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4"/>
  </p:notesMasterIdLst>
  <p:sldIdLst>
    <p:sldId id="326" r:id="rId2"/>
    <p:sldId id="257" r:id="rId3"/>
    <p:sldId id="314" r:id="rId4"/>
    <p:sldId id="304" r:id="rId5"/>
    <p:sldId id="327" r:id="rId6"/>
    <p:sldId id="328" r:id="rId7"/>
    <p:sldId id="329" r:id="rId8"/>
    <p:sldId id="262" r:id="rId9"/>
    <p:sldId id="269" r:id="rId10"/>
    <p:sldId id="330" r:id="rId11"/>
    <p:sldId id="331" r:id="rId12"/>
    <p:sldId id="332" r:id="rId13"/>
    <p:sldId id="274" r:id="rId14"/>
    <p:sldId id="295" r:id="rId15"/>
    <p:sldId id="333" r:id="rId16"/>
    <p:sldId id="334" r:id="rId17"/>
    <p:sldId id="335" r:id="rId18"/>
    <p:sldId id="336" r:id="rId19"/>
    <p:sldId id="337" r:id="rId20"/>
    <p:sldId id="338" r:id="rId21"/>
    <p:sldId id="339" r:id="rId22"/>
    <p:sldId id="340" r:id="rId23"/>
    <p:sldId id="313" r:id="rId24"/>
    <p:sldId id="341" r:id="rId25"/>
    <p:sldId id="268" r:id="rId26"/>
    <p:sldId id="342" r:id="rId27"/>
    <p:sldId id="343" r:id="rId28"/>
    <p:sldId id="291" r:id="rId29"/>
    <p:sldId id="344" r:id="rId30"/>
    <p:sldId id="345" r:id="rId31"/>
    <p:sldId id="265" r:id="rId32"/>
    <p:sldId id="346" r:id="rId33"/>
  </p:sldIdLst>
  <p:sldSz cx="12195175"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76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81D9"/>
    <a:srgbClr val="945C90"/>
    <a:srgbClr val="2684E2"/>
    <a:srgbClr val="3CCCC7"/>
    <a:srgbClr val="1C76CE"/>
    <a:srgbClr val="FA783A"/>
    <a:srgbClr val="00AF92"/>
    <a:srgbClr val="FF6D67"/>
    <a:srgbClr val="FF3D3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2" autoAdjust="0"/>
    <p:restoredTop sz="94660"/>
  </p:normalViewPr>
  <p:slideViewPr>
    <p:cSldViewPr showGuides="1">
      <p:cViewPr varScale="1">
        <p:scale>
          <a:sx n="93" d="100"/>
          <a:sy n="93" d="100"/>
        </p:scale>
        <p:origin x="79" y="322"/>
      </p:cViewPr>
      <p:guideLst>
        <p:guide orient="horz" pos="4319"/>
        <p:guide pos="768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54A1DB-77B4-46A1-8248-376E3A826541}" type="datetimeFigureOut">
              <a:rPr lang="zh-CN" altLang="en-US" smtClean="0"/>
              <a:t>2022/1/8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F4DA30-AA03-4F72-96B9-33D624FA8F47}" type="slidenum">
              <a:rPr lang="zh-CN" altLang="en-US" smtClean="0"/>
              <a:t>‹#›</a:t>
            </a:fld>
            <a:endParaRPr lang="zh-CN" altLang="en-US"/>
          </a:p>
        </p:txBody>
      </p:sp>
    </p:spTree>
    <p:extLst>
      <p:ext uri="{BB962C8B-B14F-4D97-AF65-F5344CB8AC3E}">
        <p14:creationId xmlns:p14="http://schemas.microsoft.com/office/powerpoint/2010/main" val="3704455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a:t>
            </a:fld>
            <a:endParaRPr lang="zh-CN" altLang="en-US"/>
          </a:p>
        </p:txBody>
      </p:sp>
    </p:spTree>
    <p:extLst>
      <p:ext uri="{BB962C8B-B14F-4D97-AF65-F5344CB8AC3E}">
        <p14:creationId xmlns:p14="http://schemas.microsoft.com/office/powerpoint/2010/main" val="894826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10</a:t>
            </a:fld>
            <a:endParaRPr lang="zh-CN" altLang="en-US"/>
          </a:p>
        </p:txBody>
      </p:sp>
    </p:spTree>
    <p:extLst>
      <p:ext uri="{BB962C8B-B14F-4D97-AF65-F5344CB8AC3E}">
        <p14:creationId xmlns:p14="http://schemas.microsoft.com/office/powerpoint/2010/main" val="408790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11</a:t>
            </a:fld>
            <a:endParaRPr lang="zh-CN" altLang="en-US"/>
          </a:p>
        </p:txBody>
      </p:sp>
    </p:spTree>
    <p:extLst>
      <p:ext uri="{BB962C8B-B14F-4D97-AF65-F5344CB8AC3E}">
        <p14:creationId xmlns:p14="http://schemas.microsoft.com/office/powerpoint/2010/main" val="1572536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12</a:t>
            </a:fld>
            <a:endParaRPr lang="zh-CN" altLang="en-US"/>
          </a:p>
        </p:txBody>
      </p:sp>
    </p:spTree>
    <p:extLst>
      <p:ext uri="{BB962C8B-B14F-4D97-AF65-F5344CB8AC3E}">
        <p14:creationId xmlns:p14="http://schemas.microsoft.com/office/powerpoint/2010/main" val="2349547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13</a:t>
            </a:fld>
            <a:endParaRPr lang="zh-CN" altLang="en-US"/>
          </a:p>
        </p:txBody>
      </p:sp>
    </p:spTree>
    <p:extLst>
      <p:ext uri="{BB962C8B-B14F-4D97-AF65-F5344CB8AC3E}">
        <p14:creationId xmlns:p14="http://schemas.microsoft.com/office/powerpoint/2010/main" val="4203597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14</a:t>
            </a:fld>
            <a:endParaRPr lang="zh-CN" altLang="en-US"/>
          </a:p>
        </p:txBody>
      </p:sp>
    </p:spTree>
    <p:extLst>
      <p:ext uri="{BB962C8B-B14F-4D97-AF65-F5344CB8AC3E}">
        <p14:creationId xmlns:p14="http://schemas.microsoft.com/office/powerpoint/2010/main" val="2864716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15</a:t>
            </a:fld>
            <a:endParaRPr lang="zh-CN" altLang="en-US"/>
          </a:p>
        </p:txBody>
      </p:sp>
    </p:spTree>
    <p:extLst>
      <p:ext uri="{BB962C8B-B14F-4D97-AF65-F5344CB8AC3E}">
        <p14:creationId xmlns:p14="http://schemas.microsoft.com/office/powerpoint/2010/main" val="32703019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16</a:t>
            </a:fld>
            <a:endParaRPr lang="zh-CN" altLang="en-US"/>
          </a:p>
        </p:txBody>
      </p:sp>
    </p:spTree>
    <p:extLst>
      <p:ext uri="{BB962C8B-B14F-4D97-AF65-F5344CB8AC3E}">
        <p14:creationId xmlns:p14="http://schemas.microsoft.com/office/powerpoint/2010/main" val="3215496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17</a:t>
            </a:fld>
            <a:endParaRPr lang="zh-CN" altLang="en-US"/>
          </a:p>
        </p:txBody>
      </p:sp>
    </p:spTree>
    <p:extLst>
      <p:ext uri="{BB962C8B-B14F-4D97-AF65-F5344CB8AC3E}">
        <p14:creationId xmlns:p14="http://schemas.microsoft.com/office/powerpoint/2010/main" val="911434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18</a:t>
            </a:fld>
            <a:endParaRPr lang="zh-CN" altLang="en-US"/>
          </a:p>
        </p:txBody>
      </p:sp>
    </p:spTree>
    <p:extLst>
      <p:ext uri="{BB962C8B-B14F-4D97-AF65-F5344CB8AC3E}">
        <p14:creationId xmlns:p14="http://schemas.microsoft.com/office/powerpoint/2010/main" val="2864431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19</a:t>
            </a:fld>
            <a:endParaRPr lang="zh-CN" altLang="en-US"/>
          </a:p>
        </p:txBody>
      </p:sp>
    </p:spTree>
    <p:extLst>
      <p:ext uri="{BB962C8B-B14F-4D97-AF65-F5344CB8AC3E}">
        <p14:creationId xmlns:p14="http://schemas.microsoft.com/office/powerpoint/2010/main" val="135899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a:t>
            </a:fld>
            <a:endParaRPr lang="zh-CN" altLang="en-US"/>
          </a:p>
        </p:txBody>
      </p:sp>
    </p:spTree>
    <p:extLst>
      <p:ext uri="{BB962C8B-B14F-4D97-AF65-F5344CB8AC3E}">
        <p14:creationId xmlns:p14="http://schemas.microsoft.com/office/powerpoint/2010/main" val="1291752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20</a:t>
            </a:fld>
            <a:endParaRPr lang="zh-CN" altLang="en-US"/>
          </a:p>
        </p:txBody>
      </p:sp>
    </p:spTree>
    <p:extLst>
      <p:ext uri="{BB962C8B-B14F-4D97-AF65-F5344CB8AC3E}">
        <p14:creationId xmlns:p14="http://schemas.microsoft.com/office/powerpoint/2010/main" val="3225356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21</a:t>
            </a:fld>
            <a:endParaRPr lang="zh-CN" altLang="en-US"/>
          </a:p>
        </p:txBody>
      </p:sp>
    </p:spTree>
    <p:extLst>
      <p:ext uri="{BB962C8B-B14F-4D97-AF65-F5344CB8AC3E}">
        <p14:creationId xmlns:p14="http://schemas.microsoft.com/office/powerpoint/2010/main" val="2776199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22</a:t>
            </a:fld>
            <a:endParaRPr lang="zh-CN" altLang="en-US"/>
          </a:p>
        </p:txBody>
      </p:sp>
    </p:spTree>
    <p:extLst>
      <p:ext uri="{BB962C8B-B14F-4D97-AF65-F5344CB8AC3E}">
        <p14:creationId xmlns:p14="http://schemas.microsoft.com/office/powerpoint/2010/main" val="2350944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23</a:t>
            </a:fld>
            <a:endParaRPr lang="zh-CN" altLang="en-US"/>
          </a:p>
        </p:txBody>
      </p:sp>
    </p:spTree>
    <p:extLst>
      <p:ext uri="{BB962C8B-B14F-4D97-AF65-F5344CB8AC3E}">
        <p14:creationId xmlns:p14="http://schemas.microsoft.com/office/powerpoint/2010/main" val="1089843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24</a:t>
            </a:fld>
            <a:endParaRPr lang="zh-CN" altLang="en-US"/>
          </a:p>
        </p:txBody>
      </p:sp>
    </p:spTree>
    <p:extLst>
      <p:ext uri="{BB962C8B-B14F-4D97-AF65-F5344CB8AC3E}">
        <p14:creationId xmlns:p14="http://schemas.microsoft.com/office/powerpoint/2010/main" val="3688751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25</a:t>
            </a:fld>
            <a:endParaRPr lang="zh-CN" altLang="en-US"/>
          </a:p>
        </p:txBody>
      </p:sp>
    </p:spTree>
    <p:extLst>
      <p:ext uri="{BB962C8B-B14F-4D97-AF65-F5344CB8AC3E}">
        <p14:creationId xmlns:p14="http://schemas.microsoft.com/office/powerpoint/2010/main" val="1684112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26</a:t>
            </a:fld>
            <a:endParaRPr lang="zh-CN" altLang="en-US"/>
          </a:p>
        </p:txBody>
      </p:sp>
    </p:spTree>
    <p:extLst>
      <p:ext uri="{BB962C8B-B14F-4D97-AF65-F5344CB8AC3E}">
        <p14:creationId xmlns:p14="http://schemas.microsoft.com/office/powerpoint/2010/main" val="2235382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27</a:t>
            </a:fld>
            <a:endParaRPr lang="zh-CN" altLang="en-US"/>
          </a:p>
        </p:txBody>
      </p:sp>
    </p:spTree>
    <p:extLst>
      <p:ext uri="{BB962C8B-B14F-4D97-AF65-F5344CB8AC3E}">
        <p14:creationId xmlns:p14="http://schemas.microsoft.com/office/powerpoint/2010/main" val="2827092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28</a:t>
            </a:fld>
            <a:endParaRPr lang="zh-CN" altLang="en-US"/>
          </a:p>
        </p:txBody>
      </p:sp>
    </p:spTree>
    <p:extLst>
      <p:ext uri="{BB962C8B-B14F-4D97-AF65-F5344CB8AC3E}">
        <p14:creationId xmlns:p14="http://schemas.microsoft.com/office/powerpoint/2010/main" val="2289378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29</a:t>
            </a:fld>
            <a:endParaRPr lang="zh-CN" altLang="en-US"/>
          </a:p>
        </p:txBody>
      </p:sp>
    </p:spTree>
    <p:extLst>
      <p:ext uri="{BB962C8B-B14F-4D97-AF65-F5344CB8AC3E}">
        <p14:creationId xmlns:p14="http://schemas.microsoft.com/office/powerpoint/2010/main" val="70652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3</a:t>
            </a:fld>
            <a:endParaRPr lang="zh-CN" altLang="en-US"/>
          </a:p>
        </p:txBody>
      </p:sp>
    </p:spTree>
    <p:extLst>
      <p:ext uri="{BB962C8B-B14F-4D97-AF65-F5344CB8AC3E}">
        <p14:creationId xmlns:p14="http://schemas.microsoft.com/office/powerpoint/2010/main" val="2514471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30</a:t>
            </a:fld>
            <a:endParaRPr lang="zh-CN" altLang="en-US"/>
          </a:p>
        </p:txBody>
      </p:sp>
    </p:spTree>
    <p:extLst>
      <p:ext uri="{BB962C8B-B14F-4D97-AF65-F5344CB8AC3E}">
        <p14:creationId xmlns:p14="http://schemas.microsoft.com/office/powerpoint/2010/main" val="262745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31</a:t>
            </a:fld>
            <a:endParaRPr lang="zh-CN" altLang="en-US"/>
          </a:p>
        </p:txBody>
      </p:sp>
    </p:spTree>
    <p:extLst>
      <p:ext uri="{BB962C8B-B14F-4D97-AF65-F5344CB8AC3E}">
        <p14:creationId xmlns:p14="http://schemas.microsoft.com/office/powerpoint/2010/main" val="231285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32</a:t>
            </a:fld>
            <a:endParaRPr lang="zh-CN" altLang="en-US"/>
          </a:p>
        </p:txBody>
      </p:sp>
    </p:spTree>
    <p:extLst>
      <p:ext uri="{BB962C8B-B14F-4D97-AF65-F5344CB8AC3E}">
        <p14:creationId xmlns:p14="http://schemas.microsoft.com/office/powerpoint/2010/main" val="244331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4</a:t>
            </a:fld>
            <a:endParaRPr lang="zh-CN" altLang="en-US"/>
          </a:p>
        </p:txBody>
      </p:sp>
    </p:spTree>
    <p:extLst>
      <p:ext uri="{BB962C8B-B14F-4D97-AF65-F5344CB8AC3E}">
        <p14:creationId xmlns:p14="http://schemas.microsoft.com/office/powerpoint/2010/main" val="208325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5</a:t>
            </a:fld>
            <a:endParaRPr lang="zh-CN" altLang="en-US"/>
          </a:p>
        </p:txBody>
      </p:sp>
    </p:spTree>
    <p:extLst>
      <p:ext uri="{BB962C8B-B14F-4D97-AF65-F5344CB8AC3E}">
        <p14:creationId xmlns:p14="http://schemas.microsoft.com/office/powerpoint/2010/main" val="1769494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6</a:t>
            </a:fld>
            <a:endParaRPr lang="zh-CN" altLang="en-US"/>
          </a:p>
        </p:txBody>
      </p:sp>
    </p:spTree>
    <p:extLst>
      <p:ext uri="{BB962C8B-B14F-4D97-AF65-F5344CB8AC3E}">
        <p14:creationId xmlns:p14="http://schemas.microsoft.com/office/powerpoint/2010/main" val="3769993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7</a:t>
            </a:fld>
            <a:endParaRPr lang="zh-CN" altLang="en-US"/>
          </a:p>
        </p:txBody>
      </p:sp>
    </p:spTree>
    <p:extLst>
      <p:ext uri="{BB962C8B-B14F-4D97-AF65-F5344CB8AC3E}">
        <p14:creationId xmlns:p14="http://schemas.microsoft.com/office/powerpoint/2010/main" val="19106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8</a:t>
            </a:fld>
            <a:endParaRPr lang="zh-CN" altLang="en-US"/>
          </a:p>
        </p:txBody>
      </p:sp>
    </p:spTree>
    <p:extLst>
      <p:ext uri="{BB962C8B-B14F-4D97-AF65-F5344CB8AC3E}">
        <p14:creationId xmlns:p14="http://schemas.microsoft.com/office/powerpoint/2010/main" val="227857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7F4DA30-AA03-4F72-96B9-33D624FA8F47}" type="slidenum">
              <a:rPr lang="zh-CN" altLang="en-US" smtClean="0"/>
              <a:t>9</a:t>
            </a:fld>
            <a:endParaRPr lang="zh-CN" altLang="en-US"/>
          </a:p>
        </p:txBody>
      </p:sp>
    </p:spTree>
    <p:extLst>
      <p:ext uri="{BB962C8B-B14F-4D97-AF65-F5344CB8AC3E}">
        <p14:creationId xmlns:p14="http://schemas.microsoft.com/office/powerpoint/2010/main" val="2315233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3EF50FB-A872-4548-BE96-D55726568788}" type="datetimeFigureOut">
              <a:rPr lang="zh-CN" altLang="en-US" smtClean="0"/>
              <a:t>2022/1/8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2FABEE-F649-434F-AA04-C5194DFCC83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F50FB-A872-4548-BE96-D55726568788}" type="datetimeFigureOut">
              <a:rPr lang="zh-CN" altLang="en-US" smtClean="0"/>
              <a:t>2022/1/8</a:t>
            </a:fld>
            <a:endParaRPr lang="zh-CN" altLang="en-US"/>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FABEE-F649-434F-AA04-C5194DFCC83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C:\Users\Administrator\Desktop\1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09" y="6127249"/>
            <a:ext cx="12237953" cy="31134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背景音乐 - 纯音乐 - 你是爱 Ppt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862" y="-594360"/>
            <a:ext cx="609600" cy="609600"/>
          </a:xfrm>
          <a:prstGeom prst="rect">
            <a:avLst/>
          </a:prstGeom>
        </p:spPr>
      </p:pic>
      <p:grpSp>
        <p:nvGrpSpPr>
          <p:cNvPr id="5" name="组合 4"/>
          <p:cNvGrpSpPr/>
          <p:nvPr/>
        </p:nvGrpSpPr>
        <p:grpSpPr>
          <a:xfrm>
            <a:off x="3577307" y="1247383"/>
            <a:ext cx="8009641" cy="5035540"/>
            <a:chOff x="3841669" y="274994"/>
            <a:chExt cx="6626827" cy="4166186"/>
          </a:xfrm>
        </p:grpSpPr>
        <p:grpSp>
          <p:nvGrpSpPr>
            <p:cNvPr id="88" name="组合 87"/>
            <p:cNvGrpSpPr/>
            <p:nvPr/>
          </p:nvGrpSpPr>
          <p:grpSpPr>
            <a:xfrm>
              <a:off x="4720267" y="274994"/>
              <a:ext cx="5390270" cy="4166186"/>
              <a:chOff x="4139952" y="769866"/>
              <a:chExt cx="4678495" cy="3616049"/>
            </a:xfrm>
          </p:grpSpPr>
          <p:grpSp>
            <p:nvGrpSpPr>
              <p:cNvPr id="91" name="组合 90"/>
              <p:cNvGrpSpPr/>
              <p:nvPr/>
            </p:nvGrpSpPr>
            <p:grpSpPr>
              <a:xfrm>
                <a:off x="4139952" y="769866"/>
                <a:ext cx="4392488" cy="3616049"/>
                <a:chOff x="4156370" y="836314"/>
                <a:chExt cx="4542654" cy="3739671"/>
              </a:xfrm>
            </p:grpSpPr>
            <p:sp>
              <p:nvSpPr>
                <p:cNvPr id="93" name="矩形 92"/>
                <p:cNvSpPr/>
                <p:nvPr/>
              </p:nvSpPr>
              <p:spPr>
                <a:xfrm>
                  <a:off x="4464558" y="1192837"/>
                  <a:ext cx="3993223" cy="224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4" name="Picture 3" descr="C:\Users\Administrator.MICROSO-BQCPAHA\Desktop\电脑.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733" b="3583"/>
                <a:stretch>
                  <a:fillRect/>
                </a:stretch>
              </p:blipFill>
              <p:spPr bwMode="auto">
                <a:xfrm>
                  <a:off x="4156370" y="836314"/>
                  <a:ext cx="4542654" cy="3739671"/>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90" name="矩形 12"/>
              <p:cNvSpPr/>
              <p:nvPr/>
            </p:nvSpPr>
            <p:spPr>
              <a:xfrm rot="1872432">
                <a:off x="6746242" y="847193"/>
                <a:ext cx="2072205" cy="3326162"/>
              </a:xfrm>
              <a:custGeom>
                <a:avLst/>
                <a:gdLst/>
                <a:ahLst/>
                <a:cxnLst/>
                <a:rect l="l" t="t" r="r" b="b"/>
                <a:pathLst>
                  <a:path w="2072205" h="3326162">
                    <a:moveTo>
                      <a:pt x="0" y="464340"/>
                    </a:moveTo>
                    <a:lnTo>
                      <a:pt x="766499" y="0"/>
                    </a:lnTo>
                    <a:lnTo>
                      <a:pt x="801012" y="0"/>
                    </a:lnTo>
                    <a:lnTo>
                      <a:pt x="2072205" y="2098395"/>
                    </a:lnTo>
                    <a:lnTo>
                      <a:pt x="45496" y="3326162"/>
                    </a:lnTo>
                    <a:lnTo>
                      <a:pt x="0" y="3326162"/>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矩形 55"/>
            <p:cNvSpPr/>
            <p:nvPr/>
          </p:nvSpPr>
          <p:spPr>
            <a:xfrm>
              <a:off x="5010596" y="605738"/>
              <a:ext cx="4562375" cy="26310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TextBox 57"/>
            <p:cNvSpPr txBox="1"/>
            <p:nvPr/>
          </p:nvSpPr>
          <p:spPr>
            <a:xfrm>
              <a:off x="3841669" y="1157758"/>
              <a:ext cx="6626827" cy="993100"/>
            </a:xfrm>
            <a:prstGeom prst="rect">
              <a:avLst/>
            </a:prstGeom>
            <a:noFill/>
          </p:spPr>
          <p:txBody>
            <a:bodyPr wrap="square" rtlCol="0">
              <a:spAutoFit/>
            </a:bodyPr>
            <a:lstStyle/>
            <a:p>
              <a:pPr algn="ctr"/>
              <a:r>
                <a:rPr lang="zh-CN" altLang="en-US" sz="7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安全管理</a:t>
              </a:r>
              <a:endParaRPr lang="zh-CN" altLang="en-US" sz="7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标题 4"/>
            <p:cNvSpPr txBox="1"/>
            <p:nvPr/>
          </p:nvSpPr>
          <p:spPr>
            <a:xfrm>
              <a:off x="5230638" y="2315677"/>
              <a:ext cx="3744416" cy="3687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简洁实用</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适用于初创企业</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团队管理等</a:t>
              </a:r>
            </a:p>
          </p:txBody>
        </p:sp>
      </p:grpSp>
      <p:sp>
        <p:nvSpPr>
          <p:cNvPr id="80" name="TextBox 79"/>
          <p:cNvSpPr txBox="1"/>
          <p:nvPr/>
        </p:nvSpPr>
        <p:spPr>
          <a:xfrm>
            <a:off x="13514411" y="7029400"/>
            <a:ext cx="87716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延时符</a:t>
            </a:r>
          </a:p>
        </p:txBody>
      </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382" y="0"/>
            <a:ext cx="414498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par>
                                <p:cTn id="11" presetID="42" presetClass="entr" presetSubtype="0" fill="hold" nodeType="withEffect">
                                  <p:stCondLst>
                                    <p:cond delay="15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165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250"/>
                                        <p:tgtEl>
                                          <p:spTgt spid="8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4"/>
                </p:tgtEl>
              </p:cMediaNode>
            </p:audio>
          </p:childTnLst>
        </p:cTn>
      </p:par>
    </p:tnLst>
    <p:bldLst>
      <p:bldP spid="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等腰三角形 58"/>
          <p:cNvSpPr/>
          <p:nvPr/>
        </p:nvSpPr>
        <p:spPr>
          <a:xfrm>
            <a:off x="0" y="4698175"/>
            <a:ext cx="2386300" cy="2209154"/>
          </a:xfrm>
          <a:prstGeom prst="triangle">
            <a:avLst>
              <a:gd name="adj"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 name="直接连接符 5"/>
          <p:cNvCxnSpPr/>
          <p:nvPr/>
        </p:nvCxnSpPr>
        <p:spPr>
          <a:xfrm>
            <a:off x="4680096" y="3933056"/>
            <a:ext cx="6530059"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49"/>
          <p:cNvSpPr/>
          <p:nvPr/>
        </p:nvSpPr>
        <p:spPr>
          <a:xfrm>
            <a:off x="4598196" y="3138860"/>
            <a:ext cx="6687281" cy="707886"/>
          </a:xfrm>
          <a:prstGeom prst="rect">
            <a:avLst/>
          </a:prstGeom>
          <a:effectLst/>
        </p:spPr>
        <p:txBody>
          <a:bodyPr wrap="square">
            <a:spAutoFit/>
          </a:bodyPr>
          <a:lstStyle/>
          <a:p>
            <a:r>
              <a:rPr lang="zh-CN" altLang="en-US" sz="4000" b="1" dirty="0">
                <a:latin typeface="微软雅黑" panose="020B0503020204020204" pitchFamily="34" charset="-122"/>
                <a:ea typeface="微软雅黑" panose="020B0503020204020204" pitchFamily="34" charset="-122"/>
                <a:sym typeface="微软雅黑" panose="020B0503020204020204" pitchFamily="34" charset="-122"/>
              </a:rPr>
              <a:t>安全生产法律法规基础知识</a:t>
            </a:r>
          </a:p>
        </p:txBody>
      </p:sp>
      <p:sp>
        <p:nvSpPr>
          <p:cNvPr id="58" name="等腰三角形 57"/>
          <p:cNvSpPr/>
          <p:nvPr/>
        </p:nvSpPr>
        <p:spPr>
          <a:xfrm rot="10800000">
            <a:off x="9820080" y="-27384"/>
            <a:ext cx="2386300" cy="2209154"/>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6" name="组合 55"/>
          <p:cNvGrpSpPr/>
          <p:nvPr/>
        </p:nvGrpSpPr>
        <p:grpSpPr>
          <a:xfrm>
            <a:off x="3649314" y="3392317"/>
            <a:ext cx="812973" cy="812973"/>
            <a:chOff x="4031034" y="1910490"/>
            <a:chExt cx="812973" cy="812973"/>
          </a:xfrm>
        </p:grpSpPr>
        <p:sp>
          <p:nvSpPr>
            <p:cNvPr id="57"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61" name="图片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82" y="0"/>
            <a:ext cx="4144988" cy="6858000"/>
          </a:xfrm>
          <a:prstGeom prst="rect">
            <a:avLst/>
          </a:prstGeom>
        </p:spPr>
      </p:pic>
    </p:spTree>
    <p:extLst>
      <p:ext uri="{BB962C8B-B14F-4D97-AF65-F5344CB8AC3E}">
        <p14:creationId xmlns:p14="http://schemas.microsoft.com/office/powerpoint/2010/main" val="1634480213"/>
      </p:ext>
    </p:extLst>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92931" y="228893"/>
            <a:ext cx="604358" cy="216024"/>
            <a:chOff x="264939" y="188640"/>
            <a:chExt cx="604358" cy="216024"/>
          </a:xfrm>
          <a:solidFill>
            <a:srgbClr val="7030A0"/>
          </a:solidFill>
        </p:grpSpPr>
        <p:sp>
          <p:nvSpPr>
            <p:cNvPr id="43" name="燕尾形 42"/>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燕尾形 43"/>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燕尾形 44"/>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文本框 9"/>
          <p:cNvSpPr txBox="1"/>
          <p:nvPr/>
        </p:nvSpPr>
        <p:spPr>
          <a:xfrm>
            <a:off x="810336" y="148392"/>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从业人员的权利</a:t>
            </a:r>
          </a:p>
        </p:txBody>
      </p:sp>
      <p:sp>
        <p:nvSpPr>
          <p:cNvPr id="33" name="任意多边形 32"/>
          <p:cNvSpPr/>
          <p:nvPr/>
        </p:nvSpPr>
        <p:spPr>
          <a:xfrm rot="18900000" flipH="1" flipV="1">
            <a:off x="6684459" y="2657240"/>
            <a:ext cx="1797409" cy="3600025"/>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chemeClr val="tx1">
                  <a:alpha val="10000"/>
                </a:schemeClr>
              </a:gs>
              <a:gs pos="0">
                <a:srgbClr val="3C2246">
                  <a:alpha val="33000"/>
                </a:srgbClr>
              </a:gs>
              <a:gs pos="100000">
                <a:schemeClr val="bg1">
                  <a:alpha val="0"/>
                </a:schemeClr>
              </a:gs>
            </a:gsLst>
            <a:path path="circle">
              <a:fillToRect l="50000" t="50000" r="50000" b="50000"/>
            </a:path>
            <a:tileRect/>
          </a:gra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任意多边形 33"/>
          <p:cNvSpPr/>
          <p:nvPr/>
        </p:nvSpPr>
        <p:spPr>
          <a:xfrm rot="2700000" flipV="1">
            <a:off x="3686711" y="2655503"/>
            <a:ext cx="1797409" cy="3600025"/>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chemeClr val="tx1">
                  <a:alpha val="10000"/>
                </a:schemeClr>
              </a:gs>
              <a:gs pos="0">
                <a:srgbClr val="3C2246">
                  <a:alpha val="33000"/>
                </a:srgbClr>
              </a:gs>
              <a:gs pos="100000">
                <a:schemeClr val="bg1">
                  <a:alpha val="0"/>
                </a:schemeClr>
              </a:gs>
            </a:gsLst>
            <a:path path="circle">
              <a:fillToRect l="50000" t="50000" r="50000" b="50000"/>
            </a:path>
            <a:tileRect/>
          </a:gra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矩形 34"/>
          <p:cNvSpPr/>
          <p:nvPr/>
        </p:nvSpPr>
        <p:spPr>
          <a:xfrm>
            <a:off x="5109469" y="4290461"/>
            <a:ext cx="1981200" cy="571500"/>
          </a:xfrm>
          <a:prstGeom prst="rect">
            <a:avLst/>
          </a:prstGeom>
          <a:gradFill>
            <a:gsLst>
              <a:gs pos="21000">
                <a:schemeClr val="tx1">
                  <a:alpha val="40000"/>
                </a:schemeClr>
              </a:gs>
              <a:gs pos="0">
                <a:schemeClr val="tx1">
                  <a:alpha val="63000"/>
                </a:schemeClr>
              </a:gs>
              <a:gs pos="68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任意多边形 35"/>
          <p:cNvSpPr/>
          <p:nvPr/>
        </p:nvSpPr>
        <p:spPr>
          <a:xfrm rot="2700000" flipV="1">
            <a:off x="4311096" y="1993028"/>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B381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任意多边形 36"/>
          <p:cNvSpPr/>
          <p:nvPr/>
        </p:nvSpPr>
        <p:spPr>
          <a:xfrm rot="2700000" flipH="1">
            <a:off x="6368381" y="1448952"/>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矩形 37"/>
          <p:cNvSpPr/>
          <p:nvPr/>
        </p:nvSpPr>
        <p:spPr>
          <a:xfrm rot="2700000" flipH="1" flipV="1">
            <a:off x="6769066" y="3180401"/>
            <a:ext cx="1003543" cy="169029"/>
          </a:xfrm>
          <a:prstGeom prst="rect">
            <a:avLst/>
          </a:prstGeom>
          <a:gradFill>
            <a:gsLst>
              <a:gs pos="63000">
                <a:srgbClr val="000000">
                  <a:alpha val="5000"/>
                </a:srgbClr>
              </a:gs>
              <a:gs pos="17000">
                <a:schemeClr val="tx1">
                  <a:alpha val="20000"/>
                </a:schemeClr>
              </a:gs>
              <a:gs pos="0">
                <a:schemeClr val="tx1">
                  <a:alpha val="44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任意多边形 38"/>
          <p:cNvSpPr/>
          <p:nvPr/>
        </p:nvSpPr>
        <p:spPr>
          <a:xfrm rot="18900000">
            <a:off x="4311589" y="1448953"/>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任意多边形 39"/>
          <p:cNvSpPr/>
          <p:nvPr/>
        </p:nvSpPr>
        <p:spPr>
          <a:xfrm rot="18900000" flipH="1" flipV="1">
            <a:off x="6367888" y="1993029"/>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solidFill>
            <a:srgbClr val="B381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矩形 40"/>
          <p:cNvSpPr/>
          <p:nvPr/>
        </p:nvSpPr>
        <p:spPr>
          <a:xfrm rot="2700000">
            <a:off x="4426377" y="4008852"/>
            <a:ext cx="1003543" cy="169029"/>
          </a:xfrm>
          <a:prstGeom prst="rect">
            <a:avLst/>
          </a:prstGeom>
          <a:gradFill>
            <a:gsLst>
              <a:gs pos="74000">
                <a:srgbClr val="000000">
                  <a:alpha val="5000"/>
                </a:srgbClr>
              </a:gs>
              <a:gs pos="27000">
                <a:schemeClr val="tx1">
                  <a:alpha val="25000"/>
                </a:schemeClr>
              </a:gs>
              <a:gs pos="0">
                <a:schemeClr val="tx1">
                  <a:alpha val="50000"/>
                </a:schemeClr>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文本框 4"/>
          <p:cNvSpPr txBox="1"/>
          <p:nvPr/>
        </p:nvSpPr>
        <p:spPr>
          <a:xfrm rot="2700000">
            <a:off x="3556322" y="2460173"/>
            <a:ext cx="1846816" cy="584775"/>
          </a:xfrm>
          <a:prstGeom prst="rect">
            <a:avLst/>
          </a:prstGeom>
          <a:noFill/>
          <a:effectLst/>
        </p:spPr>
        <p:txBody>
          <a:bodyPr wrap="square" rtlCol="0">
            <a:spAutoFit/>
          </a:bodyPr>
          <a:lstStyle/>
          <a:p>
            <a:pPr algn="ctr"/>
            <a:r>
              <a:rPr lang="en-US" altLang="zh-CN" sz="3200" dirty="0">
                <a:solidFill>
                  <a:schemeClr val="bg1"/>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sz="3200" dirty="0">
              <a:solidFill>
                <a:schemeClr val="bg1"/>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文本框 16"/>
          <p:cNvSpPr txBox="1"/>
          <p:nvPr/>
        </p:nvSpPr>
        <p:spPr>
          <a:xfrm rot="-2700000">
            <a:off x="3479983" y="4272637"/>
            <a:ext cx="1846816" cy="584775"/>
          </a:xfrm>
          <a:prstGeom prst="rect">
            <a:avLst/>
          </a:prstGeom>
          <a:noFill/>
          <a:effectLst/>
        </p:spPr>
        <p:txBody>
          <a:bodyPr wrap="square" rtlCol="0">
            <a:spAutoFit/>
          </a:bodyPr>
          <a:lstStyle/>
          <a:p>
            <a:pPr algn="ctr"/>
            <a:r>
              <a:rPr lang="en-US" altLang="zh-CN" sz="3200" dirty="0">
                <a:solidFill>
                  <a:schemeClr val="bg1"/>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sz="3200" dirty="0">
              <a:solidFill>
                <a:schemeClr val="bg1"/>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文本框 19"/>
          <p:cNvSpPr txBox="1"/>
          <p:nvPr/>
        </p:nvSpPr>
        <p:spPr>
          <a:xfrm rot="18900000" flipH="1">
            <a:off x="6782914" y="2456329"/>
            <a:ext cx="1846816" cy="584775"/>
          </a:xfrm>
          <a:prstGeom prst="rect">
            <a:avLst/>
          </a:prstGeom>
          <a:noFill/>
          <a:effectLst/>
        </p:spPr>
        <p:txBody>
          <a:bodyPr wrap="square" rtlCol="0">
            <a:spAutoFit/>
          </a:bodyPr>
          <a:lstStyle/>
          <a:p>
            <a:pPr algn="ctr"/>
            <a:r>
              <a:rPr lang="en-US" altLang="zh-CN" sz="3200" dirty="0">
                <a:solidFill>
                  <a:schemeClr val="bg1"/>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sz="3200" dirty="0">
              <a:solidFill>
                <a:schemeClr val="bg1"/>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文本框 20"/>
          <p:cNvSpPr txBox="1"/>
          <p:nvPr/>
        </p:nvSpPr>
        <p:spPr>
          <a:xfrm rot="2700000" flipH="1">
            <a:off x="6862428" y="4252739"/>
            <a:ext cx="1846816" cy="584775"/>
          </a:xfrm>
          <a:prstGeom prst="rect">
            <a:avLst/>
          </a:prstGeom>
          <a:noFill/>
          <a:effectLst/>
        </p:spPr>
        <p:txBody>
          <a:bodyPr wrap="square" rtlCol="0">
            <a:spAutoFit/>
          </a:bodyPr>
          <a:lstStyle/>
          <a:p>
            <a:pPr algn="ctr"/>
            <a:r>
              <a:rPr lang="en-US" altLang="zh-CN" sz="3200" dirty="0">
                <a:solidFill>
                  <a:schemeClr val="bg1"/>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sz="3200" dirty="0">
              <a:solidFill>
                <a:schemeClr val="bg1"/>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5" name="Group 4"/>
          <p:cNvGrpSpPr>
            <a:grpSpLocks noChangeAspect="1"/>
          </p:cNvGrpSpPr>
          <p:nvPr/>
        </p:nvGrpSpPr>
        <p:grpSpPr bwMode="auto">
          <a:xfrm>
            <a:off x="8799429" y="2062407"/>
            <a:ext cx="411321" cy="318056"/>
            <a:chOff x="3494" y="1896"/>
            <a:chExt cx="688" cy="532"/>
          </a:xfrm>
          <a:solidFill>
            <a:srgbClr val="7030A0"/>
          </a:solidFill>
        </p:grpSpPr>
        <p:sp>
          <p:nvSpPr>
            <p:cNvPr id="56" name="Rectangle 5"/>
            <p:cNvSpPr>
              <a:spLocks noChangeArrowheads="1"/>
            </p:cNvSpPr>
            <p:nvPr/>
          </p:nvSpPr>
          <p:spPr bwMode="auto">
            <a:xfrm>
              <a:off x="4124" y="2007"/>
              <a:ext cx="58" cy="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Freeform 6"/>
            <p:cNvSpPr>
              <a:spLocks noEditPoints="1"/>
            </p:cNvSpPr>
            <p:nvPr/>
          </p:nvSpPr>
          <p:spPr bwMode="auto">
            <a:xfrm>
              <a:off x="3608" y="1896"/>
              <a:ext cx="459" cy="532"/>
            </a:xfrm>
            <a:custGeom>
              <a:avLst/>
              <a:gdLst>
                <a:gd name="T0" fmla="*/ 176 w 192"/>
                <a:gd name="T1" fmla="*/ 46 h 222"/>
                <a:gd name="T2" fmla="*/ 132 w 192"/>
                <a:gd name="T3" fmla="*/ 0 h 222"/>
                <a:gd name="T4" fmla="*/ 60 w 192"/>
                <a:gd name="T5" fmla="*/ 0 h 222"/>
                <a:gd name="T6" fmla="*/ 18 w 192"/>
                <a:gd name="T7" fmla="*/ 46 h 222"/>
                <a:gd name="T8" fmla="*/ 0 w 192"/>
                <a:gd name="T9" fmla="*/ 46 h 222"/>
                <a:gd name="T10" fmla="*/ 0 w 192"/>
                <a:gd name="T11" fmla="*/ 222 h 222"/>
                <a:gd name="T12" fmla="*/ 192 w 192"/>
                <a:gd name="T13" fmla="*/ 222 h 222"/>
                <a:gd name="T14" fmla="*/ 192 w 192"/>
                <a:gd name="T15" fmla="*/ 46 h 222"/>
                <a:gd name="T16" fmla="*/ 176 w 192"/>
                <a:gd name="T17" fmla="*/ 46 h 222"/>
                <a:gd name="T18" fmla="*/ 113 w 192"/>
                <a:gd name="T19" fmla="*/ 42 h 222"/>
                <a:gd name="T20" fmla="*/ 77 w 192"/>
                <a:gd name="T21" fmla="*/ 42 h 222"/>
                <a:gd name="T22" fmla="*/ 67 w 192"/>
                <a:gd name="T23" fmla="*/ 31 h 222"/>
                <a:gd name="T24" fmla="*/ 77 w 192"/>
                <a:gd name="T25" fmla="*/ 20 h 222"/>
                <a:gd name="T26" fmla="*/ 113 w 192"/>
                <a:gd name="T27" fmla="*/ 20 h 222"/>
                <a:gd name="T28" fmla="*/ 124 w 192"/>
                <a:gd name="T29" fmla="*/ 31 h 222"/>
                <a:gd name="T30" fmla="*/ 113 w 192"/>
                <a:gd name="T31"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222">
                  <a:moveTo>
                    <a:pt x="176" y="46"/>
                  </a:moveTo>
                  <a:cubicBezTo>
                    <a:pt x="166" y="26"/>
                    <a:pt x="148" y="0"/>
                    <a:pt x="132" y="0"/>
                  </a:cubicBezTo>
                  <a:cubicBezTo>
                    <a:pt x="60" y="0"/>
                    <a:pt x="60" y="0"/>
                    <a:pt x="60" y="0"/>
                  </a:cubicBezTo>
                  <a:cubicBezTo>
                    <a:pt x="45" y="0"/>
                    <a:pt x="29" y="25"/>
                    <a:pt x="18" y="46"/>
                  </a:cubicBezTo>
                  <a:cubicBezTo>
                    <a:pt x="0" y="46"/>
                    <a:pt x="0" y="46"/>
                    <a:pt x="0" y="46"/>
                  </a:cubicBezTo>
                  <a:cubicBezTo>
                    <a:pt x="0" y="222"/>
                    <a:pt x="0" y="222"/>
                    <a:pt x="0" y="222"/>
                  </a:cubicBezTo>
                  <a:cubicBezTo>
                    <a:pt x="192" y="222"/>
                    <a:pt x="192" y="222"/>
                    <a:pt x="192" y="222"/>
                  </a:cubicBezTo>
                  <a:cubicBezTo>
                    <a:pt x="192" y="46"/>
                    <a:pt x="192" y="46"/>
                    <a:pt x="192" y="46"/>
                  </a:cubicBezTo>
                  <a:lnTo>
                    <a:pt x="176" y="46"/>
                  </a:lnTo>
                  <a:close/>
                  <a:moveTo>
                    <a:pt x="113" y="42"/>
                  </a:moveTo>
                  <a:cubicBezTo>
                    <a:pt x="77" y="42"/>
                    <a:pt x="77" y="42"/>
                    <a:pt x="77" y="42"/>
                  </a:cubicBezTo>
                  <a:cubicBezTo>
                    <a:pt x="72" y="42"/>
                    <a:pt x="67" y="37"/>
                    <a:pt x="67" y="31"/>
                  </a:cubicBezTo>
                  <a:cubicBezTo>
                    <a:pt x="67" y="25"/>
                    <a:pt x="72" y="20"/>
                    <a:pt x="77" y="20"/>
                  </a:cubicBezTo>
                  <a:cubicBezTo>
                    <a:pt x="113" y="20"/>
                    <a:pt x="113" y="20"/>
                    <a:pt x="113" y="20"/>
                  </a:cubicBezTo>
                  <a:cubicBezTo>
                    <a:pt x="119" y="20"/>
                    <a:pt x="124" y="25"/>
                    <a:pt x="124" y="31"/>
                  </a:cubicBezTo>
                  <a:cubicBezTo>
                    <a:pt x="124" y="37"/>
                    <a:pt x="119" y="42"/>
                    <a:pt x="11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Rectangle 7"/>
            <p:cNvSpPr>
              <a:spLocks noChangeArrowheads="1"/>
            </p:cNvSpPr>
            <p:nvPr/>
          </p:nvSpPr>
          <p:spPr bwMode="auto">
            <a:xfrm>
              <a:off x="3494" y="2007"/>
              <a:ext cx="57" cy="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9" name="组合 58"/>
          <p:cNvGrpSpPr/>
          <p:nvPr/>
        </p:nvGrpSpPr>
        <p:grpSpPr>
          <a:xfrm>
            <a:off x="8808539" y="4287668"/>
            <a:ext cx="352508" cy="353539"/>
            <a:chOff x="458010" y="4063526"/>
            <a:chExt cx="1087437" cy="1090612"/>
          </a:xfrm>
          <a:solidFill>
            <a:srgbClr val="7030A0"/>
          </a:solidFill>
        </p:grpSpPr>
        <p:sp>
          <p:nvSpPr>
            <p:cNvPr id="64" name="Freeform 11"/>
            <p:cNvSpPr>
              <a:spLocks noEditPoints="1"/>
            </p:cNvSpPr>
            <p:nvPr/>
          </p:nvSpPr>
          <p:spPr bwMode="auto">
            <a:xfrm>
              <a:off x="458010" y="4063526"/>
              <a:ext cx="1087437" cy="1090612"/>
            </a:xfrm>
            <a:custGeom>
              <a:avLst/>
              <a:gdLst>
                <a:gd name="T0" fmla="*/ 0 w 685"/>
                <a:gd name="T1" fmla="*/ 0 h 687"/>
                <a:gd name="T2" fmla="*/ 0 w 685"/>
                <a:gd name="T3" fmla="*/ 687 h 687"/>
                <a:gd name="T4" fmla="*/ 685 w 685"/>
                <a:gd name="T5" fmla="*/ 687 h 687"/>
                <a:gd name="T6" fmla="*/ 685 w 685"/>
                <a:gd name="T7" fmla="*/ 0 h 687"/>
                <a:gd name="T8" fmla="*/ 0 w 685"/>
                <a:gd name="T9" fmla="*/ 0 h 687"/>
                <a:gd name="T10" fmla="*/ 58 w 685"/>
                <a:gd name="T11" fmla="*/ 57 h 687"/>
                <a:gd name="T12" fmla="*/ 628 w 685"/>
                <a:gd name="T13" fmla="*/ 57 h 687"/>
                <a:gd name="T14" fmla="*/ 628 w 685"/>
                <a:gd name="T15" fmla="*/ 441 h 687"/>
                <a:gd name="T16" fmla="*/ 442 w 685"/>
                <a:gd name="T17" fmla="*/ 630 h 687"/>
                <a:gd name="T18" fmla="*/ 58 w 685"/>
                <a:gd name="T19" fmla="*/ 630 h 687"/>
                <a:gd name="T20" fmla="*/ 58 w 685"/>
                <a:gd name="T21" fmla="*/ 5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687">
                  <a:moveTo>
                    <a:pt x="0" y="0"/>
                  </a:moveTo>
                  <a:lnTo>
                    <a:pt x="0" y="687"/>
                  </a:lnTo>
                  <a:lnTo>
                    <a:pt x="685" y="687"/>
                  </a:lnTo>
                  <a:lnTo>
                    <a:pt x="685" y="0"/>
                  </a:lnTo>
                  <a:lnTo>
                    <a:pt x="0" y="0"/>
                  </a:lnTo>
                  <a:close/>
                  <a:moveTo>
                    <a:pt x="58" y="57"/>
                  </a:moveTo>
                  <a:lnTo>
                    <a:pt x="628" y="57"/>
                  </a:lnTo>
                  <a:lnTo>
                    <a:pt x="628" y="441"/>
                  </a:lnTo>
                  <a:lnTo>
                    <a:pt x="442" y="630"/>
                  </a:lnTo>
                  <a:lnTo>
                    <a:pt x="58" y="630"/>
                  </a:lnTo>
                  <a:lnTo>
                    <a:pt x="58"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Rectangle 12"/>
            <p:cNvSpPr>
              <a:spLocks noChangeArrowheads="1"/>
            </p:cNvSpPr>
            <p:nvPr/>
          </p:nvSpPr>
          <p:spPr bwMode="auto">
            <a:xfrm>
              <a:off x="682625" y="4338638"/>
              <a:ext cx="636587" cy="714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Rectangle 13"/>
            <p:cNvSpPr>
              <a:spLocks noChangeArrowheads="1"/>
            </p:cNvSpPr>
            <p:nvPr/>
          </p:nvSpPr>
          <p:spPr bwMode="auto">
            <a:xfrm>
              <a:off x="682625" y="4562475"/>
              <a:ext cx="636587" cy="714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Rectangle 14"/>
            <p:cNvSpPr>
              <a:spLocks noChangeArrowheads="1"/>
            </p:cNvSpPr>
            <p:nvPr/>
          </p:nvSpPr>
          <p:spPr bwMode="auto">
            <a:xfrm>
              <a:off x="682625" y="4786313"/>
              <a:ext cx="382587" cy="714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8" name="Group 17"/>
          <p:cNvGrpSpPr>
            <a:grpSpLocks noChangeAspect="1"/>
          </p:cNvGrpSpPr>
          <p:nvPr/>
        </p:nvGrpSpPr>
        <p:grpSpPr bwMode="auto">
          <a:xfrm>
            <a:off x="1724226" y="4227159"/>
            <a:ext cx="424652" cy="455839"/>
            <a:chOff x="231" y="1205"/>
            <a:chExt cx="640" cy="687"/>
          </a:xfrm>
          <a:solidFill>
            <a:srgbClr val="B381D9"/>
          </a:solidFill>
        </p:grpSpPr>
        <p:sp>
          <p:nvSpPr>
            <p:cNvPr id="69"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71" name="Freeform 310"/>
          <p:cNvSpPr>
            <a:spLocks noEditPoints="1"/>
          </p:cNvSpPr>
          <p:nvPr/>
        </p:nvSpPr>
        <p:spPr bwMode="auto">
          <a:xfrm>
            <a:off x="1731612" y="2016575"/>
            <a:ext cx="418753" cy="413245"/>
          </a:xfrm>
          <a:custGeom>
            <a:avLst/>
            <a:gdLst>
              <a:gd name="T0" fmla="*/ 31 w 32"/>
              <a:gd name="T1" fmla="*/ 13 h 31"/>
              <a:gd name="T2" fmla="*/ 28 w 32"/>
              <a:gd name="T3" fmla="*/ 13 h 31"/>
              <a:gd name="T4" fmla="*/ 26 w 32"/>
              <a:gd name="T5" fmla="*/ 9 h 31"/>
              <a:gd name="T6" fmla="*/ 28 w 32"/>
              <a:gd name="T7" fmla="*/ 7 h 31"/>
              <a:gd name="T8" fmla="*/ 28 w 32"/>
              <a:gd name="T9" fmla="*/ 6 h 31"/>
              <a:gd name="T10" fmla="*/ 26 w 32"/>
              <a:gd name="T11" fmla="*/ 3 h 31"/>
              <a:gd name="T12" fmla="*/ 25 w 32"/>
              <a:gd name="T13" fmla="*/ 3 h 31"/>
              <a:gd name="T14" fmla="*/ 22 w 32"/>
              <a:gd name="T15" fmla="*/ 6 h 31"/>
              <a:gd name="T16" fmla="*/ 19 w 32"/>
              <a:gd name="T17" fmla="*/ 4 h 31"/>
              <a:gd name="T18" fmla="*/ 19 w 32"/>
              <a:gd name="T19" fmla="*/ 1 h 31"/>
              <a:gd name="T20" fmla="*/ 18 w 32"/>
              <a:gd name="T21" fmla="*/ 0 h 31"/>
              <a:gd name="T22" fmla="*/ 14 w 32"/>
              <a:gd name="T23" fmla="*/ 0 h 31"/>
              <a:gd name="T24" fmla="*/ 13 w 32"/>
              <a:gd name="T25" fmla="*/ 1 h 31"/>
              <a:gd name="T26" fmla="*/ 13 w 32"/>
              <a:gd name="T27" fmla="*/ 4 h 31"/>
              <a:gd name="T28" fmla="*/ 10 w 32"/>
              <a:gd name="T29" fmla="*/ 6 h 31"/>
              <a:gd name="T30" fmla="*/ 8 w 32"/>
              <a:gd name="T31" fmla="*/ 3 h 31"/>
              <a:gd name="T32" fmla="*/ 6 w 32"/>
              <a:gd name="T33" fmla="*/ 3 h 31"/>
              <a:gd name="T34" fmla="*/ 4 w 32"/>
              <a:gd name="T35" fmla="*/ 6 h 31"/>
              <a:gd name="T36" fmla="*/ 4 w 32"/>
              <a:gd name="T37" fmla="*/ 7 h 31"/>
              <a:gd name="T38" fmla="*/ 6 w 32"/>
              <a:gd name="T39" fmla="*/ 9 h 31"/>
              <a:gd name="T40" fmla="*/ 5 w 32"/>
              <a:gd name="T41" fmla="*/ 13 h 31"/>
              <a:gd name="T42" fmla="*/ 1 w 32"/>
              <a:gd name="T43" fmla="*/ 13 h 31"/>
              <a:gd name="T44" fmla="*/ 0 w 32"/>
              <a:gd name="T45" fmla="*/ 14 h 31"/>
              <a:gd name="T46" fmla="*/ 0 w 32"/>
              <a:gd name="T47" fmla="*/ 17 h 31"/>
              <a:gd name="T48" fmla="*/ 1 w 32"/>
              <a:gd name="T49" fmla="*/ 18 h 31"/>
              <a:gd name="T50" fmla="*/ 5 w 32"/>
              <a:gd name="T51" fmla="*/ 18 h 31"/>
              <a:gd name="T52" fmla="*/ 6 w 32"/>
              <a:gd name="T53" fmla="*/ 22 h 31"/>
              <a:gd name="T54" fmla="*/ 4 w 32"/>
              <a:gd name="T55" fmla="*/ 24 h 31"/>
              <a:gd name="T56" fmla="*/ 4 w 32"/>
              <a:gd name="T57" fmla="*/ 25 h 31"/>
              <a:gd name="T58" fmla="*/ 6 w 32"/>
              <a:gd name="T59" fmla="*/ 28 h 31"/>
              <a:gd name="T60" fmla="*/ 8 w 32"/>
              <a:gd name="T61" fmla="*/ 28 h 31"/>
              <a:gd name="T62" fmla="*/ 10 w 32"/>
              <a:gd name="T63" fmla="*/ 26 h 31"/>
              <a:gd name="T64" fmla="*/ 13 w 32"/>
              <a:gd name="T65" fmla="*/ 27 h 31"/>
              <a:gd name="T66" fmla="*/ 13 w 32"/>
              <a:gd name="T67" fmla="*/ 30 h 31"/>
              <a:gd name="T68" fmla="*/ 14 w 32"/>
              <a:gd name="T69" fmla="*/ 31 h 31"/>
              <a:gd name="T70" fmla="*/ 18 w 32"/>
              <a:gd name="T71" fmla="*/ 31 h 31"/>
              <a:gd name="T72" fmla="*/ 19 w 32"/>
              <a:gd name="T73" fmla="*/ 30 h 31"/>
              <a:gd name="T74" fmla="*/ 19 w 32"/>
              <a:gd name="T75" fmla="*/ 27 h 31"/>
              <a:gd name="T76" fmla="*/ 22 w 32"/>
              <a:gd name="T77" fmla="*/ 26 h 31"/>
              <a:gd name="T78" fmla="*/ 25 w 32"/>
              <a:gd name="T79" fmla="*/ 28 h 31"/>
              <a:gd name="T80" fmla="*/ 26 w 32"/>
              <a:gd name="T81" fmla="*/ 28 h 31"/>
              <a:gd name="T82" fmla="*/ 28 w 32"/>
              <a:gd name="T83" fmla="*/ 25 h 31"/>
              <a:gd name="T84" fmla="*/ 28 w 32"/>
              <a:gd name="T85" fmla="*/ 24 h 31"/>
              <a:gd name="T86" fmla="*/ 26 w 32"/>
              <a:gd name="T87" fmla="*/ 22 h 31"/>
              <a:gd name="T88" fmla="*/ 28 w 32"/>
              <a:gd name="T89" fmla="*/ 18 h 31"/>
              <a:gd name="T90" fmla="*/ 31 w 32"/>
              <a:gd name="T91" fmla="*/ 18 h 31"/>
              <a:gd name="T92" fmla="*/ 32 w 32"/>
              <a:gd name="T93" fmla="*/ 17 h 31"/>
              <a:gd name="T94" fmla="*/ 32 w 32"/>
              <a:gd name="T95" fmla="*/ 14 h 31"/>
              <a:gd name="T96" fmla="*/ 31 w 32"/>
              <a:gd name="T97" fmla="*/ 13 h 31"/>
              <a:gd name="T98" fmla="*/ 16 w 32"/>
              <a:gd name="T99" fmla="*/ 23 h 31"/>
              <a:gd name="T100" fmla="*/ 9 w 32"/>
              <a:gd name="T101" fmla="*/ 16 h 31"/>
              <a:gd name="T102" fmla="*/ 16 w 32"/>
              <a:gd name="T103" fmla="*/ 9 h 31"/>
              <a:gd name="T104" fmla="*/ 23 w 32"/>
              <a:gd name="T105" fmla="*/ 16 h 31"/>
              <a:gd name="T106" fmla="*/ 16 w 32"/>
              <a:gd name="T107"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1">
                <a:moveTo>
                  <a:pt x="31" y="13"/>
                </a:moveTo>
                <a:cubicBezTo>
                  <a:pt x="28" y="13"/>
                  <a:pt x="28" y="13"/>
                  <a:pt x="28" y="13"/>
                </a:cubicBezTo>
                <a:cubicBezTo>
                  <a:pt x="27" y="12"/>
                  <a:pt x="27" y="10"/>
                  <a:pt x="26" y="9"/>
                </a:cubicBezTo>
                <a:cubicBezTo>
                  <a:pt x="28" y="7"/>
                  <a:pt x="28" y="7"/>
                  <a:pt x="28" y="7"/>
                </a:cubicBezTo>
                <a:cubicBezTo>
                  <a:pt x="29" y="7"/>
                  <a:pt x="29" y="6"/>
                  <a:pt x="28" y="6"/>
                </a:cubicBezTo>
                <a:cubicBezTo>
                  <a:pt x="26" y="3"/>
                  <a:pt x="26" y="3"/>
                  <a:pt x="26" y="3"/>
                </a:cubicBezTo>
                <a:cubicBezTo>
                  <a:pt x="26" y="3"/>
                  <a:pt x="25" y="3"/>
                  <a:pt x="25" y="3"/>
                </a:cubicBezTo>
                <a:cubicBezTo>
                  <a:pt x="22" y="6"/>
                  <a:pt x="22" y="6"/>
                  <a:pt x="22" y="6"/>
                </a:cubicBezTo>
                <a:cubicBezTo>
                  <a:pt x="21" y="5"/>
                  <a:pt x="20" y="4"/>
                  <a:pt x="19" y="4"/>
                </a:cubicBezTo>
                <a:cubicBezTo>
                  <a:pt x="19" y="1"/>
                  <a:pt x="19" y="1"/>
                  <a:pt x="19" y="1"/>
                </a:cubicBezTo>
                <a:cubicBezTo>
                  <a:pt x="19" y="0"/>
                  <a:pt x="18" y="0"/>
                  <a:pt x="18" y="0"/>
                </a:cubicBezTo>
                <a:cubicBezTo>
                  <a:pt x="14" y="0"/>
                  <a:pt x="14" y="0"/>
                  <a:pt x="14" y="0"/>
                </a:cubicBezTo>
                <a:cubicBezTo>
                  <a:pt x="14" y="0"/>
                  <a:pt x="13" y="0"/>
                  <a:pt x="13" y="1"/>
                </a:cubicBezTo>
                <a:cubicBezTo>
                  <a:pt x="13" y="4"/>
                  <a:pt x="13" y="4"/>
                  <a:pt x="13" y="4"/>
                </a:cubicBezTo>
                <a:cubicBezTo>
                  <a:pt x="12" y="4"/>
                  <a:pt x="11" y="5"/>
                  <a:pt x="10" y="6"/>
                </a:cubicBezTo>
                <a:cubicBezTo>
                  <a:pt x="8" y="3"/>
                  <a:pt x="8" y="3"/>
                  <a:pt x="8" y="3"/>
                </a:cubicBezTo>
                <a:cubicBezTo>
                  <a:pt x="7" y="3"/>
                  <a:pt x="7" y="3"/>
                  <a:pt x="6" y="3"/>
                </a:cubicBezTo>
                <a:cubicBezTo>
                  <a:pt x="4" y="6"/>
                  <a:pt x="4" y="6"/>
                  <a:pt x="4" y="6"/>
                </a:cubicBezTo>
                <a:cubicBezTo>
                  <a:pt x="3" y="6"/>
                  <a:pt x="3" y="7"/>
                  <a:pt x="4" y="7"/>
                </a:cubicBezTo>
                <a:cubicBezTo>
                  <a:pt x="6" y="9"/>
                  <a:pt x="6" y="9"/>
                  <a:pt x="6" y="9"/>
                </a:cubicBezTo>
                <a:cubicBezTo>
                  <a:pt x="5" y="10"/>
                  <a:pt x="5" y="12"/>
                  <a:pt x="5" y="13"/>
                </a:cubicBezTo>
                <a:cubicBezTo>
                  <a:pt x="1" y="13"/>
                  <a:pt x="1" y="13"/>
                  <a:pt x="1" y="13"/>
                </a:cubicBezTo>
                <a:cubicBezTo>
                  <a:pt x="1" y="13"/>
                  <a:pt x="0" y="13"/>
                  <a:pt x="0" y="14"/>
                </a:cubicBezTo>
                <a:cubicBezTo>
                  <a:pt x="0" y="17"/>
                  <a:pt x="0" y="17"/>
                  <a:pt x="0" y="17"/>
                </a:cubicBezTo>
                <a:cubicBezTo>
                  <a:pt x="0" y="18"/>
                  <a:pt x="1" y="18"/>
                  <a:pt x="1" y="18"/>
                </a:cubicBezTo>
                <a:cubicBezTo>
                  <a:pt x="5" y="18"/>
                  <a:pt x="5" y="18"/>
                  <a:pt x="5" y="18"/>
                </a:cubicBezTo>
                <a:cubicBezTo>
                  <a:pt x="5" y="20"/>
                  <a:pt x="5" y="21"/>
                  <a:pt x="6" y="22"/>
                </a:cubicBezTo>
                <a:cubicBezTo>
                  <a:pt x="4" y="24"/>
                  <a:pt x="4" y="24"/>
                  <a:pt x="4" y="24"/>
                </a:cubicBezTo>
                <a:cubicBezTo>
                  <a:pt x="3" y="25"/>
                  <a:pt x="3" y="25"/>
                  <a:pt x="4" y="25"/>
                </a:cubicBezTo>
                <a:cubicBezTo>
                  <a:pt x="6" y="28"/>
                  <a:pt x="6" y="28"/>
                  <a:pt x="6" y="28"/>
                </a:cubicBezTo>
                <a:cubicBezTo>
                  <a:pt x="7" y="28"/>
                  <a:pt x="7" y="28"/>
                  <a:pt x="8" y="28"/>
                </a:cubicBezTo>
                <a:cubicBezTo>
                  <a:pt x="10" y="26"/>
                  <a:pt x="10" y="26"/>
                  <a:pt x="10" y="26"/>
                </a:cubicBezTo>
                <a:cubicBezTo>
                  <a:pt x="11" y="26"/>
                  <a:pt x="12" y="27"/>
                  <a:pt x="13" y="27"/>
                </a:cubicBezTo>
                <a:cubicBezTo>
                  <a:pt x="13" y="30"/>
                  <a:pt x="13" y="30"/>
                  <a:pt x="13" y="30"/>
                </a:cubicBezTo>
                <a:cubicBezTo>
                  <a:pt x="13" y="31"/>
                  <a:pt x="14" y="31"/>
                  <a:pt x="14" y="31"/>
                </a:cubicBezTo>
                <a:cubicBezTo>
                  <a:pt x="18" y="31"/>
                  <a:pt x="18" y="31"/>
                  <a:pt x="18" y="31"/>
                </a:cubicBezTo>
                <a:cubicBezTo>
                  <a:pt x="18" y="31"/>
                  <a:pt x="19" y="31"/>
                  <a:pt x="19" y="30"/>
                </a:cubicBezTo>
                <a:cubicBezTo>
                  <a:pt x="19" y="27"/>
                  <a:pt x="19" y="27"/>
                  <a:pt x="19" y="27"/>
                </a:cubicBezTo>
                <a:cubicBezTo>
                  <a:pt x="20" y="27"/>
                  <a:pt x="21" y="26"/>
                  <a:pt x="22" y="26"/>
                </a:cubicBezTo>
                <a:cubicBezTo>
                  <a:pt x="25" y="28"/>
                  <a:pt x="25" y="28"/>
                  <a:pt x="25" y="28"/>
                </a:cubicBezTo>
                <a:cubicBezTo>
                  <a:pt x="25" y="28"/>
                  <a:pt x="26" y="28"/>
                  <a:pt x="26" y="28"/>
                </a:cubicBezTo>
                <a:cubicBezTo>
                  <a:pt x="28" y="25"/>
                  <a:pt x="28" y="25"/>
                  <a:pt x="28" y="25"/>
                </a:cubicBezTo>
                <a:cubicBezTo>
                  <a:pt x="29" y="25"/>
                  <a:pt x="29" y="25"/>
                  <a:pt x="28" y="24"/>
                </a:cubicBezTo>
                <a:cubicBezTo>
                  <a:pt x="26" y="22"/>
                  <a:pt x="26" y="22"/>
                  <a:pt x="26" y="22"/>
                </a:cubicBezTo>
                <a:cubicBezTo>
                  <a:pt x="27" y="21"/>
                  <a:pt x="27" y="20"/>
                  <a:pt x="28" y="18"/>
                </a:cubicBezTo>
                <a:cubicBezTo>
                  <a:pt x="31" y="18"/>
                  <a:pt x="31" y="18"/>
                  <a:pt x="31" y="18"/>
                </a:cubicBezTo>
                <a:cubicBezTo>
                  <a:pt x="31" y="18"/>
                  <a:pt x="32" y="18"/>
                  <a:pt x="32" y="17"/>
                </a:cubicBezTo>
                <a:cubicBezTo>
                  <a:pt x="32" y="14"/>
                  <a:pt x="32" y="14"/>
                  <a:pt x="32" y="14"/>
                </a:cubicBezTo>
                <a:cubicBezTo>
                  <a:pt x="32" y="13"/>
                  <a:pt x="31" y="13"/>
                  <a:pt x="31" y="13"/>
                </a:cubicBezTo>
                <a:close/>
                <a:moveTo>
                  <a:pt x="16" y="23"/>
                </a:moveTo>
                <a:cubicBezTo>
                  <a:pt x="12" y="23"/>
                  <a:pt x="9" y="19"/>
                  <a:pt x="9" y="16"/>
                </a:cubicBezTo>
                <a:cubicBezTo>
                  <a:pt x="9" y="12"/>
                  <a:pt x="12" y="9"/>
                  <a:pt x="16" y="9"/>
                </a:cubicBezTo>
                <a:cubicBezTo>
                  <a:pt x="20" y="9"/>
                  <a:pt x="23" y="12"/>
                  <a:pt x="23" y="16"/>
                </a:cubicBezTo>
                <a:cubicBezTo>
                  <a:pt x="23" y="19"/>
                  <a:pt x="20" y="23"/>
                  <a:pt x="16" y="23"/>
                </a:cubicBezTo>
                <a:close/>
              </a:path>
            </a:pathLst>
          </a:custGeom>
          <a:solidFill>
            <a:srgbClr val="B381D9"/>
          </a:solid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MH_SubTitle_4"/>
          <p:cNvSpPr/>
          <p:nvPr/>
        </p:nvSpPr>
        <p:spPr>
          <a:xfrm>
            <a:off x="9013244" y="2049365"/>
            <a:ext cx="1284684" cy="347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拒绝权</a:t>
            </a:r>
          </a:p>
        </p:txBody>
      </p:sp>
      <p:sp>
        <p:nvSpPr>
          <p:cNvPr id="81" name="MH_Text_4"/>
          <p:cNvSpPr/>
          <p:nvPr/>
        </p:nvSpPr>
        <p:spPr>
          <a:xfrm>
            <a:off x="8809082" y="2534620"/>
            <a:ext cx="1638112" cy="1348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orm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即有权拒绝违章作业指挥和强令冒险作业</a:t>
            </a:r>
          </a:p>
        </p:txBody>
      </p:sp>
      <p:sp>
        <p:nvSpPr>
          <p:cNvPr id="82" name="MH_SubTitle_1"/>
          <p:cNvSpPr/>
          <p:nvPr/>
        </p:nvSpPr>
        <p:spPr>
          <a:xfrm>
            <a:off x="1999894" y="2074302"/>
            <a:ext cx="1284684" cy="347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知情权</a:t>
            </a:r>
          </a:p>
        </p:txBody>
      </p:sp>
      <p:sp>
        <p:nvSpPr>
          <p:cNvPr id="83" name="MH_Text_1"/>
          <p:cNvSpPr/>
          <p:nvPr/>
        </p:nvSpPr>
        <p:spPr>
          <a:xfrm>
            <a:off x="1264600" y="2590425"/>
            <a:ext cx="2053867" cy="1348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即有权了解其作业场所和工作岗位存在的危险因素、防范措施和事故应急措施</a:t>
            </a:r>
          </a:p>
        </p:txBody>
      </p:sp>
      <p:sp>
        <p:nvSpPr>
          <p:cNvPr id="84" name="MH_SubTitle_2"/>
          <p:cNvSpPr/>
          <p:nvPr/>
        </p:nvSpPr>
        <p:spPr>
          <a:xfrm>
            <a:off x="1872955" y="4296829"/>
            <a:ext cx="1284684" cy="347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建议权</a:t>
            </a:r>
          </a:p>
        </p:txBody>
      </p:sp>
      <p:sp>
        <p:nvSpPr>
          <p:cNvPr id="85" name="MH_Text_2"/>
          <p:cNvSpPr/>
          <p:nvPr/>
        </p:nvSpPr>
        <p:spPr>
          <a:xfrm>
            <a:off x="1191986" y="4861961"/>
            <a:ext cx="1998780" cy="1348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orm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即有权对本单位的安全生产工作提出建议</a:t>
            </a:r>
          </a:p>
        </p:txBody>
      </p:sp>
      <p:sp>
        <p:nvSpPr>
          <p:cNvPr id="86" name="MH_SubTitle_3"/>
          <p:cNvSpPr/>
          <p:nvPr/>
        </p:nvSpPr>
        <p:spPr>
          <a:xfrm>
            <a:off x="9162510" y="4139754"/>
            <a:ext cx="1550350" cy="465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批评权和</a:t>
            </a:r>
            <a:endParaRPr lang="en-US" altLang="zh-CN"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a:p>
            <a:pPr algn="ctr">
              <a:defRPr/>
            </a:pPr>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检举、控告权</a:t>
            </a:r>
          </a:p>
        </p:txBody>
      </p:sp>
      <p:sp>
        <p:nvSpPr>
          <p:cNvPr id="87" name="MH_Text_3"/>
          <p:cNvSpPr/>
          <p:nvPr/>
        </p:nvSpPr>
        <p:spPr>
          <a:xfrm>
            <a:off x="8756501" y="4809715"/>
            <a:ext cx="1956359" cy="1348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lnSpc>
                <a:spcPct val="130000"/>
              </a:lnSpc>
              <a:defRPr/>
            </a:pPr>
            <a:r>
              <a:rPr lang="zh-CN" altLang="en-US" sz="14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即有权对本单位安全生产管理工作中存在的问题提出批评、检举、控告</a:t>
            </a:r>
          </a:p>
        </p:txBody>
      </p:sp>
      <p:sp>
        <p:nvSpPr>
          <p:cNvPr id="90" name="等腰三角形 89"/>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966443342"/>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1+#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1000"/>
                                        <p:tgtEl>
                                          <p:spTgt spid="37"/>
                                        </p:tgtEl>
                                      </p:cBhvr>
                                    </p:animEffect>
                                    <p:anim calcmode="lin" valueType="num">
                                      <p:cBhvr>
                                        <p:cTn id="35" dur="1000" fill="hold"/>
                                        <p:tgtEl>
                                          <p:spTgt spid="37"/>
                                        </p:tgtEl>
                                        <p:attrNameLst>
                                          <p:attrName>ppt_x</p:attrName>
                                        </p:attrNameLst>
                                      </p:cBhvr>
                                      <p:tavLst>
                                        <p:tav tm="0">
                                          <p:val>
                                            <p:strVal val="#ppt_x"/>
                                          </p:val>
                                        </p:tav>
                                        <p:tav tm="100000">
                                          <p:val>
                                            <p:strVal val="#ppt_x"/>
                                          </p:val>
                                        </p:tav>
                                      </p:tavLst>
                                    </p:anim>
                                    <p:anim calcmode="lin" valueType="num">
                                      <p:cBhvr>
                                        <p:cTn id="36" dur="1000" fill="hold"/>
                                        <p:tgtEl>
                                          <p:spTgt spid="3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1000"/>
                                        <p:tgtEl>
                                          <p:spTgt spid="39"/>
                                        </p:tgtEl>
                                      </p:cBhvr>
                                    </p:animEffect>
                                    <p:anim calcmode="lin" valueType="num">
                                      <p:cBhvr>
                                        <p:cTn id="45" dur="1000" fill="hold"/>
                                        <p:tgtEl>
                                          <p:spTgt spid="39"/>
                                        </p:tgtEl>
                                        <p:attrNameLst>
                                          <p:attrName>ppt_x</p:attrName>
                                        </p:attrNameLst>
                                      </p:cBhvr>
                                      <p:tavLst>
                                        <p:tav tm="0">
                                          <p:val>
                                            <p:strVal val="#ppt_x"/>
                                          </p:val>
                                        </p:tav>
                                        <p:tav tm="100000">
                                          <p:val>
                                            <p:strVal val="#ppt_x"/>
                                          </p:val>
                                        </p:tav>
                                      </p:tavLst>
                                    </p:anim>
                                    <p:anim calcmode="lin" valueType="num">
                                      <p:cBhvr>
                                        <p:cTn id="46" dur="1000" fill="hold"/>
                                        <p:tgtEl>
                                          <p:spTgt spid="3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1000"/>
                                        <p:tgtEl>
                                          <p:spTgt spid="41"/>
                                        </p:tgtEl>
                                      </p:cBhvr>
                                    </p:animEffect>
                                    <p:anim calcmode="lin" valueType="num">
                                      <p:cBhvr>
                                        <p:cTn id="55" dur="1000" fill="hold"/>
                                        <p:tgtEl>
                                          <p:spTgt spid="41"/>
                                        </p:tgtEl>
                                        <p:attrNameLst>
                                          <p:attrName>ppt_x</p:attrName>
                                        </p:attrNameLst>
                                      </p:cBhvr>
                                      <p:tavLst>
                                        <p:tav tm="0">
                                          <p:val>
                                            <p:strVal val="#ppt_x"/>
                                          </p:val>
                                        </p:tav>
                                        <p:tav tm="100000">
                                          <p:val>
                                            <p:strVal val="#ppt_x"/>
                                          </p:val>
                                        </p:tav>
                                      </p:tavLst>
                                    </p:anim>
                                    <p:anim calcmode="lin" valueType="num">
                                      <p:cBhvr>
                                        <p:cTn id="56" dur="1000" fill="hold"/>
                                        <p:tgtEl>
                                          <p:spTgt spid="4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anim calcmode="lin" valueType="num">
                                      <p:cBhvr>
                                        <p:cTn id="70" dur="1000" fill="hold"/>
                                        <p:tgtEl>
                                          <p:spTgt spid="51"/>
                                        </p:tgtEl>
                                        <p:attrNameLst>
                                          <p:attrName>ppt_x</p:attrName>
                                        </p:attrNameLst>
                                      </p:cBhvr>
                                      <p:tavLst>
                                        <p:tav tm="0">
                                          <p:val>
                                            <p:strVal val="#ppt_x"/>
                                          </p:val>
                                        </p:tav>
                                        <p:tav tm="100000">
                                          <p:val>
                                            <p:strVal val="#ppt_x"/>
                                          </p:val>
                                        </p:tav>
                                      </p:tavLst>
                                    </p:anim>
                                    <p:anim calcmode="lin" valueType="num">
                                      <p:cBhvr>
                                        <p:cTn id="71" dur="1000" fill="hold"/>
                                        <p:tgtEl>
                                          <p:spTgt spid="51"/>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1000"/>
                                        <p:tgtEl>
                                          <p:spTgt spid="52"/>
                                        </p:tgtEl>
                                      </p:cBhvr>
                                    </p:animEffect>
                                    <p:anim calcmode="lin" valueType="num">
                                      <p:cBhvr>
                                        <p:cTn id="75" dur="1000" fill="hold"/>
                                        <p:tgtEl>
                                          <p:spTgt spid="52"/>
                                        </p:tgtEl>
                                        <p:attrNameLst>
                                          <p:attrName>ppt_x</p:attrName>
                                        </p:attrNameLst>
                                      </p:cBhvr>
                                      <p:tavLst>
                                        <p:tav tm="0">
                                          <p:val>
                                            <p:strVal val="#ppt_x"/>
                                          </p:val>
                                        </p:tav>
                                        <p:tav tm="100000">
                                          <p:val>
                                            <p:strVal val="#ppt_x"/>
                                          </p:val>
                                        </p:tav>
                                      </p:tavLst>
                                    </p:anim>
                                    <p:anim calcmode="lin" valueType="num">
                                      <p:cBhvr>
                                        <p:cTn id="76" dur="1000" fill="hold"/>
                                        <p:tgtEl>
                                          <p:spTgt spid="52"/>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1000"/>
                                        <p:tgtEl>
                                          <p:spTgt spid="54"/>
                                        </p:tgtEl>
                                      </p:cBhvr>
                                    </p:animEffect>
                                    <p:anim calcmode="lin" valueType="num">
                                      <p:cBhvr>
                                        <p:cTn id="80" dur="1000" fill="hold"/>
                                        <p:tgtEl>
                                          <p:spTgt spid="54"/>
                                        </p:tgtEl>
                                        <p:attrNameLst>
                                          <p:attrName>ppt_x</p:attrName>
                                        </p:attrNameLst>
                                      </p:cBhvr>
                                      <p:tavLst>
                                        <p:tav tm="0">
                                          <p:val>
                                            <p:strVal val="#ppt_x"/>
                                          </p:val>
                                        </p:tav>
                                        <p:tav tm="100000">
                                          <p:val>
                                            <p:strVal val="#ppt_x"/>
                                          </p:val>
                                        </p:tav>
                                      </p:tavLst>
                                    </p:anim>
                                    <p:anim calcmode="lin" valueType="num">
                                      <p:cBhvr>
                                        <p:cTn id="81" dur="1000" fill="hold"/>
                                        <p:tgtEl>
                                          <p:spTgt spid="5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1000"/>
                                        <p:tgtEl>
                                          <p:spTgt spid="53"/>
                                        </p:tgtEl>
                                      </p:cBhvr>
                                    </p:animEffect>
                                    <p:anim calcmode="lin" valueType="num">
                                      <p:cBhvr>
                                        <p:cTn id="85" dur="1000" fill="hold"/>
                                        <p:tgtEl>
                                          <p:spTgt spid="53"/>
                                        </p:tgtEl>
                                        <p:attrNameLst>
                                          <p:attrName>ppt_x</p:attrName>
                                        </p:attrNameLst>
                                      </p:cBhvr>
                                      <p:tavLst>
                                        <p:tav tm="0">
                                          <p:val>
                                            <p:strVal val="#ppt_x"/>
                                          </p:val>
                                        </p:tav>
                                        <p:tav tm="100000">
                                          <p:val>
                                            <p:strVal val="#ppt_x"/>
                                          </p:val>
                                        </p:tav>
                                      </p:tavLst>
                                    </p:anim>
                                    <p:anim calcmode="lin" valueType="num">
                                      <p:cBhvr>
                                        <p:cTn id="86" dur="1000" fill="hold"/>
                                        <p:tgtEl>
                                          <p:spTgt spid="53"/>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1000"/>
                                        <p:tgtEl>
                                          <p:spTgt spid="71"/>
                                        </p:tgtEl>
                                      </p:cBhvr>
                                    </p:animEffect>
                                    <p:anim calcmode="lin" valueType="num">
                                      <p:cBhvr>
                                        <p:cTn id="90" dur="1000" fill="hold"/>
                                        <p:tgtEl>
                                          <p:spTgt spid="71"/>
                                        </p:tgtEl>
                                        <p:attrNameLst>
                                          <p:attrName>ppt_x</p:attrName>
                                        </p:attrNameLst>
                                      </p:cBhvr>
                                      <p:tavLst>
                                        <p:tav tm="0">
                                          <p:val>
                                            <p:strVal val="#ppt_x"/>
                                          </p:val>
                                        </p:tav>
                                        <p:tav tm="100000">
                                          <p:val>
                                            <p:strVal val="#ppt_x"/>
                                          </p:val>
                                        </p:tav>
                                      </p:tavLst>
                                    </p:anim>
                                    <p:anim calcmode="lin" valueType="num">
                                      <p:cBhvr>
                                        <p:cTn id="91" dur="1000" fill="hold"/>
                                        <p:tgtEl>
                                          <p:spTgt spid="71"/>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68"/>
                                        </p:tgtEl>
                                        <p:attrNameLst>
                                          <p:attrName>style.visibility</p:attrName>
                                        </p:attrNameLst>
                                      </p:cBhvr>
                                      <p:to>
                                        <p:strVal val="visible"/>
                                      </p:to>
                                    </p:set>
                                    <p:animEffect transition="in" filter="fade">
                                      <p:cBhvr>
                                        <p:cTn id="94" dur="1000"/>
                                        <p:tgtEl>
                                          <p:spTgt spid="68"/>
                                        </p:tgtEl>
                                      </p:cBhvr>
                                    </p:animEffect>
                                    <p:anim calcmode="lin" valueType="num">
                                      <p:cBhvr>
                                        <p:cTn id="95" dur="1000" fill="hold"/>
                                        <p:tgtEl>
                                          <p:spTgt spid="68"/>
                                        </p:tgtEl>
                                        <p:attrNameLst>
                                          <p:attrName>ppt_x</p:attrName>
                                        </p:attrNameLst>
                                      </p:cBhvr>
                                      <p:tavLst>
                                        <p:tav tm="0">
                                          <p:val>
                                            <p:strVal val="#ppt_x"/>
                                          </p:val>
                                        </p:tav>
                                        <p:tav tm="100000">
                                          <p:val>
                                            <p:strVal val="#ppt_x"/>
                                          </p:val>
                                        </p:tav>
                                      </p:tavLst>
                                    </p:anim>
                                    <p:anim calcmode="lin" valueType="num">
                                      <p:cBhvr>
                                        <p:cTn id="96" dur="1000" fill="hold"/>
                                        <p:tgtEl>
                                          <p:spTgt spid="68"/>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1000"/>
                                        <p:tgtEl>
                                          <p:spTgt spid="55"/>
                                        </p:tgtEl>
                                      </p:cBhvr>
                                    </p:animEffect>
                                    <p:anim calcmode="lin" valueType="num">
                                      <p:cBhvr>
                                        <p:cTn id="100" dur="1000" fill="hold"/>
                                        <p:tgtEl>
                                          <p:spTgt spid="55"/>
                                        </p:tgtEl>
                                        <p:attrNameLst>
                                          <p:attrName>ppt_x</p:attrName>
                                        </p:attrNameLst>
                                      </p:cBhvr>
                                      <p:tavLst>
                                        <p:tav tm="0">
                                          <p:val>
                                            <p:strVal val="#ppt_x"/>
                                          </p:val>
                                        </p:tav>
                                        <p:tav tm="100000">
                                          <p:val>
                                            <p:strVal val="#ppt_x"/>
                                          </p:val>
                                        </p:tav>
                                      </p:tavLst>
                                    </p:anim>
                                    <p:anim calcmode="lin" valueType="num">
                                      <p:cBhvr>
                                        <p:cTn id="101" dur="1000" fill="hold"/>
                                        <p:tgtEl>
                                          <p:spTgt spid="55"/>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fade">
                                      <p:cBhvr>
                                        <p:cTn id="104" dur="1000"/>
                                        <p:tgtEl>
                                          <p:spTgt spid="59"/>
                                        </p:tgtEl>
                                      </p:cBhvr>
                                    </p:animEffect>
                                    <p:anim calcmode="lin" valueType="num">
                                      <p:cBhvr>
                                        <p:cTn id="105" dur="1000" fill="hold"/>
                                        <p:tgtEl>
                                          <p:spTgt spid="59"/>
                                        </p:tgtEl>
                                        <p:attrNameLst>
                                          <p:attrName>ppt_x</p:attrName>
                                        </p:attrNameLst>
                                      </p:cBhvr>
                                      <p:tavLst>
                                        <p:tav tm="0">
                                          <p:val>
                                            <p:strVal val="#ppt_x"/>
                                          </p:val>
                                        </p:tav>
                                        <p:tav tm="100000">
                                          <p:val>
                                            <p:strVal val="#ppt_x"/>
                                          </p:val>
                                        </p:tav>
                                      </p:tavLst>
                                    </p:anim>
                                    <p:anim calcmode="lin" valueType="num">
                                      <p:cBhvr>
                                        <p:cTn id="106" dur="1000" fill="hold"/>
                                        <p:tgtEl>
                                          <p:spTgt spid="59"/>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80"/>
                                        </p:tgtEl>
                                        <p:attrNameLst>
                                          <p:attrName>style.visibility</p:attrName>
                                        </p:attrNameLst>
                                      </p:cBhvr>
                                      <p:to>
                                        <p:strVal val="visible"/>
                                      </p:to>
                                    </p:set>
                                    <p:animEffect transition="in" filter="fade">
                                      <p:cBhvr>
                                        <p:cTn id="109" dur="1000"/>
                                        <p:tgtEl>
                                          <p:spTgt spid="80"/>
                                        </p:tgtEl>
                                      </p:cBhvr>
                                    </p:animEffect>
                                    <p:anim calcmode="lin" valueType="num">
                                      <p:cBhvr>
                                        <p:cTn id="110" dur="1000" fill="hold"/>
                                        <p:tgtEl>
                                          <p:spTgt spid="80"/>
                                        </p:tgtEl>
                                        <p:attrNameLst>
                                          <p:attrName>ppt_x</p:attrName>
                                        </p:attrNameLst>
                                      </p:cBhvr>
                                      <p:tavLst>
                                        <p:tav tm="0">
                                          <p:val>
                                            <p:strVal val="#ppt_x"/>
                                          </p:val>
                                        </p:tav>
                                        <p:tav tm="100000">
                                          <p:val>
                                            <p:strVal val="#ppt_x"/>
                                          </p:val>
                                        </p:tav>
                                      </p:tavLst>
                                    </p:anim>
                                    <p:anim calcmode="lin" valueType="num">
                                      <p:cBhvr>
                                        <p:cTn id="111" dur="1000" fill="hold"/>
                                        <p:tgtEl>
                                          <p:spTgt spid="80"/>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81"/>
                                        </p:tgtEl>
                                        <p:attrNameLst>
                                          <p:attrName>style.visibility</p:attrName>
                                        </p:attrNameLst>
                                      </p:cBhvr>
                                      <p:to>
                                        <p:strVal val="visible"/>
                                      </p:to>
                                    </p:set>
                                    <p:animEffect transition="in" filter="fade">
                                      <p:cBhvr>
                                        <p:cTn id="114" dur="1000"/>
                                        <p:tgtEl>
                                          <p:spTgt spid="81"/>
                                        </p:tgtEl>
                                      </p:cBhvr>
                                    </p:animEffect>
                                    <p:anim calcmode="lin" valueType="num">
                                      <p:cBhvr>
                                        <p:cTn id="115" dur="1000" fill="hold"/>
                                        <p:tgtEl>
                                          <p:spTgt spid="81"/>
                                        </p:tgtEl>
                                        <p:attrNameLst>
                                          <p:attrName>ppt_x</p:attrName>
                                        </p:attrNameLst>
                                      </p:cBhvr>
                                      <p:tavLst>
                                        <p:tav tm="0">
                                          <p:val>
                                            <p:strVal val="#ppt_x"/>
                                          </p:val>
                                        </p:tav>
                                        <p:tav tm="100000">
                                          <p:val>
                                            <p:strVal val="#ppt_x"/>
                                          </p:val>
                                        </p:tav>
                                      </p:tavLst>
                                    </p:anim>
                                    <p:anim calcmode="lin" valueType="num">
                                      <p:cBhvr>
                                        <p:cTn id="116" dur="1000" fill="hold"/>
                                        <p:tgtEl>
                                          <p:spTgt spid="81"/>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82"/>
                                        </p:tgtEl>
                                        <p:attrNameLst>
                                          <p:attrName>style.visibility</p:attrName>
                                        </p:attrNameLst>
                                      </p:cBhvr>
                                      <p:to>
                                        <p:strVal val="visible"/>
                                      </p:to>
                                    </p:set>
                                    <p:animEffect transition="in" filter="fade">
                                      <p:cBhvr>
                                        <p:cTn id="119" dur="1000"/>
                                        <p:tgtEl>
                                          <p:spTgt spid="82"/>
                                        </p:tgtEl>
                                      </p:cBhvr>
                                    </p:animEffect>
                                    <p:anim calcmode="lin" valueType="num">
                                      <p:cBhvr>
                                        <p:cTn id="120" dur="1000" fill="hold"/>
                                        <p:tgtEl>
                                          <p:spTgt spid="82"/>
                                        </p:tgtEl>
                                        <p:attrNameLst>
                                          <p:attrName>ppt_x</p:attrName>
                                        </p:attrNameLst>
                                      </p:cBhvr>
                                      <p:tavLst>
                                        <p:tav tm="0">
                                          <p:val>
                                            <p:strVal val="#ppt_x"/>
                                          </p:val>
                                        </p:tav>
                                        <p:tav tm="100000">
                                          <p:val>
                                            <p:strVal val="#ppt_x"/>
                                          </p:val>
                                        </p:tav>
                                      </p:tavLst>
                                    </p:anim>
                                    <p:anim calcmode="lin" valueType="num">
                                      <p:cBhvr>
                                        <p:cTn id="121" dur="1000" fill="hold"/>
                                        <p:tgtEl>
                                          <p:spTgt spid="82"/>
                                        </p:tgtEl>
                                        <p:attrNameLst>
                                          <p:attrName>ppt_y</p:attrName>
                                        </p:attrNameLst>
                                      </p:cBhvr>
                                      <p:tavLst>
                                        <p:tav tm="0">
                                          <p:val>
                                            <p:strVal val="#ppt_y+.1"/>
                                          </p:val>
                                        </p:tav>
                                        <p:tav tm="100000">
                                          <p:val>
                                            <p:strVal val="#ppt_y"/>
                                          </p:val>
                                        </p:tav>
                                      </p:tavLst>
                                    </p:anim>
                                  </p:childTnLst>
                                </p:cTn>
                              </p:par>
                              <p:par>
                                <p:cTn id="122" presetID="42" presetClass="entr" presetSubtype="0" fill="hold" grpId="0" nodeType="with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fade">
                                      <p:cBhvr>
                                        <p:cTn id="124" dur="1000"/>
                                        <p:tgtEl>
                                          <p:spTgt spid="83"/>
                                        </p:tgtEl>
                                      </p:cBhvr>
                                    </p:animEffect>
                                    <p:anim calcmode="lin" valueType="num">
                                      <p:cBhvr>
                                        <p:cTn id="125" dur="1000" fill="hold"/>
                                        <p:tgtEl>
                                          <p:spTgt spid="83"/>
                                        </p:tgtEl>
                                        <p:attrNameLst>
                                          <p:attrName>ppt_x</p:attrName>
                                        </p:attrNameLst>
                                      </p:cBhvr>
                                      <p:tavLst>
                                        <p:tav tm="0">
                                          <p:val>
                                            <p:strVal val="#ppt_x"/>
                                          </p:val>
                                        </p:tav>
                                        <p:tav tm="100000">
                                          <p:val>
                                            <p:strVal val="#ppt_x"/>
                                          </p:val>
                                        </p:tav>
                                      </p:tavLst>
                                    </p:anim>
                                    <p:anim calcmode="lin" valueType="num">
                                      <p:cBhvr>
                                        <p:cTn id="126" dur="1000" fill="hold"/>
                                        <p:tgtEl>
                                          <p:spTgt spid="83"/>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84"/>
                                        </p:tgtEl>
                                        <p:attrNameLst>
                                          <p:attrName>style.visibility</p:attrName>
                                        </p:attrNameLst>
                                      </p:cBhvr>
                                      <p:to>
                                        <p:strVal val="visible"/>
                                      </p:to>
                                    </p:set>
                                    <p:animEffect transition="in" filter="fade">
                                      <p:cBhvr>
                                        <p:cTn id="129" dur="1000"/>
                                        <p:tgtEl>
                                          <p:spTgt spid="84"/>
                                        </p:tgtEl>
                                      </p:cBhvr>
                                    </p:animEffect>
                                    <p:anim calcmode="lin" valueType="num">
                                      <p:cBhvr>
                                        <p:cTn id="130" dur="1000" fill="hold"/>
                                        <p:tgtEl>
                                          <p:spTgt spid="84"/>
                                        </p:tgtEl>
                                        <p:attrNameLst>
                                          <p:attrName>ppt_x</p:attrName>
                                        </p:attrNameLst>
                                      </p:cBhvr>
                                      <p:tavLst>
                                        <p:tav tm="0">
                                          <p:val>
                                            <p:strVal val="#ppt_x"/>
                                          </p:val>
                                        </p:tav>
                                        <p:tav tm="100000">
                                          <p:val>
                                            <p:strVal val="#ppt_x"/>
                                          </p:val>
                                        </p:tav>
                                      </p:tavLst>
                                    </p:anim>
                                    <p:anim calcmode="lin" valueType="num">
                                      <p:cBhvr>
                                        <p:cTn id="131" dur="1000" fill="hold"/>
                                        <p:tgtEl>
                                          <p:spTgt spid="84"/>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85"/>
                                        </p:tgtEl>
                                        <p:attrNameLst>
                                          <p:attrName>style.visibility</p:attrName>
                                        </p:attrNameLst>
                                      </p:cBhvr>
                                      <p:to>
                                        <p:strVal val="visible"/>
                                      </p:to>
                                    </p:set>
                                    <p:animEffect transition="in" filter="fade">
                                      <p:cBhvr>
                                        <p:cTn id="134" dur="1000"/>
                                        <p:tgtEl>
                                          <p:spTgt spid="85"/>
                                        </p:tgtEl>
                                      </p:cBhvr>
                                    </p:animEffect>
                                    <p:anim calcmode="lin" valueType="num">
                                      <p:cBhvr>
                                        <p:cTn id="135" dur="1000" fill="hold"/>
                                        <p:tgtEl>
                                          <p:spTgt spid="85"/>
                                        </p:tgtEl>
                                        <p:attrNameLst>
                                          <p:attrName>ppt_x</p:attrName>
                                        </p:attrNameLst>
                                      </p:cBhvr>
                                      <p:tavLst>
                                        <p:tav tm="0">
                                          <p:val>
                                            <p:strVal val="#ppt_x"/>
                                          </p:val>
                                        </p:tav>
                                        <p:tav tm="100000">
                                          <p:val>
                                            <p:strVal val="#ppt_x"/>
                                          </p:val>
                                        </p:tav>
                                      </p:tavLst>
                                    </p:anim>
                                    <p:anim calcmode="lin" valueType="num">
                                      <p:cBhvr>
                                        <p:cTn id="136" dur="1000" fill="hold"/>
                                        <p:tgtEl>
                                          <p:spTgt spid="85"/>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86"/>
                                        </p:tgtEl>
                                        <p:attrNameLst>
                                          <p:attrName>style.visibility</p:attrName>
                                        </p:attrNameLst>
                                      </p:cBhvr>
                                      <p:to>
                                        <p:strVal val="visible"/>
                                      </p:to>
                                    </p:set>
                                    <p:animEffect transition="in" filter="fade">
                                      <p:cBhvr>
                                        <p:cTn id="139" dur="1000"/>
                                        <p:tgtEl>
                                          <p:spTgt spid="86"/>
                                        </p:tgtEl>
                                      </p:cBhvr>
                                    </p:animEffect>
                                    <p:anim calcmode="lin" valueType="num">
                                      <p:cBhvr>
                                        <p:cTn id="140" dur="1000" fill="hold"/>
                                        <p:tgtEl>
                                          <p:spTgt spid="86"/>
                                        </p:tgtEl>
                                        <p:attrNameLst>
                                          <p:attrName>ppt_x</p:attrName>
                                        </p:attrNameLst>
                                      </p:cBhvr>
                                      <p:tavLst>
                                        <p:tav tm="0">
                                          <p:val>
                                            <p:strVal val="#ppt_x"/>
                                          </p:val>
                                        </p:tav>
                                        <p:tav tm="100000">
                                          <p:val>
                                            <p:strVal val="#ppt_x"/>
                                          </p:val>
                                        </p:tav>
                                      </p:tavLst>
                                    </p:anim>
                                    <p:anim calcmode="lin" valueType="num">
                                      <p:cBhvr>
                                        <p:cTn id="141" dur="1000" fill="hold"/>
                                        <p:tgtEl>
                                          <p:spTgt spid="86"/>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87"/>
                                        </p:tgtEl>
                                        <p:attrNameLst>
                                          <p:attrName>style.visibility</p:attrName>
                                        </p:attrNameLst>
                                      </p:cBhvr>
                                      <p:to>
                                        <p:strVal val="visible"/>
                                      </p:to>
                                    </p:set>
                                    <p:animEffect transition="in" filter="fade">
                                      <p:cBhvr>
                                        <p:cTn id="144" dur="1000"/>
                                        <p:tgtEl>
                                          <p:spTgt spid="87"/>
                                        </p:tgtEl>
                                      </p:cBhvr>
                                    </p:animEffect>
                                    <p:anim calcmode="lin" valueType="num">
                                      <p:cBhvr>
                                        <p:cTn id="145" dur="1000" fill="hold"/>
                                        <p:tgtEl>
                                          <p:spTgt spid="87"/>
                                        </p:tgtEl>
                                        <p:attrNameLst>
                                          <p:attrName>ppt_x</p:attrName>
                                        </p:attrNameLst>
                                      </p:cBhvr>
                                      <p:tavLst>
                                        <p:tav tm="0">
                                          <p:val>
                                            <p:strVal val="#ppt_x"/>
                                          </p:val>
                                        </p:tav>
                                        <p:tav tm="100000">
                                          <p:val>
                                            <p:strVal val="#ppt_x"/>
                                          </p:val>
                                        </p:tav>
                                      </p:tavLst>
                                    </p:anim>
                                    <p:anim calcmode="lin" valueType="num">
                                      <p:cBhvr>
                                        <p:cTn id="146"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33" grpId="0" animBg="1"/>
      <p:bldP spid="34" grpId="0" animBg="1"/>
      <p:bldP spid="35" grpId="0" animBg="1"/>
      <p:bldP spid="36" grpId="0" animBg="1"/>
      <p:bldP spid="37" grpId="0" animBg="1"/>
      <p:bldP spid="38" grpId="0" animBg="1"/>
      <p:bldP spid="39" grpId="0" animBg="1"/>
      <p:bldP spid="40" grpId="0" animBg="1"/>
      <p:bldP spid="41" grpId="0" animBg="1"/>
      <p:bldP spid="51" grpId="0"/>
      <p:bldP spid="52" grpId="0"/>
      <p:bldP spid="53" grpId="0"/>
      <p:bldP spid="54" grpId="0"/>
      <p:bldP spid="71" grpId="0" animBg="1"/>
      <p:bldP spid="80" grpId="0"/>
      <p:bldP spid="81" grpId="0"/>
      <p:bldP spid="82" grpId="0"/>
      <p:bldP spid="83" grpId="0"/>
      <p:bldP spid="84" grpId="0"/>
      <p:bldP spid="85" grpId="0"/>
      <p:bldP spid="86" grpId="0"/>
      <p:bldP spid="87" grpId="0"/>
      <p:bldP spid="9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192931" y="228893"/>
            <a:ext cx="604358" cy="216024"/>
            <a:chOff x="264939" y="188640"/>
            <a:chExt cx="604358" cy="216024"/>
          </a:xfrm>
          <a:solidFill>
            <a:srgbClr val="7030A0"/>
          </a:solidFill>
        </p:grpSpPr>
        <p:sp>
          <p:nvSpPr>
            <p:cNvPr id="43" name="燕尾形 42"/>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燕尾形 43"/>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燕尾形 44"/>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文本框 9"/>
          <p:cNvSpPr txBox="1"/>
          <p:nvPr/>
        </p:nvSpPr>
        <p:spPr>
          <a:xfrm>
            <a:off x="809256" y="148392"/>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从业人员的权利</a:t>
            </a:r>
          </a:p>
        </p:txBody>
      </p:sp>
      <p:grpSp>
        <p:nvGrpSpPr>
          <p:cNvPr id="47" name="组合 46"/>
          <p:cNvGrpSpPr/>
          <p:nvPr/>
        </p:nvGrpSpPr>
        <p:grpSpPr>
          <a:xfrm>
            <a:off x="1490077" y="1538466"/>
            <a:ext cx="4120364" cy="1824508"/>
            <a:chOff x="1490077" y="1538466"/>
            <a:chExt cx="4120364" cy="1824508"/>
          </a:xfrm>
        </p:grpSpPr>
        <p:sp>
          <p:nvSpPr>
            <p:cNvPr id="48" name="任意多边形 47"/>
            <p:cNvSpPr/>
            <p:nvPr/>
          </p:nvSpPr>
          <p:spPr>
            <a:xfrm>
              <a:off x="1700277" y="1538466"/>
              <a:ext cx="3685604" cy="1716378"/>
            </a:xfrm>
            <a:custGeom>
              <a:avLst/>
              <a:gdLst>
                <a:gd name="connsiteX0" fmla="*/ 702018 w 793458"/>
                <a:gd name="connsiteY0" fmla="*/ 1664080 h 1755520"/>
                <a:gd name="connsiteX1" fmla="*/ 286769 w 793458"/>
                <a:gd name="connsiteY1" fmla="*/ 1664080 h 1755520"/>
                <a:gd name="connsiteX2" fmla="*/ 286769 w 793458"/>
                <a:gd name="connsiteY2" fmla="*/ 771911 h 1755520"/>
                <a:gd name="connsiteX3" fmla="*/ 277518 w 793458"/>
                <a:gd name="connsiteY3" fmla="*/ 539619 h 1755520"/>
                <a:gd name="connsiteX4" fmla="*/ 226640 w 793458"/>
                <a:gd name="connsiteY4" fmla="*/ 480518 h 1755520"/>
                <a:gd name="connsiteX5" fmla="*/ 41114 w 793458"/>
                <a:gd name="connsiteY5" fmla="*/ 460475 h 1755520"/>
                <a:gd name="connsiteX6" fmla="*/ 0 w 793458"/>
                <a:gd name="connsiteY6" fmla="*/ 460475 h 1755520"/>
                <a:gd name="connsiteX7" fmla="*/ 0 w 793458"/>
                <a:gd name="connsiteY7" fmla="*/ 266469 h 1755520"/>
                <a:gd name="connsiteX8" fmla="*/ 457391 w 793458"/>
                <a:gd name="connsiteY8" fmla="*/ 0 h 1755520"/>
                <a:gd name="connsiteX9" fmla="*/ 702018 w 793458"/>
                <a:gd name="connsiteY9" fmla="*/ 0 h 1755520"/>
                <a:gd name="connsiteX10" fmla="*/ 793458 w 793458"/>
                <a:gd name="connsiteY10" fmla="*/ 1755520 h 1755520"/>
                <a:gd name="connsiteX0-1" fmla="*/ 0 w 1958340"/>
                <a:gd name="connsiteY0-2" fmla="*/ 1676780 h 1755520"/>
                <a:gd name="connsiteX1-3" fmla="*/ 1451651 w 1958340"/>
                <a:gd name="connsiteY1-4" fmla="*/ 1664080 h 1755520"/>
                <a:gd name="connsiteX2-5" fmla="*/ 1451651 w 1958340"/>
                <a:gd name="connsiteY2-6" fmla="*/ 771911 h 1755520"/>
                <a:gd name="connsiteX3-7" fmla="*/ 1442400 w 1958340"/>
                <a:gd name="connsiteY3-8" fmla="*/ 539619 h 1755520"/>
                <a:gd name="connsiteX4-9" fmla="*/ 1391522 w 1958340"/>
                <a:gd name="connsiteY4-10" fmla="*/ 480518 h 1755520"/>
                <a:gd name="connsiteX5-11" fmla="*/ 1205996 w 1958340"/>
                <a:gd name="connsiteY5-12" fmla="*/ 460475 h 1755520"/>
                <a:gd name="connsiteX6-13" fmla="*/ 1164882 w 1958340"/>
                <a:gd name="connsiteY6-14" fmla="*/ 460475 h 1755520"/>
                <a:gd name="connsiteX7-15" fmla="*/ 1164882 w 1958340"/>
                <a:gd name="connsiteY7-16" fmla="*/ 266469 h 1755520"/>
                <a:gd name="connsiteX8-17" fmla="*/ 1622273 w 1958340"/>
                <a:gd name="connsiteY8-18" fmla="*/ 0 h 1755520"/>
                <a:gd name="connsiteX9-19" fmla="*/ 1866900 w 1958340"/>
                <a:gd name="connsiteY9-20" fmla="*/ 0 h 1755520"/>
                <a:gd name="connsiteX10-21" fmla="*/ 1958340 w 1958340"/>
                <a:gd name="connsiteY10-22" fmla="*/ 1755520 h 1755520"/>
                <a:gd name="connsiteX0-23" fmla="*/ 0 w 1901190"/>
                <a:gd name="connsiteY0-24" fmla="*/ 1676780 h 1676780"/>
                <a:gd name="connsiteX1-25" fmla="*/ 1451651 w 1901190"/>
                <a:gd name="connsiteY1-26" fmla="*/ 1664080 h 1676780"/>
                <a:gd name="connsiteX2-27" fmla="*/ 1451651 w 1901190"/>
                <a:gd name="connsiteY2-28" fmla="*/ 771911 h 1676780"/>
                <a:gd name="connsiteX3-29" fmla="*/ 1442400 w 1901190"/>
                <a:gd name="connsiteY3-30" fmla="*/ 539619 h 1676780"/>
                <a:gd name="connsiteX4-31" fmla="*/ 1391522 w 1901190"/>
                <a:gd name="connsiteY4-32" fmla="*/ 480518 h 1676780"/>
                <a:gd name="connsiteX5-33" fmla="*/ 1205996 w 1901190"/>
                <a:gd name="connsiteY5-34" fmla="*/ 460475 h 1676780"/>
                <a:gd name="connsiteX6-35" fmla="*/ 1164882 w 1901190"/>
                <a:gd name="connsiteY6-36" fmla="*/ 460475 h 1676780"/>
                <a:gd name="connsiteX7-37" fmla="*/ 1164882 w 1901190"/>
                <a:gd name="connsiteY7-38" fmla="*/ 266469 h 1676780"/>
                <a:gd name="connsiteX8-39" fmla="*/ 1622273 w 1901190"/>
                <a:gd name="connsiteY8-40" fmla="*/ 0 h 1676780"/>
                <a:gd name="connsiteX9-41" fmla="*/ 1866900 w 1901190"/>
                <a:gd name="connsiteY9-42" fmla="*/ 0 h 1676780"/>
                <a:gd name="connsiteX10-43" fmla="*/ 1901190 w 1901190"/>
                <a:gd name="connsiteY10-44" fmla="*/ 1666620 h 1676780"/>
                <a:gd name="connsiteX0-45" fmla="*/ 0 w 1901190"/>
                <a:gd name="connsiteY0-46" fmla="*/ 1676780 h 1687854"/>
                <a:gd name="connsiteX1-47" fmla="*/ 1451651 w 1901190"/>
                <a:gd name="connsiteY1-48" fmla="*/ 1664080 h 1687854"/>
                <a:gd name="connsiteX2-49" fmla="*/ 1451651 w 1901190"/>
                <a:gd name="connsiteY2-50" fmla="*/ 771911 h 1687854"/>
                <a:gd name="connsiteX3-51" fmla="*/ 1442400 w 1901190"/>
                <a:gd name="connsiteY3-52" fmla="*/ 539619 h 1687854"/>
                <a:gd name="connsiteX4-53" fmla="*/ 1391522 w 1901190"/>
                <a:gd name="connsiteY4-54" fmla="*/ 480518 h 1687854"/>
                <a:gd name="connsiteX5-55" fmla="*/ 1205996 w 1901190"/>
                <a:gd name="connsiteY5-56" fmla="*/ 460475 h 1687854"/>
                <a:gd name="connsiteX6-57" fmla="*/ 1164882 w 1901190"/>
                <a:gd name="connsiteY6-58" fmla="*/ 460475 h 1687854"/>
                <a:gd name="connsiteX7-59" fmla="*/ 1164882 w 1901190"/>
                <a:gd name="connsiteY7-60" fmla="*/ 266469 h 1687854"/>
                <a:gd name="connsiteX8-61" fmla="*/ 1622273 w 1901190"/>
                <a:gd name="connsiteY8-62" fmla="*/ 0 h 1687854"/>
                <a:gd name="connsiteX9-63" fmla="*/ 1866900 w 1901190"/>
                <a:gd name="connsiteY9-64" fmla="*/ 0 h 1687854"/>
                <a:gd name="connsiteX10-65" fmla="*/ 1882773 w 1901190"/>
                <a:gd name="connsiteY10-66" fmla="*/ 1519154 h 1687854"/>
                <a:gd name="connsiteX11" fmla="*/ 1901190 w 1901190"/>
                <a:gd name="connsiteY11" fmla="*/ 1666620 h 1687854"/>
                <a:gd name="connsiteX0-67" fmla="*/ 0 w 2517140"/>
                <a:gd name="connsiteY0-68" fmla="*/ 1676780 h 1681863"/>
                <a:gd name="connsiteX1-69" fmla="*/ 1451651 w 2517140"/>
                <a:gd name="connsiteY1-70" fmla="*/ 1664080 h 1681863"/>
                <a:gd name="connsiteX2-71" fmla="*/ 1451651 w 2517140"/>
                <a:gd name="connsiteY2-72" fmla="*/ 771911 h 1681863"/>
                <a:gd name="connsiteX3-73" fmla="*/ 1442400 w 2517140"/>
                <a:gd name="connsiteY3-74" fmla="*/ 539619 h 1681863"/>
                <a:gd name="connsiteX4-75" fmla="*/ 1391522 w 2517140"/>
                <a:gd name="connsiteY4-76" fmla="*/ 480518 h 1681863"/>
                <a:gd name="connsiteX5-77" fmla="*/ 1205996 w 2517140"/>
                <a:gd name="connsiteY5-78" fmla="*/ 460475 h 1681863"/>
                <a:gd name="connsiteX6-79" fmla="*/ 1164882 w 2517140"/>
                <a:gd name="connsiteY6-80" fmla="*/ 460475 h 1681863"/>
                <a:gd name="connsiteX7-81" fmla="*/ 1164882 w 2517140"/>
                <a:gd name="connsiteY7-82" fmla="*/ 266469 h 1681863"/>
                <a:gd name="connsiteX8-83" fmla="*/ 1622273 w 2517140"/>
                <a:gd name="connsiteY8-84" fmla="*/ 0 h 1681863"/>
                <a:gd name="connsiteX9-85" fmla="*/ 1866900 w 2517140"/>
                <a:gd name="connsiteY9-86" fmla="*/ 0 h 1681863"/>
                <a:gd name="connsiteX10-87" fmla="*/ 1882773 w 2517140"/>
                <a:gd name="connsiteY10-88" fmla="*/ 1519154 h 1681863"/>
                <a:gd name="connsiteX11-89" fmla="*/ 2517140 w 2517140"/>
                <a:gd name="connsiteY11-90" fmla="*/ 1653920 h 1681863"/>
                <a:gd name="connsiteX0-91" fmla="*/ 0 w 2517140"/>
                <a:gd name="connsiteY0-92" fmla="*/ 1676780 h 1752086"/>
                <a:gd name="connsiteX1-93" fmla="*/ 1451651 w 2517140"/>
                <a:gd name="connsiteY1-94" fmla="*/ 1664080 h 1752086"/>
                <a:gd name="connsiteX2-95" fmla="*/ 1451651 w 2517140"/>
                <a:gd name="connsiteY2-96" fmla="*/ 771911 h 1752086"/>
                <a:gd name="connsiteX3-97" fmla="*/ 1442400 w 2517140"/>
                <a:gd name="connsiteY3-98" fmla="*/ 539619 h 1752086"/>
                <a:gd name="connsiteX4-99" fmla="*/ 1391522 w 2517140"/>
                <a:gd name="connsiteY4-100" fmla="*/ 480518 h 1752086"/>
                <a:gd name="connsiteX5-101" fmla="*/ 1205996 w 2517140"/>
                <a:gd name="connsiteY5-102" fmla="*/ 460475 h 1752086"/>
                <a:gd name="connsiteX6-103" fmla="*/ 1164882 w 2517140"/>
                <a:gd name="connsiteY6-104" fmla="*/ 460475 h 1752086"/>
                <a:gd name="connsiteX7-105" fmla="*/ 1164882 w 2517140"/>
                <a:gd name="connsiteY7-106" fmla="*/ 266469 h 1752086"/>
                <a:gd name="connsiteX8-107" fmla="*/ 1622273 w 2517140"/>
                <a:gd name="connsiteY8-108" fmla="*/ 0 h 1752086"/>
                <a:gd name="connsiteX9-109" fmla="*/ 1866900 w 2517140"/>
                <a:gd name="connsiteY9-110" fmla="*/ 0 h 1752086"/>
                <a:gd name="connsiteX10-111" fmla="*/ 1882773 w 2517140"/>
                <a:gd name="connsiteY10-112" fmla="*/ 1627104 h 1752086"/>
                <a:gd name="connsiteX11-113" fmla="*/ 2517140 w 2517140"/>
                <a:gd name="connsiteY11-114" fmla="*/ 1653920 h 1752086"/>
                <a:gd name="connsiteX0-115" fmla="*/ 0 w 2517140"/>
                <a:gd name="connsiteY0-116" fmla="*/ 1676780 h 1752086"/>
                <a:gd name="connsiteX1-117" fmla="*/ 1451651 w 2517140"/>
                <a:gd name="connsiteY1-118" fmla="*/ 1664080 h 1752086"/>
                <a:gd name="connsiteX2-119" fmla="*/ 1451651 w 2517140"/>
                <a:gd name="connsiteY2-120" fmla="*/ 771911 h 1752086"/>
                <a:gd name="connsiteX3-121" fmla="*/ 1442400 w 2517140"/>
                <a:gd name="connsiteY3-122" fmla="*/ 539619 h 1752086"/>
                <a:gd name="connsiteX4-123" fmla="*/ 1391522 w 2517140"/>
                <a:gd name="connsiteY4-124" fmla="*/ 480518 h 1752086"/>
                <a:gd name="connsiteX5-125" fmla="*/ 1205996 w 2517140"/>
                <a:gd name="connsiteY5-126" fmla="*/ 460475 h 1752086"/>
                <a:gd name="connsiteX6-127" fmla="*/ 1164882 w 2517140"/>
                <a:gd name="connsiteY6-128" fmla="*/ 460475 h 1752086"/>
                <a:gd name="connsiteX7-129" fmla="*/ 1164882 w 2517140"/>
                <a:gd name="connsiteY7-130" fmla="*/ 266469 h 1752086"/>
                <a:gd name="connsiteX8-131" fmla="*/ 1622273 w 2517140"/>
                <a:gd name="connsiteY8-132" fmla="*/ 0 h 1752086"/>
                <a:gd name="connsiteX9-133" fmla="*/ 1866900 w 2517140"/>
                <a:gd name="connsiteY9-134" fmla="*/ 0 h 1752086"/>
                <a:gd name="connsiteX10-135" fmla="*/ 1882773 w 2517140"/>
                <a:gd name="connsiteY10-136" fmla="*/ 1627104 h 1752086"/>
                <a:gd name="connsiteX11-137" fmla="*/ 2517140 w 2517140"/>
                <a:gd name="connsiteY11-138" fmla="*/ 1653920 h 1752086"/>
                <a:gd name="connsiteX0-139" fmla="*/ 0 w 2517140"/>
                <a:gd name="connsiteY0-140" fmla="*/ 1676780 h 1752086"/>
                <a:gd name="connsiteX1-141" fmla="*/ 1451651 w 2517140"/>
                <a:gd name="connsiteY1-142" fmla="*/ 1664080 h 1752086"/>
                <a:gd name="connsiteX2-143" fmla="*/ 1451651 w 2517140"/>
                <a:gd name="connsiteY2-144" fmla="*/ 771911 h 1752086"/>
                <a:gd name="connsiteX3-145" fmla="*/ 1442400 w 2517140"/>
                <a:gd name="connsiteY3-146" fmla="*/ 539619 h 1752086"/>
                <a:gd name="connsiteX4-147" fmla="*/ 1391522 w 2517140"/>
                <a:gd name="connsiteY4-148" fmla="*/ 480518 h 1752086"/>
                <a:gd name="connsiteX5-149" fmla="*/ 1205996 w 2517140"/>
                <a:gd name="connsiteY5-150" fmla="*/ 460475 h 1752086"/>
                <a:gd name="connsiteX6-151" fmla="*/ 1164882 w 2517140"/>
                <a:gd name="connsiteY6-152" fmla="*/ 460475 h 1752086"/>
                <a:gd name="connsiteX7-153" fmla="*/ 1164882 w 2517140"/>
                <a:gd name="connsiteY7-154" fmla="*/ 266469 h 1752086"/>
                <a:gd name="connsiteX8-155" fmla="*/ 1622273 w 2517140"/>
                <a:gd name="connsiteY8-156" fmla="*/ 0 h 1752086"/>
                <a:gd name="connsiteX9-157" fmla="*/ 1866900 w 2517140"/>
                <a:gd name="connsiteY9-158" fmla="*/ 0 h 1752086"/>
                <a:gd name="connsiteX10-159" fmla="*/ 1882773 w 2517140"/>
                <a:gd name="connsiteY10-160" fmla="*/ 1627104 h 1752086"/>
                <a:gd name="connsiteX11-161" fmla="*/ 2517140 w 2517140"/>
                <a:gd name="connsiteY11-162" fmla="*/ 1653920 h 1752086"/>
                <a:gd name="connsiteX0-163" fmla="*/ 0 w 2929890"/>
                <a:gd name="connsiteY0-164" fmla="*/ 1676780 h 1744818"/>
                <a:gd name="connsiteX1-165" fmla="*/ 1451651 w 2929890"/>
                <a:gd name="connsiteY1-166" fmla="*/ 1664080 h 1744818"/>
                <a:gd name="connsiteX2-167" fmla="*/ 1451651 w 2929890"/>
                <a:gd name="connsiteY2-168" fmla="*/ 771911 h 1744818"/>
                <a:gd name="connsiteX3-169" fmla="*/ 1442400 w 2929890"/>
                <a:gd name="connsiteY3-170" fmla="*/ 539619 h 1744818"/>
                <a:gd name="connsiteX4-171" fmla="*/ 1391522 w 2929890"/>
                <a:gd name="connsiteY4-172" fmla="*/ 480518 h 1744818"/>
                <a:gd name="connsiteX5-173" fmla="*/ 1205996 w 2929890"/>
                <a:gd name="connsiteY5-174" fmla="*/ 460475 h 1744818"/>
                <a:gd name="connsiteX6-175" fmla="*/ 1164882 w 2929890"/>
                <a:gd name="connsiteY6-176" fmla="*/ 460475 h 1744818"/>
                <a:gd name="connsiteX7-177" fmla="*/ 1164882 w 2929890"/>
                <a:gd name="connsiteY7-178" fmla="*/ 266469 h 1744818"/>
                <a:gd name="connsiteX8-179" fmla="*/ 1622273 w 2929890"/>
                <a:gd name="connsiteY8-180" fmla="*/ 0 h 1744818"/>
                <a:gd name="connsiteX9-181" fmla="*/ 1866900 w 2929890"/>
                <a:gd name="connsiteY9-182" fmla="*/ 0 h 1744818"/>
                <a:gd name="connsiteX10-183" fmla="*/ 1882773 w 2929890"/>
                <a:gd name="connsiteY10-184" fmla="*/ 1627104 h 1744818"/>
                <a:gd name="connsiteX11-185" fmla="*/ 2929890 w 2929890"/>
                <a:gd name="connsiteY11-186" fmla="*/ 1634870 h 1744818"/>
                <a:gd name="connsiteX0-187" fmla="*/ 0 w 2929890"/>
                <a:gd name="connsiteY0-188" fmla="*/ 1676780 h 1767931"/>
                <a:gd name="connsiteX1-189" fmla="*/ 1451651 w 2929890"/>
                <a:gd name="connsiteY1-190" fmla="*/ 1664080 h 1767931"/>
                <a:gd name="connsiteX2-191" fmla="*/ 1451651 w 2929890"/>
                <a:gd name="connsiteY2-192" fmla="*/ 771911 h 1767931"/>
                <a:gd name="connsiteX3-193" fmla="*/ 1442400 w 2929890"/>
                <a:gd name="connsiteY3-194" fmla="*/ 539619 h 1767931"/>
                <a:gd name="connsiteX4-195" fmla="*/ 1391522 w 2929890"/>
                <a:gd name="connsiteY4-196" fmla="*/ 480518 h 1767931"/>
                <a:gd name="connsiteX5-197" fmla="*/ 1205996 w 2929890"/>
                <a:gd name="connsiteY5-198" fmla="*/ 460475 h 1767931"/>
                <a:gd name="connsiteX6-199" fmla="*/ 1164882 w 2929890"/>
                <a:gd name="connsiteY6-200" fmla="*/ 460475 h 1767931"/>
                <a:gd name="connsiteX7-201" fmla="*/ 1164882 w 2929890"/>
                <a:gd name="connsiteY7-202" fmla="*/ 266469 h 1767931"/>
                <a:gd name="connsiteX8-203" fmla="*/ 1622273 w 2929890"/>
                <a:gd name="connsiteY8-204" fmla="*/ 0 h 1767931"/>
                <a:gd name="connsiteX9-205" fmla="*/ 1866900 w 2929890"/>
                <a:gd name="connsiteY9-206" fmla="*/ 0 h 1767931"/>
                <a:gd name="connsiteX10-207" fmla="*/ 1882773 w 2929890"/>
                <a:gd name="connsiteY10-208" fmla="*/ 1627104 h 1767931"/>
                <a:gd name="connsiteX11-209" fmla="*/ 2929890 w 2929890"/>
                <a:gd name="connsiteY11-210" fmla="*/ 1634870 h 1767931"/>
                <a:gd name="connsiteX0-211" fmla="*/ 0 w 2929890"/>
                <a:gd name="connsiteY0-212" fmla="*/ 1676780 h 1768155"/>
                <a:gd name="connsiteX1-213" fmla="*/ 1451651 w 2929890"/>
                <a:gd name="connsiteY1-214" fmla="*/ 1664080 h 1768155"/>
                <a:gd name="connsiteX2-215" fmla="*/ 1451651 w 2929890"/>
                <a:gd name="connsiteY2-216" fmla="*/ 771911 h 1768155"/>
                <a:gd name="connsiteX3-217" fmla="*/ 1442400 w 2929890"/>
                <a:gd name="connsiteY3-218" fmla="*/ 539619 h 1768155"/>
                <a:gd name="connsiteX4-219" fmla="*/ 1391522 w 2929890"/>
                <a:gd name="connsiteY4-220" fmla="*/ 480518 h 1768155"/>
                <a:gd name="connsiteX5-221" fmla="*/ 1205996 w 2929890"/>
                <a:gd name="connsiteY5-222" fmla="*/ 460475 h 1768155"/>
                <a:gd name="connsiteX6-223" fmla="*/ 1164882 w 2929890"/>
                <a:gd name="connsiteY6-224" fmla="*/ 460475 h 1768155"/>
                <a:gd name="connsiteX7-225" fmla="*/ 1164882 w 2929890"/>
                <a:gd name="connsiteY7-226" fmla="*/ 266469 h 1768155"/>
                <a:gd name="connsiteX8-227" fmla="*/ 1622273 w 2929890"/>
                <a:gd name="connsiteY8-228" fmla="*/ 0 h 1768155"/>
                <a:gd name="connsiteX9-229" fmla="*/ 1866900 w 2929890"/>
                <a:gd name="connsiteY9-230" fmla="*/ 0 h 1768155"/>
                <a:gd name="connsiteX10-231" fmla="*/ 1882773 w 2929890"/>
                <a:gd name="connsiteY10-232" fmla="*/ 1627104 h 1768155"/>
                <a:gd name="connsiteX11-233" fmla="*/ 2929890 w 2929890"/>
                <a:gd name="connsiteY11-234" fmla="*/ 1634870 h 1768155"/>
                <a:gd name="connsiteX0-235" fmla="*/ 0 w 2929890"/>
                <a:gd name="connsiteY0-236" fmla="*/ 1676780 h 1792399"/>
                <a:gd name="connsiteX1-237" fmla="*/ 1451651 w 2929890"/>
                <a:gd name="connsiteY1-238" fmla="*/ 1664080 h 1792399"/>
                <a:gd name="connsiteX2-239" fmla="*/ 1451651 w 2929890"/>
                <a:gd name="connsiteY2-240" fmla="*/ 771911 h 1792399"/>
                <a:gd name="connsiteX3-241" fmla="*/ 1442400 w 2929890"/>
                <a:gd name="connsiteY3-242" fmla="*/ 539619 h 1792399"/>
                <a:gd name="connsiteX4-243" fmla="*/ 1391522 w 2929890"/>
                <a:gd name="connsiteY4-244" fmla="*/ 480518 h 1792399"/>
                <a:gd name="connsiteX5-245" fmla="*/ 1205996 w 2929890"/>
                <a:gd name="connsiteY5-246" fmla="*/ 460475 h 1792399"/>
                <a:gd name="connsiteX6-247" fmla="*/ 1164882 w 2929890"/>
                <a:gd name="connsiteY6-248" fmla="*/ 460475 h 1792399"/>
                <a:gd name="connsiteX7-249" fmla="*/ 1164882 w 2929890"/>
                <a:gd name="connsiteY7-250" fmla="*/ 266469 h 1792399"/>
                <a:gd name="connsiteX8-251" fmla="*/ 1622273 w 2929890"/>
                <a:gd name="connsiteY8-252" fmla="*/ 0 h 1792399"/>
                <a:gd name="connsiteX9-253" fmla="*/ 1866900 w 2929890"/>
                <a:gd name="connsiteY9-254" fmla="*/ 0 h 1792399"/>
                <a:gd name="connsiteX10-255" fmla="*/ 1895473 w 2929890"/>
                <a:gd name="connsiteY10-256" fmla="*/ 1658854 h 1792399"/>
                <a:gd name="connsiteX11-257" fmla="*/ 2929890 w 2929890"/>
                <a:gd name="connsiteY11-258" fmla="*/ 1634870 h 1792399"/>
                <a:gd name="connsiteX0-259" fmla="*/ 0 w 2929890"/>
                <a:gd name="connsiteY0-260" fmla="*/ 1676780 h 1792399"/>
                <a:gd name="connsiteX1-261" fmla="*/ 1451651 w 2929890"/>
                <a:gd name="connsiteY1-262" fmla="*/ 1664080 h 1792399"/>
                <a:gd name="connsiteX2-263" fmla="*/ 1451651 w 2929890"/>
                <a:gd name="connsiteY2-264" fmla="*/ 771911 h 1792399"/>
                <a:gd name="connsiteX3-265" fmla="*/ 1442400 w 2929890"/>
                <a:gd name="connsiteY3-266" fmla="*/ 539619 h 1792399"/>
                <a:gd name="connsiteX4-267" fmla="*/ 1391522 w 2929890"/>
                <a:gd name="connsiteY4-268" fmla="*/ 480518 h 1792399"/>
                <a:gd name="connsiteX5-269" fmla="*/ 1205996 w 2929890"/>
                <a:gd name="connsiteY5-270" fmla="*/ 460475 h 1792399"/>
                <a:gd name="connsiteX6-271" fmla="*/ 1164882 w 2929890"/>
                <a:gd name="connsiteY6-272" fmla="*/ 460475 h 1792399"/>
                <a:gd name="connsiteX7-273" fmla="*/ 1164882 w 2929890"/>
                <a:gd name="connsiteY7-274" fmla="*/ 266469 h 1792399"/>
                <a:gd name="connsiteX8-275" fmla="*/ 1622273 w 2929890"/>
                <a:gd name="connsiteY8-276" fmla="*/ 0 h 1792399"/>
                <a:gd name="connsiteX9-277" fmla="*/ 1866900 w 2929890"/>
                <a:gd name="connsiteY9-278" fmla="*/ 0 h 1792399"/>
                <a:gd name="connsiteX10-279" fmla="*/ 1895473 w 2929890"/>
                <a:gd name="connsiteY10-280" fmla="*/ 1658854 h 1792399"/>
                <a:gd name="connsiteX11-281" fmla="*/ 2929890 w 2929890"/>
                <a:gd name="connsiteY11-282" fmla="*/ 1634870 h 1792399"/>
                <a:gd name="connsiteX0-283" fmla="*/ 0 w 2929890"/>
                <a:gd name="connsiteY0-284" fmla="*/ 1676780 h 1792399"/>
                <a:gd name="connsiteX1-285" fmla="*/ 1451651 w 2929890"/>
                <a:gd name="connsiteY1-286" fmla="*/ 1664080 h 1792399"/>
                <a:gd name="connsiteX2-287" fmla="*/ 1451651 w 2929890"/>
                <a:gd name="connsiteY2-288" fmla="*/ 771911 h 1792399"/>
                <a:gd name="connsiteX3-289" fmla="*/ 1442400 w 2929890"/>
                <a:gd name="connsiteY3-290" fmla="*/ 539619 h 1792399"/>
                <a:gd name="connsiteX4-291" fmla="*/ 1391522 w 2929890"/>
                <a:gd name="connsiteY4-292" fmla="*/ 480518 h 1792399"/>
                <a:gd name="connsiteX5-293" fmla="*/ 1205996 w 2929890"/>
                <a:gd name="connsiteY5-294" fmla="*/ 460475 h 1792399"/>
                <a:gd name="connsiteX6-295" fmla="*/ 1164882 w 2929890"/>
                <a:gd name="connsiteY6-296" fmla="*/ 460475 h 1792399"/>
                <a:gd name="connsiteX7-297" fmla="*/ 1164882 w 2929890"/>
                <a:gd name="connsiteY7-298" fmla="*/ 266469 h 1792399"/>
                <a:gd name="connsiteX8-299" fmla="*/ 1622273 w 2929890"/>
                <a:gd name="connsiteY8-300" fmla="*/ 0 h 1792399"/>
                <a:gd name="connsiteX9-301" fmla="*/ 1866900 w 2929890"/>
                <a:gd name="connsiteY9-302" fmla="*/ 0 h 1792399"/>
                <a:gd name="connsiteX10-303" fmla="*/ 1895473 w 2929890"/>
                <a:gd name="connsiteY10-304" fmla="*/ 1658854 h 1792399"/>
                <a:gd name="connsiteX11-305" fmla="*/ 2929890 w 2929890"/>
                <a:gd name="connsiteY11-306" fmla="*/ 1634870 h 1792399"/>
                <a:gd name="connsiteX0-307" fmla="*/ 0 w 2929890"/>
                <a:gd name="connsiteY0-308" fmla="*/ 1676780 h 1807315"/>
                <a:gd name="connsiteX1-309" fmla="*/ 1451651 w 2929890"/>
                <a:gd name="connsiteY1-310" fmla="*/ 1664080 h 1807315"/>
                <a:gd name="connsiteX2-311" fmla="*/ 1451651 w 2929890"/>
                <a:gd name="connsiteY2-312" fmla="*/ 771911 h 1807315"/>
                <a:gd name="connsiteX3-313" fmla="*/ 1442400 w 2929890"/>
                <a:gd name="connsiteY3-314" fmla="*/ 539619 h 1807315"/>
                <a:gd name="connsiteX4-315" fmla="*/ 1391522 w 2929890"/>
                <a:gd name="connsiteY4-316" fmla="*/ 480518 h 1807315"/>
                <a:gd name="connsiteX5-317" fmla="*/ 1205996 w 2929890"/>
                <a:gd name="connsiteY5-318" fmla="*/ 460475 h 1807315"/>
                <a:gd name="connsiteX6-319" fmla="*/ 1164882 w 2929890"/>
                <a:gd name="connsiteY6-320" fmla="*/ 460475 h 1807315"/>
                <a:gd name="connsiteX7-321" fmla="*/ 1164882 w 2929890"/>
                <a:gd name="connsiteY7-322" fmla="*/ 266469 h 1807315"/>
                <a:gd name="connsiteX8-323" fmla="*/ 1622273 w 2929890"/>
                <a:gd name="connsiteY8-324" fmla="*/ 0 h 1807315"/>
                <a:gd name="connsiteX9-325" fmla="*/ 1866900 w 2929890"/>
                <a:gd name="connsiteY9-326" fmla="*/ 0 h 1807315"/>
                <a:gd name="connsiteX10-327" fmla="*/ 1876423 w 2929890"/>
                <a:gd name="connsiteY10-328" fmla="*/ 1677904 h 1807315"/>
                <a:gd name="connsiteX11-329" fmla="*/ 2929890 w 2929890"/>
                <a:gd name="connsiteY11-330" fmla="*/ 1634870 h 1807315"/>
                <a:gd name="connsiteX0-331" fmla="*/ 0 w 2929890"/>
                <a:gd name="connsiteY0-332" fmla="*/ 1676780 h 1807316"/>
                <a:gd name="connsiteX1-333" fmla="*/ 1451651 w 2929890"/>
                <a:gd name="connsiteY1-334" fmla="*/ 1664080 h 1807316"/>
                <a:gd name="connsiteX2-335" fmla="*/ 1451651 w 2929890"/>
                <a:gd name="connsiteY2-336" fmla="*/ 771911 h 1807316"/>
                <a:gd name="connsiteX3-337" fmla="*/ 1442400 w 2929890"/>
                <a:gd name="connsiteY3-338" fmla="*/ 539619 h 1807316"/>
                <a:gd name="connsiteX4-339" fmla="*/ 1391522 w 2929890"/>
                <a:gd name="connsiteY4-340" fmla="*/ 480518 h 1807316"/>
                <a:gd name="connsiteX5-341" fmla="*/ 1205996 w 2929890"/>
                <a:gd name="connsiteY5-342" fmla="*/ 460475 h 1807316"/>
                <a:gd name="connsiteX6-343" fmla="*/ 1164882 w 2929890"/>
                <a:gd name="connsiteY6-344" fmla="*/ 460475 h 1807316"/>
                <a:gd name="connsiteX7-345" fmla="*/ 1164882 w 2929890"/>
                <a:gd name="connsiteY7-346" fmla="*/ 266469 h 1807316"/>
                <a:gd name="connsiteX8-347" fmla="*/ 1622273 w 2929890"/>
                <a:gd name="connsiteY8-348" fmla="*/ 0 h 1807316"/>
                <a:gd name="connsiteX9-349" fmla="*/ 1866900 w 2929890"/>
                <a:gd name="connsiteY9-350" fmla="*/ 0 h 1807316"/>
                <a:gd name="connsiteX10-351" fmla="*/ 1876423 w 2929890"/>
                <a:gd name="connsiteY10-352" fmla="*/ 1677904 h 1807316"/>
                <a:gd name="connsiteX11-353" fmla="*/ 2929890 w 2929890"/>
                <a:gd name="connsiteY11-354" fmla="*/ 1634870 h 1807316"/>
                <a:gd name="connsiteX0-355" fmla="*/ 0 w 2929890"/>
                <a:gd name="connsiteY0-356" fmla="*/ 1676780 h 1807316"/>
                <a:gd name="connsiteX1-357" fmla="*/ 1451651 w 2929890"/>
                <a:gd name="connsiteY1-358" fmla="*/ 1664080 h 1807316"/>
                <a:gd name="connsiteX2-359" fmla="*/ 1451651 w 2929890"/>
                <a:gd name="connsiteY2-360" fmla="*/ 771911 h 1807316"/>
                <a:gd name="connsiteX3-361" fmla="*/ 1442400 w 2929890"/>
                <a:gd name="connsiteY3-362" fmla="*/ 539619 h 1807316"/>
                <a:gd name="connsiteX4-363" fmla="*/ 1391522 w 2929890"/>
                <a:gd name="connsiteY4-364" fmla="*/ 480518 h 1807316"/>
                <a:gd name="connsiteX5-365" fmla="*/ 1205996 w 2929890"/>
                <a:gd name="connsiteY5-366" fmla="*/ 460475 h 1807316"/>
                <a:gd name="connsiteX6-367" fmla="*/ 1164882 w 2929890"/>
                <a:gd name="connsiteY6-368" fmla="*/ 460475 h 1807316"/>
                <a:gd name="connsiteX7-369" fmla="*/ 1164882 w 2929890"/>
                <a:gd name="connsiteY7-370" fmla="*/ 266469 h 1807316"/>
                <a:gd name="connsiteX8-371" fmla="*/ 1622273 w 2929890"/>
                <a:gd name="connsiteY8-372" fmla="*/ 0 h 1807316"/>
                <a:gd name="connsiteX9-373" fmla="*/ 1866900 w 2929890"/>
                <a:gd name="connsiteY9-374" fmla="*/ 0 h 1807316"/>
                <a:gd name="connsiteX10-375" fmla="*/ 1876423 w 2929890"/>
                <a:gd name="connsiteY10-376" fmla="*/ 1677904 h 1807316"/>
                <a:gd name="connsiteX11-377" fmla="*/ 2929890 w 2929890"/>
                <a:gd name="connsiteY11-378" fmla="*/ 1634870 h 1807316"/>
                <a:gd name="connsiteX0-379" fmla="*/ 0 w 2929890"/>
                <a:gd name="connsiteY0-380" fmla="*/ 1676780 h 1807316"/>
                <a:gd name="connsiteX1-381" fmla="*/ 1451651 w 2929890"/>
                <a:gd name="connsiteY1-382" fmla="*/ 1664080 h 1807316"/>
                <a:gd name="connsiteX2-383" fmla="*/ 1451651 w 2929890"/>
                <a:gd name="connsiteY2-384" fmla="*/ 771911 h 1807316"/>
                <a:gd name="connsiteX3-385" fmla="*/ 1442400 w 2929890"/>
                <a:gd name="connsiteY3-386" fmla="*/ 539619 h 1807316"/>
                <a:gd name="connsiteX4-387" fmla="*/ 1391522 w 2929890"/>
                <a:gd name="connsiteY4-388" fmla="*/ 480518 h 1807316"/>
                <a:gd name="connsiteX5-389" fmla="*/ 1205996 w 2929890"/>
                <a:gd name="connsiteY5-390" fmla="*/ 460475 h 1807316"/>
                <a:gd name="connsiteX6-391" fmla="*/ 1164882 w 2929890"/>
                <a:gd name="connsiteY6-392" fmla="*/ 460475 h 1807316"/>
                <a:gd name="connsiteX7-393" fmla="*/ 1164882 w 2929890"/>
                <a:gd name="connsiteY7-394" fmla="*/ 266469 h 1807316"/>
                <a:gd name="connsiteX8-395" fmla="*/ 1622273 w 2929890"/>
                <a:gd name="connsiteY8-396" fmla="*/ 0 h 1807316"/>
                <a:gd name="connsiteX9-397" fmla="*/ 1866900 w 2929890"/>
                <a:gd name="connsiteY9-398" fmla="*/ 0 h 1807316"/>
                <a:gd name="connsiteX10-399" fmla="*/ 1876423 w 2929890"/>
                <a:gd name="connsiteY10-400" fmla="*/ 1677904 h 1807316"/>
                <a:gd name="connsiteX11-401" fmla="*/ 2929890 w 2929890"/>
                <a:gd name="connsiteY11-402" fmla="*/ 1634870 h 1807316"/>
                <a:gd name="connsiteX0-403" fmla="*/ 0 w 2929890"/>
                <a:gd name="connsiteY0-404" fmla="*/ 1676780 h 1677904"/>
                <a:gd name="connsiteX1-405" fmla="*/ 1451651 w 2929890"/>
                <a:gd name="connsiteY1-406" fmla="*/ 1664080 h 1677904"/>
                <a:gd name="connsiteX2-407" fmla="*/ 1451651 w 2929890"/>
                <a:gd name="connsiteY2-408" fmla="*/ 771911 h 1677904"/>
                <a:gd name="connsiteX3-409" fmla="*/ 1442400 w 2929890"/>
                <a:gd name="connsiteY3-410" fmla="*/ 539619 h 1677904"/>
                <a:gd name="connsiteX4-411" fmla="*/ 1391522 w 2929890"/>
                <a:gd name="connsiteY4-412" fmla="*/ 480518 h 1677904"/>
                <a:gd name="connsiteX5-413" fmla="*/ 1205996 w 2929890"/>
                <a:gd name="connsiteY5-414" fmla="*/ 460475 h 1677904"/>
                <a:gd name="connsiteX6-415" fmla="*/ 1164882 w 2929890"/>
                <a:gd name="connsiteY6-416" fmla="*/ 460475 h 1677904"/>
                <a:gd name="connsiteX7-417" fmla="*/ 1164882 w 2929890"/>
                <a:gd name="connsiteY7-418" fmla="*/ 266469 h 1677904"/>
                <a:gd name="connsiteX8-419" fmla="*/ 1622273 w 2929890"/>
                <a:gd name="connsiteY8-420" fmla="*/ 0 h 1677904"/>
                <a:gd name="connsiteX9-421" fmla="*/ 1866900 w 2929890"/>
                <a:gd name="connsiteY9-422" fmla="*/ 0 h 1677904"/>
                <a:gd name="connsiteX10-423" fmla="*/ 1876423 w 2929890"/>
                <a:gd name="connsiteY10-424" fmla="*/ 1677904 h 1677904"/>
                <a:gd name="connsiteX11-425" fmla="*/ 2929890 w 2929890"/>
                <a:gd name="connsiteY11-426" fmla="*/ 1634870 h 1677904"/>
                <a:gd name="connsiteX0-427" fmla="*/ 0 w 2942590"/>
                <a:gd name="connsiteY0-428" fmla="*/ 1676780 h 1677904"/>
                <a:gd name="connsiteX1-429" fmla="*/ 1451651 w 2942590"/>
                <a:gd name="connsiteY1-430" fmla="*/ 1664080 h 1677904"/>
                <a:gd name="connsiteX2-431" fmla="*/ 1451651 w 2942590"/>
                <a:gd name="connsiteY2-432" fmla="*/ 771911 h 1677904"/>
                <a:gd name="connsiteX3-433" fmla="*/ 1442400 w 2942590"/>
                <a:gd name="connsiteY3-434" fmla="*/ 539619 h 1677904"/>
                <a:gd name="connsiteX4-435" fmla="*/ 1391522 w 2942590"/>
                <a:gd name="connsiteY4-436" fmla="*/ 480518 h 1677904"/>
                <a:gd name="connsiteX5-437" fmla="*/ 1205996 w 2942590"/>
                <a:gd name="connsiteY5-438" fmla="*/ 460475 h 1677904"/>
                <a:gd name="connsiteX6-439" fmla="*/ 1164882 w 2942590"/>
                <a:gd name="connsiteY6-440" fmla="*/ 460475 h 1677904"/>
                <a:gd name="connsiteX7-441" fmla="*/ 1164882 w 2942590"/>
                <a:gd name="connsiteY7-442" fmla="*/ 266469 h 1677904"/>
                <a:gd name="connsiteX8-443" fmla="*/ 1622273 w 2942590"/>
                <a:gd name="connsiteY8-444" fmla="*/ 0 h 1677904"/>
                <a:gd name="connsiteX9-445" fmla="*/ 1866900 w 2942590"/>
                <a:gd name="connsiteY9-446" fmla="*/ 0 h 1677904"/>
                <a:gd name="connsiteX10-447" fmla="*/ 1876423 w 2942590"/>
                <a:gd name="connsiteY10-448" fmla="*/ 1677904 h 1677904"/>
                <a:gd name="connsiteX11-449" fmla="*/ 2942590 w 2942590"/>
                <a:gd name="connsiteY11-450" fmla="*/ 1653920 h 1677904"/>
                <a:gd name="connsiteX0-451" fmla="*/ 0 w 2580640"/>
                <a:gd name="connsiteY0-452" fmla="*/ 1676780 h 1692020"/>
                <a:gd name="connsiteX1-453" fmla="*/ 1451651 w 2580640"/>
                <a:gd name="connsiteY1-454" fmla="*/ 1664080 h 1692020"/>
                <a:gd name="connsiteX2-455" fmla="*/ 1451651 w 2580640"/>
                <a:gd name="connsiteY2-456" fmla="*/ 771911 h 1692020"/>
                <a:gd name="connsiteX3-457" fmla="*/ 1442400 w 2580640"/>
                <a:gd name="connsiteY3-458" fmla="*/ 539619 h 1692020"/>
                <a:gd name="connsiteX4-459" fmla="*/ 1391522 w 2580640"/>
                <a:gd name="connsiteY4-460" fmla="*/ 480518 h 1692020"/>
                <a:gd name="connsiteX5-461" fmla="*/ 1205996 w 2580640"/>
                <a:gd name="connsiteY5-462" fmla="*/ 460475 h 1692020"/>
                <a:gd name="connsiteX6-463" fmla="*/ 1164882 w 2580640"/>
                <a:gd name="connsiteY6-464" fmla="*/ 460475 h 1692020"/>
                <a:gd name="connsiteX7-465" fmla="*/ 1164882 w 2580640"/>
                <a:gd name="connsiteY7-466" fmla="*/ 266469 h 1692020"/>
                <a:gd name="connsiteX8-467" fmla="*/ 1622273 w 2580640"/>
                <a:gd name="connsiteY8-468" fmla="*/ 0 h 1692020"/>
                <a:gd name="connsiteX9-469" fmla="*/ 1866900 w 2580640"/>
                <a:gd name="connsiteY9-470" fmla="*/ 0 h 1692020"/>
                <a:gd name="connsiteX10-471" fmla="*/ 1876423 w 2580640"/>
                <a:gd name="connsiteY10-472" fmla="*/ 1677904 h 1692020"/>
                <a:gd name="connsiteX11-473" fmla="*/ 2580640 w 2580640"/>
                <a:gd name="connsiteY11-474" fmla="*/ 1692020 h 1692020"/>
                <a:gd name="connsiteX0-475" fmla="*/ 0 w 2574290"/>
                <a:gd name="connsiteY0-476" fmla="*/ 1676780 h 1677904"/>
                <a:gd name="connsiteX1-477" fmla="*/ 1451651 w 2574290"/>
                <a:gd name="connsiteY1-478" fmla="*/ 1664080 h 1677904"/>
                <a:gd name="connsiteX2-479" fmla="*/ 1451651 w 2574290"/>
                <a:gd name="connsiteY2-480" fmla="*/ 771911 h 1677904"/>
                <a:gd name="connsiteX3-481" fmla="*/ 1442400 w 2574290"/>
                <a:gd name="connsiteY3-482" fmla="*/ 539619 h 1677904"/>
                <a:gd name="connsiteX4-483" fmla="*/ 1391522 w 2574290"/>
                <a:gd name="connsiteY4-484" fmla="*/ 480518 h 1677904"/>
                <a:gd name="connsiteX5-485" fmla="*/ 1205996 w 2574290"/>
                <a:gd name="connsiteY5-486" fmla="*/ 460475 h 1677904"/>
                <a:gd name="connsiteX6-487" fmla="*/ 1164882 w 2574290"/>
                <a:gd name="connsiteY6-488" fmla="*/ 460475 h 1677904"/>
                <a:gd name="connsiteX7-489" fmla="*/ 1164882 w 2574290"/>
                <a:gd name="connsiteY7-490" fmla="*/ 266469 h 1677904"/>
                <a:gd name="connsiteX8-491" fmla="*/ 1622273 w 2574290"/>
                <a:gd name="connsiteY8-492" fmla="*/ 0 h 1677904"/>
                <a:gd name="connsiteX9-493" fmla="*/ 1866900 w 2574290"/>
                <a:gd name="connsiteY9-494" fmla="*/ 0 h 1677904"/>
                <a:gd name="connsiteX10-495" fmla="*/ 1876423 w 2574290"/>
                <a:gd name="connsiteY10-496" fmla="*/ 1677904 h 1677904"/>
                <a:gd name="connsiteX11-497" fmla="*/ 2574290 w 2574290"/>
                <a:gd name="connsiteY11-498" fmla="*/ 1672970 h 1677904"/>
                <a:gd name="connsiteX0-499" fmla="*/ 0 w 2580640"/>
                <a:gd name="connsiteY0-500" fmla="*/ 1670430 h 1677904"/>
                <a:gd name="connsiteX1-501" fmla="*/ 1458001 w 2580640"/>
                <a:gd name="connsiteY1-502" fmla="*/ 1664080 h 1677904"/>
                <a:gd name="connsiteX2-503" fmla="*/ 1458001 w 2580640"/>
                <a:gd name="connsiteY2-504" fmla="*/ 771911 h 1677904"/>
                <a:gd name="connsiteX3-505" fmla="*/ 1448750 w 2580640"/>
                <a:gd name="connsiteY3-506" fmla="*/ 539619 h 1677904"/>
                <a:gd name="connsiteX4-507" fmla="*/ 1397872 w 2580640"/>
                <a:gd name="connsiteY4-508" fmla="*/ 480518 h 1677904"/>
                <a:gd name="connsiteX5-509" fmla="*/ 1212346 w 2580640"/>
                <a:gd name="connsiteY5-510" fmla="*/ 460475 h 1677904"/>
                <a:gd name="connsiteX6-511" fmla="*/ 1171232 w 2580640"/>
                <a:gd name="connsiteY6-512" fmla="*/ 460475 h 1677904"/>
                <a:gd name="connsiteX7-513" fmla="*/ 1171232 w 2580640"/>
                <a:gd name="connsiteY7-514" fmla="*/ 266469 h 1677904"/>
                <a:gd name="connsiteX8-515" fmla="*/ 1628623 w 2580640"/>
                <a:gd name="connsiteY8-516" fmla="*/ 0 h 1677904"/>
                <a:gd name="connsiteX9-517" fmla="*/ 1873250 w 2580640"/>
                <a:gd name="connsiteY9-518" fmla="*/ 0 h 1677904"/>
                <a:gd name="connsiteX10-519" fmla="*/ 1882773 w 2580640"/>
                <a:gd name="connsiteY10-520" fmla="*/ 1677904 h 1677904"/>
                <a:gd name="connsiteX11-521" fmla="*/ 2580640 w 2580640"/>
                <a:gd name="connsiteY11-522" fmla="*/ 1672970 h 1677904"/>
                <a:gd name="connsiteX0-523" fmla="*/ 0 w 3602990"/>
                <a:gd name="connsiteY0-524" fmla="*/ 1683130 h 1683130"/>
                <a:gd name="connsiteX1-525" fmla="*/ 2480351 w 3602990"/>
                <a:gd name="connsiteY1-526" fmla="*/ 1664080 h 1683130"/>
                <a:gd name="connsiteX2-527" fmla="*/ 2480351 w 3602990"/>
                <a:gd name="connsiteY2-528" fmla="*/ 771911 h 1683130"/>
                <a:gd name="connsiteX3-529" fmla="*/ 2471100 w 3602990"/>
                <a:gd name="connsiteY3-530" fmla="*/ 539619 h 1683130"/>
                <a:gd name="connsiteX4-531" fmla="*/ 2420222 w 3602990"/>
                <a:gd name="connsiteY4-532" fmla="*/ 480518 h 1683130"/>
                <a:gd name="connsiteX5-533" fmla="*/ 2234696 w 3602990"/>
                <a:gd name="connsiteY5-534" fmla="*/ 460475 h 1683130"/>
                <a:gd name="connsiteX6-535" fmla="*/ 2193582 w 3602990"/>
                <a:gd name="connsiteY6-536" fmla="*/ 460475 h 1683130"/>
                <a:gd name="connsiteX7-537" fmla="*/ 2193582 w 3602990"/>
                <a:gd name="connsiteY7-538" fmla="*/ 266469 h 1683130"/>
                <a:gd name="connsiteX8-539" fmla="*/ 2650973 w 3602990"/>
                <a:gd name="connsiteY8-540" fmla="*/ 0 h 1683130"/>
                <a:gd name="connsiteX9-541" fmla="*/ 2895600 w 3602990"/>
                <a:gd name="connsiteY9-542" fmla="*/ 0 h 1683130"/>
                <a:gd name="connsiteX10-543" fmla="*/ 2905123 w 3602990"/>
                <a:gd name="connsiteY10-544" fmla="*/ 1677904 h 1683130"/>
                <a:gd name="connsiteX11-545" fmla="*/ 3602990 w 3602990"/>
                <a:gd name="connsiteY11-546" fmla="*/ 1672970 h 1683130"/>
                <a:gd name="connsiteX0-547" fmla="*/ 0 w 3602990"/>
                <a:gd name="connsiteY0-548" fmla="*/ 1676780 h 1677904"/>
                <a:gd name="connsiteX1-549" fmla="*/ 2480351 w 3602990"/>
                <a:gd name="connsiteY1-550" fmla="*/ 1664080 h 1677904"/>
                <a:gd name="connsiteX2-551" fmla="*/ 2480351 w 3602990"/>
                <a:gd name="connsiteY2-552" fmla="*/ 771911 h 1677904"/>
                <a:gd name="connsiteX3-553" fmla="*/ 2471100 w 3602990"/>
                <a:gd name="connsiteY3-554" fmla="*/ 539619 h 1677904"/>
                <a:gd name="connsiteX4-555" fmla="*/ 2420222 w 3602990"/>
                <a:gd name="connsiteY4-556" fmla="*/ 480518 h 1677904"/>
                <a:gd name="connsiteX5-557" fmla="*/ 2234696 w 3602990"/>
                <a:gd name="connsiteY5-558" fmla="*/ 460475 h 1677904"/>
                <a:gd name="connsiteX6-559" fmla="*/ 2193582 w 3602990"/>
                <a:gd name="connsiteY6-560" fmla="*/ 460475 h 1677904"/>
                <a:gd name="connsiteX7-561" fmla="*/ 2193582 w 3602990"/>
                <a:gd name="connsiteY7-562" fmla="*/ 266469 h 1677904"/>
                <a:gd name="connsiteX8-563" fmla="*/ 2650973 w 3602990"/>
                <a:gd name="connsiteY8-564" fmla="*/ 0 h 1677904"/>
                <a:gd name="connsiteX9-565" fmla="*/ 2895600 w 3602990"/>
                <a:gd name="connsiteY9-566" fmla="*/ 0 h 1677904"/>
                <a:gd name="connsiteX10-567" fmla="*/ 2905123 w 3602990"/>
                <a:gd name="connsiteY10-568" fmla="*/ 1677904 h 1677904"/>
                <a:gd name="connsiteX11-569" fmla="*/ 3602990 w 3602990"/>
                <a:gd name="connsiteY11-570" fmla="*/ 1672970 h 16779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89" y="connsiteY11-90"/>
                </a:cxn>
              </a:cxnLst>
              <a:rect l="l" t="t" r="r" b="b"/>
              <a:pathLst>
                <a:path w="3602990" h="1677904">
                  <a:moveTo>
                    <a:pt x="0" y="1676780"/>
                  </a:moveTo>
                  <a:lnTo>
                    <a:pt x="2480351" y="1664080"/>
                  </a:lnTo>
                  <a:lnTo>
                    <a:pt x="2480351" y="771911"/>
                  </a:lnTo>
                  <a:cubicBezTo>
                    <a:pt x="2480351" y="643088"/>
                    <a:pt x="2477267" y="565657"/>
                    <a:pt x="2471100" y="539619"/>
                  </a:cubicBezTo>
                  <a:cubicBezTo>
                    <a:pt x="2464933" y="513580"/>
                    <a:pt x="2447974" y="493880"/>
                    <a:pt x="2420222" y="480518"/>
                  </a:cubicBezTo>
                  <a:cubicBezTo>
                    <a:pt x="2392470" y="467156"/>
                    <a:pt x="2330628" y="460475"/>
                    <a:pt x="2234696" y="460475"/>
                  </a:cubicBezTo>
                  <a:lnTo>
                    <a:pt x="2193582" y="460475"/>
                  </a:lnTo>
                  <a:lnTo>
                    <a:pt x="2193582" y="266469"/>
                  </a:lnTo>
                  <a:cubicBezTo>
                    <a:pt x="2394355" y="223257"/>
                    <a:pt x="2546818" y="134434"/>
                    <a:pt x="2650973" y="0"/>
                  </a:cubicBezTo>
                  <a:lnTo>
                    <a:pt x="2895600" y="0"/>
                  </a:lnTo>
                  <a:cubicBezTo>
                    <a:pt x="2907267" y="614084"/>
                    <a:pt x="2905758" y="859326"/>
                    <a:pt x="2905123" y="1677904"/>
                  </a:cubicBezTo>
                  <a:lnTo>
                    <a:pt x="3602990" y="1672970"/>
                  </a:lnTo>
                </a:path>
              </a:pathLst>
            </a:custGeom>
            <a:noFill/>
            <a:ln w="38100">
              <a:solidFill>
                <a:srgbClr val="945C90"/>
              </a:solidFill>
            </a:ln>
            <a:effectLst>
              <a:outerShdw blurRad="152400" dist="381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chemeClr val="accent1"/>
                  </a:solidFill>
                </a:ln>
                <a:no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9" name="组合 48"/>
            <p:cNvGrpSpPr/>
            <p:nvPr/>
          </p:nvGrpSpPr>
          <p:grpSpPr>
            <a:xfrm>
              <a:off x="1490077" y="3146713"/>
              <a:ext cx="216261" cy="216261"/>
              <a:chOff x="2218721" y="3717673"/>
              <a:chExt cx="248226" cy="248226"/>
            </a:xfrm>
          </p:grpSpPr>
          <p:sp>
            <p:nvSpPr>
              <p:cNvPr id="62" name="椭圆 61"/>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椭圆 62"/>
              <p:cNvSpPr/>
              <p:nvPr/>
            </p:nvSpPr>
            <p:spPr>
              <a:xfrm>
                <a:off x="2262420" y="3763753"/>
                <a:ext cx="156066" cy="156066"/>
              </a:xfrm>
              <a:prstGeom prst="ellipse">
                <a:avLst/>
              </a:prstGeom>
              <a:solidFill>
                <a:srgbClr val="7030A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 name="组合 49"/>
            <p:cNvGrpSpPr/>
            <p:nvPr/>
          </p:nvGrpSpPr>
          <p:grpSpPr>
            <a:xfrm>
              <a:off x="5394180" y="3146713"/>
              <a:ext cx="216261" cy="216261"/>
              <a:chOff x="2218721" y="3717673"/>
              <a:chExt cx="248226" cy="248226"/>
            </a:xfrm>
          </p:grpSpPr>
          <p:sp>
            <p:nvSpPr>
              <p:cNvPr id="60" name="椭圆 59"/>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椭圆 60"/>
              <p:cNvSpPr/>
              <p:nvPr/>
            </p:nvSpPr>
            <p:spPr>
              <a:xfrm>
                <a:off x="2262420" y="3763753"/>
                <a:ext cx="156066" cy="156066"/>
              </a:xfrm>
              <a:prstGeom prst="ellipse">
                <a:avLst/>
              </a:prstGeom>
              <a:solidFill>
                <a:srgbClr val="7030A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73" name="组合 72"/>
          <p:cNvGrpSpPr/>
          <p:nvPr/>
        </p:nvGrpSpPr>
        <p:grpSpPr>
          <a:xfrm>
            <a:off x="1809676" y="1650633"/>
            <a:ext cx="1730668" cy="655815"/>
            <a:chOff x="4806096" y="2627316"/>
            <a:chExt cx="1730668" cy="655815"/>
          </a:xfrm>
          <a:solidFill>
            <a:srgbClr val="7030A0"/>
          </a:solidFill>
        </p:grpSpPr>
        <p:sp>
          <p:nvSpPr>
            <p:cNvPr id="74" name="矩形 73"/>
            <p:cNvSpPr/>
            <p:nvPr/>
          </p:nvSpPr>
          <p:spPr>
            <a:xfrm>
              <a:off x="4806316" y="2705100"/>
              <a:ext cx="1730448" cy="495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75" name="图片 74"/>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76775"/>
            <a:stretch>
              <a:fillRect/>
            </a:stretch>
          </p:blipFill>
          <p:spPr>
            <a:xfrm rot="16200000" flipH="1">
              <a:off x="4505604" y="2927808"/>
              <a:ext cx="655815" cy="54832"/>
            </a:xfrm>
            <a:prstGeom prst="rect">
              <a:avLst/>
            </a:prstGeom>
            <a:grpFill/>
          </p:spPr>
        </p:pic>
        <p:sp>
          <p:nvSpPr>
            <p:cNvPr id="76" name="文本框 32"/>
            <p:cNvSpPr txBox="1"/>
            <p:nvPr/>
          </p:nvSpPr>
          <p:spPr>
            <a:xfrm>
              <a:off x="4901581" y="2768084"/>
              <a:ext cx="1240097" cy="400110"/>
            </a:xfrm>
            <a:prstGeom prst="rect">
              <a:avLst/>
            </a:prstGeom>
            <a:grp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赔偿权利</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7" name="组合 76"/>
          <p:cNvGrpSpPr/>
          <p:nvPr/>
        </p:nvGrpSpPr>
        <p:grpSpPr>
          <a:xfrm>
            <a:off x="6221950" y="1479032"/>
            <a:ext cx="4438354" cy="1879852"/>
            <a:chOff x="6221950" y="1479032"/>
            <a:chExt cx="4438354" cy="1879852"/>
          </a:xfrm>
        </p:grpSpPr>
        <p:sp>
          <p:nvSpPr>
            <p:cNvPr id="78" name="任意多边形 77"/>
            <p:cNvSpPr/>
            <p:nvPr/>
          </p:nvSpPr>
          <p:spPr>
            <a:xfrm>
              <a:off x="6330080" y="1479032"/>
              <a:ext cx="4239939" cy="1771721"/>
            </a:xfrm>
            <a:custGeom>
              <a:avLst/>
              <a:gdLst>
                <a:gd name="connsiteX0" fmla="*/ 1095678 w 1187118"/>
                <a:gd name="connsiteY0" fmla="*/ 2033597 h 2125037"/>
                <a:gd name="connsiteX1" fmla="*/ 0 w 1187118"/>
                <a:gd name="connsiteY1" fmla="*/ 2033597 h 2125037"/>
                <a:gd name="connsiteX2" fmla="*/ 308 w 1187118"/>
                <a:gd name="connsiteY2" fmla="*/ 1748894 h 2125037"/>
                <a:gd name="connsiteX3" fmla="*/ 578959 w 1187118"/>
                <a:gd name="connsiteY3" fmla="*/ 763524 h 2125037"/>
                <a:gd name="connsiteX4" fmla="*/ 670779 w 1187118"/>
                <a:gd name="connsiteY4" fmla="*/ 468344 h 2125037"/>
                <a:gd name="connsiteX5" fmla="*/ 643010 w 1187118"/>
                <a:gd name="connsiteY5" fmla="*/ 346944 h 2125037"/>
                <a:gd name="connsiteX6" fmla="*/ 558469 w 1187118"/>
                <a:gd name="connsiteY6" fmla="*/ 306889 h 2125037"/>
                <a:gd name="connsiteX7" fmla="*/ 473928 w 1187118"/>
                <a:gd name="connsiteY7" fmla="*/ 351258 h 2125037"/>
                <a:gd name="connsiteX8" fmla="*/ 446159 w 1187118"/>
                <a:gd name="connsiteY8" fmla="*/ 527503 h 2125037"/>
                <a:gd name="connsiteX9" fmla="*/ 446159 w 1187118"/>
                <a:gd name="connsiteY9" fmla="*/ 717305 h 2125037"/>
                <a:gd name="connsiteX10" fmla="*/ 0 w 1187118"/>
                <a:gd name="connsiteY10" fmla="*/ 717305 h 2125037"/>
                <a:gd name="connsiteX11" fmla="*/ 0 w 1187118"/>
                <a:gd name="connsiteY11" fmla="*/ 644589 h 2125037"/>
                <a:gd name="connsiteX12" fmla="*/ 17255 w 1187118"/>
                <a:gd name="connsiteY12" fmla="*/ 380221 h 2125037"/>
                <a:gd name="connsiteX13" fmla="*/ 102296 w 1187118"/>
                <a:gd name="connsiteY13" fmla="*/ 189803 h 2125037"/>
                <a:gd name="connsiteX14" fmla="*/ 278541 w 1187118"/>
                <a:gd name="connsiteY14" fmla="*/ 48067 h 2125037"/>
                <a:gd name="connsiteX15" fmla="*/ 538595 w 1187118"/>
                <a:gd name="connsiteY15" fmla="*/ 0 h 2125037"/>
                <a:gd name="connsiteX16" fmla="*/ 987835 w 1187118"/>
                <a:gd name="connsiteY16" fmla="*/ 147282 h 2125037"/>
                <a:gd name="connsiteX17" fmla="*/ 1140047 w 1187118"/>
                <a:gd name="connsiteY17" fmla="*/ 520108 h 2125037"/>
                <a:gd name="connsiteX18" fmla="*/ 1054380 w 1187118"/>
                <a:gd name="connsiteY18" fmla="*/ 882458 h 2125037"/>
                <a:gd name="connsiteX19" fmla="*/ 549649 w 1187118"/>
                <a:gd name="connsiteY19" fmla="*/ 1693432 h 2125037"/>
                <a:gd name="connsiteX20" fmla="*/ 1095678 w 1187118"/>
                <a:gd name="connsiteY20" fmla="*/ 1693432 h 2125037"/>
                <a:gd name="connsiteX21" fmla="*/ 1187118 w 1187118"/>
                <a:gd name="connsiteY21" fmla="*/ 2125037 h 2125037"/>
                <a:gd name="connsiteX0-1" fmla="*/ 0 w 3901440"/>
                <a:gd name="connsiteY0-2" fmla="*/ 2033597 h 2125037"/>
                <a:gd name="connsiteX1-3" fmla="*/ 2714322 w 3901440"/>
                <a:gd name="connsiteY1-4" fmla="*/ 2033597 h 2125037"/>
                <a:gd name="connsiteX2-5" fmla="*/ 2714630 w 3901440"/>
                <a:gd name="connsiteY2-6" fmla="*/ 1748894 h 2125037"/>
                <a:gd name="connsiteX3-7" fmla="*/ 3293281 w 3901440"/>
                <a:gd name="connsiteY3-8" fmla="*/ 763524 h 2125037"/>
                <a:gd name="connsiteX4-9" fmla="*/ 3385101 w 3901440"/>
                <a:gd name="connsiteY4-10" fmla="*/ 468344 h 2125037"/>
                <a:gd name="connsiteX5-11" fmla="*/ 3357332 w 3901440"/>
                <a:gd name="connsiteY5-12" fmla="*/ 346944 h 2125037"/>
                <a:gd name="connsiteX6-13" fmla="*/ 3272791 w 3901440"/>
                <a:gd name="connsiteY6-14" fmla="*/ 306889 h 2125037"/>
                <a:gd name="connsiteX7-15" fmla="*/ 3188250 w 3901440"/>
                <a:gd name="connsiteY7-16" fmla="*/ 351258 h 2125037"/>
                <a:gd name="connsiteX8-17" fmla="*/ 3160481 w 3901440"/>
                <a:gd name="connsiteY8-18" fmla="*/ 527503 h 2125037"/>
                <a:gd name="connsiteX9-19" fmla="*/ 3160481 w 3901440"/>
                <a:gd name="connsiteY9-20" fmla="*/ 717305 h 2125037"/>
                <a:gd name="connsiteX10-21" fmla="*/ 2714322 w 3901440"/>
                <a:gd name="connsiteY10-22" fmla="*/ 717305 h 2125037"/>
                <a:gd name="connsiteX11-23" fmla="*/ 2714322 w 3901440"/>
                <a:gd name="connsiteY11-24" fmla="*/ 644589 h 2125037"/>
                <a:gd name="connsiteX12-25" fmla="*/ 2731577 w 3901440"/>
                <a:gd name="connsiteY12-26" fmla="*/ 380221 h 2125037"/>
                <a:gd name="connsiteX13-27" fmla="*/ 2816618 w 3901440"/>
                <a:gd name="connsiteY13-28" fmla="*/ 189803 h 2125037"/>
                <a:gd name="connsiteX14-29" fmla="*/ 2992863 w 3901440"/>
                <a:gd name="connsiteY14-30" fmla="*/ 48067 h 2125037"/>
                <a:gd name="connsiteX15-31" fmla="*/ 3252917 w 3901440"/>
                <a:gd name="connsiteY15-32" fmla="*/ 0 h 2125037"/>
                <a:gd name="connsiteX16-33" fmla="*/ 3702157 w 3901440"/>
                <a:gd name="connsiteY16-34" fmla="*/ 147282 h 2125037"/>
                <a:gd name="connsiteX17-35" fmla="*/ 3854369 w 3901440"/>
                <a:gd name="connsiteY17-36" fmla="*/ 520108 h 2125037"/>
                <a:gd name="connsiteX18-37" fmla="*/ 3768702 w 3901440"/>
                <a:gd name="connsiteY18-38" fmla="*/ 882458 h 2125037"/>
                <a:gd name="connsiteX19-39" fmla="*/ 3263971 w 3901440"/>
                <a:gd name="connsiteY19-40" fmla="*/ 1693432 h 2125037"/>
                <a:gd name="connsiteX20-41" fmla="*/ 3810000 w 3901440"/>
                <a:gd name="connsiteY20-42" fmla="*/ 1693432 h 2125037"/>
                <a:gd name="connsiteX21-43" fmla="*/ 3901440 w 3901440"/>
                <a:gd name="connsiteY21-44" fmla="*/ 2125037 h 2125037"/>
                <a:gd name="connsiteX0-45" fmla="*/ 0 w 4148183"/>
                <a:gd name="connsiteY0-46" fmla="*/ 2033597 h 2125037"/>
                <a:gd name="connsiteX1-47" fmla="*/ 2961065 w 4148183"/>
                <a:gd name="connsiteY1-48" fmla="*/ 2033597 h 2125037"/>
                <a:gd name="connsiteX2-49" fmla="*/ 2961373 w 4148183"/>
                <a:gd name="connsiteY2-50" fmla="*/ 1748894 h 2125037"/>
                <a:gd name="connsiteX3-51" fmla="*/ 3540024 w 4148183"/>
                <a:gd name="connsiteY3-52" fmla="*/ 763524 h 2125037"/>
                <a:gd name="connsiteX4-53" fmla="*/ 3631844 w 4148183"/>
                <a:gd name="connsiteY4-54" fmla="*/ 468344 h 2125037"/>
                <a:gd name="connsiteX5-55" fmla="*/ 3604075 w 4148183"/>
                <a:gd name="connsiteY5-56" fmla="*/ 346944 h 2125037"/>
                <a:gd name="connsiteX6-57" fmla="*/ 3519534 w 4148183"/>
                <a:gd name="connsiteY6-58" fmla="*/ 306889 h 2125037"/>
                <a:gd name="connsiteX7-59" fmla="*/ 3434993 w 4148183"/>
                <a:gd name="connsiteY7-60" fmla="*/ 351258 h 2125037"/>
                <a:gd name="connsiteX8-61" fmla="*/ 3407224 w 4148183"/>
                <a:gd name="connsiteY8-62" fmla="*/ 527503 h 2125037"/>
                <a:gd name="connsiteX9-63" fmla="*/ 3407224 w 4148183"/>
                <a:gd name="connsiteY9-64" fmla="*/ 717305 h 2125037"/>
                <a:gd name="connsiteX10-65" fmla="*/ 2961065 w 4148183"/>
                <a:gd name="connsiteY10-66" fmla="*/ 717305 h 2125037"/>
                <a:gd name="connsiteX11-67" fmla="*/ 2961065 w 4148183"/>
                <a:gd name="connsiteY11-68" fmla="*/ 644589 h 2125037"/>
                <a:gd name="connsiteX12-69" fmla="*/ 2978320 w 4148183"/>
                <a:gd name="connsiteY12-70" fmla="*/ 380221 h 2125037"/>
                <a:gd name="connsiteX13-71" fmla="*/ 3063361 w 4148183"/>
                <a:gd name="connsiteY13-72" fmla="*/ 189803 h 2125037"/>
                <a:gd name="connsiteX14-73" fmla="*/ 3239606 w 4148183"/>
                <a:gd name="connsiteY14-74" fmla="*/ 48067 h 2125037"/>
                <a:gd name="connsiteX15-75" fmla="*/ 3499660 w 4148183"/>
                <a:gd name="connsiteY15-76" fmla="*/ 0 h 2125037"/>
                <a:gd name="connsiteX16-77" fmla="*/ 3948900 w 4148183"/>
                <a:gd name="connsiteY16-78" fmla="*/ 147282 h 2125037"/>
                <a:gd name="connsiteX17-79" fmla="*/ 4101112 w 4148183"/>
                <a:gd name="connsiteY17-80" fmla="*/ 520108 h 2125037"/>
                <a:gd name="connsiteX18-81" fmla="*/ 4015445 w 4148183"/>
                <a:gd name="connsiteY18-82" fmla="*/ 882458 h 2125037"/>
                <a:gd name="connsiteX19-83" fmla="*/ 3510714 w 4148183"/>
                <a:gd name="connsiteY19-84" fmla="*/ 1693432 h 2125037"/>
                <a:gd name="connsiteX20-85" fmla="*/ 4056743 w 4148183"/>
                <a:gd name="connsiteY20-86" fmla="*/ 1693432 h 2125037"/>
                <a:gd name="connsiteX21-87" fmla="*/ 4148183 w 4148183"/>
                <a:gd name="connsiteY21-88" fmla="*/ 2125037 h 2125037"/>
                <a:gd name="connsiteX0-89" fmla="*/ 0 w 4003040"/>
                <a:gd name="connsiteY0-90" fmla="*/ 2033597 h 2125037"/>
                <a:gd name="connsiteX1-91" fmla="*/ 2815922 w 4003040"/>
                <a:gd name="connsiteY1-92" fmla="*/ 2033597 h 2125037"/>
                <a:gd name="connsiteX2-93" fmla="*/ 2816230 w 4003040"/>
                <a:gd name="connsiteY2-94" fmla="*/ 1748894 h 2125037"/>
                <a:gd name="connsiteX3-95" fmla="*/ 3394881 w 4003040"/>
                <a:gd name="connsiteY3-96" fmla="*/ 763524 h 2125037"/>
                <a:gd name="connsiteX4-97" fmla="*/ 3486701 w 4003040"/>
                <a:gd name="connsiteY4-98" fmla="*/ 468344 h 2125037"/>
                <a:gd name="connsiteX5-99" fmla="*/ 3458932 w 4003040"/>
                <a:gd name="connsiteY5-100" fmla="*/ 346944 h 2125037"/>
                <a:gd name="connsiteX6-101" fmla="*/ 3374391 w 4003040"/>
                <a:gd name="connsiteY6-102" fmla="*/ 306889 h 2125037"/>
                <a:gd name="connsiteX7-103" fmla="*/ 3289850 w 4003040"/>
                <a:gd name="connsiteY7-104" fmla="*/ 351258 h 2125037"/>
                <a:gd name="connsiteX8-105" fmla="*/ 3262081 w 4003040"/>
                <a:gd name="connsiteY8-106" fmla="*/ 527503 h 2125037"/>
                <a:gd name="connsiteX9-107" fmla="*/ 3262081 w 4003040"/>
                <a:gd name="connsiteY9-108" fmla="*/ 717305 h 2125037"/>
                <a:gd name="connsiteX10-109" fmla="*/ 2815922 w 4003040"/>
                <a:gd name="connsiteY10-110" fmla="*/ 717305 h 2125037"/>
                <a:gd name="connsiteX11-111" fmla="*/ 2815922 w 4003040"/>
                <a:gd name="connsiteY11-112" fmla="*/ 644589 h 2125037"/>
                <a:gd name="connsiteX12-113" fmla="*/ 2833177 w 4003040"/>
                <a:gd name="connsiteY12-114" fmla="*/ 380221 h 2125037"/>
                <a:gd name="connsiteX13-115" fmla="*/ 2918218 w 4003040"/>
                <a:gd name="connsiteY13-116" fmla="*/ 189803 h 2125037"/>
                <a:gd name="connsiteX14-117" fmla="*/ 3094463 w 4003040"/>
                <a:gd name="connsiteY14-118" fmla="*/ 48067 h 2125037"/>
                <a:gd name="connsiteX15-119" fmla="*/ 3354517 w 4003040"/>
                <a:gd name="connsiteY15-120" fmla="*/ 0 h 2125037"/>
                <a:gd name="connsiteX16-121" fmla="*/ 3803757 w 4003040"/>
                <a:gd name="connsiteY16-122" fmla="*/ 147282 h 2125037"/>
                <a:gd name="connsiteX17-123" fmla="*/ 3955969 w 4003040"/>
                <a:gd name="connsiteY17-124" fmla="*/ 520108 h 2125037"/>
                <a:gd name="connsiteX18-125" fmla="*/ 3870302 w 4003040"/>
                <a:gd name="connsiteY18-126" fmla="*/ 882458 h 2125037"/>
                <a:gd name="connsiteX19-127" fmla="*/ 3365571 w 4003040"/>
                <a:gd name="connsiteY19-128" fmla="*/ 1693432 h 2125037"/>
                <a:gd name="connsiteX20-129" fmla="*/ 3911600 w 4003040"/>
                <a:gd name="connsiteY20-130" fmla="*/ 1693432 h 2125037"/>
                <a:gd name="connsiteX21-131" fmla="*/ 4003040 w 4003040"/>
                <a:gd name="connsiteY21-132" fmla="*/ 2125037 h 2125037"/>
                <a:gd name="connsiteX0-133" fmla="*/ 0 w 4003040"/>
                <a:gd name="connsiteY0-134" fmla="*/ 2033597 h 2125037"/>
                <a:gd name="connsiteX1-135" fmla="*/ 2815922 w 4003040"/>
                <a:gd name="connsiteY1-136" fmla="*/ 2033597 h 2125037"/>
                <a:gd name="connsiteX2-137" fmla="*/ 2816230 w 4003040"/>
                <a:gd name="connsiteY2-138" fmla="*/ 1748894 h 2125037"/>
                <a:gd name="connsiteX3-139" fmla="*/ 3394881 w 4003040"/>
                <a:gd name="connsiteY3-140" fmla="*/ 763524 h 2125037"/>
                <a:gd name="connsiteX4-141" fmla="*/ 3486701 w 4003040"/>
                <a:gd name="connsiteY4-142" fmla="*/ 468344 h 2125037"/>
                <a:gd name="connsiteX5-143" fmla="*/ 3458932 w 4003040"/>
                <a:gd name="connsiteY5-144" fmla="*/ 346944 h 2125037"/>
                <a:gd name="connsiteX6-145" fmla="*/ 3374391 w 4003040"/>
                <a:gd name="connsiteY6-146" fmla="*/ 306889 h 2125037"/>
                <a:gd name="connsiteX7-147" fmla="*/ 3289850 w 4003040"/>
                <a:gd name="connsiteY7-148" fmla="*/ 351258 h 2125037"/>
                <a:gd name="connsiteX8-149" fmla="*/ 3262081 w 4003040"/>
                <a:gd name="connsiteY8-150" fmla="*/ 527503 h 2125037"/>
                <a:gd name="connsiteX9-151" fmla="*/ 3262081 w 4003040"/>
                <a:gd name="connsiteY9-152" fmla="*/ 717305 h 2125037"/>
                <a:gd name="connsiteX10-153" fmla="*/ 2815922 w 4003040"/>
                <a:gd name="connsiteY10-154" fmla="*/ 717305 h 2125037"/>
                <a:gd name="connsiteX11-155" fmla="*/ 2815922 w 4003040"/>
                <a:gd name="connsiteY11-156" fmla="*/ 644589 h 2125037"/>
                <a:gd name="connsiteX12-157" fmla="*/ 2833177 w 4003040"/>
                <a:gd name="connsiteY12-158" fmla="*/ 380221 h 2125037"/>
                <a:gd name="connsiteX13-159" fmla="*/ 2918218 w 4003040"/>
                <a:gd name="connsiteY13-160" fmla="*/ 189803 h 2125037"/>
                <a:gd name="connsiteX14-161" fmla="*/ 3094463 w 4003040"/>
                <a:gd name="connsiteY14-162" fmla="*/ 48067 h 2125037"/>
                <a:gd name="connsiteX15-163" fmla="*/ 3354517 w 4003040"/>
                <a:gd name="connsiteY15-164" fmla="*/ 0 h 2125037"/>
                <a:gd name="connsiteX16-165" fmla="*/ 3803757 w 4003040"/>
                <a:gd name="connsiteY16-166" fmla="*/ 147282 h 2125037"/>
                <a:gd name="connsiteX17-167" fmla="*/ 3955969 w 4003040"/>
                <a:gd name="connsiteY17-168" fmla="*/ 520108 h 2125037"/>
                <a:gd name="connsiteX18-169" fmla="*/ 3870302 w 4003040"/>
                <a:gd name="connsiteY18-170" fmla="*/ 882458 h 2125037"/>
                <a:gd name="connsiteX19-171" fmla="*/ 3365571 w 4003040"/>
                <a:gd name="connsiteY19-172" fmla="*/ 1693432 h 2125037"/>
                <a:gd name="connsiteX20-173" fmla="*/ 3911600 w 4003040"/>
                <a:gd name="connsiteY20-174" fmla="*/ 1693432 h 2125037"/>
                <a:gd name="connsiteX21-175" fmla="*/ 3956897 w 4003040"/>
                <a:gd name="connsiteY21-176" fmla="*/ 1974406 h 2125037"/>
                <a:gd name="connsiteX22" fmla="*/ 4003040 w 4003040"/>
                <a:gd name="connsiteY22" fmla="*/ 2125037 h 2125037"/>
                <a:gd name="connsiteX0-177" fmla="*/ 0 w 4923790"/>
                <a:gd name="connsiteY0-178" fmla="*/ 2033597 h 2033597"/>
                <a:gd name="connsiteX1-179" fmla="*/ 2815922 w 4923790"/>
                <a:gd name="connsiteY1-180" fmla="*/ 2033597 h 2033597"/>
                <a:gd name="connsiteX2-181" fmla="*/ 2816230 w 4923790"/>
                <a:gd name="connsiteY2-182" fmla="*/ 1748894 h 2033597"/>
                <a:gd name="connsiteX3-183" fmla="*/ 3394881 w 4923790"/>
                <a:gd name="connsiteY3-184" fmla="*/ 763524 h 2033597"/>
                <a:gd name="connsiteX4-185" fmla="*/ 3486701 w 4923790"/>
                <a:gd name="connsiteY4-186" fmla="*/ 468344 h 2033597"/>
                <a:gd name="connsiteX5-187" fmla="*/ 3458932 w 4923790"/>
                <a:gd name="connsiteY5-188" fmla="*/ 346944 h 2033597"/>
                <a:gd name="connsiteX6-189" fmla="*/ 3374391 w 4923790"/>
                <a:gd name="connsiteY6-190" fmla="*/ 306889 h 2033597"/>
                <a:gd name="connsiteX7-191" fmla="*/ 3289850 w 4923790"/>
                <a:gd name="connsiteY7-192" fmla="*/ 351258 h 2033597"/>
                <a:gd name="connsiteX8-193" fmla="*/ 3262081 w 4923790"/>
                <a:gd name="connsiteY8-194" fmla="*/ 527503 h 2033597"/>
                <a:gd name="connsiteX9-195" fmla="*/ 3262081 w 4923790"/>
                <a:gd name="connsiteY9-196" fmla="*/ 717305 h 2033597"/>
                <a:gd name="connsiteX10-197" fmla="*/ 2815922 w 4923790"/>
                <a:gd name="connsiteY10-198" fmla="*/ 717305 h 2033597"/>
                <a:gd name="connsiteX11-199" fmla="*/ 2815922 w 4923790"/>
                <a:gd name="connsiteY11-200" fmla="*/ 644589 h 2033597"/>
                <a:gd name="connsiteX12-201" fmla="*/ 2833177 w 4923790"/>
                <a:gd name="connsiteY12-202" fmla="*/ 380221 h 2033597"/>
                <a:gd name="connsiteX13-203" fmla="*/ 2918218 w 4923790"/>
                <a:gd name="connsiteY13-204" fmla="*/ 189803 h 2033597"/>
                <a:gd name="connsiteX14-205" fmla="*/ 3094463 w 4923790"/>
                <a:gd name="connsiteY14-206" fmla="*/ 48067 h 2033597"/>
                <a:gd name="connsiteX15-207" fmla="*/ 3354517 w 4923790"/>
                <a:gd name="connsiteY15-208" fmla="*/ 0 h 2033597"/>
                <a:gd name="connsiteX16-209" fmla="*/ 3803757 w 4923790"/>
                <a:gd name="connsiteY16-210" fmla="*/ 147282 h 2033597"/>
                <a:gd name="connsiteX17-211" fmla="*/ 3955969 w 4923790"/>
                <a:gd name="connsiteY17-212" fmla="*/ 520108 h 2033597"/>
                <a:gd name="connsiteX18-213" fmla="*/ 3870302 w 4923790"/>
                <a:gd name="connsiteY18-214" fmla="*/ 882458 h 2033597"/>
                <a:gd name="connsiteX19-215" fmla="*/ 3365571 w 4923790"/>
                <a:gd name="connsiteY19-216" fmla="*/ 1693432 h 2033597"/>
                <a:gd name="connsiteX20-217" fmla="*/ 3911600 w 4923790"/>
                <a:gd name="connsiteY20-218" fmla="*/ 1693432 h 2033597"/>
                <a:gd name="connsiteX21-219" fmla="*/ 3956897 w 4923790"/>
                <a:gd name="connsiteY21-220" fmla="*/ 1974406 h 2033597"/>
                <a:gd name="connsiteX22-221" fmla="*/ 4923790 w 4923790"/>
                <a:gd name="connsiteY22-222" fmla="*/ 1998037 h 2033597"/>
                <a:gd name="connsiteX0-223" fmla="*/ 0 w 4923790"/>
                <a:gd name="connsiteY0-224" fmla="*/ 2033597 h 2042452"/>
                <a:gd name="connsiteX1-225" fmla="*/ 2815922 w 4923790"/>
                <a:gd name="connsiteY1-226" fmla="*/ 2033597 h 2042452"/>
                <a:gd name="connsiteX2-227" fmla="*/ 2816230 w 4923790"/>
                <a:gd name="connsiteY2-228" fmla="*/ 1748894 h 2042452"/>
                <a:gd name="connsiteX3-229" fmla="*/ 3394881 w 4923790"/>
                <a:gd name="connsiteY3-230" fmla="*/ 763524 h 2042452"/>
                <a:gd name="connsiteX4-231" fmla="*/ 3486701 w 4923790"/>
                <a:gd name="connsiteY4-232" fmla="*/ 468344 h 2042452"/>
                <a:gd name="connsiteX5-233" fmla="*/ 3458932 w 4923790"/>
                <a:gd name="connsiteY5-234" fmla="*/ 346944 h 2042452"/>
                <a:gd name="connsiteX6-235" fmla="*/ 3374391 w 4923790"/>
                <a:gd name="connsiteY6-236" fmla="*/ 306889 h 2042452"/>
                <a:gd name="connsiteX7-237" fmla="*/ 3289850 w 4923790"/>
                <a:gd name="connsiteY7-238" fmla="*/ 351258 h 2042452"/>
                <a:gd name="connsiteX8-239" fmla="*/ 3262081 w 4923790"/>
                <a:gd name="connsiteY8-240" fmla="*/ 527503 h 2042452"/>
                <a:gd name="connsiteX9-241" fmla="*/ 3262081 w 4923790"/>
                <a:gd name="connsiteY9-242" fmla="*/ 717305 h 2042452"/>
                <a:gd name="connsiteX10-243" fmla="*/ 2815922 w 4923790"/>
                <a:gd name="connsiteY10-244" fmla="*/ 717305 h 2042452"/>
                <a:gd name="connsiteX11-245" fmla="*/ 2815922 w 4923790"/>
                <a:gd name="connsiteY11-246" fmla="*/ 644589 h 2042452"/>
                <a:gd name="connsiteX12-247" fmla="*/ 2833177 w 4923790"/>
                <a:gd name="connsiteY12-248" fmla="*/ 380221 h 2042452"/>
                <a:gd name="connsiteX13-249" fmla="*/ 2918218 w 4923790"/>
                <a:gd name="connsiteY13-250" fmla="*/ 189803 h 2042452"/>
                <a:gd name="connsiteX14-251" fmla="*/ 3094463 w 4923790"/>
                <a:gd name="connsiteY14-252" fmla="*/ 48067 h 2042452"/>
                <a:gd name="connsiteX15-253" fmla="*/ 3354517 w 4923790"/>
                <a:gd name="connsiteY15-254" fmla="*/ 0 h 2042452"/>
                <a:gd name="connsiteX16-255" fmla="*/ 3803757 w 4923790"/>
                <a:gd name="connsiteY16-256" fmla="*/ 147282 h 2042452"/>
                <a:gd name="connsiteX17-257" fmla="*/ 3955969 w 4923790"/>
                <a:gd name="connsiteY17-258" fmla="*/ 520108 h 2042452"/>
                <a:gd name="connsiteX18-259" fmla="*/ 3870302 w 4923790"/>
                <a:gd name="connsiteY18-260" fmla="*/ 882458 h 2042452"/>
                <a:gd name="connsiteX19-261" fmla="*/ 3365571 w 4923790"/>
                <a:gd name="connsiteY19-262" fmla="*/ 1693432 h 2042452"/>
                <a:gd name="connsiteX20-263" fmla="*/ 3911600 w 4923790"/>
                <a:gd name="connsiteY20-264" fmla="*/ 1693432 h 2042452"/>
                <a:gd name="connsiteX21-265" fmla="*/ 3944197 w 4923790"/>
                <a:gd name="connsiteY21-266" fmla="*/ 2018856 h 2042452"/>
                <a:gd name="connsiteX22-267" fmla="*/ 4923790 w 4923790"/>
                <a:gd name="connsiteY22-268" fmla="*/ 1998037 h 2042452"/>
                <a:gd name="connsiteX0-269" fmla="*/ 0 w 4923790"/>
                <a:gd name="connsiteY0-270" fmla="*/ 2033597 h 2042452"/>
                <a:gd name="connsiteX1-271" fmla="*/ 2815922 w 4923790"/>
                <a:gd name="connsiteY1-272" fmla="*/ 2033597 h 2042452"/>
                <a:gd name="connsiteX2-273" fmla="*/ 2816230 w 4923790"/>
                <a:gd name="connsiteY2-274" fmla="*/ 1748894 h 2042452"/>
                <a:gd name="connsiteX3-275" fmla="*/ 3394881 w 4923790"/>
                <a:gd name="connsiteY3-276" fmla="*/ 763524 h 2042452"/>
                <a:gd name="connsiteX4-277" fmla="*/ 3486701 w 4923790"/>
                <a:gd name="connsiteY4-278" fmla="*/ 468344 h 2042452"/>
                <a:gd name="connsiteX5-279" fmla="*/ 3458932 w 4923790"/>
                <a:gd name="connsiteY5-280" fmla="*/ 346944 h 2042452"/>
                <a:gd name="connsiteX6-281" fmla="*/ 3374391 w 4923790"/>
                <a:gd name="connsiteY6-282" fmla="*/ 306889 h 2042452"/>
                <a:gd name="connsiteX7-283" fmla="*/ 3289850 w 4923790"/>
                <a:gd name="connsiteY7-284" fmla="*/ 351258 h 2042452"/>
                <a:gd name="connsiteX8-285" fmla="*/ 3262081 w 4923790"/>
                <a:gd name="connsiteY8-286" fmla="*/ 527503 h 2042452"/>
                <a:gd name="connsiteX9-287" fmla="*/ 3262081 w 4923790"/>
                <a:gd name="connsiteY9-288" fmla="*/ 717305 h 2042452"/>
                <a:gd name="connsiteX10-289" fmla="*/ 2815922 w 4923790"/>
                <a:gd name="connsiteY10-290" fmla="*/ 717305 h 2042452"/>
                <a:gd name="connsiteX11-291" fmla="*/ 2815922 w 4923790"/>
                <a:gd name="connsiteY11-292" fmla="*/ 644589 h 2042452"/>
                <a:gd name="connsiteX12-293" fmla="*/ 2833177 w 4923790"/>
                <a:gd name="connsiteY12-294" fmla="*/ 380221 h 2042452"/>
                <a:gd name="connsiteX13-295" fmla="*/ 2918218 w 4923790"/>
                <a:gd name="connsiteY13-296" fmla="*/ 189803 h 2042452"/>
                <a:gd name="connsiteX14-297" fmla="*/ 3094463 w 4923790"/>
                <a:gd name="connsiteY14-298" fmla="*/ 48067 h 2042452"/>
                <a:gd name="connsiteX15-299" fmla="*/ 3354517 w 4923790"/>
                <a:gd name="connsiteY15-300" fmla="*/ 0 h 2042452"/>
                <a:gd name="connsiteX16-301" fmla="*/ 3803757 w 4923790"/>
                <a:gd name="connsiteY16-302" fmla="*/ 147282 h 2042452"/>
                <a:gd name="connsiteX17-303" fmla="*/ 3955969 w 4923790"/>
                <a:gd name="connsiteY17-304" fmla="*/ 520108 h 2042452"/>
                <a:gd name="connsiteX18-305" fmla="*/ 3870302 w 4923790"/>
                <a:gd name="connsiteY18-306" fmla="*/ 882458 h 2042452"/>
                <a:gd name="connsiteX19-307" fmla="*/ 3365571 w 4923790"/>
                <a:gd name="connsiteY19-308" fmla="*/ 1693432 h 2042452"/>
                <a:gd name="connsiteX20-309" fmla="*/ 3911600 w 4923790"/>
                <a:gd name="connsiteY20-310" fmla="*/ 1693432 h 2042452"/>
                <a:gd name="connsiteX21-311" fmla="*/ 3944197 w 4923790"/>
                <a:gd name="connsiteY21-312" fmla="*/ 2018856 h 2042452"/>
                <a:gd name="connsiteX22-313" fmla="*/ 4923790 w 4923790"/>
                <a:gd name="connsiteY22-314" fmla="*/ 1998037 h 2042452"/>
                <a:gd name="connsiteX0-315" fmla="*/ 0 w 4923790"/>
                <a:gd name="connsiteY0-316" fmla="*/ 2033597 h 2042452"/>
                <a:gd name="connsiteX1-317" fmla="*/ 2815922 w 4923790"/>
                <a:gd name="connsiteY1-318" fmla="*/ 2033597 h 2042452"/>
                <a:gd name="connsiteX2-319" fmla="*/ 2816230 w 4923790"/>
                <a:gd name="connsiteY2-320" fmla="*/ 1748894 h 2042452"/>
                <a:gd name="connsiteX3-321" fmla="*/ 3394881 w 4923790"/>
                <a:gd name="connsiteY3-322" fmla="*/ 763524 h 2042452"/>
                <a:gd name="connsiteX4-323" fmla="*/ 3486701 w 4923790"/>
                <a:gd name="connsiteY4-324" fmla="*/ 468344 h 2042452"/>
                <a:gd name="connsiteX5-325" fmla="*/ 3458932 w 4923790"/>
                <a:gd name="connsiteY5-326" fmla="*/ 346944 h 2042452"/>
                <a:gd name="connsiteX6-327" fmla="*/ 3374391 w 4923790"/>
                <a:gd name="connsiteY6-328" fmla="*/ 306889 h 2042452"/>
                <a:gd name="connsiteX7-329" fmla="*/ 3289850 w 4923790"/>
                <a:gd name="connsiteY7-330" fmla="*/ 351258 h 2042452"/>
                <a:gd name="connsiteX8-331" fmla="*/ 3262081 w 4923790"/>
                <a:gd name="connsiteY8-332" fmla="*/ 527503 h 2042452"/>
                <a:gd name="connsiteX9-333" fmla="*/ 3262081 w 4923790"/>
                <a:gd name="connsiteY9-334" fmla="*/ 717305 h 2042452"/>
                <a:gd name="connsiteX10-335" fmla="*/ 2815922 w 4923790"/>
                <a:gd name="connsiteY10-336" fmla="*/ 717305 h 2042452"/>
                <a:gd name="connsiteX11-337" fmla="*/ 2815922 w 4923790"/>
                <a:gd name="connsiteY11-338" fmla="*/ 644589 h 2042452"/>
                <a:gd name="connsiteX12-339" fmla="*/ 2833177 w 4923790"/>
                <a:gd name="connsiteY12-340" fmla="*/ 380221 h 2042452"/>
                <a:gd name="connsiteX13-341" fmla="*/ 2918218 w 4923790"/>
                <a:gd name="connsiteY13-342" fmla="*/ 189803 h 2042452"/>
                <a:gd name="connsiteX14-343" fmla="*/ 3094463 w 4923790"/>
                <a:gd name="connsiteY14-344" fmla="*/ 48067 h 2042452"/>
                <a:gd name="connsiteX15-345" fmla="*/ 3354517 w 4923790"/>
                <a:gd name="connsiteY15-346" fmla="*/ 0 h 2042452"/>
                <a:gd name="connsiteX16-347" fmla="*/ 3803757 w 4923790"/>
                <a:gd name="connsiteY16-348" fmla="*/ 147282 h 2042452"/>
                <a:gd name="connsiteX17-349" fmla="*/ 3955969 w 4923790"/>
                <a:gd name="connsiteY17-350" fmla="*/ 520108 h 2042452"/>
                <a:gd name="connsiteX18-351" fmla="*/ 3870302 w 4923790"/>
                <a:gd name="connsiteY18-352" fmla="*/ 882458 h 2042452"/>
                <a:gd name="connsiteX19-353" fmla="*/ 3365571 w 4923790"/>
                <a:gd name="connsiteY19-354" fmla="*/ 1693432 h 2042452"/>
                <a:gd name="connsiteX20-355" fmla="*/ 3911600 w 4923790"/>
                <a:gd name="connsiteY20-356" fmla="*/ 1693432 h 2042452"/>
                <a:gd name="connsiteX21-357" fmla="*/ 3944197 w 4923790"/>
                <a:gd name="connsiteY21-358" fmla="*/ 2018856 h 2042452"/>
                <a:gd name="connsiteX22-359" fmla="*/ 4923790 w 4923790"/>
                <a:gd name="connsiteY22-360" fmla="*/ 1998037 h 2042452"/>
                <a:gd name="connsiteX0-361" fmla="*/ 0 w 4923790"/>
                <a:gd name="connsiteY0-362" fmla="*/ 2033597 h 2034670"/>
                <a:gd name="connsiteX1-363" fmla="*/ 2815922 w 4923790"/>
                <a:gd name="connsiteY1-364" fmla="*/ 2033597 h 2034670"/>
                <a:gd name="connsiteX2-365" fmla="*/ 2816230 w 4923790"/>
                <a:gd name="connsiteY2-366" fmla="*/ 1748894 h 2034670"/>
                <a:gd name="connsiteX3-367" fmla="*/ 3394881 w 4923790"/>
                <a:gd name="connsiteY3-368" fmla="*/ 763524 h 2034670"/>
                <a:gd name="connsiteX4-369" fmla="*/ 3486701 w 4923790"/>
                <a:gd name="connsiteY4-370" fmla="*/ 468344 h 2034670"/>
                <a:gd name="connsiteX5-371" fmla="*/ 3458932 w 4923790"/>
                <a:gd name="connsiteY5-372" fmla="*/ 346944 h 2034670"/>
                <a:gd name="connsiteX6-373" fmla="*/ 3374391 w 4923790"/>
                <a:gd name="connsiteY6-374" fmla="*/ 306889 h 2034670"/>
                <a:gd name="connsiteX7-375" fmla="*/ 3289850 w 4923790"/>
                <a:gd name="connsiteY7-376" fmla="*/ 351258 h 2034670"/>
                <a:gd name="connsiteX8-377" fmla="*/ 3262081 w 4923790"/>
                <a:gd name="connsiteY8-378" fmla="*/ 527503 h 2034670"/>
                <a:gd name="connsiteX9-379" fmla="*/ 3262081 w 4923790"/>
                <a:gd name="connsiteY9-380" fmla="*/ 717305 h 2034670"/>
                <a:gd name="connsiteX10-381" fmla="*/ 2815922 w 4923790"/>
                <a:gd name="connsiteY10-382" fmla="*/ 717305 h 2034670"/>
                <a:gd name="connsiteX11-383" fmla="*/ 2815922 w 4923790"/>
                <a:gd name="connsiteY11-384" fmla="*/ 644589 h 2034670"/>
                <a:gd name="connsiteX12-385" fmla="*/ 2833177 w 4923790"/>
                <a:gd name="connsiteY12-386" fmla="*/ 380221 h 2034670"/>
                <a:gd name="connsiteX13-387" fmla="*/ 2918218 w 4923790"/>
                <a:gd name="connsiteY13-388" fmla="*/ 189803 h 2034670"/>
                <a:gd name="connsiteX14-389" fmla="*/ 3094463 w 4923790"/>
                <a:gd name="connsiteY14-390" fmla="*/ 48067 h 2034670"/>
                <a:gd name="connsiteX15-391" fmla="*/ 3354517 w 4923790"/>
                <a:gd name="connsiteY15-392" fmla="*/ 0 h 2034670"/>
                <a:gd name="connsiteX16-393" fmla="*/ 3803757 w 4923790"/>
                <a:gd name="connsiteY16-394" fmla="*/ 147282 h 2034670"/>
                <a:gd name="connsiteX17-395" fmla="*/ 3955969 w 4923790"/>
                <a:gd name="connsiteY17-396" fmla="*/ 520108 h 2034670"/>
                <a:gd name="connsiteX18-397" fmla="*/ 3870302 w 4923790"/>
                <a:gd name="connsiteY18-398" fmla="*/ 882458 h 2034670"/>
                <a:gd name="connsiteX19-399" fmla="*/ 3365571 w 4923790"/>
                <a:gd name="connsiteY19-400" fmla="*/ 1693432 h 2034670"/>
                <a:gd name="connsiteX20-401" fmla="*/ 3911600 w 4923790"/>
                <a:gd name="connsiteY20-402" fmla="*/ 1693432 h 2034670"/>
                <a:gd name="connsiteX21-403" fmla="*/ 3944197 w 4923790"/>
                <a:gd name="connsiteY21-404" fmla="*/ 2018856 h 2034670"/>
                <a:gd name="connsiteX22-405" fmla="*/ 4923790 w 4923790"/>
                <a:gd name="connsiteY22-406" fmla="*/ 1998037 h 2034670"/>
                <a:gd name="connsiteX0-407" fmla="*/ 0 w 4923790"/>
                <a:gd name="connsiteY0-408" fmla="*/ 2033597 h 2034670"/>
                <a:gd name="connsiteX1-409" fmla="*/ 2815922 w 4923790"/>
                <a:gd name="connsiteY1-410" fmla="*/ 2033597 h 2034670"/>
                <a:gd name="connsiteX2-411" fmla="*/ 2816230 w 4923790"/>
                <a:gd name="connsiteY2-412" fmla="*/ 1748894 h 2034670"/>
                <a:gd name="connsiteX3-413" fmla="*/ 3394881 w 4923790"/>
                <a:gd name="connsiteY3-414" fmla="*/ 763524 h 2034670"/>
                <a:gd name="connsiteX4-415" fmla="*/ 3486701 w 4923790"/>
                <a:gd name="connsiteY4-416" fmla="*/ 468344 h 2034670"/>
                <a:gd name="connsiteX5-417" fmla="*/ 3458932 w 4923790"/>
                <a:gd name="connsiteY5-418" fmla="*/ 346944 h 2034670"/>
                <a:gd name="connsiteX6-419" fmla="*/ 3374391 w 4923790"/>
                <a:gd name="connsiteY6-420" fmla="*/ 306889 h 2034670"/>
                <a:gd name="connsiteX7-421" fmla="*/ 3289850 w 4923790"/>
                <a:gd name="connsiteY7-422" fmla="*/ 351258 h 2034670"/>
                <a:gd name="connsiteX8-423" fmla="*/ 3262081 w 4923790"/>
                <a:gd name="connsiteY8-424" fmla="*/ 527503 h 2034670"/>
                <a:gd name="connsiteX9-425" fmla="*/ 3262081 w 4923790"/>
                <a:gd name="connsiteY9-426" fmla="*/ 717305 h 2034670"/>
                <a:gd name="connsiteX10-427" fmla="*/ 2815922 w 4923790"/>
                <a:gd name="connsiteY10-428" fmla="*/ 717305 h 2034670"/>
                <a:gd name="connsiteX11-429" fmla="*/ 2815922 w 4923790"/>
                <a:gd name="connsiteY11-430" fmla="*/ 644589 h 2034670"/>
                <a:gd name="connsiteX12-431" fmla="*/ 2833177 w 4923790"/>
                <a:gd name="connsiteY12-432" fmla="*/ 380221 h 2034670"/>
                <a:gd name="connsiteX13-433" fmla="*/ 2918218 w 4923790"/>
                <a:gd name="connsiteY13-434" fmla="*/ 189803 h 2034670"/>
                <a:gd name="connsiteX14-435" fmla="*/ 3094463 w 4923790"/>
                <a:gd name="connsiteY14-436" fmla="*/ 48067 h 2034670"/>
                <a:gd name="connsiteX15-437" fmla="*/ 3354517 w 4923790"/>
                <a:gd name="connsiteY15-438" fmla="*/ 0 h 2034670"/>
                <a:gd name="connsiteX16-439" fmla="*/ 3803757 w 4923790"/>
                <a:gd name="connsiteY16-440" fmla="*/ 147282 h 2034670"/>
                <a:gd name="connsiteX17-441" fmla="*/ 3955969 w 4923790"/>
                <a:gd name="connsiteY17-442" fmla="*/ 520108 h 2034670"/>
                <a:gd name="connsiteX18-443" fmla="*/ 3870302 w 4923790"/>
                <a:gd name="connsiteY18-444" fmla="*/ 882458 h 2034670"/>
                <a:gd name="connsiteX19-445" fmla="*/ 3365571 w 4923790"/>
                <a:gd name="connsiteY19-446" fmla="*/ 1693432 h 2034670"/>
                <a:gd name="connsiteX20-447" fmla="*/ 3911600 w 4923790"/>
                <a:gd name="connsiteY20-448" fmla="*/ 1693432 h 2034670"/>
                <a:gd name="connsiteX21-449" fmla="*/ 3944197 w 4923790"/>
                <a:gd name="connsiteY21-450" fmla="*/ 2018856 h 2034670"/>
                <a:gd name="connsiteX22-451" fmla="*/ 4923790 w 4923790"/>
                <a:gd name="connsiteY22-452" fmla="*/ 1998037 h 2034670"/>
                <a:gd name="connsiteX0-453" fmla="*/ 0 w 4923790"/>
                <a:gd name="connsiteY0-454" fmla="*/ 2033597 h 2034670"/>
                <a:gd name="connsiteX1-455" fmla="*/ 2815922 w 4923790"/>
                <a:gd name="connsiteY1-456" fmla="*/ 2033597 h 2034670"/>
                <a:gd name="connsiteX2-457" fmla="*/ 2816230 w 4923790"/>
                <a:gd name="connsiteY2-458" fmla="*/ 1748894 h 2034670"/>
                <a:gd name="connsiteX3-459" fmla="*/ 3394881 w 4923790"/>
                <a:gd name="connsiteY3-460" fmla="*/ 763524 h 2034670"/>
                <a:gd name="connsiteX4-461" fmla="*/ 3486701 w 4923790"/>
                <a:gd name="connsiteY4-462" fmla="*/ 468344 h 2034670"/>
                <a:gd name="connsiteX5-463" fmla="*/ 3458932 w 4923790"/>
                <a:gd name="connsiteY5-464" fmla="*/ 346944 h 2034670"/>
                <a:gd name="connsiteX6-465" fmla="*/ 3374391 w 4923790"/>
                <a:gd name="connsiteY6-466" fmla="*/ 306889 h 2034670"/>
                <a:gd name="connsiteX7-467" fmla="*/ 3289850 w 4923790"/>
                <a:gd name="connsiteY7-468" fmla="*/ 351258 h 2034670"/>
                <a:gd name="connsiteX8-469" fmla="*/ 3262081 w 4923790"/>
                <a:gd name="connsiteY8-470" fmla="*/ 527503 h 2034670"/>
                <a:gd name="connsiteX9-471" fmla="*/ 3262081 w 4923790"/>
                <a:gd name="connsiteY9-472" fmla="*/ 717305 h 2034670"/>
                <a:gd name="connsiteX10-473" fmla="*/ 2815922 w 4923790"/>
                <a:gd name="connsiteY10-474" fmla="*/ 717305 h 2034670"/>
                <a:gd name="connsiteX11-475" fmla="*/ 2815922 w 4923790"/>
                <a:gd name="connsiteY11-476" fmla="*/ 644589 h 2034670"/>
                <a:gd name="connsiteX12-477" fmla="*/ 2833177 w 4923790"/>
                <a:gd name="connsiteY12-478" fmla="*/ 380221 h 2034670"/>
                <a:gd name="connsiteX13-479" fmla="*/ 2918218 w 4923790"/>
                <a:gd name="connsiteY13-480" fmla="*/ 189803 h 2034670"/>
                <a:gd name="connsiteX14-481" fmla="*/ 3094463 w 4923790"/>
                <a:gd name="connsiteY14-482" fmla="*/ 48067 h 2034670"/>
                <a:gd name="connsiteX15-483" fmla="*/ 3354517 w 4923790"/>
                <a:gd name="connsiteY15-484" fmla="*/ 0 h 2034670"/>
                <a:gd name="connsiteX16-485" fmla="*/ 3803757 w 4923790"/>
                <a:gd name="connsiteY16-486" fmla="*/ 147282 h 2034670"/>
                <a:gd name="connsiteX17-487" fmla="*/ 3955969 w 4923790"/>
                <a:gd name="connsiteY17-488" fmla="*/ 520108 h 2034670"/>
                <a:gd name="connsiteX18-489" fmla="*/ 3870302 w 4923790"/>
                <a:gd name="connsiteY18-490" fmla="*/ 882458 h 2034670"/>
                <a:gd name="connsiteX19-491" fmla="*/ 3365571 w 4923790"/>
                <a:gd name="connsiteY19-492" fmla="*/ 1693432 h 2034670"/>
                <a:gd name="connsiteX20-493" fmla="*/ 3911600 w 4923790"/>
                <a:gd name="connsiteY20-494" fmla="*/ 1693432 h 2034670"/>
                <a:gd name="connsiteX21-495" fmla="*/ 3912447 w 4923790"/>
                <a:gd name="connsiteY21-496" fmla="*/ 2018856 h 2034670"/>
                <a:gd name="connsiteX22-497" fmla="*/ 4923790 w 4923790"/>
                <a:gd name="connsiteY22-498" fmla="*/ 1998037 h 2034670"/>
                <a:gd name="connsiteX0-499" fmla="*/ 0 w 4923790"/>
                <a:gd name="connsiteY0-500" fmla="*/ 2033597 h 2034670"/>
                <a:gd name="connsiteX1-501" fmla="*/ 2815922 w 4923790"/>
                <a:gd name="connsiteY1-502" fmla="*/ 2033597 h 2034670"/>
                <a:gd name="connsiteX2-503" fmla="*/ 2816230 w 4923790"/>
                <a:gd name="connsiteY2-504" fmla="*/ 1748894 h 2034670"/>
                <a:gd name="connsiteX3-505" fmla="*/ 3394881 w 4923790"/>
                <a:gd name="connsiteY3-506" fmla="*/ 763524 h 2034670"/>
                <a:gd name="connsiteX4-507" fmla="*/ 3486701 w 4923790"/>
                <a:gd name="connsiteY4-508" fmla="*/ 468344 h 2034670"/>
                <a:gd name="connsiteX5-509" fmla="*/ 3458932 w 4923790"/>
                <a:gd name="connsiteY5-510" fmla="*/ 346944 h 2034670"/>
                <a:gd name="connsiteX6-511" fmla="*/ 3374391 w 4923790"/>
                <a:gd name="connsiteY6-512" fmla="*/ 306889 h 2034670"/>
                <a:gd name="connsiteX7-513" fmla="*/ 3289850 w 4923790"/>
                <a:gd name="connsiteY7-514" fmla="*/ 351258 h 2034670"/>
                <a:gd name="connsiteX8-515" fmla="*/ 3262081 w 4923790"/>
                <a:gd name="connsiteY8-516" fmla="*/ 527503 h 2034670"/>
                <a:gd name="connsiteX9-517" fmla="*/ 3262081 w 4923790"/>
                <a:gd name="connsiteY9-518" fmla="*/ 717305 h 2034670"/>
                <a:gd name="connsiteX10-519" fmla="*/ 2815922 w 4923790"/>
                <a:gd name="connsiteY10-520" fmla="*/ 717305 h 2034670"/>
                <a:gd name="connsiteX11-521" fmla="*/ 2815922 w 4923790"/>
                <a:gd name="connsiteY11-522" fmla="*/ 644589 h 2034670"/>
                <a:gd name="connsiteX12-523" fmla="*/ 2833177 w 4923790"/>
                <a:gd name="connsiteY12-524" fmla="*/ 380221 h 2034670"/>
                <a:gd name="connsiteX13-525" fmla="*/ 2918218 w 4923790"/>
                <a:gd name="connsiteY13-526" fmla="*/ 189803 h 2034670"/>
                <a:gd name="connsiteX14-527" fmla="*/ 3094463 w 4923790"/>
                <a:gd name="connsiteY14-528" fmla="*/ 48067 h 2034670"/>
                <a:gd name="connsiteX15-529" fmla="*/ 3354517 w 4923790"/>
                <a:gd name="connsiteY15-530" fmla="*/ 0 h 2034670"/>
                <a:gd name="connsiteX16-531" fmla="*/ 3803757 w 4923790"/>
                <a:gd name="connsiteY16-532" fmla="*/ 147282 h 2034670"/>
                <a:gd name="connsiteX17-533" fmla="*/ 3955969 w 4923790"/>
                <a:gd name="connsiteY17-534" fmla="*/ 520108 h 2034670"/>
                <a:gd name="connsiteX18-535" fmla="*/ 3870302 w 4923790"/>
                <a:gd name="connsiteY18-536" fmla="*/ 882458 h 2034670"/>
                <a:gd name="connsiteX19-537" fmla="*/ 3365571 w 4923790"/>
                <a:gd name="connsiteY19-538" fmla="*/ 1693432 h 2034670"/>
                <a:gd name="connsiteX20-539" fmla="*/ 3911600 w 4923790"/>
                <a:gd name="connsiteY20-540" fmla="*/ 1693432 h 2034670"/>
                <a:gd name="connsiteX21-541" fmla="*/ 3912447 w 4923790"/>
                <a:gd name="connsiteY21-542" fmla="*/ 2018856 h 2034670"/>
                <a:gd name="connsiteX22-543" fmla="*/ 4923790 w 4923790"/>
                <a:gd name="connsiteY22-544" fmla="*/ 1998037 h 2034670"/>
                <a:gd name="connsiteX0-545" fmla="*/ 0 w 4923790"/>
                <a:gd name="connsiteY0-546" fmla="*/ 2033597 h 2034670"/>
                <a:gd name="connsiteX1-547" fmla="*/ 2815922 w 4923790"/>
                <a:gd name="connsiteY1-548" fmla="*/ 2033597 h 2034670"/>
                <a:gd name="connsiteX2-549" fmla="*/ 2816230 w 4923790"/>
                <a:gd name="connsiteY2-550" fmla="*/ 1748894 h 2034670"/>
                <a:gd name="connsiteX3-551" fmla="*/ 3394881 w 4923790"/>
                <a:gd name="connsiteY3-552" fmla="*/ 763524 h 2034670"/>
                <a:gd name="connsiteX4-553" fmla="*/ 3486701 w 4923790"/>
                <a:gd name="connsiteY4-554" fmla="*/ 468344 h 2034670"/>
                <a:gd name="connsiteX5-555" fmla="*/ 3458932 w 4923790"/>
                <a:gd name="connsiteY5-556" fmla="*/ 346944 h 2034670"/>
                <a:gd name="connsiteX6-557" fmla="*/ 3374391 w 4923790"/>
                <a:gd name="connsiteY6-558" fmla="*/ 306889 h 2034670"/>
                <a:gd name="connsiteX7-559" fmla="*/ 3289850 w 4923790"/>
                <a:gd name="connsiteY7-560" fmla="*/ 351258 h 2034670"/>
                <a:gd name="connsiteX8-561" fmla="*/ 3262081 w 4923790"/>
                <a:gd name="connsiteY8-562" fmla="*/ 527503 h 2034670"/>
                <a:gd name="connsiteX9-563" fmla="*/ 3262081 w 4923790"/>
                <a:gd name="connsiteY9-564" fmla="*/ 717305 h 2034670"/>
                <a:gd name="connsiteX10-565" fmla="*/ 2815922 w 4923790"/>
                <a:gd name="connsiteY10-566" fmla="*/ 717305 h 2034670"/>
                <a:gd name="connsiteX11-567" fmla="*/ 2815922 w 4923790"/>
                <a:gd name="connsiteY11-568" fmla="*/ 644589 h 2034670"/>
                <a:gd name="connsiteX12-569" fmla="*/ 2833177 w 4923790"/>
                <a:gd name="connsiteY12-570" fmla="*/ 380221 h 2034670"/>
                <a:gd name="connsiteX13-571" fmla="*/ 2918218 w 4923790"/>
                <a:gd name="connsiteY13-572" fmla="*/ 189803 h 2034670"/>
                <a:gd name="connsiteX14-573" fmla="*/ 3094463 w 4923790"/>
                <a:gd name="connsiteY14-574" fmla="*/ 48067 h 2034670"/>
                <a:gd name="connsiteX15-575" fmla="*/ 3354517 w 4923790"/>
                <a:gd name="connsiteY15-576" fmla="*/ 0 h 2034670"/>
                <a:gd name="connsiteX16-577" fmla="*/ 3803757 w 4923790"/>
                <a:gd name="connsiteY16-578" fmla="*/ 147282 h 2034670"/>
                <a:gd name="connsiteX17-579" fmla="*/ 3955969 w 4923790"/>
                <a:gd name="connsiteY17-580" fmla="*/ 520108 h 2034670"/>
                <a:gd name="connsiteX18-581" fmla="*/ 3870302 w 4923790"/>
                <a:gd name="connsiteY18-582" fmla="*/ 882458 h 2034670"/>
                <a:gd name="connsiteX19-583" fmla="*/ 3365571 w 4923790"/>
                <a:gd name="connsiteY19-584" fmla="*/ 1693432 h 2034670"/>
                <a:gd name="connsiteX20-585" fmla="*/ 3911600 w 4923790"/>
                <a:gd name="connsiteY20-586" fmla="*/ 1693432 h 2034670"/>
                <a:gd name="connsiteX21-587" fmla="*/ 3912447 w 4923790"/>
                <a:gd name="connsiteY21-588" fmla="*/ 2018856 h 2034670"/>
                <a:gd name="connsiteX22-589" fmla="*/ 4923790 w 4923790"/>
                <a:gd name="connsiteY22-590" fmla="*/ 1998037 h 2034670"/>
                <a:gd name="connsiteX0-591" fmla="*/ 0 w 4923790"/>
                <a:gd name="connsiteY0-592" fmla="*/ 2033597 h 2034670"/>
                <a:gd name="connsiteX1-593" fmla="*/ 2815922 w 4923790"/>
                <a:gd name="connsiteY1-594" fmla="*/ 2033597 h 2034670"/>
                <a:gd name="connsiteX2-595" fmla="*/ 2816230 w 4923790"/>
                <a:gd name="connsiteY2-596" fmla="*/ 1748894 h 2034670"/>
                <a:gd name="connsiteX3-597" fmla="*/ 3394881 w 4923790"/>
                <a:gd name="connsiteY3-598" fmla="*/ 763524 h 2034670"/>
                <a:gd name="connsiteX4-599" fmla="*/ 3486701 w 4923790"/>
                <a:gd name="connsiteY4-600" fmla="*/ 468344 h 2034670"/>
                <a:gd name="connsiteX5-601" fmla="*/ 3458932 w 4923790"/>
                <a:gd name="connsiteY5-602" fmla="*/ 346944 h 2034670"/>
                <a:gd name="connsiteX6-603" fmla="*/ 3374391 w 4923790"/>
                <a:gd name="connsiteY6-604" fmla="*/ 306889 h 2034670"/>
                <a:gd name="connsiteX7-605" fmla="*/ 3289850 w 4923790"/>
                <a:gd name="connsiteY7-606" fmla="*/ 351258 h 2034670"/>
                <a:gd name="connsiteX8-607" fmla="*/ 3262081 w 4923790"/>
                <a:gd name="connsiteY8-608" fmla="*/ 527503 h 2034670"/>
                <a:gd name="connsiteX9-609" fmla="*/ 3262081 w 4923790"/>
                <a:gd name="connsiteY9-610" fmla="*/ 717305 h 2034670"/>
                <a:gd name="connsiteX10-611" fmla="*/ 2815922 w 4923790"/>
                <a:gd name="connsiteY10-612" fmla="*/ 717305 h 2034670"/>
                <a:gd name="connsiteX11-613" fmla="*/ 2815922 w 4923790"/>
                <a:gd name="connsiteY11-614" fmla="*/ 644589 h 2034670"/>
                <a:gd name="connsiteX12-615" fmla="*/ 2833177 w 4923790"/>
                <a:gd name="connsiteY12-616" fmla="*/ 380221 h 2034670"/>
                <a:gd name="connsiteX13-617" fmla="*/ 2918218 w 4923790"/>
                <a:gd name="connsiteY13-618" fmla="*/ 189803 h 2034670"/>
                <a:gd name="connsiteX14-619" fmla="*/ 3094463 w 4923790"/>
                <a:gd name="connsiteY14-620" fmla="*/ 48067 h 2034670"/>
                <a:gd name="connsiteX15-621" fmla="*/ 3354517 w 4923790"/>
                <a:gd name="connsiteY15-622" fmla="*/ 0 h 2034670"/>
                <a:gd name="connsiteX16-623" fmla="*/ 3803757 w 4923790"/>
                <a:gd name="connsiteY16-624" fmla="*/ 147282 h 2034670"/>
                <a:gd name="connsiteX17-625" fmla="*/ 3955969 w 4923790"/>
                <a:gd name="connsiteY17-626" fmla="*/ 520108 h 2034670"/>
                <a:gd name="connsiteX18-627" fmla="*/ 3870302 w 4923790"/>
                <a:gd name="connsiteY18-628" fmla="*/ 882458 h 2034670"/>
                <a:gd name="connsiteX19-629" fmla="*/ 3365571 w 4923790"/>
                <a:gd name="connsiteY19-630" fmla="*/ 1693432 h 2034670"/>
                <a:gd name="connsiteX20-631" fmla="*/ 3911600 w 4923790"/>
                <a:gd name="connsiteY20-632" fmla="*/ 1693432 h 2034670"/>
                <a:gd name="connsiteX21-633" fmla="*/ 3912447 w 4923790"/>
                <a:gd name="connsiteY21-634" fmla="*/ 2018856 h 2034670"/>
                <a:gd name="connsiteX22-635" fmla="*/ 4923790 w 4923790"/>
                <a:gd name="connsiteY22-636" fmla="*/ 1998037 h 2034670"/>
                <a:gd name="connsiteX0-637" fmla="*/ 0 w 4923790"/>
                <a:gd name="connsiteY0-638" fmla="*/ 2033597 h 2045972"/>
                <a:gd name="connsiteX1-639" fmla="*/ 2815922 w 4923790"/>
                <a:gd name="connsiteY1-640" fmla="*/ 2033597 h 2045972"/>
                <a:gd name="connsiteX2-641" fmla="*/ 2816230 w 4923790"/>
                <a:gd name="connsiteY2-642" fmla="*/ 1748894 h 2045972"/>
                <a:gd name="connsiteX3-643" fmla="*/ 3394881 w 4923790"/>
                <a:gd name="connsiteY3-644" fmla="*/ 763524 h 2045972"/>
                <a:gd name="connsiteX4-645" fmla="*/ 3486701 w 4923790"/>
                <a:gd name="connsiteY4-646" fmla="*/ 468344 h 2045972"/>
                <a:gd name="connsiteX5-647" fmla="*/ 3458932 w 4923790"/>
                <a:gd name="connsiteY5-648" fmla="*/ 346944 h 2045972"/>
                <a:gd name="connsiteX6-649" fmla="*/ 3374391 w 4923790"/>
                <a:gd name="connsiteY6-650" fmla="*/ 306889 h 2045972"/>
                <a:gd name="connsiteX7-651" fmla="*/ 3289850 w 4923790"/>
                <a:gd name="connsiteY7-652" fmla="*/ 351258 h 2045972"/>
                <a:gd name="connsiteX8-653" fmla="*/ 3262081 w 4923790"/>
                <a:gd name="connsiteY8-654" fmla="*/ 527503 h 2045972"/>
                <a:gd name="connsiteX9-655" fmla="*/ 3262081 w 4923790"/>
                <a:gd name="connsiteY9-656" fmla="*/ 717305 h 2045972"/>
                <a:gd name="connsiteX10-657" fmla="*/ 2815922 w 4923790"/>
                <a:gd name="connsiteY10-658" fmla="*/ 717305 h 2045972"/>
                <a:gd name="connsiteX11-659" fmla="*/ 2815922 w 4923790"/>
                <a:gd name="connsiteY11-660" fmla="*/ 644589 h 2045972"/>
                <a:gd name="connsiteX12-661" fmla="*/ 2833177 w 4923790"/>
                <a:gd name="connsiteY12-662" fmla="*/ 380221 h 2045972"/>
                <a:gd name="connsiteX13-663" fmla="*/ 2918218 w 4923790"/>
                <a:gd name="connsiteY13-664" fmla="*/ 189803 h 2045972"/>
                <a:gd name="connsiteX14-665" fmla="*/ 3094463 w 4923790"/>
                <a:gd name="connsiteY14-666" fmla="*/ 48067 h 2045972"/>
                <a:gd name="connsiteX15-667" fmla="*/ 3354517 w 4923790"/>
                <a:gd name="connsiteY15-668" fmla="*/ 0 h 2045972"/>
                <a:gd name="connsiteX16-669" fmla="*/ 3803757 w 4923790"/>
                <a:gd name="connsiteY16-670" fmla="*/ 147282 h 2045972"/>
                <a:gd name="connsiteX17-671" fmla="*/ 3955969 w 4923790"/>
                <a:gd name="connsiteY17-672" fmla="*/ 520108 h 2045972"/>
                <a:gd name="connsiteX18-673" fmla="*/ 3870302 w 4923790"/>
                <a:gd name="connsiteY18-674" fmla="*/ 882458 h 2045972"/>
                <a:gd name="connsiteX19-675" fmla="*/ 3365571 w 4923790"/>
                <a:gd name="connsiteY19-676" fmla="*/ 1693432 h 2045972"/>
                <a:gd name="connsiteX20-677" fmla="*/ 3911600 w 4923790"/>
                <a:gd name="connsiteY20-678" fmla="*/ 1693432 h 2045972"/>
                <a:gd name="connsiteX21-679" fmla="*/ 3906097 w 4923790"/>
                <a:gd name="connsiteY21-680" fmla="*/ 2031556 h 2045972"/>
                <a:gd name="connsiteX22-681" fmla="*/ 4923790 w 4923790"/>
                <a:gd name="connsiteY22-682" fmla="*/ 1998037 h 2045972"/>
                <a:gd name="connsiteX0-683" fmla="*/ 0 w 4923790"/>
                <a:gd name="connsiteY0-684" fmla="*/ 2033597 h 2045972"/>
                <a:gd name="connsiteX1-685" fmla="*/ 2815922 w 4923790"/>
                <a:gd name="connsiteY1-686" fmla="*/ 2033597 h 2045972"/>
                <a:gd name="connsiteX2-687" fmla="*/ 2816230 w 4923790"/>
                <a:gd name="connsiteY2-688" fmla="*/ 1748894 h 2045972"/>
                <a:gd name="connsiteX3-689" fmla="*/ 3394881 w 4923790"/>
                <a:gd name="connsiteY3-690" fmla="*/ 763524 h 2045972"/>
                <a:gd name="connsiteX4-691" fmla="*/ 3486701 w 4923790"/>
                <a:gd name="connsiteY4-692" fmla="*/ 468344 h 2045972"/>
                <a:gd name="connsiteX5-693" fmla="*/ 3458932 w 4923790"/>
                <a:gd name="connsiteY5-694" fmla="*/ 346944 h 2045972"/>
                <a:gd name="connsiteX6-695" fmla="*/ 3374391 w 4923790"/>
                <a:gd name="connsiteY6-696" fmla="*/ 306889 h 2045972"/>
                <a:gd name="connsiteX7-697" fmla="*/ 3289850 w 4923790"/>
                <a:gd name="connsiteY7-698" fmla="*/ 351258 h 2045972"/>
                <a:gd name="connsiteX8-699" fmla="*/ 3262081 w 4923790"/>
                <a:gd name="connsiteY8-700" fmla="*/ 527503 h 2045972"/>
                <a:gd name="connsiteX9-701" fmla="*/ 3262081 w 4923790"/>
                <a:gd name="connsiteY9-702" fmla="*/ 717305 h 2045972"/>
                <a:gd name="connsiteX10-703" fmla="*/ 2815922 w 4923790"/>
                <a:gd name="connsiteY10-704" fmla="*/ 717305 h 2045972"/>
                <a:gd name="connsiteX11-705" fmla="*/ 2815922 w 4923790"/>
                <a:gd name="connsiteY11-706" fmla="*/ 644589 h 2045972"/>
                <a:gd name="connsiteX12-707" fmla="*/ 2833177 w 4923790"/>
                <a:gd name="connsiteY12-708" fmla="*/ 380221 h 2045972"/>
                <a:gd name="connsiteX13-709" fmla="*/ 2918218 w 4923790"/>
                <a:gd name="connsiteY13-710" fmla="*/ 189803 h 2045972"/>
                <a:gd name="connsiteX14-711" fmla="*/ 3094463 w 4923790"/>
                <a:gd name="connsiteY14-712" fmla="*/ 48067 h 2045972"/>
                <a:gd name="connsiteX15-713" fmla="*/ 3354517 w 4923790"/>
                <a:gd name="connsiteY15-714" fmla="*/ 0 h 2045972"/>
                <a:gd name="connsiteX16-715" fmla="*/ 3803757 w 4923790"/>
                <a:gd name="connsiteY16-716" fmla="*/ 147282 h 2045972"/>
                <a:gd name="connsiteX17-717" fmla="*/ 3955969 w 4923790"/>
                <a:gd name="connsiteY17-718" fmla="*/ 520108 h 2045972"/>
                <a:gd name="connsiteX18-719" fmla="*/ 3870302 w 4923790"/>
                <a:gd name="connsiteY18-720" fmla="*/ 882458 h 2045972"/>
                <a:gd name="connsiteX19-721" fmla="*/ 3365571 w 4923790"/>
                <a:gd name="connsiteY19-722" fmla="*/ 1693432 h 2045972"/>
                <a:gd name="connsiteX20-723" fmla="*/ 3911600 w 4923790"/>
                <a:gd name="connsiteY20-724" fmla="*/ 1693432 h 2045972"/>
                <a:gd name="connsiteX21-725" fmla="*/ 3906097 w 4923790"/>
                <a:gd name="connsiteY21-726" fmla="*/ 2031556 h 2045972"/>
                <a:gd name="connsiteX22-727" fmla="*/ 4923790 w 4923790"/>
                <a:gd name="connsiteY22-728" fmla="*/ 1998037 h 2045972"/>
                <a:gd name="connsiteX0-729" fmla="*/ 0 w 4923790"/>
                <a:gd name="connsiteY0-730" fmla="*/ 2033597 h 2033597"/>
                <a:gd name="connsiteX1-731" fmla="*/ 2815922 w 4923790"/>
                <a:gd name="connsiteY1-732" fmla="*/ 2033597 h 2033597"/>
                <a:gd name="connsiteX2-733" fmla="*/ 2816230 w 4923790"/>
                <a:gd name="connsiteY2-734" fmla="*/ 1748894 h 2033597"/>
                <a:gd name="connsiteX3-735" fmla="*/ 3394881 w 4923790"/>
                <a:gd name="connsiteY3-736" fmla="*/ 763524 h 2033597"/>
                <a:gd name="connsiteX4-737" fmla="*/ 3486701 w 4923790"/>
                <a:gd name="connsiteY4-738" fmla="*/ 468344 h 2033597"/>
                <a:gd name="connsiteX5-739" fmla="*/ 3458932 w 4923790"/>
                <a:gd name="connsiteY5-740" fmla="*/ 346944 h 2033597"/>
                <a:gd name="connsiteX6-741" fmla="*/ 3374391 w 4923790"/>
                <a:gd name="connsiteY6-742" fmla="*/ 306889 h 2033597"/>
                <a:gd name="connsiteX7-743" fmla="*/ 3289850 w 4923790"/>
                <a:gd name="connsiteY7-744" fmla="*/ 351258 h 2033597"/>
                <a:gd name="connsiteX8-745" fmla="*/ 3262081 w 4923790"/>
                <a:gd name="connsiteY8-746" fmla="*/ 527503 h 2033597"/>
                <a:gd name="connsiteX9-747" fmla="*/ 3262081 w 4923790"/>
                <a:gd name="connsiteY9-748" fmla="*/ 717305 h 2033597"/>
                <a:gd name="connsiteX10-749" fmla="*/ 2815922 w 4923790"/>
                <a:gd name="connsiteY10-750" fmla="*/ 717305 h 2033597"/>
                <a:gd name="connsiteX11-751" fmla="*/ 2815922 w 4923790"/>
                <a:gd name="connsiteY11-752" fmla="*/ 644589 h 2033597"/>
                <a:gd name="connsiteX12-753" fmla="*/ 2833177 w 4923790"/>
                <a:gd name="connsiteY12-754" fmla="*/ 380221 h 2033597"/>
                <a:gd name="connsiteX13-755" fmla="*/ 2918218 w 4923790"/>
                <a:gd name="connsiteY13-756" fmla="*/ 189803 h 2033597"/>
                <a:gd name="connsiteX14-757" fmla="*/ 3094463 w 4923790"/>
                <a:gd name="connsiteY14-758" fmla="*/ 48067 h 2033597"/>
                <a:gd name="connsiteX15-759" fmla="*/ 3354517 w 4923790"/>
                <a:gd name="connsiteY15-760" fmla="*/ 0 h 2033597"/>
                <a:gd name="connsiteX16-761" fmla="*/ 3803757 w 4923790"/>
                <a:gd name="connsiteY16-762" fmla="*/ 147282 h 2033597"/>
                <a:gd name="connsiteX17-763" fmla="*/ 3955969 w 4923790"/>
                <a:gd name="connsiteY17-764" fmla="*/ 520108 h 2033597"/>
                <a:gd name="connsiteX18-765" fmla="*/ 3870302 w 4923790"/>
                <a:gd name="connsiteY18-766" fmla="*/ 882458 h 2033597"/>
                <a:gd name="connsiteX19-767" fmla="*/ 3365571 w 4923790"/>
                <a:gd name="connsiteY19-768" fmla="*/ 1693432 h 2033597"/>
                <a:gd name="connsiteX20-769" fmla="*/ 3911600 w 4923790"/>
                <a:gd name="connsiteY20-770" fmla="*/ 1693432 h 2033597"/>
                <a:gd name="connsiteX21-771" fmla="*/ 3906097 w 4923790"/>
                <a:gd name="connsiteY21-772" fmla="*/ 2031556 h 2033597"/>
                <a:gd name="connsiteX22-773" fmla="*/ 4923790 w 4923790"/>
                <a:gd name="connsiteY22-774" fmla="*/ 1998037 h 2033597"/>
                <a:gd name="connsiteX0-775" fmla="*/ 0 w 4968240"/>
                <a:gd name="connsiteY0-776" fmla="*/ 2033597 h 2036137"/>
                <a:gd name="connsiteX1-777" fmla="*/ 2815922 w 4968240"/>
                <a:gd name="connsiteY1-778" fmla="*/ 2033597 h 2036137"/>
                <a:gd name="connsiteX2-779" fmla="*/ 2816230 w 4968240"/>
                <a:gd name="connsiteY2-780" fmla="*/ 1748894 h 2036137"/>
                <a:gd name="connsiteX3-781" fmla="*/ 3394881 w 4968240"/>
                <a:gd name="connsiteY3-782" fmla="*/ 763524 h 2036137"/>
                <a:gd name="connsiteX4-783" fmla="*/ 3486701 w 4968240"/>
                <a:gd name="connsiteY4-784" fmla="*/ 468344 h 2036137"/>
                <a:gd name="connsiteX5-785" fmla="*/ 3458932 w 4968240"/>
                <a:gd name="connsiteY5-786" fmla="*/ 346944 h 2036137"/>
                <a:gd name="connsiteX6-787" fmla="*/ 3374391 w 4968240"/>
                <a:gd name="connsiteY6-788" fmla="*/ 306889 h 2036137"/>
                <a:gd name="connsiteX7-789" fmla="*/ 3289850 w 4968240"/>
                <a:gd name="connsiteY7-790" fmla="*/ 351258 h 2036137"/>
                <a:gd name="connsiteX8-791" fmla="*/ 3262081 w 4968240"/>
                <a:gd name="connsiteY8-792" fmla="*/ 527503 h 2036137"/>
                <a:gd name="connsiteX9-793" fmla="*/ 3262081 w 4968240"/>
                <a:gd name="connsiteY9-794" fmla="*/ 717305 h 2036137"/>
                <a:gd name="connsiteX10-795" fmla="*/ 2815922 w 4968240"/>
                <a:gd name="connsiteY10-796" fmla="*/ 717305 h 2036137"/>
                <a:gd name="connsiteX11-797" fmla="*/ 2815922 w 4968240"/>
                <a:gd name="connsiteY11-798" fmla="*/ 644589 h 2036137"/>
                <a:gd name="connsiteX12-799" fmla="*/ 2833177 w 4968240"/>
                <a:gd name="connsiteY12-800" fmla="*/ 380221 h 2036137"/>
                <a:gd name="connsiteX13-801" fmla="*/ 2918218 w 4968240"/>
                <a:gd name="connsiteY13-802" fmla="*/ 189803 h 2036137"/>
                <a:gd name="connsiteX14-803" fmla="*/ 3094463 w 4968240"/>
                <a:gd name="connsiteY14-804" fmla="*/ 48067 h 2036137"/>
                <a:gd name="connsiteX15-805" fmla="*/ 3354517 w 4968240"/>
                <a:gd name="connsiteY15-806" fmla="*/ 0 h 2036137"/>
                <a:gd name="connsiteX16-807" fmla="*/ 3803757 w 4968240"/>
                <a:gd name="connsiteY16-808" fmla="*/ 147282 h 2036137"/>
                <a:gd name="connsiteX17-809" fmla="*/ 3955969 w 4968240"/>
                <a:gd name="connsiteY17-810" fmla="*/ 520108 h 2036137"/>
                <a:gd name="connsiteX18-811" fmla="*/ 3870302 w 4968240"/>
                <a:gd name="connsiteY18-812" fmla="*/ 882458 h 2036137"/>
                <a:gd name="connsiteX19-813" fmla="*/ 3365571 w 4968240"/>
                <a:gd name="connsiteY19-814" fmla="*/ 1693432 h 2036137"/>
                <a:gd name="connsiteX20-815" fmla="*/ 3911600 w 4968240"/>
                <a:gd name="connsiteY20-816" fmla="*/ 1693432 h 2036137"/>
                <a:gd name="connsiteX21-817" fmla="*/ 3906097 w 4968240"/>
                <a:gd name="connsiteY21-818" fmla="*/ 2031556 h 2036137"/>
                <a:gd name="connsiteX22-819" fmla="*/ 4968240 w 4968240"/>
                <a:gd name="connsiteY22-820" fmla="*/ 2036137 h 2036137"/>
                <a:gd name="connsiteX0-821" fmla="*/ 0 w 4968240"/>
                <a:gd name="connsiteY0-822" fmla="*/ 2033597 h 2041886"/>
                <a:gd name="connsiteX1-823" fmla="*/ 2815922 w 4968240"/>
                <a:gd name="connsiteY1-824" fmla="*/ 2033597 h 2041886"/>
                <a:gd name="connsiteX2-825" fmla="*/ 2816230 w 4968240"/>
                <a:gd name="connsiteY2-826" fmla="*/ 1748894 h 2041886"/>
                <a:gd name="connsiteX3-827" fmla="*/ 3394881 w 4968240"/>
                <a:gd name="connsiteY3-828" fmla="*/ 763524 h 2041886"/>
                <a:gd name="connsiteX4-829" fmla="*/ 3486701 w 4968240"/>
                <a:gd name="connsiteY4-830" fmla="*/ 468344 h 2041886"/>
                <a:gd name="connsiteX5-831" fmla="*/ 3458932 w 4968240"/>
                <a:gd name="connsiteY5-832" fmla="*/ 346944 h 2041886"/>
                <a:gd name="connsiteX6-833" fmla="*/ 3374391 w 4968240"/>
                <a:gd name="connsiteY6-834" fmla="*/ 306889 h 2041886"/>
                <a:gd name="connsiteX7-835" fmla="*/ 3289850 w 4968240"/>
                <a:gd name="connsiteY7-836" fmla="*/ 351258 h 2041886"/>
                <a:gd name="connsiteX8-837" fmla="*/ 3262081 w 4968240"/>
                <a:gd name="connsiteY8-838" fmla="*/ 527503 h 2041886"/>
                <a:gd name="connsiteX9-839" fmla="*/ 3262081 w 4968240"/>
                <a:gd name="connsiteY9-840" fmla="*/ 717305 h 2041886"/>
                <a:gd name="connsiteX10-841" fmla="*/ 2815922 w 4968240"/>
                <a:gd name="connsiteY10-842" fmla="*/ 717305 h 2041886"/>
                <a:gd name="connsiteX11-843" fmla="*/ 2815922 w 4968240"/>
                <a:gd name="connsiteY11-844" fmla="*/ 644589 h 2041886"/>
                <a:gd name="connsiteX12-845" fmla="*/ 2833177 w 4968240"/>
                <a:gd name="connsiteY12-846" fmla="*/ 380221 h 2041886"/>
                <a:gd name="connsiteX13-847" fmla="*/ 2918218 w 4968240"/>
                <a:gd name="connsiteY13-848" fmla="*/ 189803 h 2041886"/>
                <a:gd name="connsiteX14-849" fmla="*/ 3094463 w 4968240"/>
                <a:gd name="connsiteY14-850" fmla="*/ 48067 h 2041886"/>
                <a:gd name="connsiteX15-851" fmla="*/ 3354517 w 4968240"/>
                <a:gd name="connsiteY15-852" fmla="*/ 0 h 2041886"/>
                <a:gd name="connsiteX16-853" fmla="*/ 3803757 w 4968240"/>
                <a:gd name="connsiteY16-854" fmla="*/ 147282 h 2041886"/>
                <a:gd name="connsiteX17-855" fmla="*/ 3955969 w 4968240"/>
                <a:gd name="connsiteY17-856" fmla="*/ 520108 h 2041886"/>
                <a:gd name="connsiteX18-857" fmla="*/ 3870302 w 4968240"/>
                <a:gd name="connsiteY18-858" fmla="*/ 882458 h 2041886"/>
                <a:gd name="connsiteX19-859" fmla="*/ 3365571 w 4968240"/>
                <a:gd name="connsiteY19-860" fmla="*/ 1693432 h 2041886"/>
                <a:gd name="connsiteX20-861" fmla="*/ 3911600 w 4968240"/>
                <a:gd name="connsiteY20-862" fmla="*/ 1693432 h 2041886"/>
                <a:gd name="connsiteX21-863" fmla="*/ 3906097 w 4968240"/>
                <a:gd name="connsiteY21-864" fmla="*/ 2031556 h 2041886"/>
                <a:gd name="connsiteX22-865" fmla="*/ 4968240 w 4968240"/>
                <a:gd name="connsiteY22-866" fmla="*/ 2036137 h 2041886"/>
                <a:gd name="connsiteX0-867" fmla="*/ 0 w 4866640"/>
                <a:gd name="connsiteY0-868" fmla="*/ 2033597 h 2039247"/>
                <a:gd name="connsiteX1-869" fmla="*/ 2815922 w 4866640"/>
                <a:gd name="connsiteY1-870" fmla="*/ 2033597 h 2039247"/>
                <a:gd name="connsiteX2-871" fmla="*/ 2816230 w 4866640"/>
                <a:gd name="connsiteY2-872" fmla="*/ 1748894 h 2039247"/>
                <a:gd name="connsiteX3-873" fmla="*/ 3394881 w 4866640"/>
                <a:gd name="connsiteY3-874" fmla="*/ 763524 h 2039247"/>
                <a:gd name="connsiteX4-875" fmla="*/ 3486701 w 4866640"/>
                <a:gd name="connsiteY4-876" fmla="*/ 468344 h 2039247"/>
                <a:gd name="connsiteX5-877" fmla="*/ 3458932 w 4866640"/>
                <a:gd name="connsiteY5-878" fmla="*/ 346944 h 2039247"/>
                <a:gd name="connsiteX6-879" fmla="*/ 3374391 w 4866640"/>
                <a:gd name="connsiteY6-880" fmla="*/ 306889 h 2039247"/>
                <a:gd name="connsiteX7-881" fmla="*/ 3289850 w 4866640"/>
                <a:gd name="connsiteY7-882" fmla="*/ 351258 h 2039247"/>
                <a:gd name="connsiteX8-883" fmla="*/ 3262081 w 4866640"/>
                <a:gd name="connsiteY8-884" fmla="*/ 527503 h 2039247"/>
                <a:gd name="connsiteX9-885" fmla="*/ 3262081 w 4866640"/>
                <a:gd name="connsiteY9-886" fmla="*/ 717305 h 2039247"/>
                <a:gd name="connsiteX10-887" fmla="*/ 2815922 w 4866640"/>
                <a:gd name="connsiteY10-888" fmla="*/ 717305 h 2039247"/>
                <a:gd name="connsiteX11-889" fmla="*/ 2815922 w 4866640"/>
                <a:gd name="connsiteY11-890" fmla="*/ 644589 h 2039247"/>
                <a:gd name="connsiteX12-891" fmla="*/ 2833177 w 4866640"/>
                <a:gd name="connsiteY12-892" fmla="*/ 380221 h 2039247"/>
                <a:gd name="connsiteX13-893" fmla="*/ 2918218 w 4866640"/>
                <a:gd name="connsiteY13-894" fmla="*/ 189803 h 2039247"/>
                <a:gd name="connsiteX14-895" fmla="*/ 3094463 w 4866640"/>
                <a:gd name="connsiteY14-896" fmla="*/ 48067 h 2039247"/>
                <a:gd name="connsiteX15-897" fmla="*/ 3354517 w 4866640"/>
                <a:gd name="connsiteY15-898" fmla="*/ 0 h 2039247"/>
                <a:gd name="connsiteX16-899" fmla="*/ 3803757 w 4866640"/>
                <a:gd name="connsiteY16-900" fmla="*/ 147282 h 2039247"/>
                <a:gd name="connsiteX17-901" fmla="*/ 3955969 w 4866640"/>
                <a:gd name="connsiteY17-902" fmla="*/ 520108 h 2039247"/>
                <a:gd name="connsiteX18-903" fmla="*/ 3870302 w 4866640"/>
                <a:gd name="connsiteY18-904" fmla="*/ 882458 h 2039247"/>
                <a:gd name="connsiteX19-905" fmla="*/ 3365571 w 4866640"/>
                <a:gd name="connsiteY19-906" fmla="*/ 1693432 h 2039247"/>
                <a:gd name="connsiteX20-907" fmla="*/ 3911600 w 4866640"/>
                <a:gd name="connsiteY20-908" fmla="*/ 1693432 h 2039247"/>
                <a:gd name="connsiteX21-909" fmla="*/ 3906097 w 4866640"/>
                <a:gd name="connsiteY21-910" fmla="*/ 2031556 h 2039247"/>
                <a:gd name="connsiteX22-911" fmla="*/ 4866640 w 4866640"/>
                <a:gd name="connsiteY22-912" fmla="*/ 2029787 h 2039247"/>
                <a:gd name="connsiteX0-913" fmla="*/ 0 w 4866640"/>
                <a:gd name="connsiteY0-914" fmla="*/ 2033597 h 2037756"/>
                <a:gd name="connsiteX1-915" fmla="*/ 2815922 w 4866640"/>
                <a:gd name="connsiteY1-916" fmla="*/ 2033597 h 2037756"/>
                <a:gd name="connsiteX2-917" fmla="*/ 2816230 w 4866640"/>
                <a:gd name="connsiteY2-918" fmla="*/ 1748894 h 2037756"/>
                <a:gd name="connsiteX3-919" fmla="*/ 3394881 w 4866640"/>
                <a:gd name="connsiteY3-920" fmla="*/ 763524 h 2037756"/>
                <a:gd name="connsiteX4-921" fmla="*/ 3486701 w 4866640"/>
                <a:gd name="connsiteY4-922" fmla="*/ 468344 h 2037756"/>
                <a:gd name="connsiteX5-923" fmla="*/ 3458932 w 4866640"/>
                <a:gd name="connsiteY5-924" fmla="*/ 346944 h 2037756"/>
                <a:gd name="connsiteX6-925" fmla="*/ 3374391 w 4866640"/>
                <a:gd name="connsiteY6-926" fmla="*/ 306889 h 2037756"/>
                <a:gd name="connsiteX7-927" fmla="*/ 3289850 w 4866640"/>
                <a:gd name="connsiteY7-928" fmla="*/ 351258 h 2037756"/>
                <a:gd name="connsiteX8-929" fmla="*/ 3262081 w 4866640"/>
                <a:gd name="connsiteY8-930" fmla="*/ 527503 h 2037756"/>
                <a:gd name="connsiteX9-931" fmla="*/ 3262081 w 4866640"/>
                <a:gd name="connsiteY9-932" fmla="*/ 717305 h 2037756"/>
                <a:gd name="connsiteX10-933" fmla="*/ 2815922 w 4866640"/>
                <a:gd name="connsiteY10-934" fmla="*/ 717305 h 2037756"/>
                <a:gd name="connsiteX11-935" fmla="*/ 2815922 w 4866640"/>
                <a:gd name="connsiteY11-936" fmla="*/ 644589 h 2037756"/>
                <a:gd name="connsiteX12-937" fmla="*/ 2833177 w 4866640"/>
                <a:gd name="connsiteY12-938" fmla="*/ 380221 h 2037756"/>
                <a:gd name="connsiteX13-939" fmla="*/ 2918218 w 4866640"/>
                <a:gd name="connsiteY13-940" fmla="*/ 189803 h 2037756"/>
                <a:gd name="connsiteX14-941" fmla="*/ 3094463 w 4866640"/>
                <a:gd name="connsiteY14-942" fmla="*/ 48067 h 2037756"/>
                <a:gd name="connsiteX15-943" fmla="*/ 3354517 w 4866640"/>
                <a:gd name="connsiteY15-944" fmla="*/ 0 h 2037756"/>
                <a:gd name="connsiteX16-945" fmla="*/ 3803757 w 4866640"/>
                <a:gd name="connsiteY16-946" fmla="*/ 147282 h 2037756"/>
                <a:gd name="connsiteX17-947" fmla="*/ 3955969 w 4866640"/>
                <a:gd name="connsiteY17-948" fmla="*/ 520108 h 2037756"/>
                <a:gd name="connsiteX18-949" fmla="*/ 3870302 w 4866640"/>
                <a:gd name="connsiteY18-950" fmla="*/ 882458 h 2037756"/>
                <a:gd name="connsiteX19-951" fmla="*/ 3365571 w 4866640"/>
                <a:gd name="connsiteY19-952" fmla="*/ 1693432 h 2037756"/>
                <a:gd name="connsiteX20-953" fmla="*/ 3911600 w 4866640"/>
                <a:gd name="connsiteY20-954" fmla="*/ 1693432 h 2037756"/>
                <a:gd name="connsiteX21-955" fmla="*/ 3906097 w 4866640"/>
                <a:gd name="connsiteY21-956" fmla="*/ 2031556 h 2037756"/>
                <a:gd name="connsiteX22-957" fmla="*/ 4866640 w 4866640"/>
                <a:gd name="connsiteY22-958" fmla="*/ 2029787 h 2037756"/>
                <a:gd name="connsiteX0-959" fmla="*/ 0 w 4866640"/>
                <a:gd name="connsiteY0-960" fmla="*/ 2033597 h 2033597"/>
                <a:gd name="connsiteX1-961" fmla="*/ 2815922 w 4866640"/>
                <a:gd name="connsiteY1-962" fmla="*/ 2033597 h 2033597"/>
                <a:gd name="connsiteX2-963" fmla="*/ 2816230 w 4866640"/>
                <a:gd name="connsiteY2-964" fmla="*/ 1748894 h 2033597"/>
                <a:gd name="connsiteX3-965" fmla="*/ 3394881 w 4866640"/>
                <a:gd name="connsiteY3-966" fmla="*/ 763524 h 2033597"/>
                <a:gd name="connsiteX4-967" fmla="*/ 3486701 w 4866640"/>
                <a:gd name="connsiteY4-968" fmla="*/ 468344 h 2033597"/>
                <a:gd name="connsiteX5-969" fmla="*/ 3458932 w 4866640"/>
                <a:gd name="connsiteY5-970" fmla="*/ 346944 h 2033597"/>
                <a:gd name="connsiteX6-971" fmla="*/ 3374391 w 4866640"/>
                <a:gd name="connsiteY6-972" fmla="*/ 306889 h 2033597"/>
                <a:gd name="connsiteX7-973" fmla="*/ 3289850 w 4866640"/>
                <a:gd name="connsiteY7-974" fmla="*/ 351258 h 2033597"/>
                <a:gd name="connsiteX8-975" fmla="*/ 3262081 w 4866640"/>
                <a:gd name="connsiteY8-976" fmla="*/ 527503 h 2033597"/>
                <a:gd name="connsiteX9-977" fmla="*/ 3262081 w 4866640"/>
                <a:gd name="connsiteY9-978" fmla="*/ 717305 h 2033597"/>
                <a:gd name="connsiteX10-979" fmla="*/ 2815922 w 4866640"/>
                <a:gd name="connsiteY10-980" fmla="*/ 717305 h 2033597"/>
                <a:gd name="connsiteX11-981" fmla="*/ 2815922 w 4866640"/>
                <a:gd name="connsiteY11-982" fmla="*/ 644589 h 2033597"/>
                <a:gd name="connsiteX12-983" fmla="*/ 2833177 w 4866640"/>
                <a:gd name="connsiteY12-984" fmla="*/ 380221 h 2033597"/>
                <a:gd name="connsiteX13-985" fmla="*/ 2918218 w 4866640"/>
                <a:gd name="connsiteY13-986" fmla="*/ 189803 h 2033597"/>
                <a:gd name="connsiteX14-987" fmla="*/ 3094463 w 4866640"/>
                <a:gd name="connsiteY14-988" fmla="*/ 48067 h 2033597"/>
                <a:gd name="connsiteX15-989" fmla="*/ 3354517 w 4866640"/>
                <a:gd name="connsiteY15-990" fmla="*/ 0 h 2033597"/>
                <a:gd name="connsiteX16-991" fmla="*/ 3803757 w 4866640"/>
                <a:gd name="connsiteY16-992" fmla="*/ 147282 h 2033597"/>
                <a:gd name="connsiteX17-993" fmla="*/ 3955969 w 4866640"/>
                <a:gd name="connsiteY17-994" fmla="*/ 520108 h 2033597"/>
                <a:gd name="connsiteX18-995" fmla="*/ 3870302 w 4866640"/>
                <a:gd name="connsiteY18-996" fmla="*/ 882458 h 2033597"/>
                <a:gd name="connsiteX19-997" fmla="*/ 3365571 w 4866640"/>
                <a:gd name="connsiteY19-998" fmla="*/ 1693432 h 2033597"/>
                <a:gd name="connsiteX20-999" fmla="*/ 3911600 w 4866640"/>
                <a:gd name="connsiteY20-1000" fmla="*/ 1693432 h 2033597"/>
                <a:gd name="connsiteX21-1001" fmla="*/ 3906097 w 4866640"/>
                <a:gd name="connsiteY21-1002" fmla="*/ 2031556 h 2033597"/>
                <a:gd name="connsiteX22-1003" fmla="*/ 4866640 w 4866640"/>
                <a:gd name="connsiteY22-1004" fmla="*/ 2029787 h 20335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221" y="connsiteY22-222"/>
                </a:cxn>
              </a:cxnLst>
              <a:rect l="l" t="t" r="r" b="b"/>
              <a:pathLst>
                <a:path w="4866640" h="2033597">
                  <a:moveTo>
                    <a:pt x="0" y="2033597"/>
                  </a:moveTo>
                  <a:lnTo>
                    <a:pt x="2815922" y="2033597"/>
                  </a:lnTo>
                  <a:cubicBezTo>
                    <a:pt x="2816025" y="1938696"/>
                    <a:pt x="2816127" y="1843795"/>
                    <a:pt x="2816230" y="1748894"/>
                  </a:cubicBezTo>
                  <a:cubicBezTo>
                    <a:pt x="3140784" y="1218104"/>
                    <a:pt x="3333668" y="889648"/>
                    <a:pt x="3394881" y="763524"/>
                  </a:cubicBezTo>
                  <a:cubicBezTo>
                    <a:pt x="3456094" y="637399"/>
                    <a:pt x="3486701" y="539006"/>
                    <a:pt x="3486701" y="468344"/>
                  </a:cubicBezTo>
                  <a:cubicBezTo>
                    <a:pt x="3486701" y="414115"/>
                    <a:pt x="3477445" y="373648"/>
                    <a:pt x="3458932" y="346944"/>
                  </a:cubicBezTo>
                  <a:cubicBezTo>
                    <a:pt x="3440419" y="320241"/>
                    <a:pt x="3412239" y="306889"/>
                    <a:pt x="3374391" y="306889"/>
                  </a:cubicBezTo>
                  <a:cubicBezTo>
                    <a:pt x="3336544" y="306889"/>
                    <a:pt x="3308363" y="321678"/>
                    <a:pt x="3289850" y="351258"/>
                  </a:cubicBezTo>
                  <a:cubicBezTo>
                    <a:pt x="3271338" y="380838"/>
                    <a:pt x="3262081" y="439586"/>
                    <a:pt x="3262081" y="527503"/>
                  </a:cubicBezTo>
                  <a:lnTo>
                    <a:pt x="3262081" y="717305"/>
                  </a:lnTo>
                  <a:lnTo>
                    <a:pt x="2815922" y="717305"/>
                  </a:lnTo>
                  <a:lnTo>
                    <a:pt x="2815922" y="644589"/>
                  </a:lnTo>
                  <a:cubicBezTo>
                    <a:pt x="2815922" y="532844"/>
                    <a:pt x="2821674" y="444721"/>
                    <a:pt x="2833177" y="380221"/>
                  </a:cubicBezTo>
                  <a:cubicBezTo>
                    <a:pt x="2844680" y="315721"/>
                    <a:pt x="2873027" y="252248"/>
                    <a:pt x="2918218" y="189803"/>
                  </a:cubicBezTo>
                  <a:cubicBezTo>
                    <a:pt x="2963409" y="127357"/>
                    <a:pt x="3022158" y="80112"/>
                    <a:pt x="3094463" y="48067"/>
                  </a:cubicBezTo>
                  <a:cubicBezTo>
                    <a:pt x="3166769" y="16023"/>
                    <a:pt x="3253454" y="0"/>
                    <a:pt x="3354517" y="0"/>
                  </a:cubicBezTo>
                  <a:cubicBezTo>
                    <a:pt x="3552536" y="0"/>
                    <a:pt x="3702283" y="49094"/>
                    <a:pt x="3803757" y="147282"/>
                  </a:cubicBezTo>
                  <a:cubicBezTo>
                    <a:pt x="3905232" y="245470"/>
                    <a:pt x="3955969" y="369745"/>
                    <a:pt x="3955969" y="520108"/>
                  </a:cubicBezTo>
                  <a:cubicBezTo>
                    <a:pt x="3955969" y="634318"/>
                    <a:pt x="3927413" y="755102"/>
                    <a:pt x="3870302" y="882458"/>
                  </a:cubicBezTo>
                  <a:cubicBezTo>
                    <a:pt x="3813190" y="1009815"/>
                    <a:pt x="3644947" y="1280139"/>
                    <a:pt x="3365571" y="1693432"/>
                  </a:cubicBezTo>
                  <a:lnTo>
                    <a:pt x="3911600" y="1693432"/>
                  </a:lnTo>
                  <a:cubicBezTo>
                    <a:pt x="3912788" y="1861969"/>
                    <a:pt x="3907263" y="1910192"/>
                    <a:pt x="3906097" y="2031556"/>
                  </a:cubicBezTo>
                  <a:lnTo>
                    <a:pt x="4866640" y="2029787"/>
                  </a:lnTo>
                </a:path>
              </a:pathLst>
            </a:custGeom>
            <a:noFill/>
            <a:ln w="38100">
              <a:solidFill>
                <a:srgbClr val="B381D9"/>
              </a:solid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9" name="组合 78"/>
            <p:cNvGrpSpPr/>
            <p:nvPr/>
          </p:nvGrpSpPr>
          <p:grpSpPr>
            <a:xfrm>
              <a:off x="6221950" y="3142623"/>
              <a:ext cx="216261" cy="216261"/>
              <a:chOff x="2218721" y="3717673"/>
              <a:chExt cx="248226" cy="248226"/>
            </a:xfrm>
          </p:grpSpPr>
          <p:sp>
            <p:nvSpPr>
              <p:cNvPr id="91" name="椭圆 90"/>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椭圆 91"/>
              <p:cNvSpPr/>
              <p:nvPr/>
            </p:nvSpPr>
            <p:spPr>
              <a:xfrm>
                <a:off x="2262420" y="3763753"/>
                <a:ext cx="156066" cy="156066"/>
              </a:xfrm>
              <a:prstGeom prst="ellipse">
                <a:avLst/>
              </a:prstGeom>
              <a:solidFill>
                <a:srgbClr val="B381D9"/>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8" name="组合 87"/>
            <p:cNvGrpSpPr/>
            <p:nvPr/>
          </p:nvGrpSpPr>
          <p:grpSpPr>
            <a:xfrm>
              <a:off x="10444043" y="3142623"/>
              <a:ext cx="216261" cy="216261"/>
              <a:chOff x="2218721" y="3717673"/>
              <a:chExt cx="248226" cy="248226"/>
            </a:xfrm>
          </p:grpSpPr>
          <p:sp>
            <p:nvSpPr>
              <p:cNvPr id="89" name="椭圆 88"/>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椭圆 89"/>
              <p:cNvSpPr/>
              <p:nvPr/>
            </p:nvSpPr>
            <p:spPr>
              <a:xfrm>
                <a:off x="2262420" y="3763753"/>
                <a:ext cx="156066" cy="156066"/>
              </a:xfrm>
              <a:prstGeom prst="ellipse">
                <a:avLst/>
              </a:prstGeom>
              <a:solidFill>
                <a:srgbClr val="B381D9"/>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94" name="组合 93"/>
          <p:cNvGrpSpPr/>
          <p:nvPr/>
        </p:nvGrpSpPr>
        <p:grpSpPr>
          <a:xfrm>
            <a:off x="6569359" y="1650633"/>
            <a:ext cx="1904492" cy="655815"/>
            <a:chOff x="4806096" y="2627316"/>
            <a:chExt cx="1904492" cy="655815"/>
          </a:xfrm>
          <a:solidFill>
            <a:srgbClr val="B381D9"/>
          </a:solidFill>
        </p:grpSpPr>
        <p:sp>
          <p:nvSpPr>
            <p:cNvPr id="95" name="矩形 94"/>
            <p:cNvSpPr/>
            <p:nvPr/>
          </p:nvSpPr>
          <p:spPr>
            <a:xfrm>
              <a:off x="4806316" y="2705100"/>
              <a:ext cx="1904272" cy="495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6" name="图片 95"/>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76775"/>
            <a:stretch>
              <a:fillRect/>
            </a:stretch>
          </p:blipFill>
          <p:spPr>
            <a:xfrm rot="16200000" flipH="1">
              <a:off x="4505604" y="2927808"/>
              <a:ext cx="655815" cy="54832"/>
            </a:xfrm>
            <a:prstGeom prst="rect">
              <a:avLst/>
            </a:prstGeom>
            <a:grpFill/>
          </p:spPr>
        </p:pic>
        <p:sp>
          <p:nvSpPr>
            <p:cNvPr id="97" name="文本框 50"/>
            <p:cNvSpPr txBox="1"/>
            <p:nvPr/>
          </p:nvSpPr>
          <p:spPr>
            <a:xfrm>
              <a:off x="4901582" y="2768084"/>
              <a:ext cx="1664990" cy="400110"/>
            </a:xfrm>
            <a:prstGeom prst="rect">
              <a:avLst/>
            </a:prstGeom>
            <a:grpFill/>
          </p:spPr>
          <p:txBody>
            <a:bodyPr wrap="square" rtlCol="0">
              <a:spAutoFit/>
            </a:bodyPr>
            <a:lstStyle/>
            <a:p>
              <a:pPr algn="ctr"/>
              <a:r>
                <a:rPr lang="zh-CN" altLang="en-US" sz="200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rPr>
                <a:t>紧急避险权</a:t>
              </a:r>
              <a:endParaRPr lang="en-US" altLang="zh-CN" sz="2000" b="1" dirty="0">
                <a:solidFill>
                  <a:schemeClr val="bg1"/>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8" name="组合 97"/>
          <p:cNvGrpSpPr/>
          <p:nvPr/>
        </p:nvGrpSpPr>
        <p:grpSpPr>
          <a:xfrm>
            <a:off x="1490077" y="4176372"/>
            <a:ext cx="4120364" cy="1758026"/>
            <a:chOff x="1490077" y="4176372"/>
            <a:chExt cx="4120364" cy="1758026"/>
          </a:xfrm>
        </p:grpSpPr>
        <p:sp>
          <p:nvSpPr>
            <p:cNvPr id="99" name="文本框 52"/>
            <p:cNvSpPr txBox="1"/>
            <p:nvPr/>
          </p:nvSpPr>
          <p:spPr>
            <a:xfrm>
              <a:off x="1646866" y="4176372"/>
              <a:ext cx="3795077" cy="1656090"/>
            </a:xfrm>
            <a:custGeom>
              <a:avLst/>
              <a:gdLst>
                <a:gd name="connsiteX0" fmla="*/ 564803 w 1121369"/>
                <a:gd name="connsiteY0" fmla="*/ 1980340 h 2086095"/>
                <a:gd name="connsiteX1" fmla="*/ 210037 w 1121369"/>
                <a:gd name="connsiteY1" fmla="*/ 1904444 h 2086095"/>
                <a:gd name="connsiteX2" fmla="*/ 40595 w 1121369"/>
                <a:gd name="connsiteY2" fmla="*/ 1718530 h 2086095"/>
                <a:gd name="connsiteX3" fmla="*/ 0 w 1121369"/>
                <a:gd name="connsiteY3" fmla="*/ 1336700 h 2086095"/>
                <a:gd name="connsiteX4" fmla="*/ 0 w 1121369"/>
                <a:gd name="connsiteY4" fmla="*/ 1186086 h 2086095"/>
                <a:gd name="connsiteX5" fmla="*/ 475376 w 1121369"/>
                <a:gd name="connsiteY5" fmla="*/ 1186086 h 2086095"/>
                <a:gd name="connsiteX6" fmla="*/ 475376 w 1121369"/>
                <a:gd name="connsiteY6" fmla="*/ 1495551 h 2086095"/>
                <a:gd name="connsiteX7" fmla="*/ 490085 w 1121369"/>
                <a:gd name="connsiteY7" fmla="*/ 1652636 h 2086095"/>
                <a:gd name="connsiteX8" fmla="*/ 555390 w 1121369"/>
                <a:gd name="connsiteY8" fmla="*/ 1686172 h 2086095"/>
                <a:gd name="connsiteX9" fmla="*/ 628344 w 1121369"/>
                <a:gd name="connsiteY9" fmla="*/ 1643811 h 2086095"/>
                <a:gd name="connsiteX10" fmla="*/ 645994 w 1121369"/>
                <a:gd name="connsiteY10" fmla="*/ 1422597 h 2086095"/>
                <a:gd name="connsiteX11" fmla="*/ 645994 w 1121369"/>
                <a:gd name="connsiteY11" fmla="*/ 1290810 h 2086095"/>
                <a:gd name="connsiteX12" fmla="*/ 621284 w 1121369"/>
                <a:gd name="connsiteY12" fmla="*/ 1130782 h 2086095"/>
                <a:gd name="connsiteX13" fmla="*/ 548330 w 1121369"/>
                <a:gd name="connsiteY13" fmla="*/ 1064300 h 2086095"/>
                <a:gd name="connsiteX14" fmla="*/ 361239 w 1121369"/>
                <a:gd name="connsiteY14" fmla="*/ 1046062 h 2086095"/>
                <a:gd name="connsiteX15" fmla="*/ 361239 w 1121369"/>
                <a:gd name="connsiteY15" fmla="*/ 769544 h 2086095"/>
                <a:gd name="connsiteX16" fmla="*/ 570687 w 1121369"/>
                <a:gd name="connsiteY16" fmla="*/ 756600 h 2086095"/>
                <a:gd name="connsiteX17" fmla="*/ 628344 w 1121369"/>
                <a:gd name="connsiteY17" fmla="*/ 700120 h 2086095"/>
                <a:gd name="connsiteX18" fmla="*/ 645994 w 1121369"/>
                <a:gd name="connsiteY18" fmla="*/ 563626 h 2086095"/>
                <a:gd name="connsiteX19" fmla="*/ 645994 w 1121369"/>
                <a:gd name="connsiteY19" fmla="*/ 457726 h 2086095"/>
                <a:gd name="connsiteX20" fmla="*/ 625402 w 1121369"/>
                <a:gd name="connsiteY20" fmla="*/ 325938 h 2086095"/>
                <a:gd name="connsiteX21" fmla="*/ 561273 w 1121369"/>
                <a:gd name="connsiteY21" fmla="*/ 294168 h 2086095"/>
                <a:gd name="connsiteX22" fmla="*/ 493615 w 1121369"/>
                <a:gd name="connsiteY22" fmla="*/ 327703 h 2086095"/>
                <a:gd name="connsiteX23" fmla="*/ 475376 w 1121369"/>
                <a:gd name="connsiteY23" fmla="*/ 470669 h 2086095"/>
                <a:gd name="connsiteX24" fmla="*/ 475376 w 1121369"/>
                <a:gd name="connsiteY24" fmla="*/ 627167 h 2086095"/>
                <a:gd name="connsiteX25" fmla="*/ 0 w 1121369"/>
                <a:gd name="connsiteY25" fmla="*/ 627167 h 2086095"/>
                <a:gd name="connsiteX26" fmla="*/ 0 w 1121369"/>
                <a:gd name="connsiteY26" fmla="*/ 464786 h 2086095"/>
                <a:gd name="connsiteX27" fmla="*/ 124728 w 1121369"/>
                <a:gd name="connsiteY27" fmla="*/ 95899 h 2086095"/>
                <a:gd name="connsiteX28" fmla="*/ 521266 w 1121369"/>
                <a:gd name="connsiteY28" fmla="*/ 0 h 2086095"/>
                <a:gd name="connsiteX29" fmla="*/ 982522 w 1121369"/>
                <a:gd name="connsiteY29" fmla="*/ 132872 h 2086095"/>
                <a:gd name="connsiteX30" fmla="*/ 1103719 w 1121369"/>
                <a:gd name="connsiteY30" fmla="*/ 502090 h 2086095"/>
                <a:gd name="connsiteX31" fmla="*/ 1060182 w 1121369"/>
                <a:gd name="connsiteY31" fmla="*/ 733150 h 2086095"/>
                <a:gd name="connsiteX32" fmla="*/ 907215 w 1121369"/>
                <a:gd name="connsiteY32" fmla="*/ 863089 h 2086095"/>
                <a:gd name="connsiteX33" fmla="*/ 1068419 w 1121369"/>
                <a:gd name="connsiteY33" fmla="*/ 982586 h 2086095"/>
                <a:gd name="connsiteX34" fmla="*/ 1121369 w 1121369"/>
                <a:gd name="connsiteY34" fmla="*/ 1371687 h 2086095"/>
                <a:gd name="connsiteX35" fmla="*/ 1069596 w 1121369"/>
                <a:gd name="connsiteY35" fmla="*/ 1724276 h 2086095"/>
                <a:gd name="connsiteX36" fmla="*/ 890742 w 1121369"/>
                <a:gd name="connsiteY36" fmla="*/ 1914998 h 2086095"/>
                <a:gd name="connsiteX37" fmla="*/ 670558 w 1121369"/>
                <a:gd name="connsiteY37" fmla="*/ 2086095 h 2086095"/>
                <a:gd name="connsiteX0-1" fmla="*/ 564803 w 1121369"/>
                <a:gd name="connsiteY0-2" fmla="*/ 1980340 h 2086095"/>
                <a:gd name="connsiteX1-3" fmla="*/ 210037 w 1121369"/>
                <a:gd name="connsiteY1-4" fmla="*/ 1904444 h 2086095"/>
                <a:gd name="connsiteX2-5" fmla="*/ 40595 w 1121369"/>
                <a:gd name="connsiteY2-6" fmla="*/ 1718530 h 2086095"/>
                <a:gd name="connsiteX3-7" fmla="*/ 0 w 1121369"/>
                <a:gd name="connsiteY3-8" fmla="*/ 1336700 h 2086095"/>
                <a:gd name="connsiteX4-9" fmla="*/ 0 w 1121369"/>
                <a:gd name="connsiteY4-10" fmla="*/ 1186086 h 2086095"/>
                <a:gd name="connsiteX5-11" fmla="*/ 475376 w 1121369"/>
                <a:gd name="connsiteY5-12" fmla="*/ 1186086 h 2086095"/>
                <a:gd name="connsiteX6-13" fmla="*/ 475376 w 1121369"/>
                <a:gd name="connsiteY6-14" fmla="*/ 1495551 h 2086095"/>
                <a:gd name="connsiteX7-15" fmla="*/ 490085 w 1121369"/>
                <a:gd name="connsiteY7-16" fmla="*/ 1652636 h 2086095"/>
                <a:gd name="connsiteX8-17" fmla="*/ 555390 w 1121369"/>
                <a:gd name="connsiteY8-18" fmla="*/ 1686172 h 2086095"/>
                <a:gd name="connsiteX9-19" fmla="*/ 628344 w 1121369"/>
                <a:gd name="connsiteY9-20" fmla="*/ 1643811 h 2086095"/>
                <a:gd name="connsiteX10-21" fmla="*/ 645994 w 1121369"/>
                <a:gd name="connsiteY10-22" fmla="*/ 1422597 h 2086095"/>
                <a:gd name="connsiteX11-23" fmla="*/ 645994 w 1121369"/>
                <a:gd name="connsiteY11-24" fmla="*/ 1290810 h 2086095"/>
                <a:gd name="connsiteX12-25" fmla="*/ 621284 w 1121369"/>
                <a:gd name="connsiteY12-26" fmla="*/ 1130782 h 2086095"/>
                <a:gd name="connsiteX13-27" fmla="*/ 548330 w 1121369"/>
                <a:gd name="connsiteY13-28" fmla="*/ 1064300 h 2086095"/>
                <a:gd name="connsiteX14-29" fmla="*/ 361239 w 1121369"/>
                <a:gd name="connsiteY14-30" fmla="*/ 1046062 h 2086095"/>
                <a:gd name="connsiteX15-31" fmla="*/ 361239 w 1121369"/>
                <a:gd name="connsiteY15-32" fmla="*/ 769544 h 2086095"/>
                <a:gd name="connsiteX16-33" fmla="*/ 570687 w 1121369"/>
                <a:gd name="connsiteY16-34" fmla="*/ 756600 h 2086095"/>
                <a:gd name="connsiteX17-35" fmla="*/ 628344 w 1121369"/>
                <a:gd name="connsiteY17-36" fmla="*/ 700120 h 2086095"/>
                <a:gd name="connsiteX18-37" fmla="*/ 645994 w 1121369"/>
                <a:gd name="connsiteY18-38" fmla="*/ 563626 h 2086095"/>
                <a:gd name="connsiteX19-39" fmla="*/ 645994 w 1121369"/>
                <a:gd name="connsiteY19-40" fmla="*/ 457726 h 2086095"/>
                <a:gd name="connsiteX20-41" fmla="*/ 625402 w 1121369"/>
                <a:gd name="connsiteY20-42" fmla="*/ 325938 h 2086095"/>
                <a:gd name="connsiteX21-43" fmla="*/ 561273 w 1121369"/>
                <a:gd name="connsiteY21-44" fmla="*/ 294168 h 2086095"/>
                <a:gd name="connsiteX22-45" fmla="*/ 493615 w 1121369"/>
                <a:gd name="connsiteY22-46" fmla="*/ 327703 h 2086095"/>
                <a:gd name="connsiteX23-47" fmla="*/ 475376 w 1121369"/>
                <a:gd name="connsiteY23-48" fmla="*/ 470669 h 2086095"/>
                <a:gd name="connsiteX24-49" fmla="*/ 475376 w 1121369"/>
                <a:gd name="connsiteY24-50" fmla="*/ 627167 h 2086095"/>
                <a:gd name="connsiteX25-51" fmla="*/ 0 w 1121369"/>
                <a:gd name="connsiteY25-52" fmla="*/ 627167 h 2086095"/>
                <a:gd name="connsiteX26-53" fmla="*/ 0 w 1121369"/>
                <a:gd name="connsiteY26-54" fmla="*/ 464786 h 2086095"/>
                <a:gd name="connsiteX27-55" fmla="*/ 124728 w 1121369"/>
                <a:gd name="connsiteY27-56" fmla="*/ 95899 h 2086095"/>
                <a:gd name="connsiteX28-57" fmla="*/ 521266 w 1121369"/>
                <a:gd name="connsiteY28-58" fmla="*/ 0 h 2086095"/>
                <a:gd name="connsiteX29-59" fmla="*/ 982522 w 1121369"/>
                <a:gd name="connsiteY29-60" fmla="*/ 132872 h 2086095"/>
                <a:gd name="connsiteX30-61" fmla="*/ 1103719 w 1121369"/>
                <a:gd name="connsiteY30-62" fmla="*/ 502090 h 2086095"/>
                <a:gd name="connsiteX31-63" fmla="*/ 1060182 w 1121369"/>
                <a:gd name="connsiteY31-64" fmla="*/ 733150 h 2086095"/>
                <a:gd name="connsiteX32-65" fmla="*/ 907215 w 1121369"/>
                <a:gd name="connsiteY32-66" fmla="*/ 863089 h 2086095"/>
                <a:gd name="connsiteX33-67" fmla="*/ 1068419 w 1121369"/>
                <a:gd name="connsiteY33-68" fmla="*/ 982586 h 2086095"/>
                <a:gd name="connsiteX34-69" fmla="*/ 1121369 w 1121369"/>
                <a:gd name="connsiteY34-70" fmla="*/ 1371687 h 2086095"/>
                <a:gd name="connsiteX35-71" fmla="*/ 1069596 w 1121369"/>
                <a:gd name="connsiteY35-72" fmla="*/ 1724276 h 2086095"/>
                <a:gd name="connsiteX36-73" fmla="*/ 890742 w 1121369"/>
                <a:gd name="connsiteY36-74" fmla="*/ 1914998 h 2086095"/>
                <a:gd name="connsiteX37-75" fmla="*/ 670558 w 1121369"/>
                <a:gd name="connsiteY37-76" fmla="*/ 2086095 h 2086095"/>
                <a:gd name="connsiteX0-77" fmla="*/ 564803 w 1121369"/>
                <a:gd name="connsiteY0-78" fmla="*/ 1980340 h 2086095"/>
                <a:gd name="connsiteX1-79" fmla="*/ 210037 w 1121369"/>
                <a:gd name="connsiteY1-80" fmla="*/ 1904444 h 2086095"/>
                <a:gd name="connsiteX2-81" fmla="*/ 40595 w 1121369"/>
                <a:gd name="connsiteY2-82" fmla="*/ 1718530 h 2086095"/>
                <a:gd name="connsiteX3-83" fmla="*/ 0 w 1121369"/>
                <a:gd name="connsiteY3-84" fmla="*/ 1336700 h 2086095"/>
                <a:gd name="connsiteX4-85" fmla="*/ 0 w 1121369"/>
                <a:gd name="connsiteY4-86" fmla="*/ 1186086 h 2086095"/>
                <a:gd name="connsiteX5-87" fmla="*/ 475376 w 1121369"/>
                <a:gd name="connsiteY5-88" fmla="*/ 1186086 h 2086095"/>
                <a:gd name="connsiteX6-89" fmla="*/ 475376 w 1121369"/>
                <a:gd name="connsiteY6-90" fmla="*/ 1495551 h 2086095"/>
                <a:gd name="connsiteX7-91" fmla="*/ 490085 w 1121369"/>
                <a:gd name="connsiteY7-92" fmla="*/ 1652636 h 2086095"/>
                <a:gd name="connsiteX8-93" fmla="*/ 555390 w 1121369"/>
                <a:gd name="connsiteY8-94" fmla="*/ 1686172 h 2086095"/>
                <a:gd name="connsiteX9-95" fmla="*/ 628344 w 1121369"/>
                <a:gd name="connsiteY9-96" fmla="*/ 1643811 h 2086095"/>
                <a:gd name="connsiteX10-97" fmla="*/ 645994 w 1121369"/>
                <a:gd name="connsiteY10-98" fmla="*/ 1422597 h 2086095"/>
                <a:gd name="connsiteX11-99" fmla="*/ 645994 w 1121369"/>
                <a:gd name="connsiteY11-100" fmla="*/ 1290810 h 2086095"/>
                <a:gd name="connsiteX12-101" fmla="*/ 621284 w 1121369"/>
                <a:gd name="connsiteY12-102" fmla="*/ 1130782 h 2086095"/>
                <a:gd name="connsiteX13-103" fmla="*/ 548330 w 1121369"/>
                <a:gd name="connsiteY13-104" fmla="*/ 1064300 h 2086095"/>
                <a:gd name="connsiteX14-105" fmla="*/ 361239 w 1121369"/>
                <a:gd name="connsiteY14-106" fmla="*/ 1046062 h 2086095"/>
                <a:gd name="connsiteX15-107" fmla="*/ 361239 w 1121369"/>
                <a:gd name="connsiteY15-108" fmla="*/ 769544 h 2086095"/>
                <a:gd name="connsiteX16-109" fmla="*/ 570687 w 1121369"/>
                <a:gd name="connsiteY16-110" fmla="*/ 756600 h 2086095"/>
                <a:gd name="connsiteX17-111" fmla="*/ 628344 w 1121369"/>
                <a:gd name="connsiteY17-112" fmla="*/ 700120 h 2086095"/>
                <a:gd name="connsiteX18-113" fmla="*/ 645994 w 1121369"/>
                <a:gd name="connsiteY18-114" fmla="*/ 563626 h 2086095"/>
                <a:gd name="connsiteX19-115" fmla="*/ 645994 w 1121369"/>
                <a:gd name="connsiteY19-116" fmla="*/ 457726 h 2086095"/>
                <a:gd name="connsiteX20-117" fmla="*/ 625402 w 1121369"/>
                <a:gd name="connsiteY20-118" fmla="*/ 325938 h 2086095"/>
                <a:gd name="connsiteX21-119" fmla="*/ 561273 w 1121369"/>
                <a:gd name="connsiteY21-120" fmla="*/ 294168 h 2086095"/>
                <a:gd name="connsiteX22-121" fmla="*/ 493615 w 1121369"/>
                <a:gd name="connsiteY22-122" fmla="*/ 327703 h 2086095"/>
                <a:gd name="connsiteX23-123" fmla="*/ 475376 w 1121369"/>
                <a:gd name="connsiteY23-124" fmla="*/ 470669 h 2086095"/>
                <a:gd name="connsiteX24-125" fmla="*/ 475376 w 1121369"/>
                <a:gd name="connsiteY24-126" fmla="*/ 627167 h 2086095"/>
                <a:gd name="connsiteX25-127" fmla="*/ 0 w 1121369"/>
                <a:gd name="connsiteY25-128" fmla="*/ 627167 h 2086095"/>
                <a:gd name="connsiteX26-129" fmla="*/ 0 w 1121369"/>
                <a:gd name="connsiteY26-130" fmla="*/ 464786 h 2086095"/>
                <a:gd name="connsiteX27-131" fmla="*/ 124728 w 1121369"/>
                <a:gd name="connsiteY27-132" fmla="*/ 95899 h 2086095"/>
                <a:gd name="connsiteX28-133" fmla="*/ 521266 w 1121369"/>
                <a:gd name="connsiteY28-134" fmla="*/ 0 h 2086095"/>
                <a:gd name="connsiteX29-135" fmla="*/ 982522 w 1121369"/>
                <a:gd name="connsiteY29-136" fmla="*/ 132872 h 2086095"/>
                <a:gd name="connsiteX30-137" fmla="*/ 1103719 w 1121369"/>
                <a:gd name="connsiteY30-138" fmla="*/ 502090 h 2086095"/>
                <a:gd name="connsiteX31-139" fmla="*/ 1060182 w 1121369"/>
                <a:gd name="connsiteY31-140" fmla="*/ 733150 h 2086095"/>
                <a:gd name="connsiteX32-141" fmla="*/ 907215 w 1121369"/>
                <a:gd name="connsiteY32-142" fmla="*/ 863089 h 2086095"/>
                <a:gd name="connsiteX33-143" fmla="*/ 1068419 w 1121369"/>
                <a:gd name="connsiteY33-144" fmla="*/ 982586 h 2086095"/>
                <a:gd name="connsiteX34-145" fmla="*/ 1121369 w 1121369"/>
                <a:gd name="connsiteY34-146" fmla="*/ 1371687 h 2086095"/>
                <a:gd name="connsiteX35-147" fmla="*/ 1069596 w 1121369"/>
                <a:gd name="connsiteY35-148" fmla="*/ 1724276 h 2086095"/>
                <a:gd name="connsiteX36-149" fmla="*/ 890742 w 1121369"/>
                <a:gd name="connsiteY36-150" fmla="*/ 1914998 h 2086095"/>
                <a:gd name="connsiteX37-151" fmla="*/ 670558 w 1121369"/>
                <a:gd name="connsiteY37-152" fmla="*/ 2086095 h 2086095"/>
                <a:gd name="connsiteX0-153" fmla="*/ 564803 w 1618734"/>
                <a:gd name="connsiteY0-154" fmla="*/ 1980340 h 1986950"/>
                <a:gd name="connsiteX1-155" fmla="*/ 210037 w 1618734"/>
                <a:gd name="connsiteY1-156" fmla="*/ 1904444 h 1986950"/>
                <a:gd name="connsiteX2-157" fmla="*/ 40595 w 1618734"/>
                <a:gd name="connsiteY2-158" fmla="*/ 1718530 h 1986950"/>
                <a:gd name="connsiteX3-159" fmla="*/ 0 w 1618734"/>
                <a:gd name="connsiteY3-160" fmla="*/ 1336700 h 1986950"/>
                <a:gd name="connsiteX4-161" fmla="*/ 0 w 1618734"/>
                <a:gd name="connsiteY4-162" fmla="*/ 1186086 h 1986950"/>
                <a:gd name="connsiteX5-163" fmla="*/ 475376 w 1618734"/>
                <a:gd name="connsiteY5-164" fmla="*/ 1186086 h 1986950"/>
                <a:gd name="connsiteX6-165" fmla="*/ 475376 w 1618734"/>
                <a:gd name="connsiteY6-166" fmla="*/ 1495551 h 1986950"/>
                <a:gd name="connsiteX7-167" fmla="*/ 490085 w 1618734"/>
                <a:gd name="connsiteY7-168" fmla="*/ 1652636 h 1986950"/>
                <a:gd name="connsiteX8-169" fmla="*/ 555390 w 1618734"/>
                <a:gd name="connsiteY8-170" fmla="*/ 1686172 h 1986950"/>
                <a:gd name="connsiteX9-171" fmla="*/ 628344 w 1618734"/>
                <a:gd name="connsiteY9-172" fmla="*/ 1643811 h 1986950"/>
                <a:gd name="connsiteX10-173" fmla="*/ 645994 w 1618734"/>
                <a:gd name="connsiteY10-174" fmla="*/ 1422597 h 1986950"/>
                <a:gd name="connsiteX11-175" fmla="*/ 645994 w 1618734"/>
                <a:gd name="connsiteY11-176" fmla="*/ 1290810 h 1986950"/>
                <a:gd name="connsiteX12-177" fmla="*/ 621284 w 1618734"/>
                <a:gd name="connsiteY12-178" fmla="*/ 1130782 h 1986950"/>
                <a:gd name="connsiteX13-179" fmla="*/ 548330 w 1618734"/>
                <a:gd name="connsiteY13-180" fmla="*/ 1064300 h 1986950"/>
                <a:gd name="connsiteX14-181" fmla="*/ 361239 w 1618734"/>
                <a:gd name="connsiteY14-182" fmla="*/ 1046062 h 1986950"/>
                <a:gd name="connsiteX15-183" fmla="*/ 361239 w 1618734"/>
                <a:gd name="connsiteY15-184" fmla="*/ 769544 h 1986950"/>
                <a:gd name="connsiteX16-185" fmla="*/ 570687 w 1618734"/>
                <a:gd name="connsiteY16-186" fmla="*/ 756600 h 1986950"/>
                <a:gd name="connsiteX17-187" fmla="*/ 628344 w 1618734"/>
                <a:gd name="connsiteY17-188" fmla="*/ 700120 h 1986950"/>
                <a:gd name="connsiteX18-189" fmla="*/ 645994 w 1618734"/>
                <a:gd name="connsiteY18-190" fmla="*/ 563626 h 1986950"/>
                <a:gd name="connsiteX19-191" fmla="*/ 645994 w 1618734"/>
                <a:gd name="connsiteY19-192" fmla="*/ 457726 h 1986950"/>
                <a:gd name="connsiteX20-193" fmla="*/ 625402 w 1618734"/>
                <a:gd name="connsiteY20-194" fmla="*/ 325938 h 1986950"/>
                <a:gd name="connsiteX21-195" fmla="*/ 561273 w 1618734"/>
                <a:gd name="connsiteY21-196" fmla="*/ 294168 h 1986950"/>
                <a:gd name="connsiteX22-197" fmla="*/ 493615 w 1618734"/>
                <a:gd name="connsiteY22-198" fmla="*/ 327703 h 1986950"/>
                <a:gd name="connsiteX23-199" fmla="*/ 475376 w 1618734"/>
                <a:gd name="connsiteY23-200" fmla="*/ 470669 h 1986950"/>
                <a:gd name="connsiteX24-201" fmla="*/ 475376 w 1618734"/>
                <a:gd name="connsiteY24-202" fmla="*/ 627167 h 1986950"/>
                <a:gd name="connsiteX25-203" fmla="*/ 0 w 1618734"/>
                <a:gd name="connsiteY25-204" fmla="*/ 627167 h 1986950"/>
                <a:gd name="connsiteX26-205" fmla="*/ 0 w 1618734"/>
                <a:gd name="connsiteY26-206" fmla="*/ 464786 h 1986950"/>
                <a:gd name="connsiteX27-207" fmla="*/ 124728 w 1618734"/>
                <a:gd name="connsiteY27-208" fmla="*/ 95899 h 1986950"/>
                <a:gd name="connsiteX28-209" fmla="*/ 521266 w 1618734"/>
                <a:gd name="connsiteY28-210" fmla="*/ 0 h 1986950"/>
                <a:gd name="connsiteX29-211" fmla="*/ 982522 w 1618734"/>
                <a:gd name="connsiteY29-212" fmla="*/ 132872 h 1986950"/>
                <a:gd name="connsiteX30-213" fmla="*/ 1103719 w 1618734"/>
                <a:gd name="connsiteY30-214" fmla="*/ 502090 h 1986950"/>
                <a:gd name="connsiteX31-215" fmla="*/ 1060182 w 1618734"/>
                <a:gd name="connsiteY31-216" fmla="*/ 733150 h 1986950"/>
                <a:gd name="connsiteX32-217" fmla="*/ 907215 w 1618734"/>
                <a:gd name="connsiteY32-218" fmla="*/ 863089 h 1986950"/>
                <a:gd name="connsiteX33-219" fmla="*/ 1068419 w 1618734"/>
                <a:gd name="connsiteY33-220" fmla="*/ 982586 h 1986950"/>
                <a:gd name="connsiteX34-221" fmla="*/ 1121369 w 1618734"/>
                <a:gd name="connsiteY34-222" fmla="*/ 1371687 h 1986950"/>
                <a:gd name="connsiteX35-223" fmla="*/ 1069596 w 1618734"/>
                <a:gd name="connsiteY35-224" fmla="*/ 1724276 h 1986950"/>
                <a:gd name="connsiteX36-225" fmla="*/ 890742 w 1618734"/>
                <a:gd name="connsiteY36-226" fmla="*/ 1914998 h 1986950"/>
                <a:gd name="connsiteX37-227" fmla="*/ 1617943 w 1618734"/>
                <a:gd name="connsiteY37-228" fmla="*/ 1986950 h 1986950"/>
                <a:gd name="connsiteX0-229" fmla="*/ 564803 w 1617943"/>
                <a:gd name="connsiteY0-230" fmla="*/ 1980340 h 1986950"/>
                <a:gd name="connsiteX1-231" fmla="*/ 210037 w 1617943"/>
                <a:gd name="connsiteY1-232" fmla="*/ 1904444 h 1986950"/>
                <a:gd name="connsiteX2-233" fmla="*/ 40595 w 1617943"/>
                <a:gd name="connsiteY2-234" fmla="*/ 1718530 h 1986950"/>
                <a:gd name="connsiteX3-235" fmla="*/ 0 w 1617943"/>
                <a:gd name="connsiteY3-236" fmla="*/ 1336700 h 1986950"/>
                <a:gd name="connsiteX4-237" fmla="*/ 0 w 1617943"/>
                <a:gd name="connsiteY4-238" fmla="*/ 1186086 h 1986950"/>
                <a:gd name="connsiteX5-239" fmla="*/ 475376 w 1617943"/>
                <a:gd name="connsiteY5-240" fmla="*/ 1186086 h 1986950"/>
                <a:gd name="connsiteX6-241" fmla="*/ 475376 w 1617943"/>
                <a:gd name="connsiteY6-242" fmla="*/ 1495551 h 1986950"/>
                <a:gd name="connsiteX7-243" fmla="*/ 490085 w 1617943"/>
                <a:gd name="connsiteY7-244" fmla="*/ 1652636 h 1986950"/>
                <a:gd name="connsiteX8-245" fmla="*/ 555390 w 1617943"/>
                <a:gd name="connsiteY8-246" fmla="*/ 1686172 h 1986950"/>
                <a:gd name="connsiteX9-247" fmla="*/ 628344 w 1617943"/>
                <a:gd name="connsiteY9-248" fmla="*/ 1643811 h 1986950"/>
                <a:gd name="connsiteX10-249" fmla="*/ 645994 w 1617943"/>
                <a:gd name="connsiteY10-250" fmla="*/ 1422597 h 1986950"/>
                <a:gd name="connsiteX11-251" fmla="*/ 645994 w 1617943"/>
                <a:gd name="connsiteY11-252" fmla="*/ 1290810 h 1986950"/>
                <a:gd name="connsiteX12-253" fmla="*/ 621284 w 1617943"/>
                <a:gd name="connsiteY12-254" fmla="*/ 1130782 h 1986950"/>
                <a:gd name="connsiteX13-255" fmla="*/ 548330 w 1617943"/>
                <a:gd name="connsiteY13-256" fmla="*/ 1064300 h 1986950"/>
                <a:gd name="connsiteX14-257" fmla="*/ 361239 w 1617943"/>
                <a:gd name="connsiteY14-258" fmla="*/ 1046062 h 1986950"/>
                <a:gd name="connsiteX15-259" fmla="*/ 361239 w 1617943"/>
                <a:gd name="connsiteY15-260" fmla="*/ 769544 h 1986950"/>
                <a:gd name="connsiteX16-261" fmla="*/ 570687 w 1617943"/>
                <a:gd name="connsiteY16-262" fmla="*/ 756600 h 1986950"/>
                <a:gd name="connsiteX17-263" fmla="*/ 628344 w 1617943"/>
                <a:gd name="connsiteY17-264" fmla="*/ 700120 h 1986950"/>
                <a:gd name="connsiteX18-265" fmla="*/ 645994 w 1617943"/>
                <a:gd name="connsiteY18-266" fmla="*/ 563626 h 1986950"/>
                <a:gd name="connsiteX19-267" fmla="*/ 645994 w 1617943"/>
                <a:gd name="connsiteY19-268" fmla="*/ 457726 h 1986950"/>
                <a:gd name="connsiteX20-269" fmla="*/ 625402 w 1617943"/>
                <a:gd name="connsiteY20-270" fmla="*/ 325938 h 1986950"/>
                <a:gd name="connsiteX21-271" fmla="*/ 561273 w 1617943"/>
                <a:gd name="connsiteY21-272" fmla="*/ 294168 h 1986950"/>
                <a:gd name="connsiteX22-273" fmla="*/ 493615 w 1617943"/>
                <a:gd name="connsiteY22-274" fmla="*/ 327703 h 1986950"/>
                <a:gd name="connsiteX23-275" fmla="*/ 475376 w 1617943"/>
                <a:gd name="connsiteY23-276" fmla="*/ 470669 h 1986950"/>
                <a:gd name="connsiteX24-277" fmla="*/ 475376 w 1617943"/>
                <a:gd name="connsiteY24-278" fmla="*/ 627167 h 1986950"/>
                <a:gd name="connsiteX25-279" fmla="*/ 0 w 1617943"/>
                <a:gd name="connsiteY25-280" fmla="*/ 627167 h 1986950"/>
                <a:gd name="connsiteX26-281" fmla="*/ 0 w 1617943"/>
                <a:gd name="connsiteY26-282" fmla="*/ 464786 h 1986950"/>
                <a:gd name="connsiteX27-283" fmla="*/ 124728 w 1617943"/>
                <a:gd name="connsiteY27-284" fmla="*/ 95899 h 1986950"/>
                <a:gd name="connsiteX28-285" fmla="*/ 521266 w 1617943"/>
                <a:gd name="connsiteY28-286" fmla="*/ 0 h 1986950"/>
                <a:gd name="connsiteX29-287" fmla="*/ 982522 w 1617943"/>
                <a:gd name="connsiteY29-288" fmla="*/ 132872 h 1986950"/>
                <a:gd name="connsiteX30-289" fmla="*/ 1103719 w 1617943"/>
                <a:gd name="connsiteY30-290" fmla="*/ 502090 h 1986950"/>
                <a:gd name="connsiteX31-291" fmla="*/ 1060182 w 1617943"/>
                <a:gd name="connsiteY31-292" fmla="*/ 733150 h 1986950"/>
                <a:gd name="connsiteX32-293" fmla="*/ 907215 w 1617943"/>
                <a:gd name="connsiteY32-294" fmla="*/ 863089 h 1986950"/>
                <a:gd name="connsiteX33-295" fmla="*/ 1068419 w 1617943"/>
                <a:gd name="connsiteY33-296" fmla="*/ 982586 h 1986950"/>
                <a:gd name="connsiteX34-297" fmla="*/ 1121369 w 1617943"/>
                <a:gd name="connsiteY34-298" fmla="*/ 1371687 h 1986950"/>
                <a:gd name="connsiteX35-299" fmla="*/ 1069596 w 1617943"/>
                <a:gd name="connsiteY35-300" fmla="*/ 1724276 h 1986950"/>
                <a:gd name="connsiteX36-301" fmla="*/ 890742 w 1617943"/>
                <a:gd name="connsiteY36-302" fmla="*/ 1914998 h 1986950"/>
                <a:gd name="connsiteX37-303" fmla="*/ 1617943 w 1617943"/>
                <a:gd name="connsiteY37-304" fmla="*/ 1986950 h 1986950"/>
                <a:gd name="connsiteX0-305" fmla="*/ 564803 w 1656500"/>
                <a:gd name="connsiteY0-306" fmla="*/ 1980340 h 1980340"/>
                <a:gd name="connsiteX1-307" fmla="*/ 210037 w 1656500"/>
                <a:gd name="connsiteY1-308" fmla="*/ 1904444 h 1980340"/>
                <a:gd name="connsiteX2-309" fmla="*/ 40595 w 1656500"/>
                <a:gd name="connsiteY2-310" fmla="*/ 1718530 h 1980340"/>
                <a:gd name="connsiteX3-311" fmla="*/ 0 w 1656500"/>
                <a:gd name="connsiteY3-312" fmla="*/ 1336700 h 1980340"/>
                <a:gd name="connsiteX4-313" fmla="*/ 0 w 1656500"/>
                <a:gd name="connsiteY4-314" fmla="*/ 1186086 h 1980340"/>
                <a:gd name="connsiteX5-315" fmla="*/ 475376 w 1656500"/>
                <a:gd name="connsiteY5-316" fmla="*/ 1186086 h 1980340"/>
                <a:gd name="connsiteX6-317" fmla="*/ 475376 w 1656500"/>
                <a:gd name="connsiteY6-318" fmla="*/ 1495551 h 1980340"/>
                <a:gd name="connsiteX7-319" fmla="*/ 490085 w 1656500"/>
                <a:gd name="connsiteY7-320" fmla="*/ 1652636 h 1980340"/>
                <a:gd name="connsiteX8-321" fmla="*/ 555390 w 1656500"/>
                <a:gd name="connsiteY8-322" fmla="*/ 1686172 h 1980340"/>
                <a:gd name="connsiteX9-323" fmla="*/ 628344 w 1656500"/>
                <a:gd name="connsiteY9-324" fmla="*/ 1643811 h 1980340"/>
                <a:gd name="connsiteX10-325" fmla="*/ 645994 w 1656500"/>
                <a:gd name="connsiteY10-326" fmla="*/ 1422597 h 1980340"/>
                <a:gd name="connsiteX11-327" fmla="*/ 645994 w 1656500"/>
                <a:gd name="connsiteY11-328" fmla="*/ 1290810 h 1980340"/>
                <a:gd name="connsiteX12-329" fmla="*/ 621284 w 1656500"/>
                <a:gd name="connsiteY12-330" fmla="*/ 1130782 h 1980340"/>
                <a:gd name="connsiteX13-331" fmla="*/ 548330 w 1656500"/>
                <a:gd name="connsiteY13-332" fmla="*/ 1064300 h 1980340"/>
                <a:gd name="connsiteX14-333" fmla="*/ 361239 w 1656500"/>
                <a:gd name="connsiteY14-334" fmla="*/ 1046062 h 1980340"/>
                <a:gd name="connsiteX15-335" fmla="*/ 361239 w 1656500"/>
                <a:gd name="connsiteY15-336" fmla="*/ 769544 h 1980340"/>
                <a:gd name="connsiteX16-337" fmla="*/ 570687 w 1656500"/>
                <a:gd name="connsiteY16-338" fmla="*/ 756600 h 1980340"/>
                <a:gd name="connsiteX17-339" fmla="*/ 628344 w 1656500"/>
                <a:gd name="connsiteY17-340" fmla="*/ 700120 h 1980340"/>
                <a:gd name="connsiteX18-341" fmla="*/ 645994 w 1656500"/>
                <a:gd name="connsiteY18-342" fmla="*/ 563626 h 1980340"/>
                <a:gd name="connsiteX19-343" fmla="*/ 645994 w 1656500"/>
                <a:gd name="connsiteY19-344" fmla="*/ 457726 h 1980340"/>
                <a:gd name="connsiteX20-345" fmla="*/ 625402 w 1656500"/>
                <a:gd name="connsiteY20-346" fmla="*/ 325938 h 1980340"/>
                <a:gd name="connsiteX21-347" fmla="*/ 561273 w 1656500"/>
                <a:gd name="connsiteY21-348" fmla="*/ 294168 h 1980340"/>
                <a:gd name="connsiteX22-349" fmla="*/ 493615 w 1656500"/>
                <a:gd name="connsiteY22-350" fmla="*/ 327703 h 1980340"/>
                <a:gd name="connsiteX23-351" fmla="*/ 475376 w 1656500"/>
                <a:gd name="connsiteY23-352" fmla="*/ 470669 h 1980340"/>
                <a:gd name="connsiteX24-353" fmla="*/ 475376 w 1656500"/>
                <a:gd name="connsiteY24-354" fmla="*/ 627167 h 1980340"/>
                <a:gd name="connsiteX25-355" fmla="*/ 0 w 1656500"/>
                <a:gd name="connsiteY25-356" fmla="*/ 627167 h 1980340"/>
                <a:gd name="connsiteX26-357" fmla="*/ 0 w 1656500"/>
                <a:gd name="connsiteY26-358" fmla="*/ 464786 h 1980340"/>
                <a:gd name="connsiteX27-359" fmla="*/ 124728 w 1656500"/>
                <a:gd name="connsiteY27-360" fmla="*/ 95899 h 1980340"/>
                <a:gd name="connsiteX28-361" fmla="*/ 521266 w 1656500"/>
                <a:gd name="connsiteY28-362" fmla="*/ 0 h 1980340"/>
                <a:gd name="connsiteX29-363" fmla="*/ 982522 w 1656500"/>
                <a:gd name="connsiteY29-364" fmla="*/ 132872 h 1980340"/>
                <a:gd name="connsiteX30-365" fmla="*/ 1103719 w 1656500"/>
                <a:gd name="connsiteY30-366" fmla="*/ 502090 h 1980340"/>
                <a:gd name="connsiteX31-367" fmla="*/ 1060182 w 1656500"/>
                <a:gd name="connsiteY31-368" fmla="*/ 733150 h 1980340"/>
                <a:gd name="connsiteX32-369" fmla="*/ 907215 w 1656500"/>
                <a:gd name="connsiteY32-370" fmla="*/ 863089 h 1980340"/>
                <a:gd name="connsiteX33-371" fmla="*/ 1068419 w 1656500"/>
                <a:gd name="connsiteY33-372" fmla="*/ 982586 h 1980340"/>
                <a:gd name="connsiteX34-373" fmla="*/ 1121369 w 1656500"/>
                <a:gd name="connsiteY34-374" fmla="*/ 1371687 h 1980340"/>
                <a:gd name="connsiteX35-375" fmla="*/ 1069596 w 1656500"/>
                <a:gd name="connsiteY35-376" fmla="*/ 1724276 h 1980340"/>
                <a:gd name="connsiteX36-377" fmla="*/ 890742 w 1656500"/>
                <a:gd name="connsiteY36-378" fmla="*/ 1914998 h 1980340"/>
                <a:gd name="connsiteX37-379" fmla="*/ 1656500 w 1656500"/>
                <a:gd name="connsiteY37-380" fmla="*/ 1926362 h 1980340"/>
                <a:gd name="connsiteX0-381" fmla="*/ 564803 w 1656500"/>
                <a:gd name="connsiteY0-382" fmla="*/ 1980340 h 1980340"/>
                <a:gd name="connsiteX1-383" fmla="*/ 210037 w 1656500"/>
                <a:gd name="connsiteY1-384" fmla="*/ 1904444 h 1980340"/>
                <a:gd name="connsiteX2-385" fmla="*/ 40595 w 1656500"/>
                <a:gd name="connsiteY2-386" fmla="*/ 1718530 h 1980340"/>
                <a:gd name="connsiteX3-387" fmla="*/ 0 w 1656500"/>
                <a:gd name="connsiteY3-388" fmla="*/ 1336700 h 1980340"/>
                <a:gd name="connsiteX4-389" fmla="*/ 0 w 1656500"/>
                <a:gd name="connsiteY4-390" fmla="*/ 1186086 h 1980340"/>
                <a:gd name="connsiteX5-391" fmla="*/ 475376 w 1656500"/>
                <a:gd name="connsiteY5-392" fmla="*/ 1186086 h 1980340"/>
                <a:gd name="connsiteX6-393" fmla="*/ 475376 w 1656500"/>
                <a:gd name="connsiteY6-394" fmla="*/ 1495551 h 1980340"/>
                <a:gd name="connsiteX7-395" fmla="*/ 490085 w 1656500"/>
                <a:gd name="connsiteY7-396" fmla="*/ 1652636 h 1980340"/>
                <a:gd name="connsiteX8-397" fmla="*/ 555390 w 1656500"/>
                <a:gd name="connsiteY8-398" fmla="*/ 1686172 h 1980340"/>
                <a:gd name="connsiteX9-399" fmla="*/ 628344 w 1656500"/>
                <a:gd name="connsiteY9-400" fmla="*/ 1643811 h 1980340"/>
                <a:gd name="connsiteX10-401" fmla="*/ 645994 w 1656500"/>
                <a:gd name="connsiteY10-402" fmla="*/ 1422597 h 1980340"/>
                <a:gd name="connsiteX11-403" fmla="*/ 645994 w 1656500"/>
                <a:gd name="connsiteY11-404" fmla="*/ 1290810 h 1980340"/>
                <a:gd name="connsiteX12-405" fmla="*/ 621284 w 1656500"/>
                <a:gd name="connsiteY12-406" fmla="*/ 1130782 h 1980340"/>
                <a:gd name="connsiteX13-407" fmla="*/ 548330 w 1656500"/>
                <a:gd name="connsiteY13-408" fmla="*/ 1064300 h 1980340"/>
                <a:gd name="connsiteX14-409" fmla="*/ 361239 w 1656500"/>
                <a:gd name="connsiteY14-410" fmla="*/ 1046062 h 1980340"/>
                <a:gd name="connsiteX15-411" fmla="*/ 361239 w 1656500"/>
                <a:gd name="connsiteY15-412" fmla="*/ 769544 h 1980340"/>
                <a:gd name="connsiteX16-413" fmla="*/ 570687 w 1656500"/>
                <a:gd name="connsiteY16-414" fmla="*/ 756600 h 1980340"/>
                <a:gd name="connsiteX17-415" fmla="*/ 628344 w 1656500"/>
                <a:gd name="connsiteY17-416" fmla="*/ 700120 h 1980340"/>
                <a:gd name="connsiteX18-417" fmla="*/ 645994 w 1656500"/>
                <a:gd name="connsiteY18-418" fmla="*/ 563626 h 1980340"/>
                <a:gd name="connsiteX19-419" fmla="*/ 645994 w 1656500"/>
                <a:gd name="connsiteY19-420" fmla="*/ 457726 h 1980340"/>
                <a:gd name="connsiteX20-421" fmla="*/ 625402 w 1656500"/>
                <a:gd name="connsiteY20-422" fmla="*/ 325938 h 1980340"/>
                <a:gd name="connsiteX21-423" fmla="*/ 561273 w 1656500"/>
                <a:gd name="connsiteY21-424" fmla="*/ 294168 h 1980340"/>
                <a:gd name="connsiteX22-425" fmla="*/ 493615 w 1656500"/>
                <a:gd name="connsiteY22-426" fmla="*/ 327703 h 1980340"/>
                <a:gd name="connsiteX23-427" fmla="*/ 475376 w 1656500"/>
                <a:gd name="connsiteY23-428" fmla="*/ 470669 h 1980340"/>
                <a:gd name="connsiteX24-429" fmla="*/ 475376 w 1656500"/>
                <a:gd name="connsiteY24-430" fmla="*/ 627167 h 1980340"/>
                <a:gd name="connsiteX25-431" fmla="*/ 0 w 1656500"/>
                <a:gd name="connsiteY25-432" fmla="*/ 627167 h 1980340"/>
                <a:gd name="connsiteX26-433" fmla="*/ 0 w 1656500"/>
                <a:gd name="connsiteY26-434" fmla="*/ 464786 h 1980340"/>
                <a:gd name="connsiteX27-435" fmla="*/ 124728 w 1656500"/>
                <a:gd name="connsiteY27-436" fmla="*/ 95899 h 1980340"/>
                <a:gd name="connsiteX28-437" fmla="*/ 521266 w 1656500"/>
                <a:gd name="connsiteY28-438" fmla="*/ 0 h 1980340"/>
                <a:gd name="connsiteX29-439" fmla="*/ 982522 w 1656500"/>
                <a:gd name="connsiteY29-440" fmla="*/ 132872 h 1980340"/>
                <a:gd name="connsiteX30-441" fmla="*/ 1103719 w 1656500"/>
                <a:gd name="connsiteY30-442" fmla="*/ 502090 h 1980340"/>
                <a:gd name="connsiteX31-443" fmla="*/ 1060182 w 1656500"/>
                <a:gd name="connsiteY31-444" fmla="*/ 733150 h 1980340"/>
                <a:gd name="connsiteX32-445" fmla="*/ 907215 w 1656500"/>
                <a:gd name="connsiteY32-446" fmla="*/ 863089 h 1980340"/>
                <a:gd name="connsiteX33-447" fmla="*/ 1068419 w 1656500"/>
                <a:gd name="connsiteY33-448" fmla="*/ 982586 h 1980340"/>
                <a:gd name="connsiteX34-449" fmla="*/ 1121369 w 1656500"/>
                <a:gd name="connsiteY34-450" fmla="*/ 1371687 h 1980340"/>
                <a:gd name="connsiteX35-451" fmla="*/ 1069596 w 1656500"/>
                <a:gd name="connsiteY35-452" fmla="*/ 1724276 h 1980340"/>
                <a:gd name="connsiteX36-453" fmla="*/ 890742 w 1656500"/>
                <a:gd name="connsiteY36-454" fmla="*/ 1914998 h 1980340"/>
                <a:gd name="connsiteX37-455" fmla="*/ 1656500 w 1656500"/>
                <a:gd name="connsiteY37-456" fmla="*/ 1926362 h 1980340"/>
                <a:gd name="connsiteX0-457" fmla="*/ 564803 w 1684040"/>
                <a:gd name="connsiteY0-458" fmla="*/ 1980340 h 1980340"/>
                <a:gd name="connsiteX1-459" fmla="*/ 210037 w 1684040"/>
                <a:gd name="connsiteY1-460" fmla="*/ 1904444 h 1980340"/>
                <a:gd name="connsiteX2-461" fmla="*/ 40595 w 1684040"/>
                <a:gd name="connsiteY2-462" fmla="*/ 1718530 h 1980340"/>
                <a:gd name="connsiteX3-463" fmla="*/ 0 w 1684040"/>
                <a:gd name="connsiteY3-464" fmla="*/ 1336700 h 1980340"/>
                <a:gd name="connsiteX4-465" fmla="*/ 0 w 1684040"/>
                <a:gd name="connsiteY4-466" fmla="*/ 1186086 h 1980340"/>
                <a:gd name="connsiteX5-467" fmla="*/ 475376 w 1684040"/>
                <a:gd name="connsiteY5-468" fmla="*/ 1186086 h 1980340"/>
                <a:gd name="connsiteX6-469" fmla="*/ 475376 w 1684040"/>
                <a:gd name="connsiteY6-470" fmla="*/ 1495551 h 1980340"/>
                <a:gd name="connsiteX7-471" fmla="*/ 490085 w 1684040"/>
                <a:gd name="connsiteY7-472" fmla="*/ 1652636 h 1980340"/>
                <a:gd name="connsiteX8-473" fmla="*/ 555390 w 1684040"/>
                <a:gd name="connsiteY8-474" fmla="*/ 1686172 h 1980340"/>
                <a:gd name="connsiteX9-475" fmla="*/ 628344 w 1684040"/>
                <a:gd name="connsiteY9-476" fmla="*/ 1643811 h 1980340"/>
                <a:gd name="connsiteX10-477" fmla="*/ 645994 w 1684040"/>
                <a:gd name="connsiteY10-478" fmla="*/ 1422597 h 1980340"/>
                <a:gd name="connsiteX11-479" fmla="*/ 645994 w 1684040"/>
                <a:gd name="connsiteY11-480" fmla="*/ 1290810 h 1980340"/>
                <a:gd name="connsiteX12-481" fmla="*/ 621284 w 1684040"/>
                <a:gd name="connsiteY12-482" fmla="*/ 1130782 h 1980340"/>
                <a:gd name="connsiteX13-483" fmla="*/ 548330 w 1684040"/>
                <a:gd name="connsiteY13-484" fmla="*/ 1064300 h 1980340"/>
                <a:gd name="connsiteX14-485" fmla="*/ 361239 w 1684040"/>
                <a:gd name="connsiteY14-486" fmla="*/ 1046062 h 1980340"/>
                <a:gd name="connsiteX15-487" fmla="*/ 361239 w 1684040"/>
                <a:gd name="connsiteY15-488" fmla="*/ 769544 h 1980340"/>
                <a:gd name="connsiteX16-489" fmla="*/ 570687 w 1684040"/>
                <a:gd name="connsiteY16-490" fmla="*/ 756600 h 1980340"/>
                <a:gd name="connsiteX17-491" fmla="*/ 628344 w 1684040"/>
                <a:gd name="connsiteY17-492" fmla="*/ 700120 h 1980340"/>
                <a:gd name="connsiteX18-493" fmla="*/ 645994 w 1684040"/>
                <a:gd name="connsiteY18-494" fmla="*/ 563626 h 1980340"/>
                <a:gd name="connsiteX19-495" fmla="*/ 645994 w 1684040"/>
                <a:gd name="connsiteY19-496" fmla="*/ 457726 h 1980340"/>
                <a:gd name="connsiteX20-497" fmla="*/ 625402 w 1684040"/>
                <a:gd name="connsiteY20-498" fmla="*/ 325938 h 1980340"/>
                <a:gd name="connsiteX21-499" fmla="*/ 561273 w 1684040"/>
                <a:gd name="connsiteY21-500" fmla="*/ 294168 h 1980340"/>
                <a:gd name="connsiteX22-501" fmla="*/ 493615 w 1684040"/>
                <a:gd name="connsiteY22-502" fmla="*/ 327703 h 1980340"/>
                <a:gd name="connsiteX23-503" fmla="*/ 475376 w 1684040"/>
                <a:gd name="connsiteY23-504" fmla="*/ 470669 h 1980340"/>
                <a:gd name="connsiteX24-505" fmla="*/ 475376 w 1684040"/>
                <a:gd name="connsiteY24-506" fmla="*/ 627167 h 1980340"/>
                <a:gd name="connsiteX25-507" fmla="*/ 0 w 1684040"/>
                <a:gd name="connsiteY25-508" fmla="*/ 627167 h 1980340"/>
                <a:gd name="connsiteX26-509" fmla="*/ 0 w 1684040"/>
                <a:gd name="connsiteY26-510" fmla="*/ 464786 h 1980340"/>
                <a:gd name="connsiteX27-511" fmla="*/ 124728 w 1684040"/>
                <a:gd name="connsiteY27-512" fmla="*/ 95899 h 1980340"/>
                <a:gd name="connsiteX28-513" fmla="*/ 521266 w 1684040"/>
                <a:gd name="connsiteY28-514" fmla="*/ 0 h 1980340"/>
                <a:gd name="connsiteX29-515" fmla="*/ 982522 w 1684040"/>
                <a:gd name="connsiteY29-516" fmla="*/ 132872 h 1980340"/>
                <a:gd name="connsiteX30-517" fmla="*/ 1103719 w 1684040"/>
                <a:gd name="connsiteY30-518" fmla="*/ 502090 h 1980340"/>
                <a:gd name="connsiteX31-519" fmla="*/ 1060182 w 1684040"/>
                <a:gd name="connsiteY31-520" fmla="*/ 733150 h 1980340"/>
                <a:gd name="connsiteX32-521" fmla="*/ 907215 w 1684040"/>
                <a:gd name="connsiteY32-522" fmla="*/ 863089 h 1980340"/>
                <a:gd name="connsiteX33-523" fmla="*/ 1068419 w 1684040"/>
                <a:gd name="connsiteY33-524" fmla="*/ 982586 h 1980340"/>
                <a:gd name="connsiteX34-525" fmla="*/ 1121369 w 1684040"/>
                <a:gd name="connsiteY34-526" fmla="*/ 1371687 h 1980340"/>
                <a:gd name="connsiteX35-527" fmla="*/ 1069596 w 1684040"/>
                <a:gd name="connsiteY35-528" fmla="*/ 1724276 h 1980340"/>
                <a:gd name="connsiteX36-529" fmla="*/ 890742 w 1684040"/>
                <a:gd name="connsiteY36-530" fmla="*/ 1914998 h 1980340"/>
                <a:gd name="connsiteX37-531" fmla="*/ 1684040 w 1684040"/>
                <a:gd name="connsiteY37-532" fmla="*/ 1948394 h 1980340"/>
                <a:gd name="connsiteX0-533" fmla="*/ 21144 w 2440282"/>
                <a:gd name="connsiteY0-534" fmla="*/ 1952799 h 1952799"/>
                <a:gd name="connsiteX1-535" fmla="*/ 966279 w 2440282"/>
                <a:gd name="connsiteY1-536" fmla="*/ 1904444 h 1952799"/>
                <a:gd name="connsiteX2-537" fmla="*/ 796837 w 2440282"/>
                <a:gd name="connsiteY2-538" fmla="*/ 1718530 h 1952799"/>
                <a:gd name="connsiteX3-539" fmla="*/ 756242 w 2440282"/>
                <a:gd name="connsiteY3-540" fmla="*/ 1336700 h 1952799"/>
                <a:gd name="connsiteX4-541" fmla="*/ 756242 w 2440282"/>
                <a:gd name="connsiteY4-542" fmla="*/ 1186086 h 1952799"/>
                <a:gd name="connsiteX5-543" fmla="*/ 1231618 w 2440282"/>
                <a:gd name="connsiteY5-544" fmla="*/ 1186086 h 1952799"/>
                <a:gd name="connsiteX6-545" fmla="*/ 1231618 w 2440282"/>
                <a:gd name="connsiteY6-546" fmla="*/ 1495551 h 1952799"/>
                <a:gd name="connsiteX7-547" fmla="*/ 1246327 w 2440282"/>
                <a:gd name="connsiteY7-548" fmla="*/ 1652636 h 1952799"/>
                <a:gd name="connsiteX8-549" fmla="*/ 1311632 w 2440282"/>
                <a:gd name="connsiteY8-550" fmla="*/ 1686172 h 1952799"/>
                <a:gd name="connsiteX9-551" fmla="*/ 1384586 w 2440282"/>
                <a:gd name="connsiteY9-552" fmla="*/ 1643811 h 1952799"/>
                <a:gd name="connsiteX10-553" fmla="*/ 1402236 w 2440282"/>
                <a:gd name="connsiteY10-554" fmla="*/ 1422597 h 1952799"/>
                <a:gd name="connsiteX11-555" fmla="*/ 1402236 w 2440282"/>
                <a:gd name="connsiteY11-556" fmla="*/ 1290810 h 1952799"/>
                <a:gd name="connsiteX12-557" fmla="*/ 1377526 w 2440282"/>
                <a:gd name="connsiteY12-558" fmla="*/ 1130782 h 1952799"/>
                <a:gd name="connsiteX13-559" fmla="*/ 1304572 w 2440282"/>
                <a:gd name="connsiteY13-560" fmla="*/ 1064300 h 1952799"/>
                <a:gd name="connsiteX14-561" fmla="*/ 1117481 w 2440282"/>
                <a:gd name="connsiteY14-562" fmla="*/ 1046062 h 1952799"/>
                <a:gd name="connsiteX15-563" fmla="*/ 1117481 w 2440282"/>
                <a:gd name="connsiteY15-564" fmla="*/ 769544 h 1952799"/>
                <a:gd name="connsiteX16-565" fmla="*/ 1326929 w 2440282"/>
                <a:gd name="connsiteY16-566" fmla="*/ 756600 h 1952799"/>
                <a:gd name="connsiteX17-567" fmla="*/ 1384586 w 2440282"/>
                <a:gd name="connsiteY17-568" fmla="*/ 700120 h 1952799"/>
                <a:gd name="connsiteX18-569" fmla="*/ 1402236 w 2440282"/>
                <a:gd name="connsiteY18-570" fmla="*/ 563626 h 1952799"/>
                <a:gd name="connsiteX19-571" fmla="*/ 1402236 w 2440282"/>
                <a:gd name="connsiteY19-572" fmla="*/ 457726 h 1952799"/>
                <a:gd name="connsiteX20-573" fmla="*/ 1381644 w 2440282"/>
                <a:gd name="connsiteY20-574" fmla="*/ 325938 h 1952799"/>
                <a:gd name="connsiteX21-575" fmla="*/ 1317515 w 2440282"/>
                <a:gd name="connsiteY21-576" fmla="*/ 294168 h 1952799"/>
                <a:gd name="connsiteX22-577" fmla="*/ 1249857 w 2440282"/>
                <a:gd name="connsiteY22-578" fmla="*/ 327703 h 1952799"/>
                <a:gd name="connsiteX23-579" fmla="*/ 1231618 w 2440282"/>
                <a:gd name="connsiteY23-580" fmla="*/ 470669 h 1952799"/>
                <a:gd name="connsiteX24-581" fmla="*/ 1231618 w 2440282"/>
                <a:gd name="connsiteY24-582" fmla="*/ 627167 h 1952799"/>
                <a:gd name="connsiteX25-583" fmla="*/ 756242 w 2440282"/>
                <a:gd name="connsiteY25-584" fmla="*/ 627167 h 1952799"/>
                <a:gd name="connsiteX26-585" fmla="*/ 756242 w 2440282"/>
                <a:gd name="connsiteY26-586" fmla="*/ 464786 h 1952799"/>
                <a:gd name="connsiteX27-587" fmla="*/ 880970 w 2440282"/>
                <a:gd name="connsiteY27-588" fmla="*/ 95899 h 1952799"/>
                <a:gd name="connsiteX28-589" fmla="*/ 1277508 w 2440282"/>
                <a:gd name="connsiteY28-590" fmla="*/ 0 h 1952799"/>
                <a:gd name="connsiteX29-591" fmla="*/ 1738764 w 2440282"/>
                <a:gd name="connsiteY29-592" fmla="*/ 132872 h 1952799"/>
                <a:gd name="connsiteX30-593" fmla="*/ 1859961 w 2440282"/>
                <a:gd name="connsiteY30-594" fmla="*/ 502090 h 1952799"/>
                <a:gd name="connsiteX31-595" fmla="*/ 1816424 w 2440282"/>
                <a:gd name="connsiteY31-596" fmla="*/ 733150 h 1952799"/>
                <a:gd name="connsiteX32-597" fmla="*/ 1663457 w 2440282"/>
                <a:gd name="connsiteY32-598" fmla="*/ 863089 h 1952799"/>
                <a:gd name="connsiteX33-599" fmla="*/ 1824661 w 2440282"/>
                <a:gd name="connsiteY33-600" fmla="*/ 982586 h 1952799"/>
                <a:gd name="connsiteX34-601" fmla="*/ 1877611 w 2440282"/>
                <a:gd name="connsiteY34-602" fmla="*/ 1371687 h 1952799"/>
                <a:gd name="connsiteX35-603" fmla="*/ 1825838 w 2440282"/>
                <a:gd name="connsiteY35-604" fmla="*/ 1724276 h 1952799"/>
                <a:gd name="connsiteX36-605" fmla="*/ 1646984 w 2440282"/>
                <a:gd name="connsiteY36-606" fmla="*/ 1914998 h 1952799"/>
                <a:gd name="connsiteX37-607" fmla="*/ 2440282 w 2440282"/>
                <a:gd name="connsiteY37-608" fmla="*/ 1948394 h 1952799"/>
                <a:gd name="connsiteX0-609" fmla="*/ 0 w 2419138"/>
                <a:gd name="connsiteY0-610" fmla="*/ 1952799 h 1952799"/>
                <a:gd name="connsiteX1-611" fmla="*/ 945135 w 2419138"/>
                <a:gd name="connsiteY1-612" fmla="*/ 1904444 h 1952799"/>
                <a:gd name="connsiteX2-613" fmla="*/ 775693 w 2419138"/>
                <a:gd name="connsiteY2-614" fmla="*/ 1718530 h 1952799"/>
                <a:gd name="connsiteX3-615" fmla="*/ 735098 w 2419138"/>
                <a:gd name="connsiteY3-616" fmla="*/ 1336700 h 1952799"/>
                <a:gd name="connsiteX4-617" fmla="*/ 735098 w 2419138"/>
                <a:gd name="connsiteY4-618" fmla="*/ 1186086 h 1952799"/>
                <a:gd name="connsiteX5-619" fmla="*/ 1210474 w 2419138"/>
                <a:gd name="connsiteY5-620" fmla="*/ 1186086 h 1952799"/>
                <a:gd name="connsiteX6-621" fmla="*/ 1210474 w 2419138"/>
                <a:gd name="connsiteY6-622" fmla="*/ 1495551 h 1952799"/>
                <a:gd name="connsiteX7-623" fmla="*/ 1225183 w 2419138"/>
                <a:gd name="connsiteY7-624" fmla="*/ 1652636 h 1952799"/>
                <a:gd name="connsiteX8-625" fmla="*/ 1290488 w 2419138"/>
                <a:gd name="connsiteY8-626" fmla="*/ 1686172 h 1952799"/>
                <a:gd name="connsiteX9-627" fmla="*/ 1363442 w 2419138"/>
                <a:gd name="connsiteY9-628" fmla="*/ 1643811 h 1952799"/>
                <a:gd name="connsiteX10-629" fmla="*/ 1381092 w 2419138"/>
                <a:gd name="connsiteY10-630" fmla="*/ 1422597 h 1952799"/>
                <a:gd name="connsiteX11-631" fmla="*/ 1381092 w 2419138"/>
                <a:gd name="connsiteY11-632" fmla="*/ 1290810 h 1952799"/>
                <a:gd name="connsiteX12-633" fmla="*/ 1356382 w 2419138"/>
                <a:gd name="connsiteY12-634" fmla="*/ 1130782 h 1952799"/>
                <a:gd name="connsiteX13-635" fmla="*/ 1283428 w 2419138"/>
                <a:gd name="connsiteY13-636" fmla="*/ 1064300 h 1952799"/>
                <a:gd name="connsiteX14-637" fmla="*/ 1096337 w 2419138"/>
                <a:gd name="connsiteY14-638" fmla="*/ 1046062 h 1952799"/>
                <a:gd name="connsiteX15-639" fmla="*/ 1096337 w 2419138"/>
                <a:gd name="connsiteY15-640" fmla="*/ 769544 h 1952799"/>
                <a:gd name="connsiteX16-641" fmla="*/ 1305785 w 2419138"/>
                <a:gd name="connsiteY16-642" fmla="*/ 756600 h 1952799"/>
                <a:gd name="connsiteX17-643" fmla="*/ 1363442 w 2419138"/>
                <a:gd name="connsiteY17-644" fmla="*/ 700120 h 1952799"/>
                <a:gd name="connsiteX18-645" fmla="*/ 1381092 w 2419138"/>
                <a:gd name="connsiteY18-646" fmla="*/ 563626 h 1952799"/>
                <a:gd name="connsiteX19-647" fmla="*/ 1381092 w 2419138"/>
                <a:gd name="connsiteY19-648" fmla="*/ 457726 h 1952799"/>
                <a:gd name="connsiteX20-649" fmla="*/ 1360500 w 2419138"/>
                <a:gd name="connsiteY20-650" fmla="*/ 325938 h 1952799"/>
                <a:gd name="connsiteX21-651" fmla="*/ 1296371 w 2419138"/>
                <a:gd name="connsiteY21-652" fmla="*/ 294168 h 1952799"/>
                <a:gd name="connsiteX22-653" fmla="*/ 1228713 w 2419138"/>
                <a:gd name="connsiteY22-654" fmla="*/ 327703 h 1952799"/>
                <a:gd name="connsiteX23-655" fmla="*/ 1210474 w 2419138"/>
                <a:gd name="connsiteY23-656" fmla="*/ 470669 h 1952799"/>
                <a:gd name="connsiteX24-657" fmla="*/ 1210474 w 2419138"/>
                <a:gd name="connsiteY24-658" fmla="*/ 627167 h 1952799"/>
                <a:gd name="connsiteX25-659" fmla="*/ 735098 w 2419138"/>
                <a:gd name="connsiteY25-660" fmla="*/ 627167 h 1952799"/>
                <a:gd name="connsiteX26-661" fmla="*/ 735098 w 2419138"/>
                <a:gd name="connsiteY26-662" fmla="*/ 464786 h 1952799"/>
                <a:gd name="connsiteX27-663" fmla="*/ 859826 w 2419138"/>
                <a:gd name="connsiteY27-664" fmla="*/ 95899 h 1952799"/>
                <a:gd name="connsiteX28-665" fmla="*/ 1256364 w 2419138"/>
                <a:gd name="connsiteY28-666" fmla="*/ 0 h 1952799"/>
                <a:gd name="connsiteX29-667" fmla="*/ 1717620 w 2419138"/>
                <a:gd name="connsiteY29-668" fmla="*/ 132872 h 1952799"/>
                <a:gd name="connsiteX30-669" fmla="*/ 1838817 w 2419138"/>
                <a:gd name="connsiteY30-670" fmla="*/ 502090 h 1952799"/>
                <a:gd name="connsiteX31-671" fmla="*/ 1795280 w 2419138"/>
                <a:gd name="connsiteY31-672" fmla="*/ 733150 h 1952799"/>
                <a:gd name="connsiteX32-673" fmla="*/ 1642313 w 2419138"/>
                <a:gd name="connsiteY32-674" fmla="*/ 863089 h 1952799"/>
                <a:gd name="connsiteX33-675" fmla="*/ 1803517 w 2419138"/>
                <a:gd name="connsiteY33-676" fmla="*/ 982586 h 1952799"/>
                <a:gd name="connsiteX34-677" fmla="*/ 1856467 w 2419138"/>
                <a:gd name="connsiteY34-678" fmla="*/ 1371687 h 1952799"/>
                <a:gd name="connsiteX35-679" fmla="*/ 1804694 w 2419138"/>
                <a:gd name="connsiteY35-680" fmla="*/ 1724276 h 1952799"/>
                <a:gd name="connsiteX36-681" fmla="*/ 1625840 w 2419138"/>
                <a:gd name="connsiteY36-682" fmla="*/ 1914998 h 1952799"/>
                <a:gd name="connsiteX37-683" fmla="*/ 2419138 w 2419138"/>
                <a:gd name="connsiteY37-684" fmla="*/ 1948394 h 1952799"/>
                <a:gd name="connsiteX0-685" fmla="*/ 0 w 2446678"/>
                <a:gd name="connsiteY0-686" fmla="*/ 1919751 h 1948394"/>
                <a:gd name="connsiteX1-687" fmla="*/ 972675 w 2446678"/>
                <a:gd name="connsiteY1-688" fmla="*/ 1904444 h 1948394"/>
                <a:gd name="connsiteX2-689" fmla="*/ 803233 w 2446678"/>
                <a:gd name="connsiteY2-690" fmla="*/ 1718530 h 1948394"/>
                <a:gd name="connsiteX3-691" fmla="*/ 762638 w 2446678"/>
                <a:gd name="connsiteY3-692" fmla="*/ 1336700 h 1948394"/>
                <a:gd name="connsiteX4-693" fmla="*/ 762638 w 2446678"/>
                <a:gd name="connsiteY4-694" fmla="*/ 1186086 h 1948394"/>
                <a:gd name="connsiteX5-695" fmla="*/ 1238014 w 2446678"/>
                <a:gd name="connsiteY5-696" fmla="*/ 1186086 h 1948394"/>
                <a:gd name="connsiteX6-697" fmla="*/ 1238014 w 2446678"/>
                <a:gd name="connsiteY6-698" fmla="*/ 1495551 h 1948394"/>
                <a:gd name="connsiteX7-699" fmla="*/ 1252723 w 2446678"/>
                <a:gd name="connsiteY7-700" fmla="*/ 1652636 h 1948394"/>
                <a:gd name="connsiteX8-701" fmla="*/ 1318028 w 2446678"/>
                <a:gd name="connsiteY8-702" fmla="*/ 1686172 h 1948394"/>
                <a:gd name="connsiteX9-703" fmla="*/ 1390982 w 2446678"/>
                <a:gd name="connsiteY9-704" fmla="*/ 1643811 h 1948394"/>
                <a:gd name="connsiteX10-705" fmla="*/ 1408632 w 2446678"/>
                <a:gd name="connsiteY10-706" fmla="*/ 1422597 h 1948394"/>
                <a:gd name="connsiteX11-707" fmla="*/ 1408632 w 2446678"/>
                <a:gd name="connsiteY11-708" fmla="*/ 1290810 h 1948394"/>
                <a:gd name="connsiteX12-709" fmla="*/ 1383922 w 2446678"/>
                <a:gd name="connsiteY12-710" fmla="*/ 1130782 h 1948394"/>
                <a:gd name="connsiteX13-711" fmla="*/ 1310968 w 2446678"/>
                <a:gd name="connsiteY13-712" fmla="*/ 1064300 h 1948394"/>
                <a:gd name="connsiteX14-713" fmla="*/ 1123877 w 2446678"/>
                <a:gd name="connsiteY14-714" fmla="*/ 1046062 h 1948394"/>
                <a:gd name="connsiteX15-715" fmla="*/ 1123877 w 2446678"/>
                <a:gd name="connsiteY15-716" fmla="*/ 769544 h 1948394"/>
                <a:gd name="connsiteX16-717" fmla="*/ 1333325 w 2446678"/>
                <a:gd name="connsiteY16-718" fmla="*/ 756600 h 1948394"/>
                <a:gd name="connsiteX17-719" fmla="*/ 1390982 w 2446678"/>
                <a:gd name="connsiteY17-720" fmla="*/ 700120 h 1948394"/>
                <a:gd name="connsiteX18-721" fmla="*/ 1408632 w 2446678"/>
                <a:gd name="connsiteY18-722" fmla="*/ 563626 h 1948394"/>
                <a:gd name="connsiteX19-723" fmla="*/ 1408632 w 2446678"/>
                <a:gd name="connsiteY19-724" fmla="*/ 457726 h 1948394"/>
                <a:gd name="connsiteX20-725" fmla="*/ 1388040 w 2446678"/>
                <a:gd name="connsiteY20-726" fmla="*/ 325938 h 1948394"/>
                <a:gd name="connsiteX21-727" fmla="*/ 1323911 w 2446678"/>
                <a:gd name="connsiteY21-728" fmla="*/ 294168 h 1948394"/>
                <a:gd name="connsiteX22-729" fmla="*/ 1256253 w 2446678"/>
                <a:gd name="connsiteY22-730" fmla="*/ 327703 h 1948394"/>
                <a:gd name="connsiteX23-731" fmla="*/ 1238014 w 2446678"/>
                <a:gd name="connsiteY23-732" fmla="*/ 470669 h 1948394"/>
                <a:gd name="connsiteX24-733" fmla="*/ 1238014 w 2446678"/>
                <a:gd name="connsiteY24-734" fmla="*/ 627167 h 1948394"/>
                <a:gd name="connsiteX25-735" fmla="*/ 762638 w 2446678"/>
                <a:gd name="connsiteY25-736" fmla="*/ 627167 h 1948394"/>
                <a:gd name="connsiteX26-737" fmla="*/ 762638 w 2446678"/>
                <a:gd name="connsiteY26-738" fmla="*/ 464786 h 1948394"/>
                <a:gd name="connsiteX27-739" fmla="*/ 887366 w 2446678"/>
                <a:gd name="connsiteY27-740" fmla="*/ 95899 h 1948394"/>
                <a:gd name="connsiteX28-741" fmla="*/ 1283904 w 2446678"/>
                <a:gd name="connsiteY28-742" fmla="*/ 0 h 1948394"/>
                <a:gd name="connsiteX29-743" fmla="*/ 1745160 w 2446678"/>
                <a:gd name="connsiteY29-744" fmla="*/ 132872 h 1948394"/>
                <a:gd name="connsiteX30-745" fmla="*/ 1866357 w 2446678"/>
                <a:gd name="connsiteY30-746" fmla="*/ 502090 h 1948394"/>
                <a:gd name="connsiteX31-747" fmla="*/ 1822820 w 2446678"/>
                <a:gd name="connsiteY31-748" fmla="*/ 733150 h 1948394"/>
                <a:gd name="connsiteX32-749" fmla="*/ 1669853 w 2446678"/>
                <a:gd name="connsiteY32-750" fmla="*/ 863089 h 1948394"/>
                <a:gd name="connsiteX33-751" fmla="*/ 1831057 w 2446678"/>
                <a:gd name="connsiteY33-752" fmla="*/ 982586 h 1948394"/>
                <a:gd name="connsiteX34-753" fmla="*/ 1884007 w 2446678"/>
                <a:gd name="connsiteY34-754" fmla="*/ 1371687 h 1948394"/>
                <a:gd name="connsiteX35-755" fmla="*/ 1832234 w 2446678"/>
                <a:gd name="connsiteY35-756" fmla="*/ 1724276 h 1948394"/>
                <a:gd name="connsiteX36-757" fmla="*/ 1653380 w 2446678"/>
                <a:gd name="connsiteY36-758" fmla="*/ 1914998 h 1948394"/>
                <a:gd name="connsiteX37-759" fmla="*/ 2446678 w 2446678"/>
                <a:gd name="connsiteY37-760" fmla="*/ 1948394 h 1948394"/>
                <a:gd name="connsiteX0-761" fmla="*/ 0 w 2516447"/>
                <a:gd name="connsiteY0-762" fmla="*/ 1908735 h 1948394"/>
                <a:gd name="connsiteX1-763" fmla="*/ 1042444 w 2516447"/>
                <a:gd name="connsiteY1-764" fmla="*/ 1904444 h 1948394"/>
                <a:gd name="connsiteX2-765" fmla="*/ 873002 w 2516447"/>
                <a:gd name="connsiteY2-766" fmla="*/ 1718530 h 1948394"/>
                <a:gd name="connsiteX3-767" fmla="*/ 832407 w 2516447"/>
                <a:gd name="connsiteY3-768" fmla="*/ 1336700 h 1948394"/>
                <a:gd name="connsiteX4-769" fmla="*/ 832407 w 2516447"/>
                <a:gd name="connsiteY4-770" fmla="*/ 1186086 h 1948394"/>
                <a:gd name="connsiteX5-771" fmla="*/ 1307783 w 2516447"/>
                <a:gd name="connsiteY5-772" fmla="*/ 1186086 h 1948394"/>
                <a:gd name="connsiteX6-773" fmla="*/ 1307783 w 2516447"/>
                <a:gd name="connsiteY6-774" fmla="*/ 1495551 h 1948394"/>
                <a:gd name="connsiteX7-775" fmla="*/ 1322492 w 2516447"/>
                <a:gd name="connsiteY7-776" fmla="*/ 1652636 h 1948394"/>
                <a:gd name="connsiteX8-777" fmla="*/ 1387797 w 2516447"/>
                <a:gd name="connsiteY8-778" fmla="*/ 1686172 h 1948394"/>
                <a:gd name="connsiteX9-779" fmla="*/ 1460751 w 2516447"/>
                <a:gd name="connsiteY9-780" fmla="*/ 1643811 h 1948394"/>
                <a:gd name="connsiteX10-781" fmla="*/ 1478401 w 2516447"/>
                <a:gd name="connsiteY10-782" fmla="*/ 1422597 h 1948394"/>
                <a:gd name="connsiteX11-783" fmla="*/ 1478401 w 2516447"/>
                <a:gd name="connsiteY11-784" fmla="*/ 1290810 h 1948394"/>
                <a:gd name="connsiteX12-785" fmla="*/ 1453691 w 2516447"/>
                <a:gd name="connsiteY12-786" fmla="*/ 1130782 h 1948394"/>
                <a:gd name="connsiteX13-787" fmla="*/ 1380737 w 2516447"/>
                <a:gd name="connsiteY13-788" fmla="*/ 1064300 h 1948394"/>
                <a:gd name="connsiteX14-789" fmla="*/ 1193646 w 2516447"/>
                <a:gd name="connsiteY14-790" fmla="*/ 1046062 h 1948394"/>
                <a:gd name="connsiteX15-791" fmla="*/ 1193646 w 2516447"/>
                <a:gd name="connsiteY15-792" fmla="*/ 769544 h 1948394"/>
                <a:gd name="connsiteX16-793" fmla="*/ 1403094 w 2516447"/>
                <a:gd name="connsiteY16-794" fmla="*/ 756600 h 1948394"/>
                <a:gd name="connsiteX17-795" fmla="*/ 1460751 w 2516447"/>
                <a:gd name="connsiteY17-796" fmla="*/ 700120 h 1948394"/>
                <a:gd name="connsiteX18-797" fmla="*/ 1478401 w 2516447"/>
                <a:gd name="connsiteY18-798" fmla="*/ 563626 h 1948394"/>
                <a:gd name="connsiteX19-799" fmla="*/ 1478401 w 2516447"/>
                <a:gd name="connsiteY19-800" fmla="*/ 457726 h 1948394"/>
                <a:gd name="connsiteX20-801" fmla="*/ 1457809 w 2516447"/>
                <a:gd name="connsiteY20-802" fmla="*/ 325938 h 1948394"/>
                <a:gd name="connsiteX21-803" fmla="*/ 1393680 w 2516447"/>
                <a:gd name="connsiteY21-804" fmla="*/ 294168 h 1948394"/>
                <a:gd name="connsiteX22-805" fmla="*/ 1326022 w 2516447"/>
                <a:gd name="connsiteY22-806" fmla="*/ 327703 h 1948394"/>
                <a:gd name="connsiteX23-807" fmla="*/ 1307783 w 2516447"/>
                <a:gd name="connsiteY23-808" fmla="*/ 470669 h 1948394"/>
                <a:gd name="connsiteX24-809" fmla="*/ 1307783 w 2516447"/>
                <a:gd name="connsiteY24-810" fmla="*/ 627167 h 1948394"/>
                <a:gd name="connsiteX25-811" fmla="*/ 832407 w 2516447"/>
                <a:gd name="connsiteY25-812" fmla="*/ 627167 h 1948394"/>
                <a:gd name="connsiteX26-813" fmla="*/ 832407 w 2516447"/>
                <a:gd name="connsiteY26-814" fmla="*/ 464786 h 1948394"/>
                <a:gd name="connsiteX27-815" fmla="*/ 957135 w 2516447"/>
                <a:gd name="connsiteY27-816" fmla="*/ 95899 h 1948394"/>
                <a:gd name="connsiteX28-817" fmla="*/ 1353673 w 2516447"/>
                <a:gd name="connsiteY28-818" fmla="*/ 0 h 1948394"/>
                <a:gd name="connsiteX29-819" fmla="*/ 1814929 w 2516447"/>
                <a:gd name="connsiteY29-820" fmla="*/ 132872 h 1948394"/>
                <a:gd name="connsiteX30-821" fmla="*/ 1936126 w 2516447"/>
                <a:gd name="connsiteY30-822" fmla="*/ 502090 h 1948394"/>
                <a:gd name="connsiteX31-823" fmla="*/ 1892589 w 2516447"/>
                <a:gd name="connsiteY31-824" fmla="*/ 733150 h 1948394"/>
                <a:gd name="connsiteX32-825" fmla="*/ 1739622 w 2516447"/>
                <a:gd name="connsiteY32-826" fmla="*/ 863089 h 1948394"/>
                <a:gd name="connsiteX33-827" fmla="*/ 1900826 w 2516447"/>
                <a:gd name="connsiteY33-828" fmla="*/ 982586 h 1948394"/>
                <a:gd name="connsiteX34-829" fmla="*/ 1953776 w 2516447"/>
                <a:gd name="connsiteY34-830" fmla="*/ 1371687 h 1948394"/>
                <a:gd name="connsiteX35-831" fmla="*/ 1902003 w 2516447"/>
                <a:gd name="connsiteY35-832" fmla="*/ 1724276 h 1948394"/>
                <a:gd name="connsiteX36-833" fmla="*/ 1723149 w 2516447"/>
                <a:gd name="connsiteY36-834" fmla="*/ 1914998 h 1948394"/>
                <a:gd name="connsiteX37-835" fmla="*/ 2516447 w 2516447"/>
                <a:gd name="connsiteY37-836" fmla="*/ 1948394 h 1948394"/>
                <a:gd name="connsiteX0-837" fmla="*/ 0 w 2516447"/>
                <a:gd name="connsiteY0-838" fmla="*/ 1908735 h 1948394"/>
                <a:gd name="connsiteX1-839" fmla="*/ 1042444 w 2516447"/>
                <a:gd name="connsiteY1-840" fmla="*/ 1904444 h 1948394"/>
                <a:gd name="connsiteX2-841" fmla="*/ 873002 w 2516447"/>
                <a:gd name="connsiteY2-842" fmla="*/ 1718530 h 1948394"/>
                <a:gd name="connsiteX3-843" fmla="*/ 832407 w 2516447"/>
                <a:gd name="connsiteY3-844" fmla="*/ 1336700 h 1948394"/>
                <a:gd name="connsiteX4-845" fmla="*/ 832407 w 2516447"/>
                <a:gd name="connsiteY4-846" fmla="*/ 1186086 h 1948394"/>
                <a:gd name="connsiteX5-847" fmla="*/ 1307783 w 2516447"/>
                <a:gd name="connsiteY5-848" fmla="*/ 1186086 h 1948394"/>
                <a:gd name="connsiteX6-849" fmla="*/ 1307783 w 2516447"/>
                <a:gd name="connsiteY6-850" fmla="*/ 1495551 h 1948394"/>
                <a:gd name="connsiteX7-851" fmla="*/ 1322492 w 2516447"/>
                <a:gd name="connsiteY7-852" fmla="*/ 1652636 h 1948394"/>
                <a:gd name="connsiteX8-853" fmla="*/ 1387797 w 2516447"/>
                <a:gd name="connsiteY8-854" fmla="*/ 1686172 h 1948394"/>
                <a:gd name="connsiteX9-855" fmla="*/ 1460751 w 2516447"/>
                <a:gd name="connsiteY9-856" fmla="*/ 1643811 h 1948394"/>
                <a:gd name="connsiteX10-857" fmla="*/ 1478401 w 2516447"/>
                <a:gd name="connsiteY10-858" fmla="*/ 1422597 h 1948394"/>
                <a:gd name="connsiteX11-859" fmla="*/ 1478401 w 2516447"/>
                <a:gd name="connsiteY11-860" fmla="*/ 1290810 h 1948394"/>
                <a:gd name="connsiteX12-861" fmla="*/ 1453691 w 2516447"/>
                <a:gd name="connsiteY12-862" fmla="*/ 1130782 h 1948394"/>
                <a:gd name="connsiteX13-863" fmla="*/ 1380737 w 2516447"/>
                <a:gd name="connsiteY13-864" fmla="*/ 1064300 h 1948394"/>
                <a:gd name="connsiteX14-865" fmla="*/ 1193646 w 2516447"/>
                <a:gd name="connsiteY14-866" fmla="*/ 1046062 h 1948394"/>
                <a:gd name="connsiteX15-867" fmla="*/ 1193646 w 2516447"/>
                <a:gd name="connsiteY15-868" fmla="*/ 769544 h 1948394"/>
                <a:gd name="connsiteX16-869" fmla="*/ 1403094 w 2516447"/>
                <a:gd name="connsiteY16-870" fmla="*/ 756600 h 1948394"/>
                <a:gd name="connsiteX17-871" fmla="*/ 1460751 w 2516447"/>
                <a:gd name="connsiteY17-872" fmla="*/ 700120 h 1948394"/>
                <a:gd name="connsiteX18-873" fmla="*/ 1478401 w 2516447"/>
                <a:gd name="connsiteY18-874" fmla="*/ 563626 h 1948394"/>
                <a:gd name="connsiteX19-875" fmla="*/ 1478401 w 2516447"/>
                <a:gd name="connsiteY19-876" fmla="*/ 457726 h 1948394"/>
                <a:gd name="connsiteX20-877" fmla="*/ 1457809 w 2516447"/>
                <a:gd name="connsiteY20-878" fmla="*/ 325938 h 1948394"/>
                <a:gd name="connsiteX21-879" fmla="*/ 1393680 w 2516447"/>
                <a:gd name="connsiteY21-880" fmla="*/ 294168 h 1948394"/>
                <a:gd name="connsiteX22-881" fmla="*/ 1326022 w 2516447"/>
                <a:gd name="connsiteY22-882" fmla="*/ 327703 h 1948394"/>
                <a:gd name="connsiteX23-883" fmla="*/ 1307783 w 2516447"/>
                <a:gd name="connsiteY23-884" fmla="*/ 470669 h 1948394"/>
                <a:gd name="connsiteX24-885" fmla="*/ 1307783 w 2516447"/>
                <a:gd name="connsiteY24-886" fmla="*/ 627167 h 1948394"/>
                <a:gd name="connsiteX25-887" fmla="*/ 832407 w 2516447"/>
                <a:gd name="connsiteY25-888" fmla="*/ 627167 h 1948394"/>
                <a:gd name="connsiteX26-889" fmla="*/ 832407 w 2516447"/>
                <a:gd name="connsiteY26-890" fmla="*/ 464786 h 1948394"/>
                <a:gd name="connsiteX27-891" fmla="*/ 957135 w 2516447"/>
                <a:gd name="connsiteY27-892" fmla="*/ 95899 h 1948394"/>
                <a:gd name="connsiteX28-893" fmla="*/ 1353673 w 2516447"/>
                <a:gd name="connsiteY28-894" fmla="*/ 0 h 1948394"/>
                <a:gd name="connsiteX29-895" fmla="*/ 1814929 w 2516447"/>
                <a:gd name="connsiteY29-896" fmla="*/ 132872 h 1948394"/>
                <a:gd name="connsiteX30-897" fmla="*/ 1936126 w 2516447"/>
                <a:gd name="connsiteY30-898" fmla="*/ 502090 h 1948394"/>
                <a:gd name="connsiteX31-899" fmla="*/ 1892589 w 2516447"/>
                <a:gd name="connsiteY31-900" fmla="*/ 733150 h 1948394"/>
                <a:gd name="connsiteX32-901" fmla="*/ 1739622 w 2516447"/>
                <a:gd name="connsiteY32-902" fmla="*/ 863089 h 1948394"/>
                <a:gd name="connsiteX33-903" fmla="*/ 1900826 w 2516447"/>
                <a:gd name="connsiteY33-904" fmla="*/ 982586 h 1948394"/>
                <a:gd name="connsiteX34-905" fmla="*/ 1953776 w 2516447"/>
                <a:gd name="connsiteY34-906" fmla="*/ 1371687 h 1948394"/>
                <a:gd name="connsiteX35-907" fmla="*/ 1902003 w 2516447"/>
                <a:gd name="connsiteY35-908" fmla="*/ 1724276 h 1948394"/>
                <a:gd name="connsiteX36-909" fmla="*/ 1723149 w 2516447"/>
                <a:gd name="connsiteY36-910" fmla="*/ 1914998 h 1948394"/>
                <a:gd name="connsiteX37-911" fmla="*/ 2516447 w 2516447"/>
                <a:gd name="connsiteY37-912" fmla="*/ 1948394 h 1948394"/>
                <a:gd name="connsiteX0-913" fmla="*/ 0 w 2516447"/>
                <a:gd name="connsiteY0-914" fmla="*/ 1908735 h 1948394"/>
                <a:gd name="connsiteX1-915" fmla="*/ 1042444 w 2516447"/>
                <a:gd name="connsiteY1-916" fmla="*/ 1904444 h 1948394"/>
                <a:gd name="connsiteX2-917" fmla="*/ 873002 w 2516447"/>
                <a:gd name="connsiteY2-918" fmla="*/ 1718530 h 1948394"/>
                <a:gd name="connsiteX3-919" fmla="*/ 832407 w 2516447"/>
                <a:gd name="connsiteY3-920" fmla="*/ 1336700 h 1948394"/>
                <a:gd name="connsiteX4-921" fmla="*/ 832407 w 2516447"/>
                <a:gd name="connsiteY4-922" fmla="*/ 1186086 h 1948394"/>
                <a:gd name="connsiteX5-923" fmla="*/ 1307783 w 2516447"/>
                <a:gd name="connsiteY5-924" fmla="*/ 1186086 h 1948394"/>
                <a:gd name="connsiteX6-925" fmla="*/ 1307783 w 2516447"/>
                <a:gd name="connsiteY6-926" fmla="*/ 1495551 h 1948394"/>
                <a:gd name="connsiteX7-927" fmla="*/ 1322492 w 2516447"/>
                <a:gd name="connsiteY7-928" fmla="*/ 1652636 h 1948394"/>
                <a:gd name="connsiteX8-929" fmla="*/ 1387797 w 2516447"/>
                <a:gd name="connsiteY8-930" fmla="*/ 1686172 h 1948394"/>
                <a:gd name="connsiteX9-931" fmla="*/ 1460751 w 2516447"/>
                <a:gd name="connsiteY9-932" fmla="*/ 1643811 h 1948394"/>
                <a:gd name="connsiteX10-933" fmla="*/ 1478401 w 2516447"/>
                <a:gd name="connsiteY10-934" fmla="*/ 1422597 h 1948394"/>
                <a:gd name="connsiteX11-935" fmla="*/ 1478401 w 2516447"/>
                <a:gd name="connsiteY11-936" fmla="*/ 1290810 h 1948394"/>
                <a:gd name="connsiteX12-937" fmla="*/ 1453691 w 2516447"/>
                <a:gd name="connsiteY12-938" fmla="*/ 1130782 h 1948394"/>
                <a:gd name="connsiteX13-939" fmla="*/ 1380737 w 2516447"/>
                <a:gd name="connsiteY13-940" fmla="*/ 1064300 h 1948394"/>
                <a:gd name="connsiteX14-941" fmla="*/ 1193646 w 2516447"/>
                <a:gd name="connsiteY14-942" fmla="*/ 1046062 h 1948394"/>
                <a:gd name="connsiteX15-943" fmla="*/ 1193646 w 2516447"/>
                <a:gd name="connsiteY15-944" fmla="*/ 769544 h 1948394"/>
                <a:gd name="connsiteX16-945" fmla="*/ 1403094 w 2516447"/>
                <a:gd name="connsiteY16-946" fmla="*/ 756600 h 1948394"/>
                <a:gd name="connsiteX17-947" fmla="*/ 1460751 w 2516447"/>
                <a:gd name="connsiteY17-948" fmla="*/ 700120 h 1948394"/>
                <a:gd name="connsiteX18-949" fmla="*/ 1478401 w 2516447"/>
                <a:gd name="connsiteY18-950" fmla="*/ 563626 h 1948394"/>
                <a:gd name="connsiteX19-951" fmla="*/ 1478401 w 2516447"/>
                <a:gd name="connsiteY19-952" fmla="*/ 457726 h 1948394"/>
                <a:gd name="connsiteX20-953" fmla="*/ 1457809 w 2516447"/>
                <a:gd name="connsiteY20-954" fmla="*/ 325938 h 1948394"/>
                <a:gd name="connsiteX21-955" fmla="*/ 1393680 w 2516447"/>
                <a:gd name="connsiteY21-956" fmla="*/ 294168 h 1948394"/>
                <a:gd name="connsiteX22-957" fmla="*/ 1326022 w 2516447"/>
                <a:gd name="connsiteY22-958" fmla="*/ 327703 h 1948394"/>
                <a:gd name="connsiteX23-959" fmla="*/ 1307783 w 2516447"/>
                <a:gd name="connsiteY23-960" fmla="*/ 470669 h 1948394"/>
                <a:gd name="connsiteX24-961" fmla="*/ 1307783 w 2516447"/>
                <a:gd name="connsiteY24-962" fmla="*/ 627167 h 1948394"/>
                <a:gd name="connsiteX25-963" fmla="*/ 832407 w 2516447"/>
                <a:gd name="connsiteY25-964" fmla="*/ 627167 h 1948394"/>
                <a:gd name="connsiteX26-965" fmla="*/ 832407 w 2516447"/>
                <a:gd name="connsiteY26-966" fmla="*/ 464786 h 1948394"/>
                <a:gd name="connsiteX27-967" fmla="*/ 957135 w 2516447"/>
                <a:gd name="connsiteY27-968" fmla="*/ 95899 h 1948394"/>
                <a:gd name="connsiteX28-969" fmla="*/ 1353673 w 2516447"/>
                <a:gd name="connsiteY28-970" fmla="*/ 0 h 1948394"/>
                <a:gd name="connsiteX29-971" fmla="*/ 1814929 w 2516447"/>
                <a:gd name="connsiteY29-972" fmla="*/ 132872 h 1948394"/>
                <a:gd name="connsiteX30-973" fmla="*/ 1936126 w 2516447"/>
                <a:gd name="connsiteY30-974" fmla="*/ 502090 h 1948394"/>
                <a:gd name="connsiteX31-975" fmla="*/ 1892589 w 2516447"/>
                <a:gd name="connsiteY31-976" fmla="*/ 733150 h 1948394"/>
                <a:gd name="connsiteX32-977" fmla="*/ 1739622 w 2516447"/>
                <a:gd name="connsiteY32-978" fmla="*/ 863089 h 1948394"/>
                <a:gd name="connsiteX33-979" fmla="*/ 1900826 w 2516447"/>
                <a:gd name="connsiteY33-980" fmla="*/ 982586 h 1948394"/>
                <a:gd name="connsiteX34-981" fmla="*/ 1953776 w 2516447"/>
                <a:gd name="connsiteY34-982" fmla="*/ 1371687 h 1948394"/>
                <a:gd name="connsiteX35-983" fmla="*/ 1902003 w 2516447"/>
                <a:gd name="connsiteY35-984" fmla="*/ 1724276 h 1948394"/>
                <a:gd name="connsiteX36-985" fmla="*/ 1723149 w 2516447"/>
                <a:gd name="connsiteY36-986" fmla="*/ 1914998 h 1948394"/>
                <a:gd name="connsiteX37-987" fmla="*/ 2516447 w 2516447"/>
                <a:gd name="connsiteY37-988" fmla="*/ 1948394 h 1948394"/>
                <a:gd name="connsiteX0-989" fmla="*/ 0 w 2516447"/>
                <a:gd name="connsiteY0-990" fmla="*/ 1908735 h 1948394"/>
                <a:gd name="connsiteX1-991" fmla="*/ 1042444 w 2516447"/>
                <a:gd name="connsiteY1-992" fmla="*/ 1904444 h 1948394"/>
                <a:gd name="connsiteX2-993" fmla="*/ 873002 w 2516447"/>
                <a:gd name="connsiteY2-994" fmla="*/ 1718530 h 1948394"/>
                <a:gd name="connsiteX3-995" fmla="*/ 832407 w 2516447"/>
                <a:gd name="connsiteY3-996" fmla="*/ 1336700 h 1948394"/>
                <a:gd name="connsiteX4-997" fmla="*/ 832407 w 2516447"/>
                <a:gd name="connsiteY4-998" fmla="*/ 1186086 h 1948394"/>
                <a:gd name="connsiteX5-999" fmla="*/ 1307783 w 2516447"/>
                <a:gd name="connsiteY5-1000" fmla="*/ 1186086 h 1948394"/>
                <a:gd name="connsiteX6-1001" fmla="*/ 1307783 w 2516447"/>
                <a:gd name="connsiteY6-1002" fmla="*/ 1495551 h 1948394"/>
                <a:gd name="connsiteX7-1003" fmla="*/ 1322492 w 2516447"/>
                <a:gd name="connsiteY7-1004" fmla="*/ 1652636 h 1948394"/>
                <a:gd name="connsiteX8-1005" fmla="*/ 1387797 w 2516447"/>
                <a:gd name="connsiteY8-1006" fmla="*/ 1686172 h 1948394"/>
                <a:gd name="connsiteX9-1007" fmla="*/ 1460751 w 2516447"/>
                <a:gd name="connsiteY9-1008" fmla="*/ 1643811 h 1948394"/>
                <a:gd name="connsiteX10-1009" fmla="*/ 1478401 w 2516447"/>
                <a:gd name="connsiteY10-1010" fmla="*/ 1422597 h 1948394"/>
                <a:gd name="connsiteX11-1011" fmla="*/ 1478401 w 2516447"/>
                <a:gd name="connsiteY11-1012" fmla="*/ 1290810 h 1948394"/>
                <a:gd name="connsiteX12-1013" fmla="*/ 1453691 w 2516447"/>
                <a:gd name="connsiteY12-1014" fmla="*/ 1130782 h 1948394"/>
                <a:gd name="connsiteX13-1015" fmla="*/ 1380737 w 2516447"/>
                <a:gd name="connsiteY13-1016" fmla="*/ 1064300 h 1948394"/>
                <a:gd name="connsiteX14-1017" fmla="*/ 1193646 w 2516447"/>
                <a:gd name="connsiteY14-1018" fmla="*/ 1046062 h 1948394"/>
                <a:gd name="connsiteX15-1019" fmla="*/ 1193646 w 2516447"/>
                <a:gd name="connsiteY15-1020" fmla="*/ 769544 h 1948394"/>
                <a:gd name="connsiteX16-1021" fmla="*/ 1403094 w 2516447"/>
                <a:gd name="connsiteY16-1022" fmla="*/ 756600 h 1948394"/>
                <a:gd name="connsiteX17-1023" fmla="*/ 1460751 w 2516447"/>
                <a:gd name="connsiteY17-1024" fmla="*/ 700120 h 1948394"/>
                <a:gd name="connsiteX18-1025" fmla="*/ 1478401 w 2516447"/>
                <a:gd name="connsiteY18-1026" fmla="*/ 563626 h 1948394"/>
                <a:gd name="connsiteX19-1027" fmla="*/ 1478401 w 2516447"/>
                <a:gd name="connsiteY19-1028" fmla="*/ 457726 h 1948394"/>
                <a:gd name="connsiteX20-1029" fmla="*/ 1457809 w 2516447"/>
                <a:gd name="connsiteY20-1030" fmla="*/ 325938 h 1948394"/>
                <a:gd name="connsiteX21-1031" fmla="*/ 1393680 w 2516447"/>
                <a:gd name="connsiteY21-1032" fmla="*/ 294168 h 1948394"/>
                <a:gd name="connsiteX22-1033" fmla="*/ 1326022 w 2516447"/>
                <a:gd name="connsiteY22-1034" fmla="*/ 327703 h 1948394"/>
                <a:gd name="connsiteX23-1035" fmla="*/ 1307783 w 2516447"/>
                <a:gd name="connsiteY23-1036" fmla="*/ 470669 h 1948394"/>
                <a:gd name="connsiteX24-1037" fmla="*/ 1307783 w 2516447"/>
                <a:gd name="connsiteY24-1038" fmla="*/ 627167 h 1948394"/>
                <a:gd name="connsiteX25-1039" fmla="*/ 832407 w 2516447"/>
                <a:gd name="connsiteY25-1040" fmla="*/ 627167 h 1948394"/>
                <a:gd name="connsiteX26-1041" fmla="*/ 832407 w 2516447"/>
                <a:gd name="connsiteY26-1042" fmla="*/ 464786 h 1948394"/>
                <a:gd name="connsiteX27-1043" fmla="*/ 957135 w 2516447"/>
                <a:gd name="connsiteY27-1044" fmla="*/ 95899 h 1948394"/>
                <a:gd name="connsiteX28-1045" fmla="*/ 1353673 w 2516447"/>
                <a:gd name="connsiteY28-1046" fmla="*/ 0 h 1948394"/>
                <a:gd name="connsiteX29-1047" fmla="*/ 1814929 w 2516447"/>
                <a:gd name="connsiteY29-1048" fmla="*/ 132872 h 1948394"/>
                <a:gd name="connsiteX30-1049" fmla="*/ 1936126 w 2516447"/>
                <a:gd name="connsiteY30-1050" fmla="*/ 502090 h 1948394"/>
                <a:gd name="connsiteX31-1051" fmla="*/ 1892589 w 2516447"/>
                <a:gd name="connsiteY31-1052" fmla="*/ 733150 h 1948394"/>
                <a:gd name="connsiteX32-1053" fmla="*/ 1739622 w 2516447"/>
                <a:gd name="connsiteY32-1054" fmla="*/ 863089 h 1948394"/>
                <a:gd name="connsiteX33-1055" fmla="*/ 1900826 w 2516447"/>
                <a:gd name="connsiteY33-1056" fmla="*/ 982586 h 1948394"/>
                <a:gd name="connsiteX34-1057" fmla="*/ 1953776 w 2516447"/>
                <a:gd name="connsiteY34-1058" fmla="*/ 1371687 h 1948394"/>
                <a:gd name="connsiteX35-1059" fmla="*/ 1902003 w 2516447"/>
                <a:gd name="connsiteY35-1060" fmla="*/ 1724276 h 1948394"/>
                <a:gd name="connsiteX36-1061" fmla="*/ 1723149 w 2516447"/>
                <a:gd name="connsiteY36-1062" fmla="*/ 1914998 h 1948394"/>
                <a:gd name="connsiteX37-1063" fmla="*/ 2516447 w 2516447"/>
                <a:gd name="connsiteY37-1064" fmla="*/ 1948394 h 1948394"/>
                <a:gd name="connsiteX0-1065" fmla="*/ 0 w 2523791"/>
                <a:gd name="connsiteY0-1066" fmla="*/ 1905063 h 1948394"/>
                <a:gd name="connsiteX1-1067" fmla="*/ 1049788 w 2523791"/>
                <a:gd name="connsiteY1-1068" fmla="*/ 1904444 h 1948394"/>
                <a:gd name="connsiteX2-1069" fmla="*/ 880346 w 2523791"/>
                <a:gd name="connsiteY2-1070" fmla="*/ 1718530 h 1948394"/>
                <a:gd name="connsiteX3-1071" fmla="*/ 839751 w 2523791"/>
                <a:gd name="connsiteY3-1072" fmla="*/ 1336700 h 1948394"/>
                <a:gd name="connsiteX4-1073" fmla="*/ 839751 w 2523791"/>
                <a:gd name="connsiteY4-1074" fmla="*/ 1186086 h 1948394"/>
                <a:gd name="connsiteX5-1075" fmla="*/ 1315127 w 2523791"/>
                <a:gd name="connsiteY5-1076" fmla="*/ 1186086 h 1948394"/>
                <a:gd name="connsiteX6-1077" fmla="*/ 1315127 w 2523791"/>
                <a:gd name="connsiteY6-1078" fmla="*/ 1495551 h 1948394"/>
                <a:gd name="connsiteX7-1079" fmla="*/ 1329836 w 2523791"/>
                <a:gd name="connsiteY7-1080" fmla="*/ 1652636 h 1948394"/>
                <a:gd name="connsiteX8-1081" fmla="*/ 1395141 w 2523791"/>
                <a:gd name="connsiteY8-1082" fmla="*/ 1686172 h 1948394"/>
                <a:gd name="connsiteX9-1083" fmla="*/ 1468095 w 2523791"/>
                <a:gd name="connsiteY9-1084" fmla="*/ 1643811 h 1948394"/>
                <a:gd name="connsiteX10-1085" fmla="*/ 1485745 w 2523791"/>
                <a:gd name="connsiteY10-1086" fmla="*/ 1422597 h 1948394"/>
                <a:gd name="connsiteX11-1087" fmla="*/ 1485745 w 2523791"/>
                <a:gd name="connsiteY11-1088" fmla="*/ 1290810 h 1948394"/>
                <a:gd name="connsiteX12-1089" fmla="*/ 1461035 w 2523791"/>
                <a:gd name="connsiteY12-1090" fmla="*/ 1130782 h 1948394"/>
                <a:gd name="connsiteX13-1091" fmla="*/ 1388081 w 2523791"/>
                <a:gd name="connsiteY13-1092" fmla="*/ 1064300 h 1948394"/>
                <a:gd name="connsiteX14-1093" fmla="*/ 1200990 w 2523791"/>
                <a:gd name="connsiteY14-1094" fmla="*/ 1046062 h 1948394"/>
                <a:gd name="connsiteX15-1095" fmla="*/ 1200990 w 2523791"/>
                <a:gd name="connsiteY15-1096" fmla="*/ 769544 h 1948394"/>
                <a:gd name="connsiteX16-1097" fmla="*/ 1410438 w 2523791"/>
                <a:gd name="connsiteY16-1098" fmla="*/ 756600 h 1948394"/>
                <a:gd name="connsiteX17-1099" fmla="*/ 1468095 w 2523791"/>
                <a:gd name="connsiteY17-1100" fmla="*/ 700120 h 1948394"/>
                <a:gd name="connsiteX18-1101" fmla="*/ 1485745 w 2523791"/>
                <a:gd name="connsiteY18-1102" fmla="*/ 563626 h 1948394"/>
                <a:gd name="connsiteX19-1103" fmla="*/ 1485745 w 2523791"/>
                <a:gd name="connsiteY19-1104" fmla="*/ 457726 h 1948394"/>
                <a:gd name="connsiteX20-1105" fmla="*/ 1465153 w 2523791"/>
                <a:gd name="connsiteY20-1106" fmla="*/ 325938 h 1948394"/>
                <a:gd name="connsiteX21-1107" fmla="*/ 1401024 w 2523791"/>
                <a:gd name="connsiteY21-1108" fmla="*/ 294168 h 1948394"/>
                <a:gd name="connsiteX22-1109" fmla="*/ 1333366 w 2523791"/>
                <a:gd name="connsiteY22-1110" fmla="*/ 327703 h 1948394"/>
                <a:gd name="connsiteX23-1111" fmla="*/ 1315127 w 2523791"/>
                <a:gd name="connsiteY23-1112" fmla="*/ 470669 h 1948394"/>
                <a:gd name="connsiteX24-1113" fmla="*/ 1315127 w 2523791"/>
                <a:gd name="connsiteY24-1114" fmla="*/ 627167 h 1948394"/>
                <a:gd name="connsiteX25-1115" fmla="*/ 839751 w 2523791"/>
                <a:gd name="connsiteY25-1116" fmla="*/ 627167 h 1948394"/>
                <a:gd name="connsiteX26-1117" fmla="*/ 839751 w 2523791"/>
                <a:gd name="connsiteY26-1118" fmla="*/ 464786 h 1948394"/>
                <a:gd name="connsiteX27-1119" fmla="*/ 964479 w 2523791"/>
                <a:gd name="connsiteY27-1120" fmla="*/ 95899 h 1948394"/>
                <a:gd name="connsiteX28-1121" fmla="*/ 1361017 w 2523791"/>
                <a:gd name="connsiteY28-1122" fmla="*/ 0 h 1948394"/>
                <a:gd name="connsiteX29-1123" fmla="*/ 1822273 w 2523791"/>
                <a:gd name="connsiteY29-1124" fmla="*/ 132872 h 1948394"/>
                <a:gd name="connsiteX30-1125" fmla="*/ 1943470 w 2523791"/>
                <a:gd name="connsiteY30-1126" fmla="*/ 502090 h 1948394"/>
                <a:gd name="connsiteX31-1127" fmla="*/ 1899933 w 2523791"/>
                <a:gd name="connsiteY31-1128" fmla="*/ 733150 h 1948394"/>
                <a:gd name="connsiteX32-1129" fmla="*/ 1746966 w 2523791"/>
                <a:gd name="connsiteY32-1130" fmla="*/ 863089 h 1948394"/>
                <a:gd name="connsiteX33-1131" fmla="*/ 1908170 w 2523791"/>
                <a:gd name="connsiteY33-1132" fmla="*/ 982586 h 1948394"/>
                <a:gd name="connsiteX34-1133" fmla="*/ 1961120 w 2523791"/>
                <a:gd name="connsiteY34-1134" fmla="*/ 1371687 h 1948394"/>
                <a:gd name="connsiteX35-1135" fmla="*/ 1909347 w 2523791"/>
                <a:gd name="connsiteY35-1136" fmla="*/ 1724276 h 1948394"/>
                <a:gd name="connsiteX36-1137" fmla="*/ 1730493 w 2523791"/>
                <a:gd name="connsiteY36-1138" fmla="*/ 1914998 h 1948394"/>
                <a:gd name="connsiteX37-1139" fmla="*/ 2523791 w 2523791"/>
                <a:gd name="connsiteY37-1140" fmla="*/ 1948394 h 1948394"/>
                <a:gd name="connsiteX0-1141" fmla="*/ 0 w 2523791"/>
                <a:gd name="connsiteY0-1142" fmla="*/ 1905063 h 1948394"/>
                <a:gd name="connsiteX1-1143" fmla="*/ 1049788 w 2523791"/>
                <a:gd name="connsiteY1-1144" fmla="*/ 1904444 h 1948394"/>
                <a:gd name="connsiteX2-1145" fmla="*/ 880346 w 2523791"/>
                <a:gd name="connsiteY2-1146" fmla="*/ 1718530 h 1948394"/>
                <a:gd name="connsiteX3-1147" fmla="*/ 839751 w 2523791"/>
                <a:gd name="connsiteY3-1148" fmla="*/ 1336700 h 1948394"/>
                <a:gd name="connsiteX4-1149" fmla="*/ 839751 w 2523791"/>
                <a:gd name="connsiteY4-1150" fmla="*/ 1186086 h 1948394"/>
                <a:gd name="connsiteX5-1151" fmla="*/ 1315127 w 2523791"/>
                <a:gd name="connsiteY5-1152" fmla="*/ 1186086 h 1948394"/>
                <a:gd name="connsiteX6-1153" fmla="*/ 1315127 w 2523791"/>
                <a:gd name="connsiteY6-1154" fmla="*/ 1495551 h 1948394"/>
                <a:gd name="connsiteX7-1155" fmla="*/ 1329836 w 2523791"/>
                <a:gd name="connsiteY7-1156" fmla="*/ 1652636 h 1948394"/>
                <a:gd name="connsiteX8-1157" fmla="*/ 1395141 w 2523791"/>
                <a:gd name="connsiteY8-1158" fmla="*/ 1686172 h 1948394"/>
                <a:gd name="connsiteX9-1159" fmla="*/ 1468095 w 2523791"/>
                <a:gd name="connsiteY9-1160" fmla="*/ 1643811 h 1948394"/>
                <a:gd name="connsiteX10-1161" fmla="*/ 1485745 w 2523791"/>
                <a:gd name="connsiteY10-1162" fmla="*/ 1422597 h 1948394"/>
                <a:gd name="connsiteX11-1163" fmla="*/ 1485745 w 2523791"/>
                <a:gd name="connsiteY11-1164" fmla="*/ 1290810 h 1948394"/>
                <a:gd name="connsiteX12-1165" fmla="*/ 1461035 w 2523791"/>
                <a:gd name="connsiteY12-1166" fmla="*/ 1130782 h 1948394"/>
                <a:gd name="connsiteX13-1167" fmla="*/ 1388081 w 2523791"/>
                <a:gd name="connsiteY13-1168" fmla="*/ 1064300 h 1948394"/>
                <a:gd name="connsiteX14-1169" fmla="*/ 1200990 w 2523791"/>
                <a:gd name="connsiteY14-1170" fmla="*/ 1046062 h 1948394"/>
                <a:gd name="connsiteX15-1171" fmla="*/ 1200990 w 2523791"/>
                <a:gd name="connsiteY15-1172" fmla="*/ 769544 h 1948394"/>
                <a:gd name="connsiteX16-1173" fmla="*/ 1410438 w 2523791"/>
                <a:gd name="connsiteY16-1174" fmla="*/ 756600 h 1948394"/>
                <a:gd name="connsiteX17-1175" fmla="*/ 1468095 w 2523791"/>
                <a:gd name="connsiteY17-1176" fmla="*/ 700120 h 1948394"/>
                <a:gd name="connsiteX18-1177" fmla="*/ 1485745 w 2523791"/>
                <a:gd name="connsiteY18-1178" fmla="*/ 563626 h 1948394"/>
                <a:gd name="connsiteX19-1179" fmla="*/ 1485745 w 2523791"/>
                <a:gd name="connsiteY19-1180" fmla="*/ 457726 h 1948394"/>
                <a:gd name="connsiteX20-1181" fmla="*/ 1465153 w 2523791"/>
                <a:gd name="connsiteY20-1182" fmla="*/ 325938 h 1948394"/>
                <a:gd name="connsiteX21-1183" fmla="*/ 1401024 w 2523791"/>
                <a:gd name="connsiteY21-1184" fmla="*/ 294168 h 1948394"/>
                <a:gd name="connsiteX22-1185" fmla="*/ 1333366 w 2523791"/>
                <a:gd name="connsiteY22-1186" fmla="*/ 327703 h 1948394"/>
                <a:gd name="connsiteX23-1187" fmla="*/ 1315127 w 2523791"/>
                <a:gd name="connsiteY23-1188" fmla="*/ 470669 h 1948394"/>
                <a:gd name="connsiteX24-1189" fmla="*/ 1315127 w 2523791"/>
                <a:gd name="connsiteY24-1190" fmla="*/ 627167 h 1948394"/>
                <a:gd name="connsiteX25-1191" fmla="*/ 839751 w 2523791"/>
                <a:gd name="connsiteY25-1192" fmla="*/ 627167 h 1948394"/>
                <a:gd name="connsiteX26-1193" fmla="*/ 839751 w 2523791"/>
                <a:gd name="connsiteY26-1194" fmla="*/ 464786 h 1948394"/>
                <a:gd name="connsiteX27-1195" fmla="*/ 964479 w 2523791"/>
                <a:gd name="connsiteY27-1196" fmla="*/ 95899 h 1948394"/>
                <a:gd name="connsiteX28-1197" fmla="*/ 1361017 w 2523791"/>
                <a:gd name="connsiteY28-1198" fmla="*/ 0 h 1948394"/>
                <a:gd name="connsiteX29-1199" fmla="*/ 1822273 w 2523791"/>
                <a:gd name="connsiteY29-1200" fmla="*/ 132872 h 1948394"/>
                <a:gd name="connsiteX30-1201" fmla="*/ 1943470 w 2523791"/>
                <a:gd name="connsiteY30-1202" fmla="*/ 502090 h 1948394"/>
                <a:gd name="connsiteX31-1203" fmla="*/ 1899933 w 2523791"/>
                <a:gd name="connsiteY31-1204" fmla="*/ 733150 h 1948394"/>
                <a:gd name="connsiteX32-1205" fmla="*/ 1746966 w 2523791"/>
                <a:gd name="connsiteY32-1206" fmla="*/ 863089 h 1948394"/>
                <a:gd name="connsiteX33-1207" fmla="*/ 1908170 w 2523791"/>
                <a:gd name="connsiteY33-1208" fmla="*/ 982586 h 1948394"/>
                <a:gd name="connsiteX34-1209" fmla="*/ 1961120 w 2523791"/>
                <a:gd name="connsiteY34-1210" fmla="*/ 1371687 h 1948394"/>
                <a:gd name="connsiteX35-1211" fmla="*/ 1909347 w 2523791"/>
                <a:gd name="connsiteY35-1212" fmla="*/ 1724276 h 1948394"/>
                <a:gd name="connsiteX36-1213" fmla="*/ 1730493 w 2523791"/>
                <a:gd name="connsiteY36-1214" fmla="*/ 1914998 h 1948394"/>
                <a:gd name="connsiteX37-1215" fmla="*/ 2523791 w 2523791"/>
                <a:gd name="connsiteY37-1216" fmla="*/ 1948394 h 1948394"/>
                <a:gd name="connsiteX0-1217" fmla="*/ 0 w 2523791"/>
                <a:gd name="connsiteY0-1218" fmla="*/ 1905063 h 1948394"/>
                <a:gd name="connsiteX1-1219" fmla="*/ 1049788 w 2523791"/>
                <a:gd name="connsiteY1-1220" fmla="*/ 1904444 h 1948394"/>
                <a:gd name="connsiteX2-1221" fmla="*/ 880346 w 2523791"/>
                <a:gd name="connsiteY2-1222" fmla="*/ 1718530 h 1948394"/>
                <a:gd name="connsiteX3-1223" fmla="*/ 839751 w 2523791"/>
                <a:gd name="connsiteY3-1224" fmla="*/ 1336700 h 1948394"/>
                <a:gd name="connsiteX4-1225" fmla="*/ 839751 w 2523791"/>
                <a:gd name="connsiteY4-1226" fmla="*/ 1186086 h 1948394"/>
                <a:gd name="connsiteX5-1227" fmla="*/ 1315127 w 2523791"/>
                <a:gd name="connsiteY5-1228" fmla="*/ 1186086 h 1948394"/>
                <a:gd name="connsiteX6-1229" fmla="*/ 1315127 w 2523791"/>
                <a:gd name="connsiteY6-1230" fmla="*/ 1495551 h 1948394"/>
                <a:gd name="connsiteX7-1231" fmla="*/ 1329836 w 2523791"/>
                <a:gd name="connsiteY7-1232" fmla="*/ 1652636 h 1948394"/>
                <a:gd name="connsiteX8-1233" fmla="*/ 1395141 w 2523791"/>
                <a:gd name="connsiteY8-1234" fmla="*/ 1686172 h 1948394"/>
                <a:gd name="connsiteX9-1235" fmla="*/ 1468095 w 2523791"/>
                <a:gd name="connsiteY9-1236" fmla="*/ 1643811 h 1948394"/>
                <a:gd name="connsiteX10-1237" fmla="*/ 1485745 w 2523791"/>
                <a:gd name="connsiteY10-1238" fmla="*/ 1422597 h 1948394"/>
                <a:gd name="connsiteX11-1239" fmla="*/ 1485745 w 2523791"/>
                <a:gd name="connsiteY11-1240" fmla="*/ 1290810 h 1948394"/>
                <a:gd name="connsiteX12-1241" fmla="*/ 1461035 w 2523791"/>
                <a:gd name="connsiteY12-1242" fmla="*/ 1130782 h 1948394"/>
                <a:gd name="connsiteX13-1243" fmla="*/ 1388081 w 2523791"/>
                <a:gd name="connsiteY13-1244" fmla="*/ 1064300 h 1948394"/>
                <a:gd name="connsiteX14-1245" fmla="*/ 1200990 w 2523791"/>
                <a:gd name="connsiteY14-1246" fmla="*/ 1046062 h 1948394"/>
                <a:gd name="connsiteX15-1247" fmla="*/ 1200990 w 2523791"/>
                <a:gd name="connsiteY15-1248" fmla="*/ 769544 h 1948394"/>
                <a:gd name="connsiteX16-1249" fmla="*/ 1410438 w 2523791"/>
                <a:gd name="connsiteY16-1250" fmla="*/ 756600 h 1948394"/>
                <a:gd name="connsiteX17-1251" fmla="*/ 1468095 w 2523791"/>
                <a:gd name="connsiteY17-1252" fmla="*/ 700120 h 1948394"/>
                <a:gd name="connsiteX18-1253" fmla="*/ 1485745 w 2523791"/>
                <a:gd name="connsiteY18-1254" fmla="*/ 563626 h 1948394"/>
                <a:gd name="connsiteX19-1255" fmla="*/ 1485745 w 2523791"/>
                <a:gd name="connsiteY19-1256" fmla="*/ 457726 h 1948394"/>
                <a:gd name="connsiteX20-1257" fmla="*/ 1465153 w 2523791"/>
                <a:gd name="connsiteY20-1258" fmla="*/ 325938 h 1948394"/>
                <a:gd name="connsiteX21-1259" fmla="*/ 1401024 w 2523791"/>
                <a:gd name="connsiteY21-1260" fmla="*/ 294168 h 1948394"/>
                <a:gd name="connsiteX22-1261" fmla="*/ 1333366 w 2523791"/>
                <a:gd name="connsiteY22-1262" fmla="*/ 327703 h 1948394"/>
                <a:gd name="connsiteX23-1263" fmla="*/ 1315127 w 2523791"/>
                <a:gd name="connsiteY23-1264" fmla="*/ 470669 h 1948394"/>
                <a:gd name="connsiteX24-1265" fmla="*/ 1315127 w 2523791"/>
                <a:gd name="connsiteY24-1266" fmla="*/ 627167 h 1948394"/>
                <a:gd name="connsiteX25-1267" fmla="*/ 839751 w 2523791"/>
                <a:gd name="connsiteY25-1268" fmla="*/ 627167 h 1948394"/>
                <a:gd name="connsiteX26-1269" fmla="*/ 839751 w 2523791"/>
                <a:gd name="connsiteY26-1270" fmla="*/ 464786 h 1948394"/>
                <a:gd name="connsiteX27-1271" fmla="*/ 964479 w 2523791"/>
                <a:gd name="connsiteY27-1272" fmla="*/ 95899 h 1948394"/>
                <a:gd name="connsiteX28-1273" fmla="*/ 1361017 w 2523791"/>
                <a:gd name="connsiteY28-1274" fmla="*/ 0 h 1948394"/>
                <a:gd name="connsiteX29-1275" fmla="*/ 1822273 w 2523791"/>
                <a:gd name="connsiteY29-1276" fmla="*/ 132872 h 1948394"/>
                <a:gd name="connsiteX30-1277" fmla="*/ 1943470 w 2523791"/>
                <a:gd name="connsiteY30-1278" fmla="*/ 502090 h 1948394"/>
                <a:gd name="connsiteX31-1279" fmla="*/ 1899933 w 2523791"/>
                <a:gd name="connsiteY31-1280" fmla="*/ 733150 h 1948394"/>
                <a:gd name="connsiteX32-1281" fmla="*/ 1746966 w 2523791"/>
                <a:gd name="connsiteY32-1282" fmla="*/ 863089 h 1948394"/>
                <a:gd name="connsiteX33-1283" fmla="*/ 1908170 w 2523791"/>
                <a:gd name="connsiteY33-1284" fmla="*/ 982586 h 1948394"/>
                <a:gd name="connsiteX34-1285" fmla="*/ 1961120 w 2523791"/>
                <a:gd name="connsiteY34-1286" fmla="*/ 1371687 h 1948394"/>
                <a:gd name="connsiteX35-1287" fmla="*/ 1909347 w 2523791"/>
                <a:gd name="connsiteY35-1288" fmla="*/ 1724276 h 1948394"/>
                <a:gd name="connsiteX36-1289" fmla="*/ 1730493 w 2523791"/>
                <a:gd name="connsiteY36-1290" fmla="*/ 1914998 h 1948394"/>
                <a:gd name="connsiteX37-1291" fmla="*/ 2523791 w 2523791"/>
                <a:gd name="connsiteY37-1292" fmla="*/ 1948394 h 1948394"/>
                <a:gd name="connsiteX0-1293" fmla="*/ 0 w 2523791"/>
                <a:gd name="connsiteY0-1294" fmla="*/ 1905063 h 1948394"/>
                <a:gd name="connsiteX1-1295" fmla="*/ 1049788 w 2523791"/>
                <a:gd name="connsiteY1-1296" fmla="*/ 1904444 h 1948394"/>
                <a:gd name="connsiteX2-1297" fmla="*/ 880346 w 2523791"/>
                <a:gd name="connsiteY2-1298" fmla="*/ 1718530 h 1948394"/>
                <a:gd name="connsiteX3-1299" fmla="*/ 839751 w 2523791"/>
                <a:gd name="connsiteY3-1300" fmla="*/ 1336700 h 1948394"/>
                <a:gd name="connsiteX4-1301" fmla="*/ 839751 w 2523791"/>
                <a:gd name="connsiteY4-1302" fmla="*/ 1186086 h 1948394"/>
                <a:gd name="connsiteX5-1303" fmla="*/ 1315127 w 2523791"/>
                <a:gd name="connsiteY5-1304" fmla="*/ 1186086 h 1948394"/>
                <a:gd name="connsiteX6-1305" fmla="*/ 1315127 w 2523791"/>
                <a:gd name="connsiteY6-1306" fmla="*/ 1495551 h 1948394"/>
                <a:gd name="connsiteX7-1307" fmla="*/ 1329836 w 2523791"/>
                <a:gd name="connsiteY7-1308" fmla="*/ 1652636 h 1948394"/>
                <a:gd name="connsiteX8-1309" fmla="*/ 1395141 w 2523791"/>
                <a:gd name="connsiteY8-1310" fmla="*/ 1686172 h 1948394"/>
                <a:gd name="connsiteX9-1311" fmla="*/ 1468095 w 2523791"/>
                <a:gd name="connsiteY9-1312" fmla="*/ 1643811 h 1948394"/>
                <a:gd name="connsiteX10-1313" fmla="*/ 1485745 w 2523791"/>
                <a:gd name="connsiteY10-1314" fmla="*/ 1422597 h 1948394"/>
                <a:gd name="connsiteX11-1315" fmla="*/ 1485745 w 2523791"/>
                <a:gd name="connsiteY11-1316" fmla="*/ 1290810 h 1948394"/>
                <a:gd name="connsiteX12-1317" fmla="*/ 1461035 w 2523791"/>
                <a:gd name="connsiteY12-1318" fmla="*/ 1130782 h 1948394"/>
                <a:gd name="connsiteX13-1319" fmla="*/ 1388081 w 2523791"/>
                <a:gd name="connsiteY13-1320" fmla="*/ 1064300 h 1948394"/>
                <a:gd name="connsiteX14-1321" fmla="*/ 1200990 w 2523791"/>
                <a:gd name="connsiteY14-1322" fmla="*/ 1046062 h 1948394"/>
                <a:gd name="connsiteX15-1323" fmla="*/ 1200990 w 2523791"/>
                <a:gd name="connsiteY15-1324" fmla="*/ 769544 h 1948394"/>
                <a:gd name="connsiteX16-1325" fmla="*/ 1410438 w 2523791"/>
                <a:gd name="connsiteY16-1326" fmla="*/ 756600 h 1948394"/>
                <a:gd name="connsiteX17-1327" fmla="*/ 1468095 w 2523791"/>
                <a:gd name="connsiteY17-1328" fmla="*/ 700120 h 1948394"/>
                <a:gd name="connsiteX18-1329" fmla="*/ 1485745 w 2523791"/>
                <a:gd name="connsiteY18-1330" fmla="*/ 563626 h 1948394"/>
                <a:gd name="connsiteX19-1331" fmla="*/ 1485745 w 2523791"/>
                <a:gd name="connsiteY19-1332" fmla="*/ 457726 h 1948394"/>
                <a:gd name="connsiteX20-1333" fmla="*/ 1465153 w 2523791"/>
                <a:gd name="connsiteY20-1334" fmla="*/ 325938 h 1948394"/>
                <a:gd name="connsiteX21-1335" fmla="*/ 1401024 w 2523791"/>
                <a:gd name="connsiteY21-1336" fmla="*/ 294168 h 1948394"/>
                <a:gd name="connsiteX22-1337" fmla="*/ 1333366 w 2523791"/>
                <a:gd name="connsiteY22-1338" fmla="*/ 327703 h 1948394"/>
                <a:gd name="connsiteX23-1339" fmla="*/ 1315127 w 2523791"/>
                <a:gd name="connsiteY23-1340" fmla="*/ 470669 h 1948394"/>
                <a:gd name="connsiteX24-1341" fmla="*/ 1315127 w 2523791"/>
                <a:gd name="connsiteY24-1342" fmla="*/ 627167 h 1948394"/>
                <a:gd name="connsiteX25-1343" fmla="*/ 839751 w 2523791"/>
                <a:gd name="connsiteY25-1344" fmla="*/ 627167 h 1948394"/>
                <a:gd name="connsiteX26-1345" fmla="*/ 839751 w 2523791"/>
                <a:gd name="connsiteY26-1346" fmla="*/ 464786 h 1948394"/>
                <a:gd name="connsiteX27-1347" fmla="*/ 964479 w 2523791"/>
                <a:gd name="connsiteY27-1348" fmla="*/ 95899 h 1948394"/>
                <a:gd name="connsiteX28-1349" fmla="*/ 1361017 w 2523791"/>
                <a:gd name="connsiteY28-1350" fmla="*/ 0 h 1948394"/>
                <a:gd name="connsiteX29-1351" fmla="*/ 1822273 w 2523791"/>
                <a:gd name="connsiteY29-1352" fmla="*/ 132872 h 1948394"/>
                <a:gd name="connsiteX30-1353" fmla="*/ 1943470 w 2523791"/>
                <a:gd name="connsiteY30-1354" fmla="*/ 502090 h 1948394"/>
                <a:gd name="connsiteX31-1355" fmla="*/ 1899933 w 2523791"/>
                <a:gd name="connsiteY31-1356" fmla="*/ 733150 h 1948394"/>
                <a:gd name="connsiteX32-1357" fmla="*/ 1746966 w 2523791"/>
                <a:gd name="connsiteY32-1358" fmla="*/ 863089 h 1948394"/>
                <a:gd name="connsiteX33-1359" fmla="*/ 1908170 w 2523791"/>
                <a:gd name="connsiteY33-1360" fmla="*/ 982586 h 1948394"/>
                <a:gd name="connsiteX34-1361" fmla="*/ 1961120 w 2523791"/>
                <a:gd name="connsiteY34-1362" fmla="*/ 1371687 h 1948394"/>
                <a:gd name="connsiteX35-1363" fmla="*/ 1909347 w 2523791"/>
                <a:gd name="connsiteY35-1364" fmla="*/ 1724276 h 1948394"/>
                <a:gd name="connsiteX36-1365" fmla="*/ 1730493 w 2523791"/>
                <a:gd name="connsiteY36-1366" fmla="*/ 1914998 h 1948394"/>
                <a:gd name="connsiteX37-1367" fmla="*/ 2523791 w 2523791"/>
                <a:gd name="connsiteY37-1368" fmla="*/ 1948394 h 1948394"/>
                <a:gd name="connsiteX0-1369" fmla="*/ 0 w 2542151"/>
                <a:gd name="connsiteY0-1370" fmla="*/ 1905063 h 1914998"/>
                <a:gd name="connsiteX1-1371" fmla="*/ 1049788 w 2542151"/>
                <a:gd name="connsiteY1-1372" fmla="*/ 1904444 h 1914998"/>
                <a:gd name="connsiteX2-1373" fmla="*/ 880346 w 2542151"/>
                <a:gd name="connsiteY2-1374" fmla="*/ 1718530 h 1914998"/>
                <a:gd name="connsiteX3-1375" fmla="*/ 839751 w 2542151"/>
                <a:gd name="connsiteY3-1376" fmla="*/ 1336700 h 1914998"/>
                <a:gd name="connsiteX4-1377" fmla="*/ 839751 w 2542151"/>
                <a:gd name="connsiteY4-1378" fmla="*/ 1186086 h 1914998"/>
                <a:gd name="connsiteX5-1379" fmla="*/ 1315127 w 2542151"/>
                <a:gd name="connsiteY5-1380" fmla="*/ 1186086 h 1914998"/>
                <a:gd name="connsiteX6-1381" fmla="*/ 1315127 w 2542151"/>
                <a:gd name="connsiteY6-1382" fmla="*/ 1495551 h 1914998"/>
                <a:gd name="connsiteX7-1383" fmla="*/ 1329836 w 2542151"/>
                <a:gd name="connsiteY7-1384" fmla="*/ 1652636 h 1914998"/>
                <a:gd name="connsiteX8-1385" fmla="*/ 1395141 w 2542151"/>
                <a:gd name="connsiteY8-1386" fmla="*/ 1686172 h 1914998"/>
                <a:gd name="connsiteX9-1387" fmla="*/ 1468095 w 2542151"/>
                <a:gd name="connsiteY9-1388" fmla="*/ 1643811 h 1914998"/>
                <a:gd name="connsiteX10-1389" fmla="*/ 1485745 w 2542151"/>
                <a:gd name="connsiteY10-1390" fmla="*/ 1422597 h 1914998"/>
                <a:gd name="connsiteX11-1391" fmla="*/ 1485745 w 2542151"/>
                <a:gd name="connsiteY11-1392" fmla="*/ 1290810 h 1914998"/>
                <a:gd name="connsiteX12-1393" fmla="*/ 1461035 w 2542151"/>
                <a:gd name="connsiteY12-1394" fmla="*/ 1130782 h 1914998"/>
                <a:gd name="connsiteX13-1395" fmla="*/ 1388081 w 2542151"/>
                <a:gd name="connsiteY13-1396" fmla="*/ 1064300 h 1914998"/>
                <a:gd name="connsiteX14-1397" fmla="*/ 1200990 w 2542151"/>
                <a:gd name="connsiteY14-1398" fmla="*/ 1046062 h 1914998"/>
                <a:gd name="connsiteX15-1399" fmla="*/ 1200990 w 2542151"/>
                <a:gd name="connsiteY15-1400" fmla="*/ 769544 h 1914998"/>
                <a:gd name="connsiteX16-1401" fmla="*/ 1410438 w 2542151"/>
                <a:gd name="connsiteY16-1402" fmla="*/ 756600 h 1914998"/>
                <a:gd name="connsiteX17-1403" fmla="*/ 1468095 w 2542151"/>
                <a:gd name="connsiteY17-1404" fmla="*/ 700120 h 1914998"/>
                <a:gd name="connsiteX18-1405" fmla="*/ 1485745 w 2542151"/>
                <a:gd name="connsiteY18-1406" fmla="*/ 563626 h 1914998"/>
                <a:gd name="connsiteX19-1407" fmla="*/ 1485745 w 2542151"/>
                <a:gd name="connsiteY19-1408" fmla="*/ 457726 h 1914998"/>
                <a:gd name="connsiteX20-1409" fmla="*/ 1465153 w 2542151"/>
                <a:gd name="connsiteY20-1410" fmla="*/ 325938 h 1914998"/>
                <a:gd name="connsiteX21-1411" fmla="*/ 1401024 w 2542151"/>
                <a:gd name="connsiteY21-1412" fmla="*/ 294168 h 1914998"/>
                <a:gd name="connsiteX22-1413" fmla="*/ 1333366 w 2542151"/>
                <a:gd name="connsiteY22-1414" fmla="*/ 327703 h 1914998"/>
                <a:gd name="connsiteX23-1415" fmla="*/ 1315127 w 2542151"/>
                <a:gd name="connsiteY23-1416" fmla="*/ 470669 h 1914998"/>
                <a:gd name="connsiteX24-1417" fmla="*/ 1315127 w 2542151"/>
                <a:gd name="connsiteY24-1418" fmla="*/ 627167 h 1914998"/>
                <a:gd name="connsiteX25-1419" fmla="*/ 839751 w 2542151"/>
                <a:gd name="connsiteY25-1420" fmla="*/ 627167 h 1914998"/>
                <a:gd name="connsiteX26-1421" fmla="*/ 839751 w 2542151"/>
                <a:gd name="connsiteY26-1422" fmla="*/ 464786 h 1914998"/>
                <a:gd name="connsiteX27-1423" fmla="*/ 964479 w 2542151"/>
                <a:gd name="connsiteY27-1424" fmla="*/ 95899 h 1914998"/>
                <a:gd name="connsiteX28-1425" fmla="*/ 1361017 w 2542151"/>
                <a:gd name="connsiteY28-1426" fmla="*/ 0 h 1914998"/>
                <a:gd name="connsiteX29-1427" fmla="*/ 1822273 w 2542151"/>
                <a:gd name="connsiteY29-1428" fmla="*/ 132872 h 1914998"/>
                <a:gd name="connsiteX30-1429" fmla="*/ 1943470 w 2542151"/>
                <a:gd name="connsiteY30-1430" fmla="*/ 502090 h 1914998"/>
                <a:gd name="connsiteX31-1431" fmla="*/ 1899933 w 2542151"/>
                <a:gd name="connsiteY31-1432" fmla="*/ 733150 h 1914998"/>
                <a:gd name="connsiteX32-1433" fmla="*/ 1746966 w 2542151"/>
                <a:gd name="connsiteY32-1434" fmla="*/ 863089 h 1914998"/>
                <a:gd name="connsiteX33-1435" fmla="*/ 1908170 w 2542151"/>
                <a:gd name="connsiteY33-1436" fmla="*/ 982586 h 1914998"/>
                <a:gd name="connsiteX34-1437" fmla="*/ 1961120 w 2542151"/>
                <a:gd name="connsiteY34-1438" fmla="*/ 1371687 h 1914998"/>
                <a:gd name="connsiteX35-1439" fmla="*/ 1909347 w 2542151"/>
                <a:gd name="connsiteY35-1440" fmla="*/ 1724276 h 1914998"/>
                <a:gd name="connsiteX36-1441" fmla="*/ 1730493 w 2542151"/>
                <a:gd name="connsiteY36-1442" fmla="*/ 1914998 h 1914998"/>
                <a:gd name="connsiteX37-1443" fmla="*/ 2542151 w 2542151"/>
                <a:gd name="connsiteY37-1444" fmla="*/ 1911674 h 1914998"/>
                <a:gd name="connsiteX0-1445" fmla="*/ 0 w 2542151"/>
                <a:gd name="connsiteY0-1446" fmla="*/ 1905063 h 1914998"/>
                <a:gd name="connsiteX1-1447" fmla="*/ 1049788 w 2542151"/>
                <a:gd name="connsiteY1-1448" fmla="*/ 1904444 h 1914998"/>
                <a:gd name="connsiteX2-1449" fmla="*/ 880346 w 2542151"/>
                <a:gd name="connsiteY2-1450" fmla="*/ 1718530 h 1914998"/>
                <a:gd name="connsiteX3-1451" fmla="*/ 839751 w 2542151"/>
                <a:gd name="connsiteY3-1452" fmla="*/ 1336700 h 1914998"/>
                <a:gd name="connsiteX4-1453" fmla="*/ 839751 w 2542151"/>
                <a:gd name="connsiteY4-1454" fmla="*/ 1186086 h 1914998"/>
                <a:gd name="connsiteX5-1455" fmla="*/ 1315127 w 2542151"/>
                <a:gd name="connsiteY5-1456" fmla="*/ 1186086 h 1914998"/>
                <a:gd name="connsiteX6-1457" fmla="*/ 1315127 w 2542151"/>
                <a:gd name="connsiteY6-1458" fmla="*/ 1495551 h 1914998"/>
                <a:gd name="connsiteX7-1459" fmla="*/ 1329836 w 2542151"/>
                <a:gd name="connsiteY7-1460" fmla="*/ 1652636 h 1914998"/>
                <a:gd name="connsiteX8-1461" fmla="*/ 1395141 w 2542151"/>
                <a:gd name="connsiteY8-1462" fmla="*/ 1686172 h 1914998"/>
                <a:gd name="connsiteX9-1463" fmla="*/ 1468095 w 2542151"/>
                <a:gd name="connsiteY9-1464" fmla="*/ 1643811 h 1914998"/>
                <a:gd name="connsiteX10-1465" fmla="*/ 1485745 w 2542151"/>
                <a:gd name="connsiteY10-1466" fmla="*/ 1422597 h 1914998"/>
                <a:gd name="connsiteX11-1467" fmla="*/ 1485745 w 2542151"/>
                <a:gd name="connsiteY11-1468" fmla="*/ 1290810 h 1914998"/>
                <a:gd name="connsiteX12-1469" fmla="*/ 1461035 w 2542151"/>
                <a:gd name="connsiteY12-1470" fmla="*/ 1130782 h 1914998"/>
                <a:gd name="connsiteX13-1471" fmla="*/ 1388081 w 2542151"/>
                <a:gd name="connsiteY13-1472" fmla="*/ 1064300 h 1914998"/>
                <a:gd name="connsiteX14-1473" fmla="*/ 1200990 w 2542151"/>
                <a:gd name="connsiteY14-1474" fmla="*/ 1046062 h 1914998"/>
                <a:gd name="connsiteX15-1475" fmla="*/ 1200990 w 2542151"/>
                <a:gd name="connsiteY15-1476" fmla="*/ 769544 h 1914998"/>
                <a:gd name="connsiteX16-1477" fmla="*/ 1410438 w 2542151"/>
                <a:gd name="connsiteY16-1478" fmla="*/ 756600 h 1914998"/>
                <a:gd name="connsiteX17-1479" fmla="*/ 1468095 w 2542151"/>
                <a:gd name="connsiteY17-1480" fmla="*/ 700120 h 1914998"/>
                <a:gd name="connsiteX18-1481" fmla="*/ 1485745 w 2542151"/>
                <a:gd name="connsiteY18-1482" fmla="*/ 563626 h 1914998"/>
                <a:gd name="connsiteX19-1483" fmla="*/ 1485745 w 2542151"/>
                <a:gd name="connsiteY19-1484" fmla="*/ 457726 h 1914998"/>
                <a:gd name="connsiteX20-1485" fmla="*/ 1465153 w 2542151"/>
                <a:gd name="connsiteY20-1486" fmla="*/ 325938 h 1914998"/>
                <a:gd name="connsiteX21-1487" fmla="*/ 1401024 w 2542151"/>
                <a:gd name="connsiteY21-1488" fmla="*/ 294168 h 1914998"/>
                <a:gd name="connsiteX22-1489" fmla="*/ 1333366 w 2542151"/>
                <a:gd name="connsiteY22-1490" fmla="*/ 327703 h 1914998"/>
                <a:gd name="connsiteX23-1491" fmla="*/ 1315127 w 2542151"/>
                <a:gd name="connsiteY23-1492" fmla="*/ 470669 h 1914998"/>
                <a:gd name="connsiteX24-1493" fmla="*/ 1315127 w 2542151"/>
                <a:gd name="connsiteY24-1494" fmla="*/ 627167 h 1914998"/>
                <a:gd name="connsiteX25-1495" fmla="*/ 839751 w 2542151"/>
                <a:gd name="connsiteY25-1496" fmla="*/ 627167 h 1914998"/>
                <a:gd name="connsiteX26-1497" fmla="*/ 839751 w 2542151"/>
                <a:gd name="connsiteY26-1498" fmla="*/ 464786 h 1914998"/>
                <a:gd name="connsiteX27-1499" fmla="*/ 964479 w 2542151"/>
                <a:gd name="connsiteY27-1500" fmla="*/ 95899 h 1914998"/>
                <a:gd name="connsiteX28-1501" fmla="*/ 1361017 w 2542151"/>
                <a:gd name="connsiteY28-1502" fmla="*/ 0 h 1914998"/>
                <a:gd name="connsiteX29-1503" fmla="*/ 1822273 w 2542151"/>
                <a:gd name="connsiteY29-1504" fmla="*/ 132872 h 1914998"/>
                <a:gd name="connsiteX30-1505" fmla="*/ 1943470 w 2542151"/>
                <a:gd name="connsiteY30-1506" fmla="*/ 502090 h 1914998"/>
                <a:gd name="connsiteX31-1507" fmla="*/ 1899933 w 2542151"/>
                <a:gd name="connsiteY31-1508" fmla="*/ 733150 h 1914998"/>
                <a:gd name="connsiteX32-1509" fmla="*/ 1746966 w 2542151"/>
                <a:gd name="connsiteY32-1510" fmla="*/ 863089 h 1914998"/>
                <a:gd name="connsiteX33-1511" fmla="*/ 1908170 w 2542151"/>
                <a:gd name="connsiteY33-1512" fmla="*/ 982586 h 1914998"/>
                <a:gd name="connsiteX34-1513" fmla="*/ 1961120 w 2542151"/>
                <a:gd name="connsiteY34-1514" fmla="*/ 1371687 h 1914998"/>
                <a:gd name="connsiteX35-1515" fmla="*/ 1909347 w 2542151"/>
                <a:gd name="connsiteY35-1516" fmla="*/ 1724276 h 1914998"/>
                <a:gd name="connsiteX36-1517" fmla="*/ 1730493 w 2542151"/>
                <a:gd name="connsiteY36-1518" fmla="*/ 1914998 h 1914998"/>
                <a:gd name="connsiteX37-1519" fmla="*/ 2542151 w 2542151"/>
                <a:gd name="connsiteY37-1520" fmla="*/ 1911674 h 1914998"/>
                <a:gd name="connsiteX0-1521" fmla="*/ 0 w 2542151"/>
                <a:gd name="connsiteY0-1522" fmla="*/ 1905063 h 1915032"/>
                <a:gd name="connsiteX1-1523" fmla="*/ 1049788 w 2542151"/>
                <a:gd name="connsiteY1-1524" fmla="*/ 1904444 h 1915032"/>
                <a:gd name="connsiteX2-1525" fmla="*/ 880346 w 2542151"/>
                <a:gd name="connsiteY2-1526" fmla="*/ 1718530 h 1915032"/>
                <a:gd name="connsiteX3-1527" fmla="*/ 839751 w 2542151"/>
                <a:gd name="connsiteY3-1528" fmla="*/ 1336700 h 1915032"/>
                <a:gd name="connsiteX4-1529" fmla="*/ 839751 w 2542151"/>
                <a:gd name="connsiteY4-1530" fmla="*/ 1186086 h 1915032"/>
                <a:gd name="connsiteX5-1531" fmla="*/ 1315127 w 2542151"/>
                <a:gd name="connsiteY5-1532" fmla="*/ 1186086 h 1915032"/>
                <a:gd name="connsiteX6-1533" fmla="*/ 1315127 w 2542151"/>
                <a:gd name="connsiteY6-1534" fmla="*/ 1495551 h 1915032"/>
                <a:gd name="connsiteX7-1535" fmla="*/ 1329836 w 2542151"/>
                <a:gd name="connsiteY7-1536" fmla="*/ 1652636 h 1915032"/>
                <a:gd name="connsiteX8-1537" fmla="*/ 1395141 w 2542151"/>
                <a:gd name="connsiteY8-1538" fmla="*/ 1686172 h 1915032"/>
                <a:gd name="connsiteX9-1539" fmla="*/ 1468095 w 2542151"/>
                <a:gd name="connsiteY9-1540" fmla="*/ 1643811 h 1915032"/>
                <a:gd name="connsiteX10-1541" fmla="*/ 1485745 w 2542151"/>
                <a:gd name="connsiteY10-1542" fmla="*/ 1422597 h 1915032"/>
                <a:gd name="connsiteX11-1543" fmla="*/ 1485745 w 2542151"/>
                <a:gd name="connsiteY11-1544" fmla="*/ 1290810 h 1915032"/>
                <a:gd name="connsiteX12-1545" fmla="*/ 1461035 w 2542151"/>
                <a:gd name="connsiteY12-1546" fmla="*/ 1130782 h 1915032"/>
                <a:gd name="connsiteX13-1547" fmla="*/ 1388081 w 2542151"/>
                <a:gd name="connsiteY13-1548" fmla="*/ 1064300 h 1915032"/>
                <a:gd name="connsiteX14-1549" fmla="*/ 1200990 w 2542151"/>
                <a:gd name="connsiteY14-1550" fmla="*/ 1046062 h 1915032"/>
                <a:gd name="connsiteX15-1551" fmla="*/ 1200990 w 2542151"/>
                <a:gd name="connsiteY15-1552" fmla="*/ 769544 h 1915032"/>
                <a:gd name="connsiteX16-1553" fmla="*/ 1410438 w 2542151"/>
                <a:gd name="connsiteY16-1554" fmla="*/ 756600 h 1915032"/>
                <a:gd name="connsiteX17-1555" fmla="*/ 1468095 w 2542151"/>
                <a:gd name="connsiteY17-1556" fmla="*/ 700120 h 1915032"/>
                <a:gd name="connsiteX18-1557" fmla="*/ 1485745 w 2542151"/>
                <a:gd name="connsiteY18-1558" fmla="*/ 563626 h 1915032"/>
                <a:gd name="connsiteX19-1559" fmla="*/ 1485745 w 2542151"/>
                <a:gd name="connsiteY19-1560" fmla="*/ 457726 h 1915032"/>
                <a:gd name="connsiteX20-1561" fmla="*/ 1465153 w 2542151"/>
                <a:gd name="connsiteY20-1562" fmla="*/ 325938 h 1915032"/>
                <a:gd name="connsiteX21-1563" fmla="*/ 1401024 w 2542151"/>
                <a:gd name="connsiteY21-1564" fmla="*/ 294168 h 1915032"/>
                <a:gd name="connsiteX22-1565" fmla="*/ 1333366 w 2542151"/>
                <a:gd name="connsiteY22-1566" fmla="*/ 327703 h 1915032"/>
                <a:gd name="connsiteX23-1567" fmla="*/ 1315127 w 2542151"/>
                <a:gd name="connsiteY23-1568" fmla="*/ 470669 h 1915032"/>
                <a:gd name="connsiteX24-1569" fmla="*/ 1315127 w 2542151"/>
                <a:gd name="connsiteY24-1570" fmla="*/ 627167 h 1915032"/>
                <a:gd name="connsiteX25-1571" fmla="*/ 839751 w 2542151"/>
                <a:gd name="connsiteY25-1572" fmla="*/ 627167 h 1915032"/>
                <a:gd name="connsiteX26-1573" fmla="*/ 839751 w 2542151"/>
                <a:gd name="connsiteY26-1574" fmla="*/ 464786 h 1915032"/>
                <a:gd name="connsiteX27-1575" fmla="*/ 964479 w 2542151"/>
                <a:gd name="connsiteY27-1576" fmla="*/ 95899 h 1915032"/>
                <a:gd name="connsiteX28-1577" fmla="*/ 1361017 w 2542151"/>
                <a:gd name="connsiteY28-1578" fmla="*/ 0 h 1915032"/>
                <a:gd name="connsiteX29-1579" fmla="*/ 1822273 w 2542151"/>
                <a:gd name="connsiteY29-1580" fmla="*/ 132872 h 1915032"/>
                <a:gd name="connsiteX30-1581" fmla="*/ 1943470 w 2542151"/>
                <a:gd name="connsiteY30-1582" fmla="*/ 502090 h 1915032"/>
                <a:gd name="connsiteX31-1583" fmla="*/ 1899933 w 2542151"/>
                <a:gd name="connsiteY31-1584" fmla="*/ 733150 h 1915032"/>
                <a:gd name="connsiteX32-1585" fmla="*/ 1746966 w 2542151"/>
                <a:gd name="connsiteY32-1586" fmla="*/ 863089 h 1915032"/>
                <a:gd name="connsiteX33-1587" fmla="*/ 1908170 w 2542151"/>
                <a:gd name="connsiteY33-1588" fmla="*/ 982586 h 1915032"/>
                <a:gd name="connsiteX34-1589" fmla="*/ 1961120 w 2542151"/>
                <a:gd name="connsiteY34-1590" fmla="*/ 1371687 h 1915032"/>
                <a:gd name="connsiteX35-1591" fmla="*/ 1909347 w 2542151"/>
                <a:gd name="connsiteY35-1592" fmla="*/ 1724276 h 1915032"/>
                <a:gd name="connsiteX36-1593" fmla="*/ 1730493 w 2542151"/>
                <a:gd name="connsiteY36-1594" fmla="*/ 1914998 h 1915032"/>
                <a:gd name="connsiteX37-1595" fmla="*/ 2542151 w 2542151"/>
                <a:gd name="connsiteY37-1596" fmla="*/ 1911674 h 1915032"/>
                <a:gd name="connsiteX0-1597" fmla="*/ 0 w 2549495"/>
                <a:gd name="connsiteY0-1598" fmla="*/ 1905063 h 1915347"/>
                <a:gd name="connsiteX1-1599" fmla="*/ 1049788 w 2549495"/>
                <a:gd name="connsiteY1-1600" fmla="*/ 1904444 h 1915347"/>
                <a:gd name="connsiteX2-1601" fmla="*/ 880346 w 2549495"/>
                <a:gd name="connsiteY2-1602" fmla="*/ 1718530 h 1915347"/>
                <a:gd name="connsiteX3-1603" fmla="*/ 839751 w 2549495"/>
                <a:gd name="connsiteY3-1604" fmla="*/ 1336700 h 1915347"/>
                <a:gd name="connsiteX4-1605" fmla="*/ 839751 w 2549495"/>
                <a:gd name="connsiteY4-1606" fmla="*/ 1186086 h 1915347"/>
                <a:gd name="connsiteX5-1607" fmla="*/ 1315127 w 2549495"/>
                <a:gd name="connsiteY5-1608" fmla="*/ 1186086 h 1915347"/>
                <a:gd name="connsiteX6-1609" fmla="*/ 1315127 w 2549495"/>
                <a:gd name="connsiteY6-1610" fmla="*/ 1495551 h 1915347"/>
                <a:gd name="connsiteX7-1611" fmla="*/ 1329836 w 2549495"/>
                <a:gd name="connsiteY7-1612" fmla="*/ 1652636 h 1915347"/>
                <a:gd name="connsiteX8-1613" fmla="*/ 1395141 w 2549495"/>
                <a:gd name="connsiteY8-1614" fmla="*/ 1686172 h 1915347"/>
                <a:gd name="connsiteX9-1615" fmla="*/ 1468095 w 2549495"/>
                <a:gd name="connsiteY9-1616" fmla="*/ 1643811 h 1915347"/>
                <a:gd name="connsiteX10-1617" fmla="*/ 1485745 w 2549495"/>
                <a:gd name="connsiteY10-1618" fmla="*/ 1422597 h 1915347"/>
                <a:gd name="connsiteX11-1619" fmla="*/ 1485745 w 2549495"/>
                <a:gd name="connsiteY11-1620" fmla="*/ 1290810 h 1915347"/>
                <a:gd name="connsiteX12-1621" fmla="*/ 1461035 w 2549495"/>
                <a:gd name="connsiteY12-1622" fmla="*/ 1130782 h 1915347"/>
                <a:gd name="connsiteX13-1623" fmla="*/ 1388081 w 2549495"/>
                <a:gd name="connsiteY13-1624" fmla="*/ 1064300 h 1915347"/>
                <a:gd name="connsiteX14-1625" fmla="*/ 1200990 w 2549495"/>
                <a:gd name="connsiteY14-1626" fmla="*/ 1046062 h 1915347"/>
                <a:gd name="connsiteX15-1627" fmla="*/ 1200990 w 2549495"/>
                <a:gd name="connsiteY15-1628" fmla="*/ 769544 h 1915347"/>
                <a:gd name="connsiteX16-1629" fmla="*/ 1410438 w 2549495"/>
                <a:gd name="connsiteY16-1630" fmla="*/ 756600 h 1915347"/>
                <a:gd name="connsiteX17-1631" fmla="*/ 1468095 w 2549495"/>
                <a:gd name="connsiteY17-1632" fmla="*/ 700120 h 1915347"/>
                <a:gd name="connsiteX18-1633" fmla="*/ 1485745 w 2549495"/>
                <a:gd name="connsiteY18-1634" fmla="*/ 563626 h 1915347"/>
                <a:gd name="connsiteX19-1635" fmla="*/ 1485745 w 2549495"/>
                <a:gd name="connsiteY19-1636" fmla="*/ 457726 h 1915347"/>
                <a:gd name="connsiteX20-1637" fmla="*/ 1465153 w 2549495"/>
                <a:gd name="connsiteY20-1638" fmla="*/ 325938 h 1915347"/>
                <a:gd name="connsiteX21-1639" fmla="*/ 1401024 w 2549495"/>
                <a:gd name="connsiteY21-1640" fmla="*/ 294168 h 1915347"/>
                <a:gd name="connsiteX22-1641" fmla="*/ 1333366 w 2549495"/>
                <a:gd name="connsiteY22-1642" fmla="*/ 327703 h 1915347"/>
                <a:gd name="connsiteX23-1643" fmla="*/ 1315127 w 2549495"/>
                <a:gd name="connsiteY23-1644" fmla="*/ 470669 h 1915347"/>
                <a:gd name="connsiteX24-1645" fmla="*/ 1315127 w 2549495"/>
                <a:gd name="connsiteY24-1646" fmla="*/ 627167 h 1915347"/>
                <a:gd name="connsiteX25-1647" fmla="*/ 839751 w 2549495"/>
                <a:gd name="connsiteY25-1648" fmla="*/ 627167 h 1915347"/>
                <a:gd name="connsiteX26-1649" fmla="*/ 839751 w 2549495"/>
                <a:gd name="connsiteY26-1650" fmla="*/ 464786 h 1915347"/>
                <a:gd name="connsiteX27-1651" fmla="*/ 964479 w 2549495"/>
                <a:gd name="connsiteY27-1652" fmla="*/ 95899 h 1915347"/>
                <a:gd name="connsiteX28-1653" fmla="*/ 1361017 w 2549495"/>
                <a:gd name="connsiteY28-1654" fmla="*/ 0 h 1915347"/>
                <a:gd name="connsiteX29-1655" fmla="*/ 1822273 w 2549495"/>
                <a:gd name="connsiteY29-1656" fmla="*/ 132872 h 1915347"/>
                <a:gd name="connsiteX30-1657" fmla="*/ 1943470 w 2549495"/>
                <a:gd name="connsiteY30-1658" fmla="*/ 502090 h 1915347"/>
                <a:gd name="connsiteX31-1659" fmla="*/ 1899933 w 2549495"/>
                <a:gd name="connsiteY31-1660" fmla="*/ 733150 h 1915347"/>
                <a:gd name="connsiteX32-1661" fmla="*/ 1746966 w 2549495"/>
                <a:gd name="connsiteY32-1662" fmla="*/ 863089 h 1915347"/>
                <a:gd name="connsiteX33-1663" fmla="*/ 1908170 w 2549495"/>
                <a:gd name="connsiteY33-1664" fmla="*/ 982586 h 1915347"/>
                <a:gd name="connsiteX34-1665" fmla="*/ 1961120 w 2549495"/>
                <a:gd name="connsiteY34-1666" fmla="*/ 1371687 h 1915347"/>
                <a:gd name="connsiteX35-1667" fmla="*/ 1909347 w 2549495"/>
                <a:gd name="connsiteY35-1668" fmla="*/ 1724276 h 1915347"/>
                <a:gd name="connsiteX36-1669" fmla="*/ 1730493 w 2549495"/>
                <a:gd name="connsiteY36-1670" fmla="*/ 1914998 h 1915347"/>
                <a:gd name="connsiteX37-1671" fmla="*/ 2549495 w 2549495"/>
                <a:gd name="connsiteY37-1672" fmla="*/ 1915347 h 1915347"/>
                <a:gd name="connsiteX0-1673" fmla="*/ 0 w 2549495"/>
                <a:gd name="connsiteY0-1674" fmla="*/ 1905063 h 1915347"/>
                <a:gd name="connsiteX1-1675" fmla="*/ 1049788 w 2549495"/>
                <a:gd name="connsiteY1-1676" fmla="*/ 1904444 h 1915347"/>
                <a:gd name="connsiteX2-1677" fmla="*/ 880346 w 2549495"/>
                <a:gd name="connsiteY2-1678" fmla="*/ 1718530 h 1915347"/>
                <a:gd name="connsiteX3-1679" fmla="*/ 839751 w 2549495"/>
                <a:gd name="connsiteY3-1680" fmla="*/ 1336700 h 1915347"/>
                <a:gd name="connsiteX4-1681" fmla="*/ 839751 w 2549495"/>
                <a:gd name="connsiteY4-1682" fmla="*/ 1186086 h 1915347"/>
                <a:gd name="connsiteX5-1683" fmla="*/ 1315127 w 2549495"/>
                <a:gd name="connsiteY5-1684" fmla="*/ 1186086 h 1915347"/>
                <a:gd name="connsiteX6-1685" fmla="*/ 1315127 w 2549495"/>
                <a:gd name="connsiteY6-1686" fmla="*/ 1495551 h 1915347"/>
                <a:gd name="connsiteX7-1687" fmla="*/ 1329836 w 2549495"/>
                <a:gd name="connsiteY7-1688" fmla="*/ 1652636 h 1915347"/>
                <a:gd name="connsiteX8-1689" fmla="*/ 1395141 w 2549495"/>
                <a:gd name="connsiteY8-1690" fmla="*/ 1686172 h 1915347"/>
                <a:gd name="connsiteX9-1691" fmla="*/ 1468095 w 2549495"/>
                <a:gd name="connsiteY9-1692" fmla="*/ 1643811 h 1915347"/>
                <a:gd name="connsiteX10-1693" fmla="*/ 1485745 w 2549495"/>
                <a:gd name="connsiteY10-1694" fmla="*/ 1422597 h 1915347"/>
                <a:gd name="connsiteX11-1695" fmla="*/ 1485745 w 2549495"/>
                <a:gd name="connsiteY11-1696" fmla="*/ 1290810 h 1915347"/>
                <a:gd name="connsiteX12-1697" fmla="*/ 1461035 w 2549495"/>
                <a:gd name="connsiteY12-1698" fmla="*/ 1130782 h 1915347"/>
                <a:gd name="connsiteX13-1699" fmla="*/ 1388081 w 2549495"/>
                <a:gd name="connsiteY13-1700" fmla="*/ 1064300 h 1915347"/>
                <a:gd name="connsiteX14-1701" fmla="*/ 1200990 w 2549495"/>
                <a:gd name="connsiteY14-1702" fmla="*/ 1046062 h 1915347"/>
                <a:gd name="connsiteX15-1703" fmla="*/ 1200990 w 2549495"/>
                <a:gd name="connsiteY15-1704" fmla="*/ 769544 h 1915347"/>
                <a:gd name="connsiteX16-1705" fmla="*/ 1410438 w 2549495"/>
                <a:gd name="connsiteY16-1706" fmla="*/ 756600 h 1915347"/>
                <a:gd name="connsiteX17-1707" fmla="*/ 1468095 w 2549495"/>
                <a:gd name="connsiteY17-1708" fmla="*/ 700120 h 1915347"/>
                <a:gd name="connsiteX18-1709" fmla="*/ 1485745 w 2549495"/>
                <a:gd name="connsiteY18-1710" fmla="*/ 563626 h 1915347"/>
                <a:gd name="connsiteX19-1711" fmla="*/ 1485745 w 2549495"/>
                <a:gd name="connsiteY19-1712" fmla="*/ 457726 h 1915347"/>
                <a:gd name="connsiteX20-1713" fmla="*/ 1465153 w 2549495"/>
                <a:gd name="connsiteY20-1714" fmla="*/ 325938 h 1915347"/>
                <a:gd name="connsiteX21-1715" fmla="*/ 1401024 w 2549495"/>
                <a:gd name="connsiteY21-1716" fmla="*/ 294168 h 1915347"/>
                <a:gd name="connsiteX22-1717" fmla="*/ 1333366 w 2549495"/>
                <a:gd name="connsiteY22-1718" fmla="*/ 327703 h 1915347"/>
                <a:gd name="connsiteX23-1719" fmla="*/ 1315127 w 2549495"/>
                <a:gd name="connsiteY23-1720" fmla="*/ 470669 h 1915347"/>
                <a:gd name="connsiteX24-1721" fmla="*/ 1315127 w 2549495"/>
                <a:gd name="connsiteY24-1722" fmla="*/ 627167 h 1915347"/>
                <a:gd name="connsiteX25-1723" fmla="*/ 839751 w 2549495"/>
                <a:gd name="connsiteY25-1724" fmla="*/ 627167 h 1915347"/>
                <a:gd name="connsiteX26-1725" fmla="*/ 839751 w 2549495"/>
                <a:gd name="connsiteY26-1726" fmla="*/ 464786 h 1915347"/>
                <a:gd name="connsiteX27-1727" fmla="*/ 964479 w 2549495"/>
                <a:gd name="connsiteY27-1728" fmla="*/ 95899 h 1915347"/>
                <a:gd name="connsiteX28-1729" fmla="*/ 1361017 w 2549495"/>
                <a:gd name="connsiteY28-1730" fmla="*/ 0 h 1915347"/>
                <a:gd name="connsiteX29-1731" fmla="*/ 1822273 w 2549495"/>
                <a:gd name="connsiteY29-1732" fmla="*/ 132872 h 1915347"/>
                <a:gd name="connsiteX30-1733" fmla="*/ 1943470 w 2549495"/>
                <a:gd name="connsiteY30-1734" fmla="*/ 502090 h 1915347"/>
                <a:gd name="connsiteX31-1735" fmla="*/ 1899933 w 2549495"/>
                <a:gd name="connsiteY31-1736" fmla="*/ 733150 h 1915347"/>
                <a:gd name="connsiteX32-1737" fmla="*/ 1746966 w 2549495"/>
                <a:gd name="connsiteY32-1738" fmla="*/ 863089 h 1915347"/>
                <a:gd name="connsiteX33-1739" fmla="*/ 1908170 w 2549495"/>
                <a:gd name="connsiteY33-1740" fmla="*/ 982586 h 1915347"/>
                <a:gd name="connsiteX34-1741" fmla="*/ 1961120 w 2549495"/>
                <a:gd name="connsiteY34-1742" fmla="*/ 1371687 h 1915347"/>
                <a:gd name="connsiteX35-1743" fmla="*/ 1909347 w 2549495"/>
                <a:gd name="connsiteY35-1744" fmla="*/ 1724276 h 1915347"/>
                <a:gd name="connsiteX36-1745" fmla="*/ 1730493 w 2549495"/>
                <a:gd name="connsiteY36-1746" fmla="*/ 1914998 h 1915347"/>
                <a:gd name="connsiteX37-1747" fmla="*/ 2549495 w 2549495"/>
                <a:gd name="connsiteY37-1748" fmla="*/ 1915347 h 1915347"/>
                <a:gd name="connsiteX0-1749" fmla="*/ 0 w 4146831"/>
                <a:gd name="connsiteY0-1750" fmla="*/ 1921587 h 1921587"/>
                <a:gd name="connsiteX1-1751" fmla="*/ 2647124 w 4146831"/>
                <a:gd name="connsiteY1-1752" fmla="*/ 1904444 h 1921587"/>
                <a:gd name="connsiteX2-1753" fmla="*/ 2477682 w 4146831"/>
                <a:gd name="connsiteY2-1754" fmla="*/ 1718530 h 1921587"/>
                <a:gd name="connsiteX3-1755" fmla="*/ 2437087 w 4146831"/>
                <a:gd name="connsiteY3-1756" fmla="*/ 1336700 h 1921587"/>
                <a:gd name="connsiteX4-1757" fmla="*/ 2437087 w 4146831"/>
                <a:gd name="connsiteY4-1758" fmla="*/ 1186086 h 1921587"/>
                <a:gd name="connsiteX5-1759" fmla="*/ 2912463 w 4146831"/>
                <a:gd name="connsiteY5-1760" fmla="*/ 1186086 h 1921587"/>
                <a:gd name="connsiteX6-1761" fmla="*/ 2912463 w 4146831"/>
                <a:gd name="connsiteY6-1762" fmla="*/ 1495551 h 1921587"/>
                <a:gd name="connsiteX7-1763" fmla="*/ 2927172 w 4146831"/>
                <a:gd name="connsiteY7-1764" fmla="*/ 1652636 h 1921587"/>
                <a:gd name="connsiteX8-1765" fmla="*/ 2992477 w 4146831"/>
                <a:gd name="connsiteY8-1766" fmla="*/ 1686172 h 1921587"/>
                <a:gd name="connsiteX9-1767" fmla="*/ 3065431 w 4146831"/>
                <a:gd name="connsiteY9-1768" fmla="*/ 1643811 h 1921587"/>
                <a:gd name="connsiteX10-1769" fmla="*/ 3083081 w 4146831"/>
                <a:gd name="connsiteY10-1770" fmla="*/ 1422597 h 1921587"/>
                <a:gd name="connsiteX11-1771" fmla="*/ 3083081 w 4146831"/>
                <a:gd name="connsiteY11-1772" fmla="*/ 1290810 h 1921587"/>
                <a:gd name="connsiteX12-1773" fmla="*/ 3058371 w 4146831"/>
                <a:gd name="connsiteY12-1774" fmla="*/ 1130782 h 1921587"/>
                <a:gd name="connsiteX13-1775" fmla="*/ 2985417 w 4146831"/>
                <a:gd name="connsiteY13-1776" fmla="*/ 1064300 h 1921587"/>
                <a:gd name="connsiteX14-1777" fmla="*/ 2798326 w 4146831"/>
                <a:gd name="connsiteY14-1778" fmla="*/ 1046062 h 1921587"/>
                <a:gd name="connsiteX15-1779" fmla="*/ 2798326 w 4146831"/>
                <a:gd name="connsiteY15-1780" fmla="*/ 769544 h 1921587"/>
                <a:gd name="connsiteX16-1781" fmla="*/ 3007774 w 4146831"/>
                <a:gd name="connsiteY16-1782" fmla="*/ 756600 h 1921587"/>
                <a:gd name="connsiteX17-1783" fmla="*/ 3065431 w 4146831"/>
                <a:gd name="connsiteY17-1784" fmla="*/ 700120 h 1921587"/>
                <a:gd name="connsiteX18-1785" fmla="*/ 3083081 w 4146831"/>
                <a:gd name="connsiteY18-1786" fmla="*/ 563626 h 1921587"/>
                <a:gd name="connsiteX19-1787" fmla="*/ 3083081 w 4146831"/>
                <a:gd name="connsiteY19-1788" fmla="*/ 457726 h 1921587"/>
                <a:gd name="connsiteX20-1789" fmla="*/ 3062489 w 4146831"/>
                <a:gd name="connsiteY20-1790" fmla="*/ 325938 h 1921587"/>
                <a:gd name="connsiteX21-1791" fmla="*/ 2998360 w 4146831"/>
                <a:gd name="connsiteY21-1792" fmla="*/ 294168 h 1921587"/>
                <a:gd name="connsiteX22-1793" fmla="*/ 2930702 w 4146831"/>
                <a:gd name="connsiteY22-1794" fmla="*/ 327703 h 1921587"/>
                <a:gd name="connsiteX23-1795" fmla="*/ 2912463 w 4146831"/>
                <a:gd name="connsiteY23-1796" fmla="*/ 470669 h 1921587"/>
                <a:gd name="connsiteX24-1797" fmla="*/ 2912463 w 4146831"/>
                <a:gd name="connsiteY24-1798" fmla="*/ 627167 h 1921587"/>
                <a:gd name="connsiteX25-1799" fmla="*/ 2437087 w 4146831"/>
                <a:gd name="connsiteY25-1800" fmla="*/ 627167 h 1921587"/>
                <a:gd name="connsiteX26-1801" fmla="*/ 2437087 w 4146831"/>
                <a:gd name="connsiteY26-1802" fmla="*/ 464786 h 1921587"/>
                <a:gd name="connsiteX27-1803" fmla="*/ 2561815 w 4146831"/>
                <a:gd name="connsiteY27-1804" fmla="*/ 95899 h 1921587"/>
                <a:gd name="connsiteX28-1805" fmla="*/ 2958353 w 4146831"/>
                <a:gd name="connsiteY28-1806" fmla="*/ 0 h 1921587"/>
                <a:gd name="connsiteX29-1807" fmla="*/ 3419609 w 4146831"/>
                <a:gd name="connsiteY29-1808" fmla="*/ 132872 h 1921587"/>
                <a:gd name="connsiteX30-1809" fmla="*/ 3540806 w 4146831"/>
                <a:gd name="connsiteY30-1810" fmla="*/ 502090 h 1921587"/>
                <a:gd name="connsiteX31-1811" fmla="*/ 3497269 w 4146831"/>
                <a:gd name="connsiteY31-1812" fmla="*/ 733150 h 1921587"/>
                <a:gd name="connsiteX32-1813" fmla="*/ 3344302 w 4146831"/>
                <a:gd name="connsiteY32-1814" fmla="*/ 863089 h 1921587"/>
                <a:gd name="connsiteX33-1815" fmla="*/ 3505506 w 4146831"/>
                <a:gd name="connsiteY33-1816" fmla="*/ 982586 h 1921587"/>
                <a:gd name="connsiteX34-1817" fmla="*/ 3558456 w 4146831"/>
                <a:gd name="connsiteY34-1818" fmla="*/ 1371687 h 1921587"/>
                <a:gd name="connsiteX35-1819" fmla="*/ 3506683 w 4146831"/>
                <a:gd name="connsiteY35-1820" fmla="*/ 1724276 h 1921587"/>
                <a:gd name="connsiteX36-1821" fmla="*/ 3327829 w 4146831"/>
                <a:gd name="connsiteY36-1822" fmla="*/ 1914998 h 1921587"/>
                <a:gd name="connsiteX37-1823" fmla="*/ 4146831 w 4146831"/>
                <a:gd name="connsiteY37-1824" fmla="*/ 1915347 h 1921587"/>
                <a:gd name="connsiteX0-1825" fmla="*/ 0 w 4389185"/>
                <a:gd name="connsiteY0-1826" fmla="*/ 1906899 h 1915347"/>
                <a:gd name="connsiteX1-1827" fmla="*/ 2889478 w 4389185"/>
                <a:gd name="connsiteY1-1828" fmla="*/ 1904444 h 1915347"/>
                <a:gd name="connsiteX2-1829" fmla="*/ 2720036 w 4389185"/>
                <a:gd name="connsiteY2-1830" fmla="*/ 1718530 h 1915347"/>
                <a:gd name="connsiteX3-1831" fmla="*/ 2679441 w 4389185"/>
                <a:gd name="connsiteY3-1832" fmla="*/ 1336700 h 1915347"/>
                <a:gd name="connsiteX4-1833" fmla="*/ 2679441 w 4389185"/>
                <a:gd name="connsiteY4-1834" fmla="*/ 1186086 h 1915347"/>
                <a:gd name="connsiteX5-1835" fmla="*/ 3154817 w 4389185"/>
                <a:gd name="connsiteY5-1836" fmla="*/ 1186086 h 1915347"/>
                <a:gd name="connsiteX6-1837" fmla="*/ 3154817 w 4389185"/>
                <a:gd name="connsiteY6-1838" fmla="*/ 1495551 h 1915347"/>
                <a:gd name="connsiteX7-1839" fmla="*/ 3169526 w 4389185"/>
                <a:gd name="connsiteY7-1840" fmla="*/ 1652636 h 1915347"/>
                <a:gd name="connsiteX8-1841" fmla="*/ 3234831 w 4389185"/>
                <a:gd name="connsiteY8-1842" fmla="*/ 1686172 h 1915347"/>
                <a:gd name="connsiteX9-1843" fmla="*/ 3307785 w 4389185"/>
                <a:gd name="connsiteY9-1844" fmla="*/ 1643811 h 1915347"/>
                <a:gd name="connsiteX10-1845" fmla="*/ 3325435 w 4389185"/>
                <a:gd name="connsiteY10-1846" fmla="*/ 1422597 h 1915347"/>
                <a:gd name="connsiteX11-1847" fmla="*/ 3325435 w 4389185"/>
                <a:gd name="connsiteY11-1848" fmla="*/ 1290810 h 1915347"/>
                <a:gd name="connsiteX12-1849" fmla="*/ 3300725 w 4389185"/>
                <a:gd name="connsiteY12-1850" fmla="*/ 1130782 h 1915347"/>
                <a:gd name="connsiteX13-1851" fmla="*/ 3227771 w 4389185"/>
                <a:gd name="connsiteY13-1852" fmla="*/ 1064300 h 1915347"/>
                <a:gd name="connsiteX14-1853" fmla="*/ 3040680 w 4389185"/>
                <a:gd name="connsiteY14-1854" fmla="*/ 1046062 h 1915347"/>
                <a:gd name="connsiteX15-1855" fmla="*/ 3040680 w 4389185"/>
                <a:gd name="connsiteY15-1856" fmla="*/ 769544 h 1915347"/>
                <a:gd name="connsiteX16-1857" fmla="*/ 3250128 w 4389185"/>
                <a:gd name="connsiteY16-1858" fmla="*/ 756600 h 1915347"/>
                <a:gd name="connsiteX17-1859" fmla="*/ 3307785 w 4389185"/>
                <a:gd name="connsiteY17-1860" fmla="*/ 700120 h 1915347"/>
                <a:gd name="connsiteX18-1861" fmla="*/ 3325435 w 4389185"/>
                <a:gd name="connsiteY18-1862" fmla="*/ 563626 h 1915347"/>
                <a:gd name="connsiteX19-1863" fmla="*/ 3325435 w 4389185"/>
                <a:gd name="connsiteY19-1864" fmla="*/ 457726 h 1915347"/>
                <a:gd name="connsiteX20-1865" fmla="*/ 3304843 w 4389185"/>
                <a:gd name="connsiteY20-1866" fmla="*/ 325938 h 1915347"/>
                <a:gd name="connsiteX21-1867" fmla="*/ 3240714 w 4389185"/>
                <a:gd name="connsiteY21-1868" fmla="*/ 294168 h 1915347"/>
                <a:gd name="connsiteX22-1869" fmla="*/ 3173056 w 4389185"/>
                <a:gd name="connsiteY22-1870" fmla="*/ 327703 h 1915347"/>
                <a:gd name="connsiteX23-1871" fmla="*/ 3154817 w 4389185"/>
                <a:gd name="connsiteY23-1872" fmla="*/ 470669 h 1915347"/>
                <a:gd name="connsiteX24-1873" fmla="*/ 3154817 w 4389185"/>
                <a:gd name="connsiteY24-1874" fmla="*/ 627167 h 1915347"/>
                <a:gd name="connsiteX25-1875" fmla="*/ 2679441 w 4389185"/>
                <a:gd name="connsiteY25-1876" fmla="*/ 627167 h 1915347"/>
                <a:gd name="connsiteX26-1877" fmla="*/ 2679441 w 4389185"/>
                <a:gd name="connsiteY26-1878" fmla="*/ 464786 h 1915347"/>
                <a:gd name="connsiteX27-1879" fmla="*/ 2804169 w 4389185"/>
                <a:gd name="connsiteY27-1880" fmla="*/ 95899 h 1915347"/>
                <a:gd name="connsiteX28-1881" fmla="*/ 3200707 w 4389185"/>
                <a:gd name="connsiteY28-1882" fmla="*/ 0 h 1915347"/>
                <a:gd name="connsiteX29-1883" fmla="*/ 3661963 w 4389185"/>
                <a:gd name="connsiteY29-1884" fmla="*/ 132872 h 1915347"/>
                <a:gd name="connsiteX30-1885" fmla="*/ 3783160 w 4389185"/>
                <a:gd name="connsiteY30-1886" fmla="*/ 502090 h 1915347"/>
                <a:gd name="connsiteX31-1887" fmla="*/ 3739623 w 4389185"/>
                <a:gd name="connsiteY31-1888" fmla="*/ 733150 h 1915347"/>
                <a:gd name="connsiteX32-1889" fmla="*/ 3586656 w 4389185"/>
                <a:gd name="connsiteY32-1890" fmla="*/ 863089 h 1915347"/>
                <a:gd name="connsiteX33-1891" fmla="*/ 3747860 w 4389185"/>
                <a:gd name="connsiteY33-1892" fmla="*/ 982586 h 1915347"/>
                <a:gd name="connsiteX34-1893" fmla="*/ 3800810 w 4389185"/>
                <a:gd name="connsiteY34-1894" fmla="*/ 1371687 h 1915347"/>
                <a:gd name="connsiteX35-1895" fmla="*/ 3749037 w 4389185"/>
                <a:gd name="connsiteY35-1896" fmla="*/ 1724276 h 1915347"/>
                <a:gd name="connsiteX36-1897" fmla="*/ 3570183 w 4389185"/>
                <a:gd name="connsiteY36-1898" fmla="*/ 1914998 h 1915347"/>
                <a:gd name="connsiteX37-1899" fmla="*/ 4389185 w 4389185"/>
                <a:gd name="connsiteY37-1900" fmla="*/ 1915347 h 191534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Lst>
              <a:rect l="l" t="t" r="r" b="b"/>
              <a:pathLst>
                <a:path w="4389185" h="1915347">
                  <a:moveTo>
                    <a:pt x="0" y="1906899"/>
                  </a:moveTo>
                  <a:lnTo>
                    <a:pt x="2889478" y="1904444"/>
                  </a:lnTo>
                  <a:cubicBezTo>
                    <a:pt x="2851376" y="1865399"/>
                    <a:pt x="2747100" y="1791876"/>
                    <a:pt x="2720036" y="1718530"/>
                  </a:cubicBezTo>
                  <a:cubicBezTo>
                    <a:pt x="2692973" y="1645184"/>
                    <a:pt x="2679441" y="1517907"/>
                    <a:pt x="2679441" y="1336700"/>
                  </a:cubicBezTo>
                  <a:lnTo>
                    <a:pt x="2679441" y="1186086"/>
                  </a:lnTo>
                  <a:lnTo>
                    <a:pt x="3154817" y="1186086"/>
                  </a:lnTo>
                  <a:lnTo>
                    <a:pt x="3154817" y="1495551"/>
                  </a:lnTo>
                  <a:cubicBezTo>
                    <a:pt x="3154817" y="1577918"/>
                    <a:pt x="3159720" y="1630280"/>
                    <a:pt x="3169526" y="1652636"/>
                  </a:cubicBezTo>
                  <a:cubicBezTo>
                    <a:pt x="3179331" y="1674993"/>
                    <a:pt x="3201100" y="1686172"/>
                    <a:pt x="3234831" y="1686172"/>
                  </a:cubicBezTo>
                  <a:cubicBezTo>
                    <a:pt x="3271700" y="1686172"/>
                    <a:pt x="3296018" y="1672052"/>
                    <a:pt x="3307785" y="1643811"/>
                  </a:cubicBezTo>
                  <a:cubicBezTo>
                    <a:pt x="3319551" y="1615571"/>
                    <a:pt x="3325435" y="1541833"/>
                    <a:pt x="3325435" y="1422597"/>
                  </a:cubicBezTo>
                  <a:lnTo>
                    <a:pt x="3325435" y="1290810"/>
                  </a:lnTo>
                  <a:cubicBezTo>
                    <a:pt x="3325435" y="1217856"/>
                    <a:pt x="3317198" y="1164514"/>
                    <a:pt x="3300725" y="1130782"/>
                  </a:cubicBezTo>
                  <a:cubicBezTo>
                    <a:pt x="3284251" y="1097051"/>
                    <a:pt x="3259933" y="1074890"/>
                    <a:pt x="3227771" y="1064300"/>
                  </a:cubicBezTo>
                  <a:cubicBezTo>
                    <a:pt x="3195609" y="1053710"/>
                    <a:pt x="3133245" y="1047631"/>
                    <a:pt x="3040680" y="1046062"/>
                  </a:cubicBezTo>
                  <a:lnTo>
                    <a:pt x="3040680" y="769544"/>
                  </a:lnTo>
                  <a:cubicBezTo>
                    <a:pt x="3153641" y="769544"/>
                    <a:pt x="3223456" y="765229"/>
                    <a:pt x="3250128" y="756600"/>
                  </a:cubicBezTo>
                  <a:cubicBezTo>
                    <a:pt x="3276799" y="747971"/>
                    <a:pt x="3296018" y="729145"/>
                    <a:pt x="3307785" y="700120"/>
                  </a:cubicBezTo>
                  <a:cubicBezTo>
                    <a:pt x="3319551" y="671096"/>
                    <a:pt x="3325435" y="625598"/>
                    <a:pt x="3325435" y="563626"/>
                  </a:cubicBezTo>
                  <a:lnTo>
                    <a:pt x="3325435" y="457726"/>
                  </a:lnTo>
                  <a:cubicBezTo>
                    <a:pt x="3325435" y="391048"/>
                    <a:pt x="3318571" y="347118"/>
                    <a:pt x="3304843" y="325938"/>
                  </a:cubicBezTo>
                  <a:cubicBezTo>
                    <a:pt x="3291115" y="304758"/>
                    <a:pt x="3269739" y="294168"/>
                    <a:pt x="3240714" y="294168"/>
                  </a:cubicBezTo>
                  <a:cubicBezTo>
                    <a:pt x="3207767" y="294168"/>
                    <a:pt x="3185215" y="305347"/>
                    <a:pt x="3173056" y="327703"/>
                  </a:cubicBezTo>
                  <a:cubicBezTo>
                    <a:pt x="3160897" y="350060"/>
                    <a:pt x="3154817" y="397715"/>
                    <a:pt x="3154817" y="470669"/>
                  </a:cubicBezTo>
                  <a:lnTo>
                    <a:pt x="3154817" y="627167"/>
                  </a:lnTo>
                  <a:lnTo>
                    <a:pt x="2679441" y="627167"/>
                  </a:lnTo>
                  <a:lnTo>
                    <a:pt x="2679441" y="464786"/>
                  </a:lnTo>
                  <a:cubicBezTo>
                    <a:pt x="2679441" y="282794"/>
                    <a:pt x="2721017" y="159831"/>
                    <a:pt x="2804169" y="95899"/>
                  </a:cubicBezTo>
                  <a:cubicBezTo>
                    <a:pt x="2887320" y="31966"/>
                    <a:pt x="3019500" y="0"/>
                    <a:pt x="3200707" y="0"/>
                  </a:cubicBezTo>
                  <a:cubicBezTo>
                    <a:pt x="3427413" y="0"/>
                    <a:pt x="3581165" y="44291"/>
                    <a:pt x="3661963" y="132872"/>
                  </a:cubicBezTo>
                  <a:cubicBezTo>
                    <a:pt x="3742761" y="221453"/>
                    <a:pt x="3783160" y="344526"/>
                    <a:pt x="3783160" y="502090"/>
                  </a:cubicBezTo>
                  <a:cubicBezTo>
                    <a:pt x="3783160" y="608701"/>
                    <a:pt x="3768648" y="685721"/>
                    <a:pt x="3739623" y="733150"/>
                  </a:cubicBezTo>
                  <a:cubicBezTo>
                    <a:pt x="3710599" y="780578"/>
                    <a:pt x="3659610" y="823891"/>
                    <a:pt x="3586656" y="863089"/>
                  </a:cubicBezTo>
                  <a:cubicBezTo>
                    <a:pt x="3658825" y="887419"/>
                    <a:pt x="3712560" y="927252"/>
                    <a:pt x="3747860" y="982586"/>
                  </a:cubicBezTo>
                  <a:cubicBezTo>
                    <a:pt x="3783160" y="1037920"/>
                    <a:pt x="3800810" y="1167621"/>
                    <a:pt x="3800810" y="1371687"/>
                  </a:cubicBezTo>
                  <a:cubicBezTo>
                    <a:pt x="3800810" y="1523160"/>
                    <a:pt x="3783552" y="1640689"/>
                    <a:pt x="3749037" y="1724276"/>
                  </a:cubicBezTo>
                  <a:cubicBezTo>
                    <a:pt x="3714521" y="1807862"/>
                    <a:pt x="3647705" y="1851940"/>
                    <a:pt x="3570183" y="1914998"/>
                  </a:cubicBezTo>
                  <a:lnTo>
                    <a:pt x="4389185" y="1915347"/>
                  </a:lnTo>
                </a:path>
              </a:pathLst>
            </a:custGeom>
            <a:noFill/>
            <a:ln w="38100">
              <a:solidFill>
                <a:srgbClr val="945C90"/>
              </a:solidFill>
            </a:ln>
            <a:effectLst>
              <a:outerShdw blurRad="1524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158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0" name="组合 99"/>
            <p:cNvGrpSpPr/>
            <p:nvPr/>
          </p:nvGrpSpPr>
          <p:grpSpPr>
            <a:xfrm>
              <a:off x="1490077" y="5718137"/>
              <a:ext cx="216261" cy="216261"/>
              <a:chOff x="2218721" y="3717673"/>
              <a:chExt cx="248226" cy="248226"/>
            </a:xfrm>
          </p:grpSpPr>
          <p:sp>
            <p:nvSpPr>
              <p:cNvPr id="104" name="椭圆 103"/>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椭圆 104"/>
              <p:cNvSpPr/>
              <p:nvPr/>
            </p:nvSpPr>
            <p:spPr>
              <a:xfrm>
                <a:off x="2262420" y="3763753"/>
                <a:ext cx="156066" cy="156066"/>
              </a:xfrm>
              <a:prstGeom prst="ellipse">
                <a:avLst/>
              </a:prstGeom>
              <a:solidFill>
                <a:srgbClr val="B381D9"/>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01" name="组合 100"/>
            <p:cNvGrpSpPr/>
            <p:nvPr/>
          </p:nvGrpSpPr>
          <p:grpSpPr>
            <a:xfrm>
              <a:off x="5394180" y="5718136"/>
              <a:ext cx="216261" cy="216261"/>
              <a:chOff x="2218721" y="3717673"/>
              <a:chExt cx="248226" cy="248226"/>
            </a:xfrm>
          </p:grpSpPr>
          <p:sp>
            <p:nvSpPr>
              <p:cNvPr id="102" name="椭圆 101"/>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3" name="椭圆 102"/>
              <p:cNvSpPr/>
              <p:nvPr/>
            </p:nvSpPr>
            <p:spPr>
              <a:xfrm>
                <a:off x="2262420" y="3763753"/>
                <a:ext cx="156066" cy="156066"/>
              </a:xfrm>
              <a:prstGeom prst="ellipse">
                <a:avLst/>
              </a:prstGeom>
              <a:solidFill>
                <a:srgbClr val="B381D9"/>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107" name="组合 106"/>
          <p:cNvGrpSpPr/>
          <p:nvPr/>
        </p:nvGrpSpPr>
        <p:grpSpPr>
          <a:xfrm>
            <a:off x="1809676" y="4253184"/>
            <a:ext cx="1730668" cy="655815"/>
            <a:chOff x="4806096" y="2627316"/>
            <a:chExt cx="1730668" cy="655815"/>
          </a:xfrm>
          <a:solidFill>
            <a:srgbClr val="B381D9"/>
          </a:solidFill>
        </p:grpSpPr>
        <p:sp>
          <p:nvSpPr>
            <p:cNvPr id="108" name="矩形 107"/>
            <p:cNvSpPr/>
            <p:nvPr/>
          </p:nvSpPr>
          <p:spPr>
            <a:xfrm>
              <a:off x="4806316" y="2705100"/>
              <a:ext cx="1730448" cy="495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9" name="图片 108"/>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76775"/>
            <a:stretch>
              <a:fillRect/>
            </a:stretch>
          </p:blipFill>
          <p:spPr>
            <a:xfrm rot="16200000" flipH="1">
              <a:off x="4505604" y="2927808"/>
              <a:ext cx="655815" cy="54832"/>
            </a:xfrm>
            <a:prstGeom prst="rect">
              <a:avLst/>
            </a:prstGeom>
            <a:grpFill/>
          </p:spPr>
        </p:pic>
        <p:sp>
          <p:nvSpPr>
            <p:cNvPr id="110" name="文本框 65"/>
            <p:cNvSpPr txBox="1"/>
            <p:nvPr/>
          </p:nvSpPr>
          <p:spPr>
            <a:xfrm>
              <a:off x="4901581" y="2768084"/>
              <a:ext cx="1465535" cy="400110"/>
            </a:xfrm>
            <a:prstGeom prst="rect">
              <a:avLst/>
            </a:prstGeom>
            <a:grp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防护品权利</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1" name="组合 110"/>
          <p:cNvGrpSpPr/>
          <p:nvPr/>
        </p:nvGrpSpPr>
        <p:grpSpPr>
          <a:xfrm>
            <a:off x="6221950" y="4063593"/>
            <a:ext cx="4438354" cy="1885687"/>
            <a:chOff x="6221950" y="4063593"/>
            <a:chExt cx="4438354" cy="1885687"/>
          </a:xfrm>
        </p:grpSpPr>
        <p:sp>
          <p:nvSpPr>
            <p:cNvPr id="112" name="直角三角形 111"/>
            <p:cNvSpPr/>
            <p:nvPr/>
          </p:nvSpPr>
          <p:spPr>
            <a:xfrm flipH="1">
              <a:off x="9167261" y="4523378"/>
              <a:ext cx="197666" cy="712822"/>
            </a:xfrm>
            <a:prstGeom prst="rtTriangle">
              <a:avLst/>
            </a:prstGeom>
            <a:noFill/>
            <a:ln w="38100">
              <a:solidFill>
                <a:srgbClr val="B381D9"/>
              </a:solid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3" name="组合 112"/>
            <p:cNvGrpSpPr/>
            <p:nvPr/>
          </p:nvGrpSpPr>
          <p:grpSpPr>
            <a:xfrm>
              <a:off x="6221950" y="4063593"/>
              <a:ext cx="4438354" cy="1885687"/>
              <a:chOff x="6221950" y="4063593"/>
              <a:chExt cx="4438354" cy="1885687"/>
            </a:xfrm>
          </p:grpSpPr>
          <p:sp>
            <p:nvSpPr>
              <p:cNvPr id="114" name="文本框 69"/>
              <p:cNvSpPr txBox="1"/>
              <p:nvPr/>
            </p:nvSpPr>
            <p:spPr>
              <a:xfrm>
                <a:off x="6444113" y="4063593"/>
                <a:ext cx="4136390" cy="1709572"/>
              </a:xfrm>
              <a:custGeom>
                <a:avLst/>
                <a:gdLst>
                  <a:gd name="connsiteX0" fmla="*/ 368349 w 1054387"/>
                  <a:gd name="connsiteY0" fmla="*/ 0 h 1708761"/>
                  <a:gd name="connsiteX1" fmla="*/ 933011 w 1054387"/>
                  <a:gd name="connsiteY1" fmla="*/ 0 h 1708761"/>
                  <a:gd name="connsiteX2" fmla="*/ 933011 w 1054387"/>
                  <a:gd name="connsiteY2" fmla="*/ 1116658 h 1708761"/>
                  <a:gd name="connsiteX3" fmla="*/ 1054387 w 1054387"/>
                  <a:gd name="connsiteY3" fmla="*/ 1116658 h 1708761"/>
                  <a:gd name="connsiteX4" fmla="*/ 1054387 w 1054387"/>
                  <a:gd name="connsiteY4" fmla="*/ 1407960 h 1708761"/>
                  <a:gd name="connsiteX5" fmla="*/ 933011 w 1054387"/>
                  <a:gd name="connsiteY5" fmla="*/ 1407960 h 1708761"/>
                  <a:gd name="connsiteX6" fmla="*/ 933011 w 1054387"/>
                  <a:gd name="connsiteY6" fmla="*/ 1708761 h 1708761"/>
                  <a:gd name="connsiteX7" fmla="*/ 506613 w 1054387"/>
                  <a:gd name="connsiteY7" fmla="*/ 1708761 h 1708761"/>
                  <a:gd name="connsiteX8" fmla="*/ 506613 w 1054387"/>
                  <a:gd name="connsiteY8" fmla="*/ 1407960 h 1708761"/>
                  <a:gd name="connsiteX9" fmla="*/ 0 w 1054387"/>
                  <a:gd name="connsiteY9" fmla="*/ 1407960 h 1708761"/>
                  <a:gd name="connsiteX10" fmla="*/ 0 w 1054387"/>
                  <a:gd name="connsiteY10" fmla="*/ 1116658 h 1708761"/>
                  <a:gd name="connsiteX0-1" fmla="*/ 933011 w 1054387"/>
                  <a:gd name="connsiteY0-2" fmla="*/ 1708761 h 1800201"/>
                  <a:gd name="connsiteX1-3" fmla="*/ 506613 w 1054387"/>
                  <a:gd name="connsiteY1-4" fmla="*/ 1708761 h 1800201"/>
                  <a:gd name="connsiteX2-5" fmla="*/ 506613 w 1054387"/>
                  <a:gd name="connsiteY2-6" fmla="*/ 1407960 h 1800201"/>
                  <a:gd name="connsiteX3-7" fmla="*/ 0 w 1054387"/>
                  <a:gd name="connsiteY3-8" fmla="*/ 1407960 h 1800201"/>
                  <a:gd name="connsiteX4-9" fmla="*/ 0 w 1054387"/>
                  <a:gd name="connsiteY4-10" fmla="*/ 1116658 h 1800201"/>
                  <a:gd name="connsiteX5-11" fmla="*/ 368349 w 1054387"/>
                  <a:gd name="connsiteY5-12" fmla="*/ 0 h 1800201"/>
                  <a:gd name="connsiteX6-13" fmla="*/ 933011 w 1054387"/>
                  <a:gd name="connsiteY6-14" fmla="*/ 0 h 1800201"/>
                  <a:gd name="connsiteX7-15" fmla="*/ 933011 w 1054387"/>
                  <a:gd name="connsiteY7-16" fmla="*/ 1116658 h 1800201"/>
                  <a:gd name="connsiteX8-17" fmla="*/ 1054387 w 1054387"/>
                  <a:gd name="connsiteY8-18" fmla="*/ 1116658 h 1800201"/>
                  <a:gd name="connsiteX9-19" fmla="*/ 1054387 w 1054387"/>
                  <a:gd name="connsiteY9-20" fmla="*/ 1407960 h 1800201"/>
                  <a:gd name="connsiteX10-21" fmla="*/ 933011 w 1054387"/>
                  <a:gd name="connsiteY10-22" fmla="*/ 1407960 h 1800201"/>
                  <a:gd name="connsiteX11" fmla="*/ 1024451 w 1054387"/>
                  <a:gd name="connsiteY11" fmla="*/ 1800201 h 1800201"/>
                  <a:gd name="connsiteX0-23" fmla="*/ 933011 w 1054387"/>
                  <a:gd name="connsiteY0-24" fmla="*/ 1708761 h 1708761"/>
                  <a:gd name="connsiteX1-25" fmla="*/ 506613 w 1054387"/>
                  <a:gd name="connsiteY1-26" fmla="*/ 1708761 h 1708761"/>
                  <a:gd name="connsiteX2-27" fmla="*/ 506613 w 1054387"/>
                  <a:gd name="connsiteY2-28" fmla="*/ 1407960 h 1708761"/>
                  <a:gd name="connsiteX3-29" fmla="*/ 0 w 1054387"/>
                  <a:gd name="connsiteY3-30" fmla="*/ 1407960 h 1708761"/>
                  <a:gd name="connsiteX4-31" fmla="*/ 0 w 1054387"/>
                  <a:gd name="connsiteY4-32" fmla="*/ 1116658 h 1708761"/>
                  <a:gd name="connsiteX5-33" fmla="*/ 368349 w 1054387"/>
                  <a:gd name="connsiteY5-34" fmla="*/ 0 h 1708761"/>
                  <a:gd name="connsiteX6-35" fmla="*/ 933011 w 1054387"/>
                  <a:gd name="connsiteY6-36" fmla="*/ 0 h 1708761"/>
                  <a:gd name="connsiteX7-37" fmla="*/ 933011 w 1054387"/>
                  <a:gd name="connsiteY7-38" fmla="*/ 1116658 h 1708761"/>
                  <a:gd name="connsiteX8-39" fmla="*/ 1054387 w 1054387"/>
                  <a:gd name="connsiteY8-40" fmla="*/ 1116658 h 1708761"/>
                  <a:gd name="connsiteX9-41" fmla="*/ 1054387 w 1054387"/>
                  <a:gd name="connsiteY9-42" fmla="*/ 1407960 h 1708761"/>
                  <a:gd name="connsiteX10-43" fmla="*/ 933011 w 1054387"/>
                  <a:gd name="connsiteY10-44" fmla="*/ 1407960 h 1708761"/>
                  <a:gd name="connsiteX11-45" fmla="*/ 948251 w 1054387"/>
                  <a:gd name="connsiteY11-46" fmla="*/ 1690663 h 1708761"/>
                  <a:gd name="connsiteX0-47" fmla="*/ 0 w 1159601"/>
                  <a:gd name="connsiteY0-48" fmla="*/ 1708761 h 1708761"/>
                  <a:gd name="connsiteX1-49" fmla="*/ 611827 w 1159601"/>
                  <a:gd name="connsiteY1-50" fmla="*/ 1708761 h 1708761"/>
                  <a:gd name="connsiteX2-51" fmla="*/ 611827 w 1159601"/>
                  <a:gd name="connsiteY2-52" fmla="*/ 1407960 h 1708761"/>
                  <a:gd name="connsiteX3-53" fmla="*/ 105214 w 1159601"/>
                  <a:gd name="connsiteY3-54" fmla="*/ 1407960 h 1708761"/>
                  <a:gd name="connsiteX4-55" fmla="*/ 105214 w 1159601"/>
                  <a:gd name="connsiteY4-56" fmla="*/ 1116658 h 1708761"/>
                  <a:gd name="connsiteX5-57" fmla="*/ 473563 w 1159601"/>
                  <a:gd name="connsiteY5-58" fmla="*/ 0 h 1708761"/>
                  <a:gd name="connsiteX6-59" fmla="*/ 1038225 w 1159601"/>
                  <a:gd name="connsiteY6-60" fmla="*/ 0 h 1708761"/>
                  <a:gd name="connsiteX7-61" fmla="*/ 1038225 w 1159601"/>
                  <a:gd name="connsiteY7-62" fmla="*/ 1116658 h 1708761"/>
                  <a:gd name="connsiteX8-63" fmla="*/ 1159601 w 1159601"/>
                  <a:gd name="connsiteY8-64" fmla="*/ 1116658 h 1708761"/>
                  <a:gd name="connsiteX9-65" fmla="*/ 1159601 w 1159601"/>
                  <a:gd name="connsiteY9-66" fmla="*/ 1407960 h 1708761"/>
                  <a:gd name="connsiteX10-67" fmla="*/ 1038225 w 1159601"/>
                  <a:gd name="connsiteY10-68" fmla="*/ 1407960 h 1708761"/>
                  <a:gd name="connsiteX11-69" fmla="*/ 1053465 w 1159601"/>
                  <a:gd name="connsiteY11-70" fmla="*/ 1690663 h 1708761"/>
                  <a:gd name="connsiteX0-71" fmla="*/ 0 w 1159601"/>
                  <a:gd name="connsiteY0-72" fmla="*/ 1708761 h 1857351"/>
                  <a:gd name="connsiteX1-73" fmla="*/ 611827 w 1159601"/>
                  <a:gd name="connsiteY1-74" fmla="*/ 1708761 h 1857351"/>
                  <a:gd name="connsiteX2-75" fmla="*/ 611827 w 1159601"/>
                  <a:gd name="connsiteY2-76" fmla="*/ 1407960 h 1857351"/>
                  <a:gd name="connsiteX3-77" fmla="*/ 105214 w 1159601"/>
                  <a:gd name="connsiteY3-78" fmla="*/ 1407960 h 1857351"/>
                  <a:gd name="connsiteX4-79" fmla="*/ 105214 w 1159601"/>
                  <a:gd name="connsiteY4-80" fmla="*/ 1116658 h 1857351"/>
                  <a:gd name="connsiteX5-81" fmla="*/ 473563 w 1159601"/>
                  <a:gd name="connsiteY5-82" fmla="*/ 0 h 1857351"/>
                  <a:gd name="connsiteX6-83" fmla="*/ 1038225 w 1159601"/>
                  <a:gd name="connsiteY6-84" fmla="*/ 0 h 1857351"/>
                  <a:gd name="connsiteX7-85" fmla="*/ 1038225 w 1159601"/>
                  <a:gd name="connsiteY7-86" fmla="*/ 1116658 h 1857351"/>
                  <a:gd name="connsiteX8-87" fmla="*/ 1159601 w 1159601"/>
                  <a:gd name="connsiteY8-88" fmla="*/ 1116658 h 1857351"/>
                  <a:gd name="connsiteX9-89" fmla="*/ 1159601 w 1159601"/>
                  <a:gd name="connsiteY9-90" fmla="*/ 1407960 h 1857351"/>
                  <a:gd name="connsiteX10-91" fmla="*/ 1038225 w 1159601"/>
                  <a:gd name="connsiteY10-92" fmla="*/ 1407960 h 1857351"/>
                  <a:gd name="connsiteX11-93" fmla="*/ 1048703 w 1159601"/>
                  <a:gd name="connsiteY11-94" fmla="*/ 1857351 h 1857351"/>
                  <a:gd name="connsiteX0-95" fmla="*/ 0 w 1159601"/>
                  <a:gd name="connsiteY0-96" fmla="*/ 1708761 h 1857351"/>
                  <a:gd name="connsiteX1-97" fmla="*/ 611827 w 1159601"/>
                  <a:gd name="connsiteY1-98" fmla="*/ 1708761 h 1857351"/>
                  <a:gd name="connsiteX2-99" fmla="*/ 611827 w 1159601"/>
                  <a:gd name="connsiteY2-100" fmla="*/ 1407960 h 1857351"/>
                  <a:gd name="connsiteX3-101" fmla="*/ 105214 w 1159601"/>
                  <a:gd name="connsiteY3-102" fmla="*/ 1407960 h 1857351"/>
                  <a:gd name="connsiteX4-103" fmla="*/ 105214 w 1159601"/>
                  <a:gd name="connsiteY4-104" fmla="*/ 1116658 h 1857351"/>
                  <a:gd name="connsiteX5-105" fmla="*/ 473563 w 1159601"/>
                  <a:gd name="connsiteY5-106" fmla="*/ 0 h 1857351"/>
                  <a:gd name="connsiteX6-107" fmla="*/ 1038225 w 1159601"/>
                  <a:gd name="connsiteY6-108" fmla="*/ 0 h 1857351"/>
                  <a:gd name="connsiteX7-109" fmla="*/ 1038225 w 1159601"/>
                  <a:gd name="connsiteY7-110" fmla="*/ 1116658 h 1857351"/>
                  <a:gd name="connsiteX8-111" fmla="*/ 1159601 w 1159601"/>
                  <a:gd name="connsiteY8-112" fmla="*/ 1116658 h 1857351"/>
                  <a:gd name="connsiteX9-113" fmla="*/ 1159601 w 1159601"/>
                  <a:gd name="connsiteY9-114" fmla="*/ 1407960 h 1857351"/>
                  <a:gd name="connsiteX10-115" fmla="*/ 1038225 w 1159601"/>
                  <a:gd name="connsiteY10-116" fmla="*/ 1407960 h 1857351"/>
                  <a:gd name="connsiteX11-117" fmla="*/ 1039178 w 1159601"/>
                  <a:gd name="connsiteY11-118" fmla="*/ 1857351 h 1857351"/>
                  <a:gd name="connsiteX0-119" fmla="*/ 0 w 1159601"/>
                  <a:gd name="connsiteY0-120" fmla="*/ 1708761 h 1857351"/>
                  <a:gd name="connsiteX1-121" fmla="*/ 611827 w 1159601"/>
                  <a:gd name="connsiteY1-122" fmla="*/ 1708761 h 1857351"/>
                  <a:gd name="connsiteX2-123" fmla="*/ 611827 w 1159601"/>
                  <a:gd name="connsiteY2-124" fmla="*/ 1407960 h 1857351"/>
                  <a:gd name="connsiteX3-125" fmla="*/ 105214 w 1159601"/>
                  <a:gd name="connsiteY3-126" fmla="*/ 1407960 h 1857351"/>
                  <a:gd name="connsiteX4-127" fmla="*/ 105214 w 1159601"/>
                  <a:gd name="connsiteY4-128" fmla="*/ 1116658 h 1857351"/>
                  <a:gd name="connsiteX5-129" fmla="*/ 473563 w 1159601"/>
                  <a:gd name="connsiteY5-130" fmla="*/ 0 h 1857351"/>
                  <a:gd name="connsiteX6-131" fmla="*/ 1038225 w 1159601"/>
                  <a:gd name="connsiteY6-132" fmla="*/ 0 h 1857351"/>
                  <a:gd name="connsiteX7-133" fmla="*/ 1038225 w 1159601"/>
                  <a:gd name="connsiteY7-134" fmla="*/ 1116658 h 1857351"/>
                  <a:gd name="connsiteX8-135" fmla="*/ 1159601 w 1159601"/>
                  <a:gd name="connsiteY8-136" fmla="*/ 1116658 h 1857351"/>
                  <a:gd name="connsiteX9-137" fmla="*/ 1159601 w 1159601"/>
                  <a:gd name="connsiteY9-138" fmla="*/ 1407960 h 1857351"/>
                  <a:gd name="connsiteX10-139" fmla="*/ 1038225 w 1159601"/>
                  <a:gd name="connsiteY10-140" fmla="*/ 1407960 h 1857351"/>
                  <a:gd name="connsiteX11-141" fmla="*/ 1039348 w 1159601"/>
                  <a:gd name="connsiteY11-142" fmla="*/ 1706397 h 1857351"/>
                  <a:gd name="connsiteX12" fmla="*/ 1039178 w 1159601"/>
                  <a:gd name="connsiteY12" fmla="*/ 1857351 h 1857351"/>
                  <a:gd name="connsiteX0-143" fmla="*/ 0 w 1634490"/>
                  <a:gd name="connsiteY0-144" fmla="*/ 1708761 h 1737497"/>
                  <a:gd name="connsiteX1-145" fmla="*/ 611827 w 1634490"/>
                  <a:gd name="connsiteY1-146" fmla="*/ 1708761 h 1737497"/>
                  <a:gd name="connsiteX2-147" fmla="*/ 611827 w 1634490"/>
                  <a:gd name="connsiteY2-148" fmla="*/ 1407960 h 1737497"/>
                  <a:gd name="connsiteX3-149" fmla="*/ 105214 w 1634490"/>
                  <a:gd name="connsiteY3-150" fmla="*/ 1407960 h 1737497"/>
                  <a:gd name="connsiteX4-151" fmla="*/ 105214 w 1634490"/>
                  <a:gd name="connsiteY4-152" fmla="*/ 1116658 h 1737497"/>
                  <a:gd name="connsiteX5-153" fmla="*/ 473563 w 1634490"/>
                  <a:gd name="connsiteY5-154" fmla="*/ 0 h 1737497"/>
                  <a:gd name="connsiteX6-155" fmla="*/ 1038225 w 1634490"/>
                  <a:gd name="connsiteY6-156" fmla="*/ 0 h 1737497"/>
                  <a:gd name="connsiteX7-157" fmla="*/ 1038225 w 1634490"/>
                  <a:gd name="connsiteY7-158" fmla="*/ 1116658 h 1737497"/>
                  <a:gd name="connsiteX8-159" fmla="*/ 1159601 w 1634490"/>
                  <a:gd name="connsiteY8-160" fmla="*/ 1116658 h 1737497"/>
                  <a:gd name="connsiteX9-161" fmla="*/ 1159601 w 1634490"/>
                  <a:gd name="connsiteY9-162" fmla="*/ 1407960 h 1737497"/>
                  <a:gd name="connsiteX10-163" fmla="*/ 1038225 w 1634490"/>
                  <a:gd name="connsiteY10-164" fmla="*/ 1407960 h 1737497"/>
                  <a:gd name="connsiteX11-165" fmla="*/ 1039348 w 1634490"/>
                  <a:gd name="connsiteY11-166" fmla="*/ 1706397 h 1737497"/>
                  <a:gd name="connsiteX12-167" fmla="*/ 1634490 w 1634490"/>
                  <a:gd name="connsiteY12-168" fmla="*/ 1719238 h 1737497"/>
                  <a:gd name="connsiteX0-169" fmla="*/ 0 w 1634490"/>
                  <a:gd name="connsiteY0-170" fmla="*/ 1708761 h 1737497"/>
                  <a:gd name="connsiteX1-171" fmla="*/ 611827 w 1634490"/>
                  <a:gd name="connsiteY1-172" fmla="*/ 1708761 h 1737497"/>
                  <a:gd name="connsiteX2-173" fmla="*/ 611827 w 1634490"/>
                  <a:gd name="connsiteY2-174" fmla="*/ 1407960 h 1737497"/>
                  <a:gd name="connsiteX3-175" fmla="*/ 105214 w 1634490"/>
                  <a:gd name="connsiteY3-176" fmla="*/ 1407960 h 1737497"/>
                  <a:gd name="connsiteX4-177" fmla="*/ 105214 w 1634490"/>
                  <a:gd name="connsiteY4-178" fmla="*/ 1116658 h 1737497"/>
                  <a:gd name="connsiteX5-179" fmla="*/ 473563 w 1634490"/>
                  <a:gd name="connsiteY5-180" fmla="*/ 0 h 1737497"/>
                  <a:gd name="connsiteX6-181" fmla="*/ 1038225 w 1634490"/>
                  <a:gd name="connsiteY6-182" fmla="*/ 0 h 1737497"/>
                  <a:gd name="connsiteX7-183" fmla="*/ 1038225 w 1634490"/>
                  <a:gd name="connsiteY7-184" fmla="*/ 1116658 h 1737497"/>
                  <a:gd name="connsiteX8-185" fmla="*/ 1159601 w 1634490"/>
                  <a:gd name="connsiteY8-186" fmla="*/ 1116658 h 1737497"/>
                  <a:gd name="connsiteX9-187" fmla="*/ 1159601 w 1634490"/>
                  <a:gd name="connsiteY9-188" fmla="*/ 1407960 h 1737497"/>
                  <a:gd name="connsiteX10-189" fmla="*/ 1038225 w 1634490"/>
                  <a:gd name="connsiteY10-190" fmla="*/ 1407960 h 1737497"/>
                  <a:gd name="connsiteX11-191" fmla="*/ 1039348 w 1634490"/>
                  <a:gd name="connsiteY11-192" fmla="*/ 1706397 h 1737497"/>
                  <a:gd name="connsiteX12-193" fmla="*/ 1634490 w 1634490"/>
                  <a:gd name="connsiteY12-194" fmla="*/ 1719238 h 1737497"/>
                  <a:gd name="connsiteX0-195" fmla="*/ 0 w 1820227"/>
                  <a:gd name="connsiteY0-196" fmla="*/ 1708761 h 1736418"/>
                  <a:gd name="connsiteX1-197" fmla="*/ 611827 w 1820227"/>
                  <a:gd name="connsiteY1-198" fmla="*/ 1708761 h 1736418"/>
                  <a:gd name="connsiteX2-199" fmla="*/ 611827 w 1820227"/>
                  <a:gd name="connsiteY2-200" fmla="*/ 1407960 h 1736418"/>
                  <a:gd name="connsiteX3-201" fmla="*/ 105214 w 1820227"/>
                  <a:gd name="connsiteY3-202" fmla="*/ 1407960 h 1736418"/>
                  <a:gd name="connsiteX4-203" fmla="*/ 105214 w 1820227"/>
                  <a:gd name="connsiteY4-204" fmla="*/ 1116658 h 1736418"/>
                  <a:gd name="connsiteX5-205" fmla="*/ 473563 w 1820227"/>
                  <a:gd name="connsiteY5-206" fmla="*/ 0 h 1736418"/>
                  <a:gd name="connsiteX6-207" fmla="*/ 1038225 w 1820227"/>
                  <a:gd name="connsiteY6-208" fmla="*/ 0 h 1736418"/>
                  <a:gd name="connsiteX7-209" fmla="*/ 1038225 w 1820227"/>
                  <a:gd name="connsiteY7-210" fmla="*/ 1116658 h 1736418"/>
                  <a:gd name="connsiteX8-211" fmla="*/ 1159601 w 1820227"/>
                  <a:gd name="connsiteY8-212" fmla="*/ 1116658 h 1736418"/>
                  <a:gd name="connsiteX9-213" fmla="*/ 1159601 w 1820227"/>
                  <a:gd name="connsiteY9-214" fmla="*/ 1407960 h 1736418"/>
                  <a:gd name="connsiteX10-215" fmla="*/ 1038225 w 1820227"/>
                  <a:gd name="connsiteY10-216" fmla="*/ 1407960 h 1736418"/>
                  <a:gd name="connsiteX11-217" fmla="*/ 1039348 w 1820227"/>
                  <a:gd name="connsiteY11-218" fmla="*/ 1706397 h 1736418"/>
                  <a:gd name="connsiteX12-219" fmla="*/ 1820227 w 1820227"/>
                  <a:gd name="connsiteY12-220" fmla="*/ 1714476 h 1736418"/>
                  <a:gd name="connsiteX0-221" fmla="*/ 0 w 1910715"/>
                  <a:gd name="connsiteY0-222" fmla="*/ 1708761 h 1736418"/>
                  <a:gd name="connsiteX1-223" fmla="*/ 611827 w 1910715"/>
                  <a:gd name="connsiteY1-224" fmla="*/ 1708761 h 1736418"/>
                  <a:gd name="connsiteX2-225" fmla="*/ 611827 w 1910715"/>
                  <a:gd name="connsiteY2-226" fmla="*/ 1407960 h 1736418"/>
                  <a:gd name="connsiteX3-227" fmla="*/ 105214 w 1910715"/>
                  <a:gd name="connsiteY3-228" fmla="*/ 1407960 h 1736418"/>
                  <a:gd name="connsiteX4-229" fmla="*/ 105214 w 1910715"/>
                  <a:gd name="connsiteY4-230" fmla="*/ 1116658 h 1736418"/>
                  <a:gd name="connsiteX5-231" fmla="*/ 473563 w 1910715"/>
                  <a:gd name="connsiteY5-232" fmla="*/ 0 h 1736418"/>
                  <a:gd name="connsiteX6-233" fmla="*/ 1038225 w 1910715"/>
                  <a:gd name="connsiteY6-234" fmla="*/ 0 h 1736418"/>
                  <a:gd name="connsiteX7-235" fmla="*/ 1038225 w 1910715"/>
                  <a:gd name="connsiteY7-236" fmla="*/ 1116658 h 1736418"/>
                  <a:gd name="connsiteX8-237" fmla="*/ 1159601 w 1910715"/>
                  <a:gd name="connsiteY8-238" fmla="*/ 1116658 h 1736418"/>
                  <a:gd name="connsiteX9-239" fmla="*/ 1159601 w 1910715"/>
                  <a:gd name="connsiteY9-240" fmla="*/ 1407960 h 1736418"/>
                  <a:gd name="connsiteX10-241" fmla="*/ 1038225 w 1910715"/>
                  <a:gd name="connsiteY10-242" fmla="*/ 1407960 h 1736418"/>
                  <a:gd name="connsiteX11-243" fmla="*/ 1039348 w 1910715"/>
                  <a:gd name="connsiteY11-244" fmla="*/ 1706397 h 1736418"/>
                  <a:gd name="connsiteX12-245" fmla="*/ 1910715 w 1910715"/>
                  <a:gd name="connsiteY12-246" fmla="*/ 1714476 h 1736418"/>
                  <a:gd name="connsiteX0-247" fmla="*/ 0 w 1910715"/>
                  <a:gd name="connsiteY0-248" fmla="*/ 1708761 h 1736418"/>
                  <a:gd name="connsiteX1-249" fmla="*/ 611827 w 1910715"/>
                  <a:gd name="connsiteY1-250" fmla="*/ 1708761 h 1736418"/>
                  <a:gd name="connsiteX2-251" fmla="*/ 611827 w 1910715"/>
                  <a:gd name="connsiteY2-252" fmla="*/ 1407960 h 1736418"/>
                  <a:gd name="connsiteX3-253" fmla="*/ 105214 w 1910715"/>
                  <a:gd name="connsiteY3-254" fmla="*/ 1407960 h 1736418"/>
                  <a:gd name="connsiteX4-255" fmla="*/ 105214 w 1910715"/>
                  <a:gd name="connsiteY4-256" fmla="*/ 1116658 h 1736418"/>
                  <a:gd name="connsiteX5-257" fmla="*/ 473563 w 1910715"/>
                  <a:gd name="connsiteY5-258" fmla="*/ 0 h 1736418"/>
                  <a:gd name="connsiteX6-259" fmla="*/ 1038225 w 1910715"/>
                  <a:gd name="connsiteY6-260" fmla="*/ 0 h 1736418"/>
                  <a:gd name="connsiteX7-261" fmla="*/ 1038225 w 1910715"/>
                  <a:gd name="connsiteY7-262" fmla="*/ 1116658 h 1736418"/>
                  <a:gd name="connsiteX8-263" fmla="*/ 1159601 w 1910715"/>
                  <a:gd name="connsiteY8-264" fmla="*/ 1116658 h 1736418"/>
                  <a:gd name="connsiteX9-265" fmla="*/ 1159601 w 1910715"/>
                  <a:gd name="connsiteY9-266" fmla="*/ 1407960 h 1736418"/>
                  <a:gd name="connsiteX10-267" fmla="*/ 1038225 w 1910715"/>
                  <a:gd name="connsiteY10-268" fmla="*/ 1407960 h 1736418"/>
                  <a:gd name="connsiteX11-269" fmla="*/ 1039348 w 1910715"/>
                  <a:gd name="connsiteY11-270" fmla="*/ 1706397 h 1736418"/>
                  <a:gd name="connsiteX12-271" fmla="*/ 1910715 w 1910715"/>
                  <a:gd name="connsiteY12-272" fmla="*/ 1714476 h 1736418"/>
                  <a:gd name="connsiteX0-273" fmla="*/ 0 w 1910715"/>
                  <a:gd name="connsiteY0-274" fmla="*/ 1708761 h 1742778"/>
                  <a:gd name="connsiteX1-275" fmla="*/ 611827 w 1910715"/>
                  <a:gd name="connsiteY1-276" fmla="*/ 1708761 h 1742778"/>
                  <a:gd name="connsiteX2-277" fmla="*/ 611827 w 1910715"/>
                  <a:gd name="connsiteY2-278" fmla="*/ 1407960 h 1742778"/>
                  <a:gd name="connsiteX3-279" fmla="*/ 105214 w 1910715"/>
                  <a:gd name="connsiteY3-280" fmla="*/ 1407960 h 1742778"/>
                  <a:gd name="connsiteX4-281" fmla="*/ 105214 w 1910715"/>
                  <a:gd name="connsiteY4-282" fmla="*/ 1116658 h 1742778"/>
                  <a:gd name="connsiteX5-283" fmla="*/ 473563 w 1910715"/>
                  <a:gd name="connsiteY5-284" fmla="*/ 0 h 1742778"/>
                  <a:gd name="connsiteX6-285" fmla="*/ 1038225 w 1910715"/>
                  <a:gd name="connsiteY6-286" fmla="*/ 0 h 1742778"/>
                  <a:gd name="connsiteX7-287" fmla="*/ 1038225 w 1910715"/>
                  <a:gd name="connsiteY7-288" fmla="*/ 1116658 h 1742778"/>
                  <a:gd name="connsiteX8-289" fmla="*/ 1159601 w 1910715"/>
                  <a:gd name="connsiteY8-290" fmla="*/ 1116658 h 1742778"/>
                  <a:gd name="connsiteX9-291" fmla="*/ 1159601 w 1910715"/>
                  <a:gd name="connsiteY9-292" fmla="*/ 1407960 h 1742778"/>
                  <a:gd name="connsiteX10-293" fmla="*/ 1038225 w 1910715"/>
                  <a:gd name="connsiteY10-294" fmla="*/ 1407960 h 1742778"/>
                  <a:gd name="connsiteX11-295" fmla="*/ 1039348 w 1910715"/>
                  <a:gd name="connsiteY11-296" fmla="*/ 1706397 h 1742778"/>
                  <a:gd name="connsiteX12-297" fmla="*/ 1910715 w 1910715"/>
                  <a:gd name="connsiteY12-298" fmla="*/ 1714476 h 1742778"/>
                  <a:gd name="connsiteX0-299" fmla="*/ 0 w 1910715"/>
                  <a:gd name="connsiteY0-300" fmla="*/ 1708761 h 1714959"/>
                  <a:gd name="connsiteX1-301" fmla="*/ 611827 w 1910715"/>
                  <a:gd name="connsiteY1-302" fmla="*/ 1708761 h 1714959"/>
                  <a:gd name="connsiteX2-303" fmla="*/ 611827 w 1910715"/>
                  <a:gd name="connsiteY2-304" fmla="*/ 1407960 h 1714959"/>
                  <a:gd name="connsiteX3-305" fmla="*/ 105214 w 1910715"/>
                  <a:gd name="connsiteY3-306" fmla="*/ 1407960 h 1714959"/>
                  <a:gd name="connsiteX4-307" fmla="*/ 105214 w 1910715"/>
                  <a:gd name="connsiteY4-308" fmla="*/ 1116658 h 1714959"/>
                  <a:gd name="connsiteX5-309" fmla="*/ 473563 w 1910715"/>
                  <a:gd name="connsiteY5-310" fmla="*/ 0 h 1714959"/>
                  <a:gd name="connsiteX6-311" fmla="*/ 1038225 w 1910715"/>
                  <a:gd name="connsiteY6-312" fmla="*/ 0 h 1714959"/>
                  <a:gd name="connsiteX7-313" fmla="*/ 1038225 w 1910715"/>
                  <a:gd name="connsiteY7-314" fmla="*/ 1116658 h 1714959"/>
                  <a:gd name="connsiteX8-315" fmla="*/ 1159601 w 1910715"/>
                  <a:gd name="connsiteY8-316" fmla="*/ 1116658 h 1714959"/>
                  <a:gd name="connsiteX9-317" fmla="*/ 1159601 w 1910715"/>
                  <a:gd name="connsiteY9-318" fmla="*/ 1407960 h 1714959"/>
                  <a:gd name="connsiteX10-319" fmla="*/ 1038225 w 1910715"/>
                  <a:gd name="connsiteY10-320" fmla="*/ 1407960 h 1714959"/>
                  <a:gd name="connsiteX11-321" fmla="*/ 1039348 w 1910715"/>
                  <a:gd name="connsiteY11-322" fmla="*/ 1706397 h 1714959"/>
                  <a:gd name="connsiteX12-323" fmla="*/ 1910715 w 1910715"/>
                  <a:gd name="connsiteY12-324" fmla="*/ 1714476 h 1714959"/>
                  <a:gd name="connsiteX0-325" fmla="*/ 0 w 1917065"/>
                  <a:gd name="connsiteY0-326" fmla="*/ 1708761 h 1708761"/>
                  <a:gd name="connsiteX1-327" fmla="*/ 611827 w 1917065"/>
                  <a:gd name="connsiteY1-328" fmla="*/ 1708761 h 1708761"/>
                  <a:gd name="connsiteX2-329" fmla="*/ 611827 w 1917065"/>
                  <a:gd name="connsiteY2-330" fmla="*/ 1407960 h 1708761"/>
                  <a:gd name="connsiteX3-331" fmla="*/ 105214 w 1917065"/>
                  <a:gd name="connsiteY3-332" fmla="*/ 1407960 h 1708761"/>
                  <a:gd name="connsiteX4-333" fmla="*/ 105214 w 1917065"/>
                  <a:gd name="connsiteY4-334" fmla="*/ 1116658 h 1708761"/>
                  <a:gd name="connsiteX5-335" fmla="*/ 473563 w 1917065"/>
                  <a:gd name="connsiteY5-336" fmla="*/ 0 h 1708761"/>
                  <a:gd name="connsiteX6-337" fmla="*/ 1038225 w 1917065"/>
                  <a:gd name="connsiteY6-338" fmla="*/ 0 h 1708761"/>
                  <a:gd name="connsiteX7-339" fmla="*/ 1038225 w 1917065"/>
                  <a:gd name="connsiteY7-340" fmla="*/ 1116658 h 1708761"/>
                  <a:gd name="connsiteX8-341" fmla="*/ 1159601 w 1917065"/>
                  <a:gd name="connsiteY8-342" fmla="*/ 1116658 h 1708761"/>
                  <a:gd name="connsiteX9-343" fmla="*/ 1159601 w 1917065"/>
                  <a:gd name="connsiteY9-344" fmla="*/ 1407960 h 1708761"/>
                  <a:gd name="connsiteX10-345" fmla="*/ 1038225 w 1917065"/>
                  <a:gd name="connsiteY10-346" fmla="*/ 1407960 h 1708761"/>
                  <a:gd name="connsiteX11-347" fmla="*/ 1039348 w 1917065"/>
                  <a:gd name="connsiteY11-348" fmla="*/ 1706397 h 1708761"/>
                  <a:gd name="connsiteX12-349" fmla="*/ 1917065 w 1917065"/>
                  <a:gd name="connsiteY12-350" fmla="*/ 1701776 h 1708761"/>
                  <a:gd name="connsiteX0-351" fmla="*/ 0 w 1917065"/>
                  <a:gd name="connsiteY0-352" fmla="*/ 1708761 h 1708761"/>
                  <a:gd name="connsiteX1-353" fmla="*/ 611827 w 1917065"/>
                  <a:gd name="connsiteY1-354" fmla="*/ 1708761 h 1708761"/>
                  <a:gd name="connsiteX2-355" fmla="*/ 611827 w 1917065"/>
                  <a:gd name="connsiteY2-356" fmla="*/ 1407960 h 1708761"/>
                  <a:gd name="connsiteX3-357" fmla="*/ 105214 w 1917065"/>
                  <a:gd name="connsiteY3-358" fmla="*/ 1407960 h 1708761"/>
                  <a:gd name="connsiteX4-359" fmla="*/ 105214 w 1917065"/>
                  <a:gd name="connsiteY4-360" fmla="*/ 1116658 h 1708761"/>
                  <a:gd name="connsiteX5-361" fmla="*/ 473563 w 1917065"/>
                  <a:gd name="connsiteY5-362" fmla="*/ 0 h 1708761"/>
                  <a:gd name="connsiteX6-363" fmla="*/ 1038225 w 1917065"/>
                  <a:gd name="connsiteY6-364" fmla="*/ 0 h 1708761"/>
                  <a:gd name="connsiteX7-365" fmla="*/ 1038225 w 1917065"/>
                  <a:gd name="connsiteY7-366" fmla="*/ 1116658 h 1708761"/>
                  <a:gd name="connsiteX8-367" fmla="*/ 1159601 w 1917065"/>
                  <a:gd name="connsiteY8-368" fmla="*/ 1116658 h 1708761"/>
                  <a:gd name="connsiteX9-369" fmla="*/ 1159601 w 1917065"/>
                  <a:gd name="connsiteY9-370" fmla="*/ 1407960 h 1708761"/>
                  <a:gd name="connsiteX10-371" fmla="*/ 1038225 w 1917065"/>
                  <a:gd name="connsiteY10-372" fmla="*/ 1407960 h 1708761"/>
                  <a:gd name="connsiteX11-373" fmla="*/ 1039348 w 1917065"/>
                  <a:gd name="connsiteY11-374" fmla="*/ 1706397 h 1708761"/>
                  <a:gd name="connsiteX12-375" fmla="*/ 1917065 w 1917065"/>
                  <a:gd name="connsiteY12-376" fmla="*/ 1701776 h 1708761"/>
                  <a:gd name="connsiteX0-377" fmla="*/ 0 w 1917065"/>
                  <a:gd name="connsiteY0-378" fmla="*/ 1708761 h 1708761"/>
                  <a:gd name="connsiteX1-379" fmla="*/ 611827 w 1917065"/>
                  <a:gd name="connsiteY1-380" fmla="*/ 1708761 h 1708761"/>
                  <a:gd name="connsiteX2-381" fmla="*/ 611827 w 1917065"/>
                  <a:gd name="connsiteY2-382" fmla="*/ 1407960 h 1708761"/>
                  <a:gd name="connsiteX3-383" fmla="*/ 105214 w 1917065"/>
                  <a:gd name="connsiteY3-384" fmla="*/ 1407960 h 1708761"/>
                  <a:gd name="connsiteX4-385" fmla="*/ 105214 w 1917065"/>
                  <a:gd name="connsiteY4-386" fmla="*/ 1116658 h 1708761"/>
                  <a:gd name="connsiteX5-387" fmla="*/ 473563 w 1917065"/>
                  <a:gd name="connsiteY5-388" fmla="*/ 0 h 1708761"/>
                  <a:gd name="connsiteX6-389" fmla="*/ 1038225 w 1917065"/>
                  <a:gd name="connsiteY6-390" fmla="*/ 0 h 1708761"/>
                  <a:gd name="connsiteX7-391" fmla="*/ 1038225 w 1917065"/>
                  <a:gd name="connsiteY7-392" fmla="*/ 1116658 h 1708761"/>
                  <a:gd name="connsiteX8-393" fmla="*/ 1159601 w 1917065"/>
                  <a:gd name="connsiteY8-394" fmla="*/ 1116658 h 1708761"/>
                  <a:gd name="connsiteX9-395" fmla="*/ 1159601 w 1917065"/>
                  <a:gd name="connsiteY9-396" fmla="*/ 1407960 h 1708761"/>
                  <a:gd name="connsiteX10-397" fmla="*/ 1038225 w 1917065"/>
                  <a:gd name="connsiteY10-398" fmla="*/ 1407960 h 1708761"/>
                  <a:gd name="connsiteX11-399" fmla="*/ 1039348 w 1917065"/>
                  <a:gd name="connsiteY11-400" fmla="*/ 1706397 h 1708761"/>
                  <a:gd name="connsiteX12-401" fmla="*/ 1917065 w 1917065"/>
                  <a:gd name="connsiteY12-402" fmla="*/ 1701776 h 1708761"/>
                  <a:gd name="connsiteX0-403" fmla="*/ 0 w 1913890"/>
                  <a:gd name="connsiteY0-404" fmla="*/ 1708761 h 1708761"/>
                  <a:gd name="connsiteX1-405" fmla="*/ 611827 w 1913890"/>
                  <a:gd name="connsiteY1-406" fmla="*/ 1708761 h 1708761"/>
                  <a:gd name="connsiteX2-407" fmla="*/ 611827 w 1913890"/>
                  <a:gd name="connsiteY2-408" fmla="*/ 1407960 h 1708761"/>
                  <a:gd name="connsiteX3-409" fmla="*/ 105214 w 1913890"/>
                  <a:gd name="connsiteY3-410" fmla="*/ 1407960 h 1708761"/>
                  <a:gd name="connsiteX4-411" fmla="*/ 105214 w 1913890"/>
                  <a:gd name="connsiteY4-412" fmla="*/ 1116658 h 1708761"/>
                  <a:gd name="connsiteX5-413" fmla="*/ 473563 w 1913890"/>
                  <a:gd name="connsiteY5-414" fmla="*/ 0 h 1708761"/>
                  <a:gd name="connsiteX6-415" fmla="*/ 1038225 w 1913890"/>
                  <a:gd name="connsiteY6-416" fmla="*/ 0 h 1708761"/>
                  <a:gd name="connsiteX7-417" fmla="*/ 1038225 w 1913890"/>
                  <a:gd name="connsiteY7-418" fmla="*/ 1116658 h 1708761"/>
                  <a:gd name="connsiteX8-419" fmla="*/ 1159601 w 1913890"/>
                  <a:gd name="connsiteY8-420" fmla="*/ 1116658 h 1708761"/>
                  <a:gd name="connsiteX9-421" fmla="*/ 1159601 w 1913890"/>
                  <a:gd name="connsiteY9-422" fmla="*/ 1407960 h 1708761"/>
                  <a:gd name="connsiteX10-423" fmla="*/ 1038225 w 1913890"/>
                  <a:gd name="connsiteY10-424" fmla="*/ 1407960 h 1708761"/>
                  <a:gd name="connsiteX11-425" fmla="*/ 1039348 w 1913890"/>
                  <a:gd name="connsiteY11-426" fmla="*/ 1706397 h 1708761"/>
                  <a:gd name="connsiteX12-427" fmla="*/ 1913890 w 1913890"/>
                  <a:gd name="connsiteY12-428" fmla="*/ 1704951 h 1708761"/>
                  <a:gd name="connsiteX0-429" fmla="*/ 0 w 1913890"/>
                  <a:gd name="connsiteY0-430" fmla="*/ 1708761 h 1708761"/>
                  <a:gd name="connsiteX1-431" fmla="*/ 611827 w 1913890"/>
                  <a:gd name="connsiteY1-432" fmla="*/ 1708761 h 1708761"/>
                  <a:gd name="connsiteX2-433" fmla="*/ 611827 w 1913890"/>
                  <a:gd name="connsiteY2-434" fmla="*/ 1407960 h 1708761"/>
                  <a:gd name="connsiteX3-435" fmla="*/ 105214 w 1913890"/>
                  <a:gd name="connsiteY3-436" fmla="*/ 1407960 h 1708761"/>
                  <a:gd name="connsiteX4-437" fmla="*/ 105214 w 1913890"/>
                  <a:gd name="connsiteY4-438" fmla="*/ 1116658 h 1708761"/>
                  <a:gd name="connsiteX5-439" fmla="*/ 473563 w 1913890"/>
                  <a:gd name="connsiteY5-440" fmla="*/ 0 h 1708761"/>
                  <a:gd name="connsiteX6-441" fmla="*/ 1038225 w 1913890"/>
                  <a:gd name="connsiteY6-442" fmla="*/ 0 h 1708761"/>
                  <a:gd name="connsiteX7-443" fmla="*/ 1038225 w 1913890"/>
                  <a:gd name="connsiteY7-444" fmla="*/ 1116658 h 1708761"/>
                  <a:gd name="connsiteX8-445" fmla="*/ 1159601 w 1913890"/>
                  <a:gd name="connsiteY8-446" fmla="*/ 1116658 h 1708761"/>
                  <a:gd name="connsiteX9-447" fmla="*/ 1159601 w 1913890"/>
                  <a:gd name="connsiteY9-448" fmla="*/ 1407960 h 1708761"/>
                  <a:gd name="connsiteX10-449" fmla="*/ 1038225 w 1913890"/>
                  <a:gd name="connsiteY10-450" fmla="*/ 1407960 h 1708761"/>
                  <a:gd name="connsiteX11-451" fmla="*/ 1039348 w 1913890"/>
                  <a:gd name="connsiteY11-452" fmla="*/ 1706397 h 1708761"/>
                  <a:gd name="connsiteX12-453" fmla="*/ 1913890 w 1913890"/>
                  <a:gd name="connsiteY12-454" fmla="*/ 1704951 h 1708761"/>
                  <a:gd name="connsiteX0-455" fmla="*/ 0 w 1913890"/>
                  <a:gd name="connsiteY0-456" fmla="*/ 1708761 h 1708761"/>
                  <a:gd name="connsiteX1-457" fmla="*/ 611827 w 1913890"/>
                  <a:gd name="connsiteY1-458" fmla="*/ 1708761 h 1708761"/>
                  <a:gd name="connsiteX2-459" fmla="*/ 611827 w 1913890"/>
                  <a:gd name="connsiteY2-460" fmla="*/ 1407960 h 1708761"/>
                  <a:gd name="connsiteX3-461" fmla="*/ 105214 w 1913890"/>
                  <a:gd name="connsiteY3-462" fmla="*/ 1407960 h 1708761"/>
                  <a:gd name="connsiteX4-463" fmla="*/ 105214 w 1913890"/>
                  <a:gd name="connsiteY4-464" fmla="*/ 1116658 h 1708761"/>
                  <a:gd name="connsiteX5-465" fmla="*/ 473563 w 1913890"/>
                  <a:gd name="connsiteY5-466" fmla="*/ 0 h 1708761"/>
                  <a:gd name="connsiteX6-467" fmla="*/ 1038225 w 1913890"/>
                  <a:gd name="connsiteY6-468" fmla="*/ 0 h 1708761"/>
                  <a:gd name="connsiteX7-469" fmla="*/ 1038225 w 1913890"/>
                  <a:gd name="connsiteY7-470" fmla="*/ 1116658 h 1708761"/>
                  <a:gd name="connsiteX8-471" fmla="*/ 1159601 w 1913890"/>
                  <a:gd name="connsiteY8-472" fmla="*/ 1116658 h 1708761"/>
                  <a:gd name="connsiteX9-473" fmla="*/ 1159601 w 1913890"/>
                  <a:gd name="connsiteY9-474" fmla="*/ 1407960 h 1708761"/>
                  <a:gd name="connsiteX10-475" fmla="*/ 1038225 w 1913890"/>
                  <a:gd name="connsiteY10-476" fmla="*/ 1407960 h 1708761"/>
                  <a:gd name="connsiteX11-477" fmla="*/ 1039348 w 1913890"/>
                  <a:gd name="connsiteY11-478" fmla="*/ 1706397 h 1708761"/>
                  <a:gd name="connsiteX12-479" fmla="*/ 1913890 w 1913890"/>
                  <a:gd name="connsiteY12-480" fmla="*/ 1704951 h 1708761"/>
                  <a:gd name="connsiteX0-481" fmla="*/ 0 w 1913890"/>
                  <a:gd name="connsiteY0-482" fmla="*/ 1708761 h 1708761"/>
                  <a:gd name="connsiteX1-483" fmla="*/ 611827 w 1913890"/>
                  <a:gd name="connsiteY1-484" fmla="*/ 1708761 h 1708761"/>
                  <a:gd name="connsiteX2-485" fmla="*/ 611827 w 1913890"/>
                  <a:gd name="connsiteY2-486" fmla="*/ 1407960 h 1708761"/>
                  <a:gd name="connsiteX3-487" fmla="*/ 105214 w 1913890"/>
                  <a:gd name="connsiteY3-488" fmla="*/ 1407960 h 1708761"/>
                  <a:gd name="connsiteX4-489" fmla="*/ 105214 w 1913890"/>
                  <a:gd name="connsiteY4-490" fmla="*/ 1116658 h 1708761"/>
                  <a:gd name="connsiteX5-491" fmla="*/ 473563 w 1913890"/>
                  <a:gd name="connsiteY5-492" fmla="*/ 0 h 1708761"/>
                  <a:gd name="connsiteX6-493" fmla="*/ 1038225 w 1913890"/>
                  <a:gd name="connsiteY6-494" fmla="*/ 0 h 1708761"/>
                  <a:gd name="connsiteX7-495" fmla="*/ 1038225 w 1913890"/>
                  <a:gd name="connsiteY7-496" fmla="*/ 1116658 h 1708761"/>
                  <a:gd name="connsiteX8-497" fmla="*/ 1159601 w 1913890"/>
                  <a:gd name="connsiteY8-498" fmla="*/ 1116658 h 1708761"/>
                  <a:gd name="connsiteX9-499" fmla="*/ 1159601 w 1913890"/>
                  <a:gd name="connsiteY9-500" fmla="*/ 1407960 h 1708761"/>
                  <a:gd name="connsiteX10-501" fmla="*/ 1038225 w 1913890"/>
                  <a:gd name="connsiteY10-502" fmla="*/ 1407960 h 1708761"/>
                  <a:gd name="connsiteX11-503" fmla="*/ 1039348 w 1913890"/>
                  <a:gd name="connsiteY11-504" fmla="*/ 1706397 h 1708761"/>
                  <a:gd name="connsiteX12-505" fmla="*/ 1913890 w 1913890"/>
                  <a:gd name="connsiteY12-506" fmla="*/ 1704951 h 1708761"/>
                  <a:gd name="connsiteX0-507" fmla="*/ 0 w 1913890"/>
                  <a:gd name="connsiteY0-508" fmla="*/ 1708761 h 1709572"/>
                  <a:gd name="connsiteX1-509" fmla="*/ 611827 w 1913890"/>
                  <a:gd name="connsiteY1-510" fmla="*/ 1708761 h 1709572"/>
                  <a:gd name="connsiteX2-511" fmla="*/ 611827 w 1913890"/>
                  <a:gd name="connsiteY2-512" fmla="*/ 1407960 h 1709572"/>
                  <a:gd name="connsiteX3-513" fmla="*/ 105214 w 1913890"/>
                  <a:gd name="connsiteY3-514" fmla="*/ 1407960 h 1709572"/>
                  <a:gd name="connsiteX4-515" fmla="*/ 105214 w 1913890"/>
                  <a:gd name="connsiteY4-516" fmla="*/ 1116658 h 1709572"/>
                  <a:gd name="connsiteX5-517" fmla="*/ 473563 w 1913890"/>
                  <a:gd name="connsiteY5-518" fmla="*/ 0 h 1709572"/>
                  <a:gd name="connsiteX6-519" fmla="*/ 1038225 w 1913890"/>
                  <a:gd name="connsiteY6-520" fmla="*/ 0 h 1709572"/>
                  <a:gd name="connsiteX7-521" fmla="*/ 1038225 w 1913890"/>
                  <a:gd name="connsiteY7-522" fmla="*/ 1116658 h 1709572"/>
                  <a:gd name="connsiteX8-523" fmla="*/ 1159601 w 1913890"/>
                  <a:gd name="connsiteY8-524" fmla="*/ 1116658 h 1709572"/>
                  <a:gd name="connsiteX9-525" fmla="*/ 1159601 w 1913890"/>
                  <a:gd name="connsiteY9-526" fmla="*/ 1407960 h 1709572"/>
                  <a:gd name="connsiteX10-527" fmla="*/ 1038225 w 1913890"/>
                  <a:gd name="connsiteY10-528" fmla="*/ 1407960 h 1709572"/>
                  <a:gd name="connsiteX11-529" fmla="*/ 1036173 w 1913890"/>
                  <a:gd name="connsiteY11-530" fmla="*/ 1709572 h 1709572"/>
                  <a:gd name="connsiteX12-531" fmla="*/ 1913890 w 1913890"/>
                  <a:gd name="connsiteY12-532" fmla="*/ 1704951 h 1709572"/>
                  <a:gd name="connsiteX0-533" fmla="*/ 0 w 1913890"/>
                  <a:gd name="connsiteY0-534" fmla="*/ 1708761 h 1709572"/>
                  <a:gd name="connsiteX1-535" fmla="*/ 611827 w 1913890"/>
                  <a:gd name="connsiteY1-536" fmla="*/ 1708761 h 1709572"/>
                  <a:gd name="connsiteX2-537" fmla="*/ 611827 w 1913890"/>
                  <a:gd name="connsiteY2-538" fmla="*/ 1407960 h 1709572"/>
                  <a:gd name="connsiteX3-539" fmla="*/ 105214 w 1913890"/>
                  <a:gd name="connsiteY3-540" fmla="*/ 1407960 h 1709572"/>
                  <a:gd name="connsiteX4-541" fmla="*/ 105214 w 1913890"/>
                  <a:gd name="connsiteY4-542" fmla="*/ 1116658 h 1709572"/>
                  <a:gd name="connsiteX5-543" fmla="*/ 473563 w 1913890"/>
                  <a:gd name="connsiteY5-544" fmla="*/ 0 h 1709572"/>
                  <a:gd name="connsiteX6-545" fmla="*/ 1038225 w 1913890"/>
                  <a:gd name="connsiteY6-546" fmla="*/ 0 h 1709572"/>
                  <a:gd name="connsiteX7-547" fmla="*/ 1038225 w 1913890"/>
                  <a:gd name="connsiteY7-548" fmla="*/ 1116658 h 1709572"/>
                  <a:gd name="connsiteX8-549" fmla="*/ 1159601 w 1913890"/>
                  <a:gd name="connsiteY8-550" fmla="*/ 1116658 h 1709572"/>
                  <a:gd name="connsiteX9-551" fmla="*/ 1159601 w 1913890"/>
                  <a:gd name="connsiteY9-552" fmla="*/ 1407960 h 1709572"/>
                  <a:gd name="connsiteX10-553" fmla="*/ 1038225 w 1913890"/>
                  <a:gd name="connsiteY10-554" fmla="*/ 1407960 h 1709572"/>
                  <a:gd name="connsiteX11-555" fmla="*/ 1036173 w 1913890"/>
                  <a:gd name="connsiteY11-556" fmla="*/ 1709572 h 1709572"/>
                  <a:gd name="connsiteX12-557" fmla="*/ 1913890 w 1913890"/>
                  <a:gd name="connsiteY12-558" fmla="*/ 1704951 h 1709572"/>
                  <a:gd name="connsiteX0-559" fmla="*/ 0 w 4047490"/>
                  <a:gd name="connsiteY0-560" fmla="*/ 1708761 h 1709572"/>
                  <a:gd name="connsiteX1-561" fmla="*/ 2745427 w 4047490"/>
                  <a:gd name="connsiteY1-562" fmla="*/ 1708761 h 1709572"/>
                  <a:gd name="connsiteX2-563" fmla="*/ 2745427 w 4047490"/>
                  <a:gd name="connsiteY2-564" fmla="*/ 1407960 h 1709572"/>
                  <a:gd name="connsiteX3-565" fmla="*/ 2238814 w 4047490"/>
                  <a:gd name="connsiteY3-566" fmla="*/ 1407960 h 1709572"/>
                  <a:gd name="connsiteX4-567" fmla="*/ 2238814 w 4047490"/>
                  <a:gd name="connsiteY4-568" fmla="*/ 1116658 h 1709572"/>
                  <a:gd name="connsiteX5-569" fmla="*/ 2607163 w 4047490"/>
                  <a:gd name="connsiteY5-570" fmla="*/ 0 h 1709572"/>
                  <a:gd name="connsiteX6-571" fmla="*/ 3171825 w 4047490"/>
                  <a:gd name="connsiteY6-572" fmla="*/ 0 h 1709572"/>
                  <a:gd name="connsiteX7-573" fmla="*/ 3171825 w 4047490"/>
                  <a:gd name="connsiteY7-574" fmla="*/ 1116658 h 1709572"/>
                  <a:gd name="connsiteX8-575" fmla="*/ 3293201 w 4047490"/>
                  <a:gd name="connsiteY8-576" fmla="*/ 1116658 h 1709572"/>
                  <a:gd name="connsiteX9-577" fmla="*/ 3293201 w 4047490"/>
                  <a:gd name="connsiteY9-578" fmla="*/ 1407960 h 1709572"/>
                  <a:gd name="connsiteX10-579" fmla="*/ 3171825 w 4047490"/>
                  <a:gd name="connsiteY10-580" fmla="*/ 1407960 h 1709572"/>
                  <a:gd name="connsiteX11-581" fmla="*/ 3169773 w 4047490"/>
                  <a:gd name="connsiteY11-582" fmla="*/ 1709572 h 1709572"/>
                  <a:gd name="connsiteX12-583" fmla="*/ 4047490 w 4047490"/>
                  <a:gd name="connsiteY12-584" fmla="*/ 1704951 h 1709572"/>
                  <a:gd name="connsiteX0-585" fmla="*/ 0 w 4136390"/>
                  <a:gd name="connsiteY0-586" fmla="*/ 1708761 h 1709572"/>
                  <a:gd name="connsiteX1-587" fmla="*/ 2834327 w 4136390"/>
                  <a:gd name="connsiteY1-588" fmla="*/ 1708761 h 1709572"/>
                  <a:gd name="connsiteX2-589" fmla="*/ 2834327 w 4136390"/>
                  <a:gd name="connsiteY2-590" fmla="*/ 1407960 h 1709572"/>
                  <a:gd name="connsiteX3-591" fmla="*/ 2327714 w 4136390"/>
                  <a:gd name="connsiteY3-592" fmla="*/ 1407960 h 1709572"/>
                  <a:gd name="connsiteX4-593" fmla="*/ 2327714 w 4136390"/>
                  <a:gd name="connsiteY4-594" fmla="*/ 1116658 h 1709572"/>
                  <a:gd name="connsiteX5-595" fmla="*/ 2696063 w 4136390"/>
                  <a:gd name="connsiteY5-596" fmla="*/ 0 h 1709572"/>
                  <a:gd name="connsiteX6-597" fmla="*/ 3260725 w 4136390"/>
                  <a:gd name="connsiteY6-598" fmla="*/ 0 h 1709572"/>
                  <a:gd name="connsiteX7-599" fmla="*/ 3260725 w 4136390"/>
                  <a:gd name="connsiteY7-600" fmla="*/ 1116658 h 1709572"/>
                  <a:gd name="connsiteX8-601" fmla="*/ 3382101 w 4136390"/>
                  <a:gd name="connsiteY8-602" fmla="*/ 1116658 h 1709572"/>
                  <a:gd name="connsiteX9-603" fmla="*/ 3382101 w 4136390"/>
                  <a:gd name="connsiteY9-604" fmla="*/ 1407960 h 1709572"/>
                  <a:gd name="connsiteX10-605" fmla="*/ 3260725 w 4136390"/>
                  <a:gd name="connsiteY10-606" fmla="*/ 1407960 h 1709572"/>
                  <a:gd name="connsiteX11-607" fmla="*/ 3258673 w 4136390"/>
                  <a:gd name="connsiteY11-608" fmla="*/ 1709572 h 1709572"/>
                  <a:gd name="connsiteX12-609" fmla="*/ 4136390 w 4136390"/>
                  <a:gd name="connsiteY12-610" fmla="*/ 1704951 h 17095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45" y="connsiteY11-46"/>
                  </a:cxn>
                  <a:cxn ang="0">
                    <a:pos x="connsiteX12-167" y="connsiteY12-168"/>
                  </a:cxn>
                </a:cxnLst>
                <a:rect l="l" t="t" r="r" b="b"/>
                <a:pathLst>
                  <a:path w="4136390" h="1709572">
                    <a:moveTo>
                      <a:pt x="0" y="1708761"/>
                    </a:moveTo>
                    <a:lnTo>
                      <a:pt x="2834327" y="1708761"/>
                    </a:lnTo>
                    <a:lnTo>
                      <a:pt x="2834327" y="1407960"/>
                    </a:lnTo>
                    <a:lnTo>
                      <a:pt x="2327714" y="1407960"/>
                    </a:lnTo>
                    <a:lnTo>
                      <a:pt x="2327714" y="1116658"/>
                    </a:lnTo>
                    <a:lnTo>
                      <a:pt x="2696063" y="0"/>
                    </a:lnTo>
                    <a:lnTo>
                      <a:pt x="3260725" y="0"/>
                    </a:lnTo>
                    <a:lnTo>
                      <a:pt x="3260725" y="1116658"/>
                    </a:lnTo>
                    <a:lnTo>
                      <a:pt x="3382101" y="1116658"/>
                    </a:lnTo>
                    <a:lnTo>
                      <a:pt x="3382101" y="1407960"/>
                    </a:lnTo>
                    <a:lnTo>
                      <a:pt x="3260725" y="1407960"/>
                    </a:lnTo>
                    <a:cubicBezTo>
                      <a:pt x="3256558" y="1571999"/>
                      <a:pt x="3261689" y="1618799"/>
                      <a:pt x="3258673" y="1709572"/>
                    </a:cubicBezTo>
                    <a:lnTo>
                      <a:pt x="4136390" y="1704951"/>
                    </a:lnTo>
                  </a:path>
                </a:pathLst>
              </a:custGeom>
              <a:noFill/>
              <a:ln w="38100">
                <a:solidFill>
                  <a:srgbClr val="B381D9"/>
                </a:solidFill>
              </a:ln>
              <a:effectLst>
                <a:outerShdw blurRad="1524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230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15" name="组合 114"/>
              <p:cNvGrpSpPr/>
              <p:nvPr/>
            </p:nvGrpSpPr>
            <p:grpSpPr>
              <a:xfrm>
                <a:off x="6221950" y="5733019"/>
                <a:ext cx="216261" cy="216261"/>
                <a:chOff x="2218721" y="3717673"/>
                <a:chExt cx="248226" cy="248226"/>
              </a:xfrm>
            </p:grpSpPr>
            <p:sp>
              <p:nvSpPr>
                <p:cNvPr id="119" name="椭圆 118"/>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0" name="椭圆 119"/>
                <p:cNvSpPr/>
                <p:nvPr/>
              </p:nvSpPr>
              <p:spPr>
                <a:xfrm>
                  <a:off x="2262420" y="3763753"/>
                  <a:ext cx="156066" cy="156066"/>
                </a:xfrm>
                <a:prstGeom prst="ellipse">
                  <a:avLst/>
                </a:prstGeom>
                <a:solidFill>
                  <a:srgbClr val="7030A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16" name="组合 115"/>
              <p:cNvGrpSpPr/>
              <p:nvPr/>
            </p:nvGrpSpPr>
            <p:grpSpPr>
              <a:xfrm>
                <a:off x="10444043" y="5733019"/>
                <a:ext cx="216261" cy="216261"/>
                <a:chOff x="2218721" y="3717673"/>
                <a:chExt cx="248226" cy="248226"/>
              </a:xfrm>
            </p:grpSpPr>
            <p:sp>
              <p:nvSpPr>
                <p:cNvPr id="117" name="椭圆 116"/>
                <p:cNvSpPr/>
                <p:nvPr/>
              </p:nvSpPr>
              <p:spPr>
                <a:xfrm>
                  <a:off x="2218721" y="3717673"/>
                  <a:ext cx="248226" cy="248226"/>
                </a:xfrm>
                <a:prstGeom prst="ellipse">
                  <a:avLst/>
                </a:prstGeom>
                <a:solidFill>
                  <a:schemeClr val="bg1"/>
                </a:solidFill>
                <a:ln>
                  <a:noFill/>
                </a:ln>
                <a:effectLst>
                  <a:outerShdw blurRad="152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8" name="椭圆 117"/>
                <p:cNvSpPr/>
                <p:nvPr/>
              </p:nvSpPr>
              <p:spPr>
                <a:xfrm>
                  <a:off x="2262420" y="3763753"/>
                  <a:ext cx="156066" cy="156066"/>
                </a:xfrm>
                <a:prstGeom prst="ellipse">
                  <a:avLst/>
                </a:prstGeom>
                <a:solidFill>
                  <a:srgbClr val="7030A0"/>
                </a:solidFill>
                <a:ln>
                  <a:noFill/>
                </a:ln>
                <a:effectLst>
                  <a:innerShdw blurRad="76200" dist="25400" dir="13500000">
                    <a:prstClr val="black">
                      <a:alpha val="4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grpSp>
        <p:nvGrpSpPr>
          <p:cNvPr id="122" name="组合 121"/>
          <p:cNvGrpSpPr/>
          <p:nvPr/>
        </p:nvGrpSpPr>
        <p:grpSpPr>
          <a:xfrm>
            <a:off x="6569359" y="4267468"/>
            <a:ext cx="1904492" cy="655815"/>
            <a:chOff x="4806096" y="2627316"/>
            <a:chExt cx="1904492" cy="655815"/>
          </a:xfrm>
          <a:solidFill>
            <a:srgbClr val="7030A0"/>
          </a:solidFill>
        </p:grpSpPr>
        <p:sp>
          <p:nvSpPr>
            <p:cNvPr id="123" name="矩形 122"/>
            <p:cNvSpPr/>
            <p:nvPr/>
          </p:nvSpPr>
          <p:spPr>
            <a:xfrm>
              <a:off x="4806316" y="2705100"/>
              <a:ext cx="1904272" cy="4953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24" name="图片 123"/>
            <p:cNvPicPr>
              <a:picLocks noChangeAspect="1"/>
            </p:cNvPicPr>
            <p:nvPr/>
          </p:nvPicPr>
          <p:blipFill rotWithShape="1">
            <a:blip r:embed="rId3">
              <a:extLst>
                <a:ext uri="{BEBA8EAE-BF5A-486C-A8C5-ECC9F3942E4B}">
                  <a14:imgProps xmlns:a14="http://schemas.microsoft.com/office/drawing/2010/main">
                    <a14:imgLayer r:embed="rId4">
                      <a14:imgEffect>
                        <a14:saturation sat="66000"/>
                      </a14:imgEffect>
                    </a14:imgLayer>
                  </a14:imgProps>
                </a:ext>
              </a:extLst>
            </a:blip>
            <a:srcRect t="76775"/>
            <a:stretch>
              <a:fillRect/>
            </a:stretch>
          </p:blipFill>
          <p:spPr>
            <a:xfrm rot="16200000" flipH="1">
              <a:off x="4505604" y="2927808"/>
              <a:ext cx="655815" cy="54832"/>
            </a:xfrm>
            <a:prstGeom prst="rect">
              <a:avLst/>
            </a:prstGeom>
            <a:grpFill/>
          </p:spPr>
        </p:pic>
        <p:sp>
          <p:nvSpPr>
            <p:cNvPr id="125" name="文本框 82"/>
            <p:cNvSpPr txBox="1"/>
            <p:nvPr/>
          </p:nvSpPr>
          <p:spPr>
            <a:xfrm>
              <a:off x="4901582" y="2768084"/>
              <a:ext cx="1232942" cy="400110"/>
            </a:xfrm>
            <a:prstGeom prst="rect">
              <a:avLst/>
            </a:prstGeom>
            <a:grp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培训权利</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6" name="MH_SubTitle_3"/>
          <p:cNvSpPr txBox="1"/>
          <p:nvPr/>
        </p:nvSpPr>
        <p:spPr>
          <a:xfrm>
            <a:off x="3451829" y="3321445"/>
            <a:ext cx="959929" cy="439220"/>
          </a:xfrm>
          <a:prstGeom prst="rect">
            <a:avLst/>
          </a:prstGeom>
          <a:noFill/>
        </p:spPr>
        <p:txBody>
          <a:bodyPr wrap="square" lIns="0" tIns="0" rIns="0" bIns="0" rtlCol="0" anchor="b" anchorCtr="0">
            <a:normAutofit/>
          </a:bodyPr>
          <a:lstStyle>
            <a:defPPr>
              <a:defRPr lang="zh-CN"/>
            </a:defPPr>
            <a:lvl1pPr>
              <a:defRPr sz="2000">
                <a:solidFill>
                  <a:srgbClr val="FF6600"/>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endParaRPr lang="en-US" altLang="zh-CN" sz="15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8" name="MH_Text_2"/>
          <p:cNvSpPr txBox="1"/>
          <p:nvPr/>
        </p:nvSpPr>
        <p:spPr>
          <a:xfrm>
            <a:off x="1742497" y="2524740"/>
            <a:ext cx="1628199" cy="631340"/>
          </a:xfrm>
          <a:prstGeom prst="rect">
            <a:avLst/>
          </a:prstGeom>
          <a:noFill/>
        </p:spPr>
        <p:txBody>
          <a:bodyPr wrap="square" lIns="0" tIns="0" rIns="0" bIns="0" rtlCol="0" anchor="t" anchorCtr="0">
            <a:normAutofit/>
          </a:bodyPr>
          <a:lstStyle>
            <a:defPPr>
              <a:defRPr lang="zh-CN"/>
            </a:defPPr>
            <a:lvl1pPr>
              <a:defRPr sz="1600">
                <a:solidFill>
                  <a:schemeClr val="bg2">
                    <a:lumMod val="50000"/>
                  </a:schemeClr>
                </a:solidFill>
                <a:latin typeface="微软雅黑" panose="020B0503020204020204" pitchFamily="34" charset="-122"/>
                <a:ea typeface="微软雅黑" panose="020B0503020204020204" pitchFamily="34" charset="-122"/>
              </a:defRPr>
            </a:lvl1pPr>
          </a:lstStyle>
          <a:p>
            <a:pPr algn="ctr"/>
            <a:r>
              <a:rPr lang="zh-CN" altLang="en-US" sz="1400" dirty="0">
                <a:solidFill>
                  <a:schemeClr val="tx1"/>
                </a:solidFill>
                <a:sym typeface="微软雅黑" panose="020B0503020204020204" pitchFamily="34" charset="-122"/>
              </a:rPr>
              <a:t>依法向本单位提出要求赔偿的权利</a:t>
            </a:r>
            <a:endParaRPr lang="en-US" altLang="zh-CN" sz="1400" dirty="0">
              <a:solidFill>
                <a:schemeClr val="tx1"/>
              </a:solidFill>
              <a:sym typeface="微软雅黑" panose="020B0503020204020204" pitchFamily="34" charset="-122"/>
            </a:endParaRPr>
          </a:p>
        </p:txBody>
      </p:sp>
      <p:sp>
        <p:nvSpPr>
          <p:cNvPr id="130" name="MH_SubTitle_4"/>
          <p:cNvSpPr txBox="1"/>
          <p:nvPr/>
        </p:nvSpPr>
        <p:spPr>
          <a:xfrm>
            <a:off x="5604149" y="4247806"/>
            <a:ext cx="959929" cy="439220"/>
          </a:xfrm>
          <a:prstGeom prst="rect">
            <a:avLst/>
          </a:prstGeom>
          <a:noFill/>
        </p:spPr>
        <p:txBody>
          <a:bodyPr wrap="square" lIns="0" tIns="0" rIns="0" bIns="0" rtlCol="0" anchor="b" anchorCtr="0">
            <a:normAutofit/>
          </a:bodyPr>
          <a:lstStyle>
            <a:defPPr>
              <a:defRPr lang="zh-CN"/>
            </a:defPPr>
            <a:lvl1pPr>
              <a:defRPr sz="2000">
                <a:solidFill>
                  <a:srgbClr val="FF6600"/>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endParaRPr lang="en-US" altLang="zh-CN" sz="1500"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1" name="MH_Text_4"/>
          <p:cNvSpPr txBox="1"/>
          <p:nvPr/>
        </p:nvSpPr>
        <p:spPr>
          <a:xfrm>
            <a:off x="5954522" y="5260743"/>
            <a:ext cx="2672197" cy="257508"/>
          </a:xfrm>
          <a:prstGeom prst="rect">
            <a:avLst/>
          </a:prstGeom>
          <a:noFill/>
        </p:spPr>
        <p:txBody>
          <a:bodyPr wrap="square" lIns="0" tIns="0" rIns="0" bIns="0" rtlCol="0" anchor="t"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获得安全生产教育和培训的权利</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MH_Text_3"/>
          <p:cNvSpPr txBox="1"/>
          <p:nvPr/>
        </p:nvSpPr>
        <p:spPr>
          <a:xfrm>
            <a:off x="1700277" y="5158288"/>
            <a:ext cx="2145791" cy="631340"/>
          </a:xfrm>
          <a:prstGeom prst="rect">
            <a:avLst/>
          </a:prstGeom>
          <a:noFill/>
        </p:spPr>
        <p:txBody>
          <a:bodyPr wrap="square" lIns="0" tIns="0" rIns="0" bIns="0" rtlCol="0" anchor="t"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获得符合国家标准或者行业标准劳动防护用品的权利</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MH_Text_3"/>
          <p:cNvSpPr txBox="1"/>
          <p:nvPr/>
        </p:nvSpPr>
        <p:spPr>
          <a:xfrm>
            <a:off x="6499210" y="2356450"/>
            <a:ext cx="2228294" cy="817556"/>
          </a:xfrm>
          <a:prstGeom prst="rect">
            <a:avLst/>
          </a:prstGeom>
          <a:noFill/>
        </p:spPr>
        <p:txBody>
          <a:bodyPr wrap="square" lIns="0" tIns="0" rIns="0" bIns="0" rtlCol="0" anchor="t" anchorCtr="0">
            <a:normAutofit lnSpcReduction="1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即发现直接危及人身安全的紧急情况时，有权停止作业或者在采取可能的应急措施后撤离作业场所</a:t>
            </a:r>
            <a:endParaRPr lang="en-US"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4" name="等腰三角形 133"/>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696625529"/>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1+#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par>
                                <p:cTn id="19" presetID="2" presetClass="entr" presetSubtype="4" fill="hold" nodeType="withEffect">
                                  <p:stCondLst>
                                    <p:cond delay="500"/>
                                  </p:stCondLst>
                                  <p:childTnLst>
                                    <p:set>
                                      <p:cBhvr>
                                        <p:cTn id="20" dur="1" fill="hold">
                                          <p:stCondLst>
                                            <p:cond delay="0"/>
                                          </p:stCondLst>
                                        </p:cTn>
                                        <p:tgtEl>
                                          <p:spTgt spid="73"/>
                                        </p:tgtEl>
                                        <p:attrNameLst>
                                          <p:attrName>style.visibility</p:attrName>
                                        </p:attrNameLst>
                                      </p:cBhvr>
                                      <p:to>
                                        <p:strVal val="visible"/>
                                      </p:to>
                                    </p:set>
                                    <p:anim calcmode="lin" valueType="num">
                                      <p:cBhvr additive="base">
                                        <p:cTn id="21" dur="500" fill="hold"/>
                                        <p:tgtEl>
                                          <p:spTgt spid="73"/>
                                        </p:tgtEl>
                                        <p:attrNameLst>
                                          <p:attrName>ppt_x</p:attrName>
                                        </p:attrNameLst>
                                      </p:cBhvr>
                                      <p:tavLst>
                                        <p:tav tm="0">
                                          <p:val>
                                            <p:strVal val="#ppt_x"/>
                                          </p:val>
                                        </p:tav>
                                        <p:tav tm="100000">
                                          <p:val>
                                            <p:strVal val="#ppt_x"/>
                                          </p:val>
                                        </p:tav>
                                      </p:tavLst>
                                    </p:anim>
                                    <p:anim calcmode="lin" valueType="num">
                                      <p:cBhvr additive="base">
                                        <p:cTn id="22" dur="500" fill="hold"/>
                                        <p:tgtEl>
                                          <p:spTgt spid="73"/>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2" presetClass="entr" presetSubtype="4" fill="hold" nodeType="after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down)">
                                      <p:cBhvr>
                                        <p:cTn id="26" dur="500"/>
                                        <p:tgtEl>
                                          <p:spTgt spid="77"/>
                                        </p:tgtEl>
                                      </p:cBhvr>
                                    </p:animEffect>
                                  </p:childTnLst>
                                </p:cTn>
                              </p:par>
                              <p:par>
                                <p:cTn id="27" presetID="2" presetClass="entr" presetSubtype="4" fill="hold" nodeType="withEffect">
                                  <p:stCondLst>
                                    <p:cond delay="500"/>
                                  </p:stCondLst>
                                  <p:childTnLst>
                                    <p:set>
                                      <p:cBhvr>
                                        <p:cTn id="28" dur="1" fill="hold">
                                          <p:stCondLst>
                                            <p:cond delay="0"/>
                                          </p:stCondLst>
                                        </p:cTn>
                                        <p:tgtEl>
                                          <p:spTgt spid="94"/>
                                        </p:tgtEl>
                                        <p:attrNameLst>
                                          <p:attrName>style.visibility</p:attrName>
                                        </p:attrNameLst>
                                      </p:cBhvr>
                                      <p:to>
                                        <p:strVal val="visible"/>
                                      </p:to>
                                    </p:set>
                                    <p:anim calcmode="lin" valueType="num">
                                      <p:cBhvr additive="base">
                                        <p:cTn id="29" dur="500" fill="hold"/>
                                        <p:tgtEl>
                                          <p:spTgt spid="94"/>
                                        </p:tgtEl>
                                        <p:attrNameLst>
                                          <p:attrName>ppt_x</p:attrName>
                                        </p:attrNameLst>
                                      </p:cBhvr>
                                      <p:tavLst>
                                        <p:tav tm="0">
                                          <p:val>
                                            <p:strVal val="#ppt_x"/>
                                          </p:val>
                                        </p:tav>
                                        <p:tav tm="100000">
                                          <p:val>
                                            <p:strVal val="#ppt_x"/>
                                          </p:val>
                                        </p:tav>
                                      </p:tavLst>
                                    </p:anim>
                                    <p:anim calcmode="lin" valueType="num">
                                      <p:cBhvr additive="base">
                                        <p:cTn id="30" dur="500" fill="hold"/>
                                        <p:tgtEl>
                                          <p:spTgt spid="94"/>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2" presetClass="entr" presetSubtype="4" fill="hold" nodeType="after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cTn>
                              </p:par>
                              <p:par>
                                <p:cTn id="35" presetID="2" presetClass="entr" presetSubtype="4" fill="hold" nodeType="withEffect">
                                  <p:stCondLst>
                                    <p:cond delay="50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ppt_x"/>
                                          </p:val>
                                        </p:tav>
                                        <p:tav tm="100000">
                                          <p:val>
                                            <p:strVal val="#ppt_x"/>
                                          </p:val>
                                        </p:tav>
                                      </p:tavLst>
                                    </p:anim>
                                    <p:anim calcmode="lin" valueType="num">
                                      <p:cBhvr additive="base">
                                        <p:cTn id="38" dur="500" fill="hold"/>
                                        <p:tgtEl>
                                          <p:spTgt spid="107"/>
                                        </p:tgtEl>
                                        <p:attrNameLst>
                                          <p:attrName>ppt_y</p:attrName>
                                        </p:attrNameLst>
                                      </p:cBhvr>
                                      <p:tavLst>
                                        <p:tav tm="0">
                                          <p:val>
                                            <p:strVal val="1+#ppt_h/2"/>
                                          </p:val>
                                        </p:tav>
                                        <p:tav tm="100000">
                                          <p:val>
                                            <p:strVal val="#ppt_y"/>
                                          </p:val>
                                        </p:tav>
                                      </p:tavLst>
                                    </p:anim>
                                  </p:childTnLst>
                                </p:cTn>
                              </p:par>
                            </p:childTnLst>
                          </p:cTn>
                        </p:par>
                        <p:par>
                          <p:cTn id="39" fill="hold">
                            <p:stCondLst>
                              <p:cond delay="4500"/>
                            </p:stCondLst>
                            <p:childTnLst>
                              <p:par>
                                <p:cTn id="40" presetID="22" presetClass="entr" presetSubtype="4" fill="hold" nodeType="after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wipe(down)">
                                      <p:cBhvr>
                                        <p:cTn id="42" dur="500"/>
                                        <p:tgtEl>
                                          <p:spTgt spid="111"/>
                                        </p:tgtEl>
                                      </p:cBhvr>
                                    </p:animEffect>
                                  </p:childTnLst>
                                </p:cTn>
                              </p:par>
                              <p:par>
                                <p:cTn id="43" presetID="2" presetClass="entr" presetSubtype="4" fill="hold" nodeType="withEffect">
                                  <p:stCondLst>
                                    <p:cond delay="500"/>
                                  </p:stCondLst>
                                  <p:childTnLst>
                                    <p:set>
                                      <p:cBhvr>
                                        <p:cTn id="44" dur="1" fill="hold">
                                          <p:stCondLst>
                                            <p:cond delay="0"/>
                                          </p:stCondLst>
                                        </p:cTn>
                                        <p:tgtEl>
                                          <p:spTgt spid="122"/>
                                        </p:tgtEl>
                                        <p:attrNameLst>
                                          <p:attrName>style.visibility</p:attrName>
                                        </p:attrNameLst>
                                      </p:cBhvr>
                                      <p:to>
                                        <p:strVal val="visible"/>
                                      </p:to>
                                    </p:set>
                                    <p:anim calcmode="lin" valueType="num">
                                      <p:cBhvr additive="base">
                                        <p:cTn id="45" dur="500" fill="hold"/>
                                        <p:tgtEl>
                                          <p:spTgt spid="122"/>
                                        </p:tgtEl>
                                        <p:attrNameLst>
                                          <p:attrName>ppt_x</p:attrName>
                                        </p:attrNameLst>
                                      </p:cBhvr>
                                      <p:tavLst>
                                        <p:tav tm="0">
                                          <p:val>
                                            <p:strVal val="#ppt_x"/>
                                          </p:val>
                                        </p:tav>
                                        <p:tav tm="100000">
                                          <p:val>
                                            <p:strVal val="#ppt_x"/>
                                          </p:val>
                                        </p:tav>
                                      </p:tavLst>
                                    </p:anim>
                                    <p:anim calcmode="lin" valueType="num">
                                      <p:cBhvr additive="base">
                                        <p:cTn id="4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34"/>
                                        </p:tgtEl>
                                        <p:attrNameLst>
                                          <p:attrName>style.visibility</p:attrName>
                                        </p:attrNameLst>
                                      </p:cBhvr>
                                      <p:to>
                                        <p:strVal val="visible"/>
                                      </p:to>
                                    </p:set>
                                    <p:animEffect transition="in" filter="fade">
                                      <p:cBhvr>
                                        <p:cTn id="5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19" y="1714488"/>
            <a:ext cx="7918949" cy="4779904"/>
          </a:xfrm>
          <a:prstGeom prst="rect">
            <a:avLst/>
          </a:prstGeom>
        </p:spPr>
      </p:pic>
      <p:sp>
        <p:nvSpPr>
          <p:cNvPr id="3" name="矩形 2"/>
          <p:cNvSpPr/>
          <p:nvPr/>
        </p:nvSpPr>
        <p:spPr>
          <a:xfrm>
            <a:off x="7356761" y="1954484"/>
            <a:ext cx="6085642" cy="3768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5" name="组合 14"/>
          <p:cNvGrpSpPr/>
          <p:nvPr/>
        </p:nvGrpSpPr>
        <p:grpSpPr>
          <a:xfrm>
            <a:off x="743698" y="2276872"/>
            <a:ext cx="735160" cy="735160"/>
            <a:chOff x="857214" y="1809740"/>
            <a:chExt cx="735160" cy="735160"/>
          </a:xfrm>
        </p:grpSpPr>
        <p:sp>
          <p:nvSpPr>
            <p:cNvPr id="16"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Oval 10"/>
            <p:cNvSpPr/>
            <p:nvPr/>
          </p:nvSpPr>
          <p:spPr>
            <a:xfrm>
              <a:off x="1022119" y="1974645"/>
              <a:ext cx="405350" cy="405350"/>
            </a:xfrm>
            <a:prstGeom prst="octagon">
              <a:avLst/>
            </a:prstGeom>
            <a:solidFill>
              <a:srgbClr val="B381D9"/>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 name="组合 17"/>
          <p:cNvGrpSpPr/>
          <p:nvPr/>
        </p:nvGrpSpPr>
        <p:grpSpPr>
          <a:xfrm>
            <a:off x="799158" y="4330000"/>
            <a:ext cx="735160" cy="735160"/>
            <a:chOff x="857214" y="1809740"/>
            <a:chExt cx="735160" cy="735160"/>
          </a:xfrm>
        </p:grpSpPr>
        <p:sp>
          <p:nvSpPr>
            <p:cNvPr id="19"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Oval 10"/>
            <p:cNvSpPr/>
            <p:nvPr/>
          </p:nvSpPr>
          <p:spPr>
            <a:xfrm>
              <a:off x="1022119" y="1974645"/>
              <a:ext cx="405350" cy="405350"/>
            </a:xfrm>
            <a:prstGeom prst="octagon">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 name="组合 20"/>
          <p:cNvGrpSpPr/>
          <p:nvPr/>
        </p:nvGrpSpPr>
        <p:grpSpPr>
          <a:xfrm>
            <a:off x="3850259" y="2276872"/>
            <a:ext cx="735160" cy="735160"/>
            <a:chOff x="857214" y="1809740"/>
            <a:chExt cx="735160" cy="735160"/>
          </a:xfrm>
        </p:grpSpPr>
        <p:sp>
          <p:nvSpPr>
            <p:cNvPr id="22"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Oval 10"/>
            <p:cNvSpPr/>
            <p:nvPr/>
          </p:nvSpPr>
          <p:spPr>
            <a:xfrm>
              <a:off x="1022119" y="1974645"/>
              <a:ext cx="405350" cy="405350"/>
            </a:xfrm>
            <a:prstGeom prst="octagon">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组合 23"/>
          <p:cNvGrpSpPr/>
          <p:nvPr/>
        </p:nvGrpSpPr>
        <p:grpSpPr>
          <a:xfrm>
            <a:off x="3850259" y="4330000"/>
            <a:ext cx="735160" cy="735160"/>
            <a:chOff x="857214" y="1809740"/>
            <a:chExt cx="735160" cy="735160"/>
          </a:xfrm>
        </p:grpSpPr>
        <p:sp>
          <p:nvSpPr>
            <p:cNvPr id="25" name="Oval 10"/>
            <p:cNvSpPr/>
            <p:nvPr/>
          </p:nvSpPr>
          <p:spPr>
            <a:xfrm>
              <a:off x="857214" y="1809740"/>
              <a:ext cx="735160" cy="735160"/>
            </a:xfrm>
            <a:prstGeom prst="octagon">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Oval 10"/>
            <p:cNvSpPr/>
            <p:nvPr/>
          </p:nvSpPr>
          <p:spPr>
            <a:xfrm>
              <a:off x="1022119" y="1974645"/>
              <a:ext cx="405350" cy="405350"/>
            </a:xfrm>
            <a:prstGeom prst="octagon">
              <a:avLst/>
            </a:prstGeom>
            <a:solidFill>
              <a:srgbClr val="B381D9"/>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9" name="组合 38"/>
          <p:cNvGrpSpPr/>
          <p:nvPr/>
        </p:nvGrpSpPr>
        <p:grpSpPr>
          <a:xfrm>
            <a:off x="192931" y="228893"/>
            <a:ext cx="604358" cy="216024"/>
            <a:chOff x="264939" y="188640"/>
            <a:chExt cx="604358" cy="216024"/>
          </a:xfrm>
          <a:solidFill>
            <a:srgbClr val="7030A0"/>
          </a:solidFill>
        </p:grpSpPr>
        <p:sp>
          <p:nvSpPr>
            <p:cNvPr id="40" name="燕尾形 39"/>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燕尾形 40"/>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燕尾形 41"/>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3" name="文本框 9"/>
          <p:cNvSpPr txBox="1"/>
          <p:nvPr/>
        </p:nvSpPr>
        <p:spPr>
          <a:xfrm>
            <a:off x="882676" y="143136"/>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从业人员的义务</a:t>
            </a:r>
          </a:p>
        </p:txBody>
      </p:sp>
      <p:sp>
        <p:nvSpPr>
          <p:cNvPr id="45" name="MH_SubTitle_3"/>
          <p:cNvSpPr txBox="1">
            <a:spLocks noChangeArrowheads="1"/>
          </p:cNvSpPr>
          <p:nvPr/>
        </p:nvSpPr>
        <p:spPr bwMode="auto">
          <a:xfrm>
            <a:off x="1575191" y="2344414"/>
            <a:ext cx="176836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defRPr/>
            </a:pPr>
            <a:r>
              <a:rPr lang="en-US" altLang="zh-CN" sz="1800" b="1" dirty="0">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遵章守规、服从管理的义务</a:t>
            </a:r>
          </a:p>
        </p:txBody>
      </p:sp>
      <p:sp>
        <p:nvSpPr>
          <p:cNvPr id="46" name="MH_SubTitle_4"/>
          <p:cNvSpPr txBox="1">
            <a:spLocks noChangeArrowheads="1"/>
          </p:cNvSpPr>
          <p:nvPr/>
        </p:nvSpPr>
        <p:spPr bwMode="auto">
          <a:xfrm>
            <a:off x="4751633" y="2311909"/>
            <a:ext cx="203117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defRPr/>
            </a:pPr>
            <a:r>
              <a:rPr lang="en-US" altLang="zh-CN" sz="1800" b="1"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正确佩戴和使用劳保用品的义务</a:t>
            </a:r>
          </a:p>
        </p:txBody>
      </p:sp>
      <p:sp>
        <p:nvSpPr>
          <p:cNvPr id="47" name="MH_SubTitle_1"/>
          <p:cNvSpPr txBox="1">
            <a:spLocks noChangeArrowheads="1"/>
          </p:cNvSpPr>
          <p:nvPr/>
        </p:nvSpPr>
        <p:spPr bwMode="auto">
          <a:xfrm>
            <a:off x="1564326" y="4100979"/>
            <a:ext cx="2309591" cy="1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defRPr/>
            </a:pPr>
            <a:r>
              <a:rPr lang="en-US" altLang="zh-CN" sz="1800" b="1"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努力掌握本职工作所需的安全生产知识，提高安全生产技能，增强事故预防和应急处理能力。</a:t>
            </a:r>
          </a:p>
        </p:txBody>
      </p:sp>
      <p:sp>
        <p:nvSpPr>
          <p:cNvPr id="57" name="MH_SubTitle_2"/>
          <p:cNvSpPr txBox="1">
            <a:spLocks noChangeArrowheads="1"/>
          </p:cNvSpPr>
          <p:nvPr/>
        </p:nvSpPr>
        <p:spPr bwMode="auto">
          <a:xfrm>
            <a:off x="4643256" y="4109481"/>
            <a:ext cx="2420629" cy="135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defRPr/>
            </a:pPr>
            <a:r>
              <a:rPr lang="en-US" altLang="zh-CN" sz="1800" b="1" dirty="0">
                <a:latin typeface="微软雅黑" panose="020B0503020204020204" pitchFamily="34" charset="-122"/>
                <a:ea typeface="微软雅黑" panose="020B0503020204020204" pitchFamily="34" charset="-122"/>
                <a:sym typeface="微软雅黑" panose="020B0503020204020204" pitchFamily="34" charset="-122"/>
              </a:rPr>
              <a:t>4</a:t>
            </a: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发现事故隐患或者其它不安全因素时，应当立即向现场安全管理人员或者本单位负责人报告。</a:t>
            </a: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5027" y="1954483"/>
            <a:ext cx="3193991" cy="3768875"/>
          </a:xfrm>
          <a:prstGeom prst="rect">
            <a:avLst/>
          </a:prstGeom>
        </p:spPr>
      </p:pic>
      <p:sp>
        <p:nvSpPr>
          <p:cNvPr id="58" name="等腰三角形 57"/>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1+#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1000"/>
                                        <p:tgtEl>
                                          <p:spTgt spid="45"/>
                                        </p:tgtEl>
                                      </p:cBhvr>
                                    </p:animEffect>
                                    <p:anim calcmode="lin" valueType="num">
                                      <p:cBhvr>
                                        <p:cTn id="41" dur="1000" fill="hold"/>
                                        <p:tgtEl>
                                          <p:spTgt spid="45"/>
                                        </p:tgtEl>
                                        <p:attrNameLst>
                                          <p:attrName>ppt_x</p:attrName>
                                        </p:attrNameLst>
                                      </p:cBhvr>
                                      <p:tavLst>
                                        <p:tav tm="0">
                                          <p:val>
                                            <p:strVal val="#ppt_x"/>
                                          </p:val>
                                        </p:tav>
                                        <p:tav tm="100000">
                                          <p:val>
                                            <p:strVal val="#ppt_x"/>
                                          </p:val>
                                        </p:tav>
                                      </p:tavLst>
                                    </p:anim>
                                    <p:anim calcmode="lin" valueType="num">
                                      <p:cBhvr>
                                        <p:cTn id="42" dur="1000" fill="hold"/>
                                        <p:tgtEl>
                                          <p:spTgt spid="4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anim calcmode="lin" valueType="num">
                                      <p:cBhvr>
                                        <p:cTn id="46" dur="1000" fill="hold"/>
                                        <p:tgtEl>
                                          <p:spTgt spid="47"/>
                                        </p:tgtEl>
                                        <p:attrNameLst>
                                          <p:attrName>ppt_x</p:attrName>
                                        </p:attrNameLst>
                                      </p:cBhvr>
                                      <p:tavLst>
                                        <p:tav tm="0">
                                          <p:val>
                                            <p:strVal val="#ppt_x"/>
                                          </p:val>
                                        </p:tav>
                                        <p:tav tm="100000">
                                          <p:val>
                                            <p:strVal val="#ppt_x"/>
                                          </p:val>
                                        </p:tav>
                                      </p:tavLst>
                                    </p:anim>
                                    <p:anim calcmode="lin" valueType="num">
                                      <p:cBhvr>
                                        <p:cTn id="47" dur="1000" fill="hold"/>
                                        <p:tgtEl>
                                          <p:spTgt spid="4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1000"/>
                                        <p:tgtEl>
                                          <p:spTgt spid="57"/>
                                        </p:tgtEl>
                                      </p:cBhvr>
                                    </p:animEffect>
                                    <p:anim calcmode="lin" valueType="num">
                                      <p:cBhvr>
                                        <p:cTn id="51" dur="1000" fill="hold"/>
                                        <p:tgtEl>
                                          <p:spTgt spid="57"/>
                                        </p:tgtEl>
                                        <p:attrNameLst>
                                          <p:attrName>ppt_x</p:attrName>
                                        </p:attrNameLst>
                                      </p:cBhvr>
                                      <p:tavLst>
                                        <p:tav tm="0">
                                          <p:val>
                                            <p:strVal val="#ppt_x"/>
                                          </p:val>
                                        </p:tav>
                                        <p:tav tm="100000">
                                          <p:val>
                                            <p:strVal val="#ppt_x"/>
                                          </p:val>
                                        </p:tav>
                                      </p:tavLst>
                                    </p:anim>
                                    <p:anim calcmode="lin" valueType="num">
                                      <p:cBhvr>
                                        <p:cTn id="52" dur="1000" fill="hold"/>
                                        <p:tgtEl>
                                          <p:spTgt spid="5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1000"/>
                                        <p:tgtEl>
                                          <p:spTgt spid="46"/>
                                        </p:tgtEl>
                                      </p:cBhvr>
                                    </p:animEffect>
                                    <p:anim calcmode="lin" valueType="num">
                                      <p:cBhvr>
                                        <p:cTn id="56" dur="1000" fill="hold"/>
                                        <p:tgtEl>
                                          <p:spTgt spid="46"/>
                                        </p:tgtEl>
                                        <p:attrNameLst>
                                          <p:attrName>ppt_x</p:attrName>
                                        </p:attrNameLst>
                                      </p:cBhvr>
                                      <p:tavLst>
                                        <p:tav tm="0">
                                          <p:val>
                                            <p:strVal val="#ppt_x"/>
                                          </p:val>
                                        </p:tav>
                                        <p:tav tm="100000">
                                          <p:val>
                                            <p:strVal val="#ppt_x"/>
                                          </p:val>
                                        </p:tav>
                                      </p:tavLst>
                                    </p:anim>
                                    <p:anim calcmode="lin" valueType="num">
                                      <p:cBhvr>
                                        <p:cTn id="5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fade">
                                      <p:cBhvr>
                                        <p:cTn id="67" dur="1000"/>
                                        <p:tgtEl>
                                          <p:spTgt spid="2"/>
                                        </p:tgtEl>
                                      </p:cBhvr>
                                    </p:animEffect>
                                    <p:anim calcmode="lin" valueType="num">
                                      <p:cBhvr>
                                        <p:cTn id="68" dur="1000" fill="hold"/>
                                        <p:tgtEl>
                                          <p:spTgt spid="2"/>
                                        </p:tgtEl>
                                        <p:attrNameLst>
                                          <p:attrName>ppt_x</p:attrName>
                                        </p:attrNameLst>
                                      </p:cBhvr>
                                      <p:tavLst>
                                        <p:tav tm="0">
                                          <p:val>
                                            <p:strVal val="#ppt_x"/>
                                          </p:val>
                                        </p:tav>
                                        <p:tav tm="100000">
                                          <p:val>
                                            <p:strVal val="#ppt_x"/>
                                          </p:val>
                                        </p:tav>
                                      </p:tavLst>
                                    </p:anim>
                                    <p:anim calcmode="lin" valueType="num">
                                      <p:cBhvr>
                                        <p:cTn id="69" dur="1000" fill="hold"/>
                                        <p:tgtEl>
                                          <p:spTgt spid="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1000"/>
                                        <p:tgtEl>
                                          <p:spTgt spid="3"/>
                                        </p:tgtEl>
                                      </p:cBhvr>
                                    </p:animEffect>
                                    <p:anim calcmode="lin" valueType="num">
                                      <p:cBhvr>
                                        <p:cTn id="73" dur="1000" fill="hold"/>
                                        <p:tgtEl>
                                          <p:spTgt spid="3"/>
                                        </p:tgtEl>
                                        <p:attrNameLst>
                                          <p:attrName>ppt_x</p:attrName>
                                        </p:attrNameLst>
                                      </p:cBhvr>
                                      <p:tavLst>
                                        <p:tav tm="0">
                                          <p:val>
                                            <p:strVal val="#ppt_x"/>
                                          </p:val>
                                        </p:tav>
                                        <p:tav tm="100000">
                                          <p:val>
                                            <p:strVal val="#ppt_x"/>
                                          </p:val>
                                        </p:tav>
                                      </p:tavLst>
                                    </p:anim>
                                    <p:anim calcmode="lin" valueType="num">
                                      <p:cBhvr>
                                        <p:cTn id="7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p:bldP spid="45" grpId="0"/>
      <p:bldP spid="46" grpId="0"/>
      <p:bldP spid="47" grpId="0"/>
      <p:bldP spid="57" grpId="0"/>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直接连接符 72"/>
          <p:cNvCxnSpPr/>
          <p:nvPr/>
        </p:nvCxnSpPr>
        <p:spPr>
          <a:xfrm>
            <a:off x="3793331" y="2132856"/>
            <a:ext cx="1774771" cy="0"/>
          </a:xfrm>
          <a:prstGeom prst="line">
            <a:avLst/>
          </a:prstGeom>
          <a:ln>
            <a:solidFill>
              <a:srgbClr val="B381D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5125479" y="4752713"/>
            <a:ext cx="1523555" cy="0"/>
          </a:xfrm>
          <a:prstGeom prst="line">
            <a:avLst/>
          </a:prstGeom>
          <a:ln>
            <a:solidFill>
              <a:srgbClr val="7030A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0" name="Group 3"/>
          <p:cNvGrpSpPr/>
          <p:nvPr/>
        </p:nvGrpSpPr>
        <p:grpSpPr>
          <a:xfrm rot="19802109">
            <a:off x="3214066" y="2663096"/>
            <a:ext cx="1232808" cy="1232808"/>
            <a:chOff x="1993611" y="1974035"/>
            <a:chExt cx="1875882" cy="1875882"/>
          </a:xfrm>
        </p:grpSpPr>
        <p:grpSp>
          <p:nvGrpSpPr>
            <p:cNvPr id="70" name="Group 13"/>
            <p:cNvGrpSpPr/>
            <p:nvPr/>
          </p:nvGrpSpPr>
          <p:grpSpPr>
            <a:xfrm>
              <a:off x="1993611" y="1974035"/>
              <a:ext cx="1875882" cy="1875882"/>
              <a:chOff x="2070568" y="1974299"/>
              <a:chExt cx="1875882" cy="1875882"/>
            </a:xfrm>
          </p:grpSpPr>
          <p:sp>
            <p:nvSpPr>
              <p:cNvPr id="99" name="Freeform 14"/>
              <p:cNvSpPr/>
              <p:nvPr/>
            </p:nvSpPr>
            <p:spPr>
              <a:xfrm>
                <a:off x="2070568" y="1974299"/>
                <a:ext cx="1875882" cy="1875882"/>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B381D9"/>
              </a:solidFill>
            </p:spPr>
            <p:style>
              <a:lnRef idx="0">
                <a:schemeClr val="dk1"/>
              </a:lnRef>
              <a:fillRef idx="3">
                <a:schemeClr val="dk1"/>
              </a:fillRef>
              <a:effectRef idx="3">
                <a:schemeClr val="dk1"/>
              </a:effectRef>
              <a:fontRef idx="minor">
                <a:schemeClr val="lt1"/>
              </a:fontRef>
            </p:style>
            <p:txBody>
              <a:bodyPr spcFirstLastPara="0" vert="horz" wrap="square" lIns="441635" tIns="444108" rIns="441635" bIns="444108" numCol="1" spcCol="1270" anchor="ctr" anchorCtr="0">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1133475">
                  <a:lnSpc>
                    <a:spcPct val="90000"/>
                  </a:lnSpc>
                  <a:spcBef>
                    <a:spcPct val="0"/>
                  </a:spcBef>
                  <a:spcAft>
                    <a:spcPct val="35000"/>
                  </a:spcAft>
                </a:pPr>
                <a:endParaRPr lang="en-US" sz="25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0" name="Oval 15"/>
              <p:cNvSpPr/>
              <p:nvPr/>
            </p:nvSpPr>
            <p:spPr>
              <a:xfrm>
                <a:off x="2496141" y="2399991"/>
                <a:ext cx="1011196" cy="1011196"/>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8" name="AutoShape 4"/>
            <p:cNvSpPr/>
            <p:nvPr/>
          </p:nvSpPr>
          <p:spPr bwMode="auto">
            <a:xfrm>
              <a:off x="2666961" y="2637974"/>
              <a:ext cx="531257" cy="5331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rgbClr val="945C9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1" name="Group 10"/>
          <p:cNvGrpSpPr/>
          <p:nvPr/>
        </p:nvGrpSpPr>
        <p:grpSpPr>
          <a:xfrm rot="17292723">
            <a:off x="1859712" y="1402451"/>
            <a:ext cx="1709321" cy="1709321"/>
            <a:chOff x="3083343" y="2530283"/>
            <a:chExt cx="2600961" cy="2600961"/>
          </a:xfrm>
          <a:solidFill>
            <a:srgbClr val="B381D9"/>
          </a:solidFill>
        </p:grpSpPr>
        <p:grpSp>
          <p:nvGrpSpPr>
            <p:cNvPr id="57" name="Group 9"/>
            <p:cNvGrpSpPr/>
            <p:nvPr/>
          </p:nvGrpSpPr>
          <p:grpSpPr>
            <a:xfrm>
              <a:off x="3083343" y="2530283"/>
              <a:ext cx="2600961" cy="2600961"/>
              <a:chOff x="3063583" y="2639853"/>
              <a:chExt cx="2600961" cy="2600961"/>
            </a:xfrm>
            <a:grpFill/>
          </p:grpSpPr>
          <p:sp>
            <p:nvSpPr>
              <p:cNvPr id="68" name="Freeform 11"/>
              <p:cNvSpPr/>
              <p:nvPr/>
            </p:nvSpPr>
            <p:spPr>
              <a:xfrm>
                <a:off x="3063583" y="2639853"/>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grpFill/>
              <a:ln>
                <a:solidFill>
                  <a:schemeClr val="bg1"/>
                </a:solidFill>
              </a:ln>
            </p:spPr>
            <p:style>
              <a:lnRef idx="0">
                <a:schemeClr val="accent2"/>
              </a:lnRef>
              <a:fillRef idx="3">
                <a:schemeClr val="accent2"/>
              </a:fillRef>
              <a:effectRef idx="3">
                <a:schemeClr val="accent2"/>
              </a:effectRef>
              <a:fontRef idx="minor">
                <a:schemeClr val="lt1"/>
              </a:fontRef>
            </p:style>
            <p:txBody>
              <a:bodyPr spcFirstLastPara="0" vert="horz" wrap="square" lIns="564515" tIns="564515" rIns="564516" bIns="564516" numCol="1" spcCol="1270" anchor="ctr" anchorCtr="0">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1266825">
                  <a:lnSpc>
                    <a:spcPct val="90000"/>
                  </a:lnSpc>
                  <a:spcBef>
                    <a:spcPct val="0"/>
                  </a:spcBef>
                  <a:spcAft>
                    <a:spcPct val="35000"/>
                  </a:spcAft>
                </a:pPr>
                <a:endParaRPr lang="en-US" sz="28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Oval 12"/>
              <p:cNvSpPr/>
              <p:nvPr/>
            </p:nvSpPr>
            <p:spPr>
              <a:xfrm>
                <a:off x="3778334" y="3359767"/>
                <a:ext cx="1161131" cy="1161131"/>
              </a:xfrm>
              <a:prstGeom prst="ellipse">
                <a:avLst/>
              </a:prstGeom>
              <a:grp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8" name="Group 30"/>
            <p:cNvGrpSpPr/>
            <p:nvPr/>
          </p:nvGrpSpPr>
          <p:grpSpPr>
            <a:xfrm>
              <a:off x="4075493" y="3501798"/>
              <a:ext cx="621691" cy="622754"/>
              <a:chOff x="9145587" y="4435475"/>
              <a:chExt cx="464344" cy="465138"/>
            </a:xfrm>
            <a:grpFill/>
          </p:grpSpPr>
          <p:sp>
            <p:nvSpPr>
              <p:cNvPr id="59" name="AutoShape 7"/>
              <p:cNvSpPr/>
              <p:nvPr/>
            </p:nvSpPr>
            <p:spPr bwMode="auto">
              <a:xfrm>
                <a:off x="9145587"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w="12700" cap="flat" cmpd="sng">
                <a:solidFill>
                  <a:schemeClr val="bg1"/>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w="12700" cap="flat" cmpd="sng">
                <a:solidFill>
                  <a:schemeClr val="bg1"/>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w="12700">
                <a:solidFill>
                  <a:schemeClr val="bg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w="12700">
                <a:solidFill>
                  <a:schemeClr val="bg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w="12700">
                <a:solidFill>
                  <a:schemeClr val="bg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w="12700">
                <a:solidFill>
                  <a:schemeClr val="bg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w="12700">
                <a:solidFill>
                  <a:schemeClr val="bg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w="12700">
                <a:solidFill>
                  <a:schemeClr val="bg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w="12700">
                <a:solidFill>
                  <a:schemeClr val="bg1"/>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171450" fontAlgn="base" hangingPunct="0">
                  <a:spcBef>
                    <a:spcPct val="0"/>
                  </a:spcBef>
                  <a:spcAft>
                    <a:spcPct val="0"/>
                  </a:spcAft>
                </a:pPr>
                <a:endParaRPr lang="en-US" sz="1125">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42" name="Group 8"/>
          <p:cNvGrpSpPr/>
          <p:nvPr/>
        </p:nvGrpSpPr>
        <p:grpSpPr>
          <a:xfrm>
            <a:off x="2784676" y="3791967"/>
            <a:ext cx="2035590" cy="2035590"/>
            <a:chOff x="7377609" y="2662647"/>
            <a:chExt cx="3097423" cy="3097423"/>
          </a:xfrm>
        </p:grpSpPr>
        <p:sp>
          <p:nvSpPr>
            <p:cNvPr id="46" name="Freeform 5"/>
            <p:cNvSpPr/>
            <p:nvPr/>
          </p:nvSpPr>
          <p:spPr>
            <a:xfrm>
              <a:off x="7377609" y="2662647"/>
              <a:ext cx="3097423" cy="3097423"/>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B381D9"/>
            </a:solidFill>
          </p:spPr>
          <p:style>
            <a:lnRef idx="0">
              <a:schemeClr val="accent4"/>
            </a:lnRef>
            <a:fillRef idx="3">
              <a:schemeClr val="accent4"/>
            </a:fillRef>
            <a:effectRef idx="3">
              <a:schemeClr val="accent4"/>
            </a:effectRef>
            <a:fontRef idx="minor">
              <a:schemeClr val="lt1"/>
            </a:fontRef>
          </p:style>
          <p:txBody>
            <a:bodyPr spcFirstLastPara="0" vert="horz" wrap="square" lIns="502715" tIns="576925" rIns="502715" bIns="616016" numCol="1" spcCol="1270" anchor="ctr" anchorCtr="0">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1866900">
                <a:lnSpc>
                  <a:spcPct val="90000"/>
                </a:lnSpc>
                <a:spcBef>
                  <a:spcPct val="0"/>
                </a:spcBef>
                <a:spcAft>
                  <a:spcPct val="35000"/>
                </a:spcAft>
              </a:pPr>
              <a:endParaRPr lang="en-US" sz="420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47"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6193" y="3573114"/>
              <a:ext cx="1102158" cy="110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组合 42"/>
          <p:cNvGrpSpPr/>
          <p:nvPr/>
        </p:nvGrpSpPr>
        <p:grpSpPr>
          <a:xfrm>
            <a:off x="1123367" y="2988234"/>
            <a:ext cx="1841684" cy="1841684"/>
            <a:chOff x="5327265" y="2310944"/>
            <a:chExt cx="1841684" cy="1841684"/>
          </a:xfrm>
        </p:grpSpPr>
        <p:sp>
          <p:nvSpPr>
            <p:cNvPr id="44" name="Freeform 18"/>
            <p:cNvSpPr/>
            <p:nvPr/>
          </p:nvSpPr>
          <p:spPr>
            <a:xfrm>
              <a:off x="5327265" y="2310944"/>
              <a:ext cx="1841684" cy="1841684"/>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7030A0"/>
            </a:solidFill>
          </p:spPr>
          <p:style>
            <a:lnRef idx="0">
              <a:schemeClr val="accent1"/>
            </a:lnRef>
            <a:fillRef idx="3">
              <a:schemeClr val="accent1"/>
            </a:fillRef>
            <a:effectRef idx="3">
              <a:schemeClr val="accent1"/>
            </a:effectRef>
            <a:fontRef idx="minor">
              <a:schemeClr val="lt1"/>
            </a:fontRef>
          </p:style>
          <p:txBody>
            <a:bodyPr spcFirstLastPara="0" vert="horz" wrap="square" lIns="502715" tIns="576925" rIns="502715" bIns="616016" numCol="1" spcCol="1270" anchor="ctr" anchorCtr="0">
              <a:noAutofit/>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1866900">
                <a:lnSpc>
                  <a:spcPct val="90000"/>
                </a:lnSpc>
                <a:spcBef>
                  <a:spcPct val="0"/>
                </a:spcBef>
                <a:spcAft>
                  <a:spcPct val="35000"/>
                </a:spcAft>
              </a:pPr>
              <a:endParaRPr lang="en-US" sz="42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KSO_Shape"/>
            <p:cNvSpPr/>
            <p:nvPr/>
          </p:nvSpPr>
          <p:spPr bwMode="auto">
            <a:xfrm>
              <a:off x="6034106" y="2925454"/>
              <a:ext cx="528382" cy="612664"/>
            </a:xfrm>
            <a:custGeom>
              <a:avLst/>
              <a:gdLst>
                <a:gd name="T0" fmla="*/ 852600388 w 2394"/>
                <a:gd name="T1" fmla="*/ 397320362 h 2775"/>
                <a:gd name="T2" fmla="*/ 113203081 w 2394"/>
                <a:gd name="T3" fmla="*/ 370383806 h 2775"/>
                <a:gd name="T4" fmla="*/ 194844271 w 2394"/>
                <a:gd name="T5" fmla="*/ 280312873 h 2775"/>
                <a:gd name="T6" fmla="*/ 770118057 w 2394"/>
                <a:gd name="T7" fmla="*/ 280312873 h 2775"/>
                <a:gd name="T8" fmla="*/ 842500219 w 2394"/>
                <a:gd name="T9" fmla="*/ 280312873 h 2775"/>
                <a:gd name="T10" fmla="*/ 948970287 w 2394"/>
                <a:gd name="T11" fmla="*/ 280312873 h 2775"/>
                <a:gd name="T12" fmla="*/ 948970287 w 2394"/>
                <a:gd name="T13" fmla="*/ 397320362 h 2775"/>
                <a:gd name="T14" fmla="*/ 483533076 w 2394"/>
                <a:gd name="T15" fmla="*/ 653222183 h 2775"/>
                <a:gd name="T16" fmla="*/ 186847926 w 2394"/>
                <a:gd name="T17" fmla="*/ 397320362 h 2775"/>
                <a:gd name="T18" fmla="*/ 836188100 w 2394"/>
                <a:gd name="T19" fmla="*/ 257164250 h 2775"/>
                <a:gd name="T20" fmla="*/ 483533076 w 2394"/>
                <a:gd name="T21" fmla="*/ 0 h 2775"/>
                <a:gd name="T22" fmla="*/ 555494992 w 2394"/>
                <a:gd name="T23" fmla="*/ 222651179 h 2775"/>
                <a:gd name="T24" fmla="*/ 609781938 w 2394"/>
                <a:gd name="T25" fmla="*/ 157833997 h 2775"/>
                <a:gd name="T26" fmla="*/ 537820022 w 2394"/>
                <a:gd name="T27" fmla="*/ 117428515 h 2775"/>
                <a:gd name="T28" fmla="*/ 611043972 w 2394"/>
                <a:gd name="T29" fmla="*/ 72393048 h 2775"/>
                <a:gd name="T30" fmla="*/ 506257482 w 2394"/>
                <a:gd name="T31" fmla="*/ 46718920 h 2775"/>
                <a:gd name="T32" fmla="*/ 542028317 w 2394"/>
                <a:gd name="T33" fmla="*/ 148995054 h 2775"/>
                <a:gd name="T34" fmla="*/ 566015406 w 2394"/>
                <a:gd name="T35" fmla="*/ 159938476 h 2775"/>
                <a:gd name="T36" fmla="*/ 553811415 w 2394"/>
                <a:gd name="T37" fmla="*/ 195292949 h 2775"/>
                <a:gd name="T38" fmla="*/ 542028317 w 2394"/>
                <a:gd name="T39" fmla="*/ 169618821 h 2775"/>
                <a:gd name="T40" fmla="*/ 501208046 w 2394"/>
                <a:gd name="T41" fmla="*/ 175090208 h 2775"/>
                <a:gd name="T42" fmla="*/ 305942881 w 2394"/>
                <a:gd name="T43" fmla="*/ 719722819 h 2775"/>
                <a:gd name="T44" fmla="*/ 469645507 w 2394"/>
                <a:gd name="T45" fmla="*/ 1025709819 h 2775"/>
                <a:gd name="T46" fmla="*/ 515936756 w 2394"/>
                <a:gd name="T47" fmla="*/ 845148225 h 2775"/>
                <a:gd name="T48" fmla="*/ 705310049 w 2394"/>
                <a:gd name="T49" fmla="*/ 807688624 h 2775"/>
                <a:gd name="T50" fmla="*/ 515936756 w 2394"/>
                <a:gd name="T51" fmla="*/ 845148225 h 2775"/>
                <a:gd name="T52" fmla="*/ 260072526 w 2394"/>
                <a:gd name="T53" fmla="*/ 794220346 h 2775"/>
                <a:gd name="T54" fmla="*/ 236927225 w 2394"/>
                <a:gd name="T55" fmla="*/ 840518241 h 2775"/>
                <a:gd name="T56" fmla="*/ 96790794 w 2394"/>
                <a:gd name="T57" fmla="*/ 1120831113 h 2775"/>
                <a:gd name="T58" fmla="*/ 806309138 w 2394"/>
                <a:gd name="T59" fmla="*/ 915857819 h 2775"/>
                <a:gd name="T60" fmla="*/ 727193315 w 2394"/>
                <a:gd name="T61" fmla="*/ 840518241 h 2775"/>
                <a:gd name="T62" fmla="*/ 789475957 w 2394"/>
                <a:gd name="T63" fmla="*/ 794220346 h 2775"/>
                <a:gd name="T64" fmla="*/ 983057545 w 2394"/>
                <a:gd name="T65" fmla="*/ 1167971059 h 2775"/>
                <a:gd name="T66" fmla="*/ 225143479 w 2394"/>
                <a:gd name="T67" fmla="*/ 1167971059 h 2775"/>
                <a:gd name="T68" fmla="*/ 119936094 w 2394"/>
                <a:gd name="T69" fmla="*/ 887658187 h 277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94" h="2775">
                  <a:moveTo>
                    <a:pt x="2255" y="944"/>
                  </a:moveTo>
                  <a:cubicBezTo>
                    <a:pt x="2026" y="944"/>
                    <a:pt x="2026" y="944"/>
                    <a:pt x="2026" y="944"/>
                  </a:cubicBezTo>
                  <a:cubicBezTo>
                    <a:pt x="1993" y="1400"/>
                    <a:pt x="1614" y="1760"/>
                    <a:pt x="1149" y="1760"/>
                  </a:cubicBezTo>
                  <a:cubicBezTo>
                    <a:pt x="663" y="1760"/>
                    <a:pt x="269" y="1366"/>
                    <a:pt x="269" y="880"/>
                  </a:cubicBezTo>
                  <a:cubicBezTo>
                    <a:pt x="269" y="807"/>
                    <a:pt x="279" y="735"/>
                    <a:pt x="297" y="666"/>
                  </a:cubicBezTo>
                  <a:cubicBezTo>
                    <a:pt x="463" y="666"/>
                    <a:pt x="463" y="666"/>
                    <a:pt x="463" y="666"/>
                  </a:cubicBezTo>
                  <a:cubicBezTo>
                    <a:pt x="463" y="666"/>
                    <a:pt x="463" y="666"/>
                    <a:pt x="463" y="666"/>
                  </a:cubicBezTo>
                  <a:cubicBezTo>
                    <a:pt x="1830" y="666"/>
                    <a:pt x="1830" y="666"/>
                    <a:pt x="1830" y="666"/>
                  </a:cubicBezTo>
                  <a:cubicBezTo>
                    <a:pt x="1830" y="666"/>
                    <a:pt x="1830" y="666"/>
                    <a:pt x="1830" y="666"/>
                  </a:cubicBezTo>
                  <a:cubicBezTo>
                    <a:pt x="2002" y="666"/>
                    <a:pt x="2002" y="666"/>
                    <a:pt x="2002" y="666"/>
                  </a:cubicBezTo>
                  <a:cubicBezTo>
                    <a:pt x="2002" y="666"/>
                    <a:pt x="2002" y="666"/>
                    <a:pt x="2002" y="666"/>
                  </a:cubicBezTo>
                  <a:cubicBezTo>
                    <a:pt x="2255" y="666"/>
                    <a:pt x="2255" y="666"/>
                    <a:pt x="2255" y="666"/>
                  </a:cubicBezTo>
                  <a:cubicBezTo>
                    <a:pt x="2332" y="666"/>
                    <a:pt x="2394" y="729"/>
                    <a:pt x="2394" y="805"/>
                  </a:cubicBezTo>
                  <a:cubicBezTo>
                    <a:pt x="2394" y="882"/>
                    <a:pt x="2332" y="944"/>
                    <a:pt x="2255" y="944"/>
                  </a:cubicBezTo>
                  <a:close/>
                  <a:moveTo>
                    <a:pt x="444" y="944"/>
                  </a:moveTo>
                  <a:cubicBezTo>
                    <a:pt x="497" y="1312"/>
                    <a:pt x="859" y="1552"/>
                    <a:pt x="1149" y="1552"/>
                  </a:cubicBezTo>
                  <a:cubicBezTo>
                    <a:pt x="1443" y="1552"/>
                    <a:pt x="1777" y="1331"/>
                    <a:pt x="1835" y="944"/>
                  </a:cubicBezTo>
                  <a:lnTo>
                    <a:pt x="444" y="944"/>
                  </a:lnTo>
                  <a:close/>
                  <a:moveTo>
                    <a:pt x="1149" y="0"/>
                  </a:moveTo>
                  <a:cubicBezTo>
                    <a:pt x="1714" y="0"/>
                    <a:pt x="1873" y="257"/>
                    <a:pt x="1987" y="611"/>
                  </a:cubicBezTo>
                  <a:cubicBezTo>
                    <a:pt x="312" y="611"/>
                    <a:pt x="312" y="611"/>
                    <a:pt x="312" y="611"/>
                  </a:cubicBezTo>
                  <a:cubicBezTo>
                    <a:pt x="426" y="257"/>
                    <a:pt x="514" y="0"/>
                    <a:pt x="1149" y="0"/>
                  </a:cubicBezTo>
                  <a:close/>
                  <a:moveTo>
                    <a:pt x="1191" y="416"/>
                  </a:moveTo>
                  <a:cubicBezTo>
                    <a:pt x="1191" y="491"/>
                    <a:pt x="1234" y="529"/>
                    <a:pt x="1320" y="529"/>
                  </a:cubicBezTo>
                  <a:cubicBezTo>
                    <a:pt x="1367" y="529"/>
                    <a:pt x="1401" y="516"/>
                    <a:pt x="1421" y="490"/>
                  </a:cubicBezTo>
                  <a:cubicBezTo>
                    <a:pt x="1439" y="467"/>
                    <a:pt x="1449" y="428"/>
                    <a:pt x="1449" y="375"/>
                  </a:cubicBezTo>
                  <a:cubicBezTo>
                    <a:pt x="1449" y="292"/>
                    <a:pt x="1416" y="250"/>
                    <a:pt x="1350" y="250"/>
                  </a:cubicBezTo>
                  <a:cubicBezTo>
                    <a:pt x="1322" y="250"/>
                    <a:pt x="1298" y="260"/>
                    <a:pt x="1278" y="279"/>
                  </a:cubicBezTo>
                  <a:cubicBezTo>
                    <a:pt x="1282" y="172"/>
                    <a:pt x="1282" y="172"/>
                    <a:pt x="1282" y="172"/>
                  </a:cubicBezTo>
                  <a:cubicBezTo>
                    <a:pt x="1452" y="172"/>
                    <a:pt x="1452" y="172"/>
                    <a:pt x="1452" y="172"/>
                  </a:cubicBezTo>
                  <a:cubicBezTo>
                    <a:pt x="1452" y="111"/>
                    <a:pt x="1452" y="111"/>
                    <a:pt x="1452" y="111"/>
                  </a:cubicBezTo>
                  <a:cubicBezTo>
                    <a:pt x="1203" y="111"/>
                    <a:pt x="1203" y="111"/>
                    <a:pt x="1203" y="111"/>
                  </a:cubicBezTo>
                  <a:cubicBezTo>
                    <a:pt x="1194" y="354"/>
                    <a:pt x="1194" y="354"/>
                    <a:pt x="1194" y="354"/>
                  </a:cubicBezTo>
                  <a:cubicBezTo>
                    <a:pt x="1288" y="354"/>
                    <a:pt x="1288" y="354"/>
                    <a:pt x="1288" y="354"/>
                  </a:cubicBezTo>
                  <a:cubicBezTo>
                    <a:pt x="1288" y="332"/>
                    <a:pt x="1297" y="320"/>
                    <a:pt x="1316" y="320"/>
                  </a:cubicBezTo>
                  <a:cubicBezTo>
                    <a:pt x="1335" y="320"/>
                    <a:pt x="1345" y="340"/>
                    <a:pt x="1345" y="380"/>
                  </a:cubicBezTo>
                  <a:cubicBezTo>
                    <a:pt x="1345" y="415"/>
                    <a:pt x="1343" y="439"/>
                    <a:pt x="1338" y="450"/>
                  </a:cubicBezTo>
                  <a:cubicBezTo>
                    <a:pt x="1334" y="459"/>
                    <a:pt x="1327" y="464"/>
                    <a:pt x="1316" y="464"/>
                  </a:cubicBezTo>
                  <a:cubicBezTo>
                    <a:pt x="1297" y="464"/>
                    <a:pt x="1288" y="448"/>
                    <a:pt x="1288" y="417"/>
                  </a:cubicBezTo>
                  <a:cubicBezTo>
                    <a:pt x="1288" y="403"/>
                    <a:pt x="1288" y="403"/>
                    <a:pt x="1288" y="403"/>
                  </a:cubicBezTo>
                  <a:cubicBezTo>
                    <a:pt x="1191" y="403"/>
                    <a:pt x="1191" y="403"/>
                    <a:pt x="1191" y="403"/>
                  </a:cubicBezTo>
                  <a:lnTo>
                    <a:pt x="1191" y="416"/>
                  </a:lnTo>
                  <a:close/>
                  <a:moveTo>
                    <a:pt x="675" y="1919"/>
                  </a:moveTo>
                  <a:cubicBezTo>
                    <a:pt x="675" y="1754"/>
                    <a:pt x="727" y="1726"/>
                    <a:pt x="727" y="1710"/>
                  </a:cubicBezTo>
                  <a:cubicBezTo>
                    <a:pt x="817" y="1877"/>
                    <a:pt x="1118" y="2008"/>
                    <a:pt x="1118" y="2008"/>
                  </a:cubicBezTo>
                  <a:cubicBezTo>
                    <a:pt x="1116" y="2437"/>
                    <a:pt x="1116" y="2437"/>
                    <a:pt x="1116" y="2437"/>
                  </a:cubicBezTo>
                  <a:cubicBezTo>
                    <a:pt x="1116" y="2437"/>
                    <a:pt x="675" y="2107"/>
                    <a:pt x="675" y="1919"/>
                  </a:cubicBezTo>
                  <a:close/>
                  <a:moveTo>
                    <a:pt x="1226" y="2008"/>
                  </a:moveTo>
                  <a:cubicBezTo>
                    <a:pt x="1226" y="2008"/>
                    <a:pt x="1527" y="1877"/>
                    <a:pt x="1617" y="1710"/>
                  </a:cubicBezTo>
                  <a:cubicBezTo>
                    <a:pt x="1617" y="1726"/>
                    <a:pt x="1676" y="1739"/>
                    <a:pt x="1676" y="1919"/>
                  </a:cubicBezTo>
                  <a:cubicBezTo>
                    <a:pt x="1676" y="2107"/>
                    <a:pt x="1228" y="2437"/>
                    <a:pt x="1228" y="2437"/>
                  </a:cubicBezTo>
                  <a:lnTo>
                    <a:pt x="1226" y="2008"/>
                  </a:lnTo>
                  <a:close/>
                  <a:moveTo>
                    <a:pt x="507" y="1887"/>
                  </a:moveTo>
                  <a:cubicBezTo>
                    <a:pt x="618" y="1887"/>
                    <a:pt x="618" y="1887"/>
                    <a:pt x="618" y="1887"/>
                  </a:cubicBezTo>
                  <a:cubicBezTo>
                    <a:pt x="618" y="1997"/>
                    <a:pt x="618" y="1997"/>
                    <a:pt x="618" y="1997"/>
                  </a:cubicBezTo>
                  <a:cubicBezTo>
                    <a:pt x="586" y="1997"/>
                    <a:pt x="566" y="1997"/>
                    <a:pt x="563" y="1997"/>
                  </a:cubicBezTo>
                  <a:cubicBezTo>
                    <a:pt x="531" y="1997"/>
                    <a:pt x="457" y="2176"/>
                    <a:pt x="457" y="2176"/>
                  </a:cubicBezTo>
                  <a:cubicBezTo>
                    <a:pt x="230" y="2663"/>
                    <a:pt x="230" y="2663"/>
                    <a:pt x="230" y="2663"/>
                  </a:cubicBezTo>
                  <a:cubicBezTo>
                    <a:pt x="2105" y="2663"/>
                    <a:pt x="2105" y="2663"/>
                    <a:pt x="2105" y="2663"/>
                  </a:cubicBezTo>
                  <a:cubicBezTo>
                    <a:pt x="1916" y="2176"/>
                    <a:pt x="1916" y="2176"/>
                    <a:pt x="1916" y="2176"/>
                  </a:cubicBezTo>
                  <a:cubicBezTo>
                    <a:pt x="1916" y="2176"/>
                    <a:pt x="1837" y="1997"/>
                    <a:pt x="1783" y="1997"/>
                  </a:cubicBezTo>
                  <a:cubicBezTo>
                    <a:pt x="1777" y="1997"/>
                    <a:pt x="1757" y="1997"/>
                    <a:pt x="1728" y="1997"/>
                  </a:cubicBezTo>
                  <a:cubicBezTo>
                    <a:pt x="1728" y="1887"/>
                    <a:pt x="1728" y="1887"/>
                    <a:pt x="1728" y="1887"/>
                  </a:cubicBezTo>
                  <a:cubicBezTo>
                    <a:pt x="1876" y="1887"/>
                    <a:pt x="1876" y="1887"/>
                    <a:pt x="1876" y="1887"/>
                  </a:cubicBezTo>
                  <a:cubicBezTo>
                    <a:pt x="1998" y="1887"/>
                    <a:pt x="2098" y="2109"/>
                    <a:pt x="2098" y="2109"/>
                  </a:cubicBezTo>
                  <a:cubicBezTo>
                    <a:pt x="2336" y="2775"/>
                    <a:pt x="2336" y="2775"/>
                    <a:pt x="2336" y="2775"/>
                  </a:cubicBezTo>
                  <a:cubicBezTo>
                    <a:pt x="1811" y="2775"/>
                    <a:pt x="1811" y="2775"/>
                    <a:pt x="1811" y="2775"/>
                  </a:cubicBezTo>
                  <a:cubicBezTo>
                    <a:pt x="1785" y="2775"/>
                    <a:pt x="599" y="2775"/>
                    <a:pt x="535" y="2775"/>
                  </a:cubicBezTo>
                  <a:cubicBezTo>
                    <a:pt x="0" y="2775"/>
                    <a:pt x="0" y="2775"/>
                    <a:pt x="0" y="2775"/>
                  </a:cubicBezTo>
                  <a:cubicBezTo>
                    <a:pt x="285" y="2109"/>
                    <a:pt x="285" y="2109"/>
                    <a:pt x="285" y="2109"/>
                  </a:cubicBezTo>
                  <a:cubicBezTo>
                    <a:pt x="285" y="2109"/>
                    <a:pt x="385" y="1887"/>
                    <a:pt x="507" y="1887"/>
                  </a:cubicBezTo>
                  <a:close/>
                </a:path>
              </a:pathLst>
            </a:custGeom>
            <a:solidFill>
              <a:schemeClr val="bg1"/>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1" name="Rectangle 3"/>
          <p:cNvSpPr txBox="1">
            <a:spLocks noChangeArrowheads="1"/>
          </p:cNvSpPr>
          <p:nvPr/>
        </p:nvSpPr>
        <p:spPr>
          <a:xfrm>
            <a:off x="5887255" y="1519996"/>
            <a:ext cx="5610931" cy="829252"/>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200000"/>
              </a:lnSpc>
              <a:buFontTx/>
              <a:buNone/>
            </a:pPr>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 特种作业是指直接从事容易发生人员伤亡事故，对操作者本人、他人及周围设施的安全可能造成重大危害的作业。</a:t>
            </a:r>
          </a:p>
        </p:txBody>
      </p:sp>
      <p:sp>
        <p:nvSpPr>
          <p:cNvPr id="102" name="Rectangle 4"/>
          <p:cNvSpPr>
            <a:spLocks noChangeArrowheads="1"/>
          </p:cNvSpPr>
          <p:nvPr/>
        </p:nvSpPr>
        <p:spPr bwMode="auto">
          <a:xfrm>
            <a:off x="6926761" y="4332708"/>
            <a:ext cx="406737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电工作业、金属焊接（气割）作业</a:t>
            </a:r>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、爆破作业、压力容器操作、建筑登高架设作业、起重作业、锅炉司炉作业等高危作业均为特种作业。</a:t>
            </a:r>
          </a:p>
        </p:txBody>
      </p:sp>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964483" y="170727"/>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特种作业人员</a:t>
            </a:r>
          </a:p>
        </p:txBody>
      </p:sp>
      <p:sp>
        <p:nvSpPr>
          <p:cNvPr id="108" name="等腰三角形 107"/>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250" fill="hold"/>
                                        <p:tgtEl>
                                          <p:spTgt spid="103"/>
                                        </p:tgtEl>
                                        <p:attrNameLst>
                                          <p:attrName>ppt_x</p:attrName>
                                        </p:attrNameLst>
                                      </p:cBhvr>
                                      <p:tavLst>
                                        <p:tav tm="0">
                                          <p:val>
                                            <p:strVal val="1+#ppt_w/2"/>
                                          </p:val>
                                        </p:tav>
                                        <p:tav tm="100000">
                                          <p:val>
                                            <p:strVal val="#ppt_x"/>
                                          </p:val>
                                        </p:tav>
                                      </p:tavLst>
                                    </p:anim>
                                    <p:anim calcmode="lin" valueType="num">
                                      <p:cBhvr additive="base">
                                        <p:cTn id="8" dur="25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250" fill="hold"/>
                                        <p:tgtEl>
                                          <p:spTgt spid="107"/>
                                        </p:tgtEl>
                                        <p:attrNameLst>
                                          <p:attrName>ppt_w</p:attrName>
                                        </p:attrNameLst>
                                      </p:cBhvr>
                                      <p:tavLst>
                                        <p:tav tm="0">
                                          <p:val>
                                            <p:fltVal val="0"/>
                                          </p:val>
                                        </p:tav>
                                        <p:tav tm="100000">
                                          <p:val>
                                            <p:strVal val="#ppt_w"/>
                                          </p:val>
                                        </p:tav>
                                      </p:tavLst>
                                    </p:anim>
                                    <p:anim calcmode="lin" valueType="num">
                                      <p:cBhvr>
                                        <p:cTn id="13" dur="250" fill="hold"/>
                                        <p:tgtEl>
                                          <p:spTgt spid="107"/>
                                        </p:tgtEl>
                                        <p:attrNameLst>
                                          <p:attrName>ppt_h</p:attrName>
                                        </p:attrNameLst>
                                      </p:cBhvr>
                                      <p:tavLst>
                                        <p:tav tm="0">
                                          <p:val>
                                            <p:fltVal val="0"/>
                                          </p:val>
                                        </p:tav>
                                        <p:tav tm="100000">
                                          <p:val>
                                            <p:strVal val="#ppt_h"/>
                                          </p:val>
                                        </p:tav>
                                      </p:tavLst>
                                    </p:anim>
                                    <p:animEffect transition="in" filter="fade">
                                      <p:cBhvr>
                                        <p:cTn id="14" dur="25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1000"/>
                                        <p:tgtEl>
                                          <p:spTgt spid="73"/>
                                        </p:tgtEl>
                                      </p:cBhvr>
                                    </p:animEffect>
                                    <p:anim calcmode="lin" valueType="num">
                                      <p:cBhvr>
                                        <p:cTn id="20" dur="1000" fill="hold"/>
                                        <p:tgtEl>
                                          <p:spTgt spid="73"/>
                                        </p:tgtEl>
                                        <p:attrNameLst>
                                          <p:attrName>ppt_x</p:attrName>
                                        </p:attrNameLst>
                                      </p:cBhvr>
                                      <p:tavLst>
                                        <p:tav tm="0">
                                          <p:val>
                                            <p:strVal val="#ppt_x"/>
                                          </p:val>
                                        </p:tav>
                                        <p:tav tm="100000">
                                          <p:val>
                                            <p:strVal val="#ppt_x"/>
                                          </p:val>
                                        </p:tav>
                                      </p:tavLst>
                                    </p:anim>
                                    <p:anim calcmode="lin" valueType="num">
                                      <p:cBhvr>
                                        <p:cTn id="21" dur="1000" fill="hold"/>
                                        <p:tgtEl>
                                          <p:spTgt spid="7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anim calcmode="lin" valueType="num">
                                      <p:cBhvr>
                                        <p:cTn id="25" dur="1000" fill="hold"/>
                                        <p:tgtEl>
                                          <p:spTgt spid="91"/>
                                        </p:tgtEl>
                                        <p:attrNameLst>
                                          <p:attrName>ppt_x</p:attrName>
                                        </p:attrNameLst>
                                      </p:cBhvr>
                                      <p:tavLst>
                                        <p:tav tm="0">
                                          <p:val>
                                            <p:strVal val="#ppt_x"/>
                                          </p:val>
                                        </p:tav>
                                        <p:tav tm="100000">
                                          <p:val>
                                            <p:strVal val="#ppt_x"/>
                                          </p:val>
                                        </p:tav>
                                      </p:tavLst>
                                    </p:anim>
                                    <p:anim calcmode="lin" valueType="num">
                                      <p:cBhvr>
                                        <p:cTn id="26"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500"/>
                                        <p:tgtEl>
                                          <p:spTgt spid="108"/>
                                        </p:tgtEl>
                                      </p:cBhvr>
                                    </p:animEffect>
                                  </p:childTnLst>
                                </p:cTn>
                              </p:par>
                              <p:par>
                                <p:cTn id="32" presetID="42"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1000"/>
                                        <p:tgtEl>
                                          <p:spTgt spid="40"/>
                                        </p:tgtEl>
                                      </p:cBhvr>
                                    </p:animEffect>
                                    <p:anim calcmode="lin" valueType="num">
                                      <p:cBhvr>
                                        <p:cTn id="35" dur="1000" fill="hold"/>
                                        <p:tgtEl>
                                          <p:spTgt spid="40"/>
                                        </p:tgtEl>
                                        <p:attrNameLst>
                                          <p:attrName>ppt_x</p:attrName>
                                        </p:attrNameLst>
                                      </p:cBhvr>
                                      <p:tavLst>
                                        <p:tav tm="0">
                                          <p:val>
                                            <p:strVal val="#ppt_x"/>
                                          </p:val>
                                        </p:tav>
                                        <p:tav tm="100000">
                                          <p:val>
                                            <p:strVal val="#ppt_x"/>
                                          </p:val>
                                        </p:tav>
                                      </p:tavLst>
                                    </p:anim>
                                    <p:anim calcmode="lin" valueType="num">
                                      <p:cBhvr>
                                        <p:cTn id="36" dur="1000" fill="hold"/>
                                        <p:tgtEl>
                                          <p:spTgt spid="4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1000"/>
                                        <p:tgtEl>
                                          <p:spTgt spid="41"/>
                                        </p:tgtEl>
                                      </p:cBhvr>
                                    </p:animEffect>
                                    <p:anim calcmode="lin" valueType="num">
                                      <p:cBhvr>
                                        <p:cTn id="40" dur="1000" fill="hold"/>
                                        <p:tgtEl>
                                          <p:spTgt spid="41"/>
                                        </p:tgtEl>
                                        <p:attrNameLst>
                                          <p:attrName>ppt_x</p:attrName>
                                        </p:attrNameLst>
                                      </p:cBhvr>
                                      <p:tavLst>
                                        <p:tav tm="0">
                                          <p:val>
                                            <p:strVal val="#ppt_x"/>
                                          </p:val>
                                        </p:tav>
                                        <p:tav tm="100000">
                                          <p:val>
                                            <p:strVal val="#ppt_x"/>
                                          </p:val>
                                        </p:tav>
                                      </p:tavLst>
                                    </p:anim>
                                    <p:anim calcmode="lin" valueType="num">
                                      <p:cBhvr>
                                        <p:cTn id="41" dur="1000" fill="hold"/>
                                        <p:tgtEl>
                                          <p:spTgt spid="4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anim calcmode="lin" valueType="num">
                                      <p:cBhvr>
                                        <p:cTn id="45" dur="1000" fill="hold"/>
                                        <p:tgtEl>
                                          <p:spTgt spid="42"/>
                                        </p:tgtEl>
                                        <p:attrNameLst>
                                          <p:attrName>ppt_x</p:attrName>
                                        </p:attrNameLst>
                                      </p:cBhvr>
                                      <p:tavLst>
                                        <p:tav tm="0">
                                          <p:val>
                                            <p:strVal val="#ppt_x"/>
                                          </p:val>
                                        </p:tav>
                                        <p:tav tm="100000">
                                          <p:val>
                                            <p:strVal val="#ppt_x"/>
                                          </p:val>
                                        </p:tav>
                                      </p:tavLst>
                                    </p:anim>
                                    <p:anim calcmode="lin" valueType="num">
                                      <p:cBhvr>
                                        <p:cTn id="46" dur="1000" fill="hold"/>
                                        <p:tgtEl>
                                          <p:spTgt spid="4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01"/>
                                        </p:tgtEl>
                                        <p:attrNameLst>
                                          <p:attrName>style.visibility</p:attrName>
                                        </p:attrNameLst>
                                      </p:cBhvr>
                                      <p:to>
                                        <p:strVal val="visible"/>
                                      </p:to>
                                    </p:set>
                                    <p:animEffect transition="in" filter="fade">
                                      <p:cBhvr>
                                        <p:cTn id="54" dur="1000"/>
                                        <p:tgtEl>
                                          <p:spTgt spid="101"/>
                                        </p:tgtEl>
                                      </p:cBhvr>
                                    </p:animEffect>
                                    <p:anim calcmode="lin" valueType="num">
                                      <p:cBhvr>
                                        <p:cTn id="55" dur="1000" fill="hold"/>
                                        <p:tgtEl>
                                          <p:spTgt spid="101"/>
                                        </p:tgtEl>
                                        <p:attrNameLst>
                                          <p:attrName>ppt_x</p:attrName>
                                        </p:attrNameLst>
                                      </p:cBhvr>
                                      <p:tavLst>
                                        <p:tav tm="0">
                                          <p:val>
                                            <p:strVal val="#ppt_x"/>
                                          </p:val>
                                        </p:tav>
                                        <p:tav tm="100000">
                                          <p:val>
                                            <p:strVal val="#ppt_x"/>
                                          </p:val>
                                        </p:tav>
                                      </p:tavLst>
                                    </p:anim>
                                    <p:anim calcmode="lin" valueType="num">
                                      <p:cBhvr>
                                        <p:cTn id="56" dur="1000" fill="hold"/>
                                        <p:tgtEl>
                                          <p:spTgt spid="10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02"/>
                                        </p:tgtEl>
                                        <p:attrNameLst>
                                          <p:attrName>style.visibility</p:attrName>
                                        </p:attrNameLst>
                                      </p:cBhvr>
                                      <p:to>
                                        <p:strVal val="visible"/>
                                      </p:to>
                                    </p:set>
                                    <p:animEffect transition="in" filter="fade">
                                      <p:cBhvr>
                                        <p:cTn id="59" dur="1000"/>
                                        <p:tgtEl>
                                          <p:spTgt spid="102"/>
                                        </p:tgtEl>
                                      </p:cBhvr>
                                    </p:animEffect>
                                    <p:anim calcmode="lin" valueType="num">
                                      <p:cBhvr>
                                        <p:cTn id="60" dur="1000" fill="hold"/>
                                        <p:tgtEl>
                                          <p:spTgt spid="102"/>
                                        </p:tgtEl>
                                        <p:attrNameLst>
                                          <p:attrName>ppt_x</p:attrName>
                                        </p:attrNameLst>
                                      </p:cBhvr>
                                      <p:tavLst>
                                        <p:tav tm="0">
                                          <p:val>
                                            <p:strVal val="#ppt_x"/>
                                          </p:val>
                                        </p:tav>
                                        <p:tav tm="100000">
                                          <p:val>
                                            <p:strVal val="#ppt_x"/>
                                          </p:val>
                                        </p:tav>
                                      </p:tavLst>
                                    </p:anim>
                                    <p:anim calcmode="lin" valueType="num">
                                      <p:cBhvr>
                                        <p:cTn id="61"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102" grpId="0"/>
      <p:bldP spid="107" grpId="0"/>
      <p:bldP spid="10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936803" y="168148"/>
            <a:ext cx="3091914" cy="346249"/>
          </a:xfrm>
          <a:prstGeom prst="rect">
            <a:avLst/>
          </a:prstGeom>
          <a:noFill/>
        </p:spPr>
        <p:txBody>
          <a:bodyPr wrap="square" lIns="68580" tIns="34290" rIns="68580" bIns="34290" rtlCol="0">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对特种作业人员的基本要求</a:t>
            </a:r>
          </a:p>
        </p:txBody>
      </p:sp>
      <p:sp>
        <p:nvSpPr>
          <p:cNvPr id="36" name="TextBox 60"/>
          <p:cNvSpPr txBox="1"/>
          <p:nvPr/>
        </p:nvSpPr>
        <p:spPr>
          <a:xfrm>
            <a:off x="6137613" y="1240554"/>
            <a:ext cx="2510300" cy="120032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经县级以上医院体检合格，无妨碍从事     相应特种作业的疾病和生理缺陷</a:t>
            </a:r>
            <a:endParaRPr lang="id-ID"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62"/>
          <p:cNvSpPr txBox="1"/>
          <p:nvPr/>
        </p:nvSpPr>
        <p:spPr>
          <a:xfrm>
            <a:off x="2193943" y="1648842"/>
            <a:ext cx="1660623" cy="115685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150000"/>
              </a:lnSpc>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年满</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18</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周岁，初中及以上文化程度</a:t>
            </a:r>
          </a:p>
        </p:txBody>
      </p:sp>
      <p:sp>
        <p:nvSpPr>
          <p:cNvPr id="38" name="TextBox 64"/>
          <p:cNvSpPr txBox="1"/>
          <p:nvPr/>
        </p:nvSpPr>
        <p:spPr>
          <a:xfrm>
            <a:off x="8354421" y="4372253"/>
            <a:ext cx="2093475" cy="78752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符合相应特种作业需要的其他条件</a:t>
            </a:r>
            <a:endParaRPr lang="id-ID"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TextBox 66"/>
          <p:cNvSpPr txBox="1"/>
          <p:nvPr/>
        </p:nvSpPr>
        <p:spPr>
          <a:xfrm>
            <a:off x="3859687" y="4260617"/>
            <a:ext cx="2394921" cy="120032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lnSpc>
                <a:spcPct val="150000"/>
              </a:lnSpc>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按上岗要求的技术业务理论和实际操作技 能考核成绩合格</a:t>
            </a:r>
            <a:endParaRPr lang="id-ID" sz="1600" dirty="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a:xfrm>
            <a:off x="1877834" y="2163091"/>
            <a:ext cx="8364340" cy="2162785"/>
            <a:chOff x="2483116" y="2513832"/>
            <a:chExt cx="6960469" cy="1799783"/>
          </a:xfrm>
        </p:grpSpPr>
        <p:grpSp>
          <p:nvGrpSpPr>
            <p:cNvPr id="79" name="组合 78"/>
            <p:cNvGrpSpPr/>
            <p:nvPr/>
          </p:nvGrpSpPr>
          <p:grpSpPr>
            <a:xfrm>
              <a:off x="2483116" y="2513832"/>
              <a:ext cx="6960469" cy="1799783"/>
              <a:chOff x="1260022" y="2163164"/>
              <a:chExt cx="6960165" cy="1748634"/>
            </a:xfrm>
            <a:noFill/>
            <a:effectLst>
              <a:outerShdw blurRad="76200" dist="38100" dir="5400000" algn="t" rotWithShape="0">
                <a:prstClr val="black">
                  <a:alpha val="28000"/>
                </a:prstClr>
              </a:outerShdw>
            </a:effectLst>
          </p:grpSpPr>
          <p:sp>
            <p:nvSpPr>
              <p:cNvPr id="131" name="Arc 54"/>
              <p:cNvSpPr/>
              <p:nvPr/>
            </p:nvSpPr>
            <p:spPr bwMode="auto">
              <a:xfrm>
                <a:off x="4740104"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0">
                  <a:lnSpc>
                    <a:spcPct val="100000"/>
                  </a:lnSpc>
                  <a:spcBef>
                    <a:spcPts val="0"/>
                  </a:spcBef>
                  <a:spcAft>
                    <a:spcPts val="0"/>
                  </a:spcAft>
                  <a:buClrTx/>
                  <a:buSzTx/>
                  <a:buFontTx/>
                  <a:buNone/>
                  <a:defRPr/>
                </a:pPr>
                <a:endParaRPr kumimoji="0" lang="en-US" sz="1015" b="0" i="0" u="none" strike="noStrike" kern="1200" cap="none" spc="0" normalizeH="0" baseline="0" noProof="0">
                  <a:ln>
                    <a:noFill/>
                  </a:ln>
                  <a:solidFill>
                    <a:srgbClr val="00B485"/>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2" name="Arc 42"/>
              <p:cNvSpPr/>
              <p:nvPr/>
            </p:nvSpPr>
            <p:spPr bwMode="auto">
              <a:xfrm>
                <a:off x="1260022" y="2171757"/>
                <a:ext cx="1740042"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0">
                  <a:lnSpc>
                    <a:spcPct val="100000"/>
                  </a:lnSpc>
                  <a:spcBef>
                    <a:spcPts val="0"/>
                  </a:spcBef>
                  <a:spcAft>
                    <a:spcPts val="0"/>
                  </a:spcAft>
                  <a:buClrTx/>
                  <a:buSzTx/>
                  <a:buFontTx/>
                  <a:buNone/>
                  <a:defRPr/>
                </a:pPr>
                <a:endParaRPr kumimoji="0" lang="en-US" sz="1015" b="0" i="0" u="none" strike="noStrike" kern="1200" cap="none" spc="0" normalizeH="0" baseline="0" noProof="0">
                  <a:ln>
                    <a:noFill/>
                  </a:ln>
                  <a:solidFill>
                    <a:srgbClr val="00B485"/>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3" name="Arc 40"/>
              <p:cNvSpPr/>
              <p:nvPr/>
            </p:nvSpPr>
            <p:spPr bwMode="auto">
              <a:xfrm rot="10800000">
                <a:off x="3000064"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0">
                  <a:lnSpc>
                    <a:spcPct val="100000"/>
                  </a:lnSpc>
                  <a:spcBef>
                    <a:spcPts val="0"/>
                  </a:spcBef>
                  <a:spcAft>
                    <a:spcPts val="0"/>
                  </a:spcAft>
                  <a:buClrTx/>
                  <a:buSzTx/>
                  <a:buFontTx/>
                  <a:buNone/>
                  <a:defRPr/>
                </a:pPr>
                <a:endParaRPr kumimoji="0" lang="en-US" sz="1015" b="0" i="0" u="none" strike="noStrike" kern="1200" cap="none" spc="0" normalizeH="0" baseline="0" noProof="0">
                  <a:ln>
                    <a:noFill/>
                  </a:ln>
                  <a:solidFill>
                    <a:srgbClr val="00B485"/>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4" name="Arc 52"/>
              <p:cNvSpPr/>
              <p:nvPr/>
            </p:nvSpPr>
            <p:spPr bwMode="auto">
              <a:xfrm rot="10800000">
                <a:off x="6480146" y="2163164"/>
                <a:ext cx="1740041" cy="1740041"/>
              </a:xfrm>
              <a:prstGeom prst="arc">
                <a:avLst>
                  <a:gd name="adj1" fmla="val 21449734"/>
                  <a:gd name="adj2" fmla="val 10900343"/>
                </a:avLst>
              </a:prstGeom>
              <a:grpFill/>
              <a:ln w="127000" cap="rnd">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txBody>
              <a:bodyPr anchor="ctr"/>
              <a:lstStyle>
                <a:defPPr>
                  <a:defRPr lang="en-US">
                    <a:solidFill>
                      <a:schemeClr val="tx1"/>
                    </a:solidFill>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0">
                  <a:lnSpc>
                    <a:spcPct val="100000"/>
                  </a:lnSpc>
                  <a:spcBef>
                    <a:spcPts val="0"/>
                  </a:spcBef>
                  <a:spcAft>
                    <a:spcPts val="0"/>
                  </a:spcAft>
                  <a:buClrTx/>
                  <a:buSzTx/>
                  <a:buFontTx/>
                  <a:buNone/>
                  <a:defRPr/>
                </a:pPr>
                <a:endParaRPr kumimoji="0" lang="en-US" sz="1015" b="0" i="0" u="none" strike="noStrike" kern="1200" cap="none" spc="0" normalizeH="0" baseline="0" noProof="0">
                  <a:ln>
                    <a:noFill/>
                  </a:ln>
                  <a:solidFill>
                    <a:srgbClr val="00B485"/>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4" name="组合 83"/>
            <p:cNvGrpSpPr/>
            <p:nvPr/>
          </p:nvGrpSpPr>
          <p:grpSpPr>
            <a:xfrm>
              <a:off x="2780959" y="2814699"/>
              <a:ext cx="1206649" cy="1206893"/>
              <a:chOff x="2201071" y="3406041"/>
              <a:chExt cx="1805286" cy="1805938"/>
            </a:xfrm>
          </p:grpSpPr>
          <p:grpSp>
            <p:nvGrpSpPr>
              <p:cNvPr id="117" name="组合 116"/>
              <p:cNvGrpSpPr/>
              <p:nvPr/>
            </p:nvGrpSpPr>
            <p:grpSpPr>
              <a:xfrm>
                <a:off x="2201071" y="3406041"/>
                <a:ext cx="1805286" cy="1805938"/>
                <a:chOff x="4345444" y="2542859"/>
                <a:chExt cx="1810550" cy="1811205"/>
              </a:xfrm>
            </p:grpSpPr>
            <p:grpSp>
              <p:nvGrpSpPr>
                <p:cNvPr id="119" name="组合 118"/>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21" name="同心圆 120"/>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椭圆 121"/>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20" name="椭圆 119"/>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8" name="TextBox 99"/>
              <p:cNvSpPr txBox="1"/>
              <p:nvPr/>
            </p:nvSpPr>
            <p:spPr>
              <a:xfrm>
                <a:off x="2763257" y="4061320"/>
                <a:ext cx="1023614" cy="49821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第一</a:t>
                </a:r>
              </a:p>
            </p:txBody>
          </p:sp>
        </p:grpSp>
        <p:grpSp>
          <p:nvGrpSpPr>
            <p:cNvPr id="85" name="组合 84"/>
            <p:cNvGrpSpPr/>
            <p:nvPr/>
          </p:nvGrpSpPr>
          <p:grpSpPr>
            <a:xfrm>
              <a:off x="6244053" y="2814699"/>
              <a:ext cx="1206649" cy="1206893"/>
              <a:chOff x="7382260" y="3406041"/>
              <a:chExt cx="1805286" cy="1805938"/>
            </a:xfrm>
          </p:grpSpPr>
          <p:grpSp>
            <p:nvGrpSpPr>
              <p:cNvPr id="111" name="组合 110"/>
              <p:cNvGrpSpPr/>
              <p:nvPr/>
            </p:nvGrpSpPr>
            <p:grpSpPr>
              <a:xfrm>
                <a:off x="7382260" y="3406041"/>
                <a:ext cx="1805286" cy="1805938"/>
                <a:chOff x="4345444" y="2542859"/>
                <a:chExt cx="1810550" cy="1811205"/>
              </a:xfrm>
            </p:grpSpPr>
            <p:grpSp>
              <p:nvGrpSpPr>
                <p:cNvPr id="113" name="组合 112"/>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15" name="同心圆 114"/>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椭圆 115"/>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4" name="椭圆 113"/>
                <p:cNvSpPr/>
                <p:nvPr/>
              </p:nvSpPr>
              <p:spPr>
                <a:xfrm>
                  <a:off x="4565570" y="2763062"/>
                  <a:ext cx="1370298" cy="1370793"/>
                </a:xfrm>
                <a:prstGeom prst="ellipse">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2" name="TextBox 106"/>
              <p:cNvSpPr txBox="1"/>
              <p:nvPr/>
            </p:nvSpPr>
            <p:spPr>
              <a:xfrm>
                <a:off x="7920548" y="4065208"/>
                <a:ext cx="1023614" cy="49821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第三</a:t>
                </a:r>
              </a:p>
            </p:txBody>
          </p:sp>
        </p:grpSp>
        <p:grpSp>
          <p:nvGrpSpPr>
            <p:cNvPr id="86" name="组合 85"/>
            <p:cNvGrpSpPr/>
            <p:nvPr/>
          </p:nvGrpSpPr>
          <p:grpSpPr>
            <a:xfrm>
              <a:off x="4525489" y="2814699"/>
              <a:ext cx="1206649" cy="1206893"/>
              <a:chOff x="4811090" y="3406041"/>
              <a:chExt cx="1805286" cy="1805938"/>
            </a:xfrm>
          </p:grpSpPr>
          <p:grpSp>
            <p:nvGrpSpPr>
              <p:cNvPr id="95" name="组合 94"/>
              <p:cNvGrpSpPr/>
              <p:nvPr/>
            </p:nvGrpSpPr>
            <p:grpSpPr>
              <a:xfrm>
                <a:off x="4811090" y="3406041"/>
                <a:ext cx="1805286" cy="1805938"/>
                <a:chOff x="4345444" y="2542859"/>
                <a:chExt cx="1810550" cy="1811205"/>
              </a:xfrm>
            </p:grpSpPr>
            <p:grpSp>
              <p:nvGrpSpPr>
                <p:cNvPr id="97" name="组合 96"/>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109" name="同心圆 108"/>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0" name="椭圆 109"/>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8" name="椭圆 107"/>
                <p:cNvSpPr/>
                <p:nvPr/>
              </p:nvSpPr>
              <p:spPr>
                <a:xfrm>
                  <a:off x="4565570" y="2763062"/>
                  <a:ext cx="1370298" cy="1370793"/>
                </a:xfrm>
                <a:prstGeom prst="ellipse">
                  <a:avLst/>
                </a:prstGeom>
                <a:solidFill>
                  <a:srgbClr val="B381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6" name="TextBox 113"/>
              <p:cNvSpPr txBox="1"/>
              <p:nvPr/>
            </p:nvSpPr>
            <p:spPr>
              <a:xfrm>
                <a:off x="5341528" y="4082948"/>
                <a:ext cx="1023614" cy="49821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第二</a:t>
                </a:r>
              </a:p>
            </p:txBody>
          </p:sp>
        </p:grpSp>
        <p:grpSp>
          <p:nvGrpSpPr>
            <p:cNvPr id="87" name="组合 86"/>
            <p:cNvGrpSpPr/>
            <p:nvPr/>
          </p:nvGrpSpPr>
          <p:grpSpPr>
            <a:xfrm>
              <a:off x="7970201" y="2814699"/>
              <a:ext cx="1206649" cy="1206893"/>
              <a:chOff x="9964778" y="3406041"/>
              <a:chExt cx="1805286" cy="1805938"/>
            </a:xfrm>
          </p:grpSpPr>
          <p:grpSp>
            <p:nvGrpSpPr>
              <p:cNvPr id="88" name="组合 87"/>
              <p:cNvGrpSpPr/>
              <p:nvPr/>
            </p:nvGrpSpPr>
            <p:grpSpPr>
              <a:xfrm>
                <a:off x="9964778" y="3406041"/>
                <a:ext cx="1805286" cy="1805938"/>
                <a:chOff x="4345444" y="2542859"/>
                <a:chExt cx="1810550" cy="1811205"/>
              </a:xfrm>
            </p:grpSpPr>
            <p:grpSp>
              <p:nvGrpSpPr>
                <p:cNvPr id="90" name="组合 89"/>
                <p:cNvGrpSpPr/>
                <p:nvPr/>
              </p:nvGrpSpPr>
              <p:grpSpPr>
                <a:xfrm>
                  <a:off x="4345444" y="2542859"/>
                  <a:ext cx="1810550" cy="1811205"/>
                  <a:chOff x="1463339" y="1072758"/>
                  <a:chExt cx="1546058" cy="1546058"/>
                </a:xfrm>
                <a:effectLst>
                  <a:outerShdw blurRad="330200" dist="215900" dir="6900000" sx="91000" sy="91000" algn="t" rotWithShape="0">
                    <a:prstClr val="black">
                      <a:alpha val="49000"/>
                    </a:prstClr>
                  </a:outerShdw>
                </a:effectLst>
              </p:grpSpPr>
              <p:sp>
                <p:nvSpPr>
                  <p:cNvPr id="93" name="同心圆 92"/>
                  <p:cNvSpPr/>
                  <p:nvPr/>
                </p:nvSpPr>
                <p:spPr>
                  <a:xfrm>
                    <a:off x="1463339" y="1072758"/>
                    <a:ext cx="1546058" cy="1546058"/>
                  </a:xfrm>
                  <a:prstGeom prst="donut">
                    <a:avLst>
                      <a:gd name="adj" fmla="val 4879"/>
                    </a:avLst>
                  </a:prstGeom>
                  <a:gradFill>
                    <a:gsLst>
                      <a:gs pos="0">
                        <a:schemeClr val="bg1">
                          <a:lumMod val="95000"/>
                        </a:schemeClr>
                      </a:gs>
                      <a:gs pos="55000">
                        <a:schemeClr val="bg1">
                          <a:lumMod val="95000"/>
                        </a:schemeClr>
                      </a:gs>
                      <a:gs pos="100000">
                        <a:schemeClr val="bg1">
                          <a:lumMod val="8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椭圆 93"/>
                  <p:cNvSpPr/>
                  <p:nvPr/>
                </p:nvSpPr>
                <p:spPr>
                  <a:xfrm>
                    <a:off x="1484232" y="1093651"/>
                    <a:ext cx="1504274" cy="1504273"/>
                  </a:xfrm>
                  <a:prstGeom prst="ellipse">
                    <a:avLst/>
                  </a:prstGeom>
                  <a:gradFill>
                    <a:gsLst>
                      <a:gs pos="0">
                        <a:schemeClr val="bg1"/>
                      </a:gs>
                      <a:gs pos="51000">
                        <a:schemeClr val="bg1">
                          <a:lumMod val="95000"/>
                        </a:schemeClr>
                      </a:gs>
                      <a:gs pos="100000">
                        <a:schemeClr val="bg1">
                          <a:lumMod val="8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2" name="椭圆 91"/>
                <p:cNvSpPr/>
                <p:nvPr/>
              </p:nvSpPr>
              <p:spPr>
                <a:xfrm>
                  <a:off x="4565570" y="2763062"/>
                  <a:ext cx="1370298" cy="1370793"/>
                </a:xfrm>
                <a:prstGeom prst="ellipse">
                  <a:avLst/>
                </a:prstGeom>
                <a:solidFill>
                  <a:srgbClr val="B381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015"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9" name="TextBox 120"/>
              <p:cNvSpPr txBox="1"/>
              <p:nvPr/>
            </p:nvSpPr>
            <p:spPr>
              <a:xfrm>
                <a:off x="10526964" y="4082948"/>
                <a:ext cx="1023614" cy="49821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第四</a:t>
                </a:r>
              </a:p>
            </p:txBody>
          </p:sp>
        </p:grpSp>
      </p:grpSp>
      <p:sp>
        <p:nvSpPr>
          <p:cNvPr id="135" name="等腰三角形 134"/>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342936906"/>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1+#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500"/>
                                        <p:tgtEl>
                                          <p:spTgt spid="13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1000"/>
                                        <p:tgtEl>
                                          <p:spTgt spid="37"/>
                                        </p:tgtEl>
                                      </p:cBhvr>
                                    </p:animEffect>
                                    <p:anim calcmode="lin" valueType="num">
                                      <p:cBhvr>
                                        <p:cTn id="30" dur="1000" fill="hold"/>
                                        <p:tgtEl>
                                          <p:spTgt spid="37"/>
                                        </p:tgtEl>
                                        <p:attrNameLst>
                                          <p:attrName>ppt_x</p:attrName>
                                        </p:attrNameLst>
                                      </p:cBhvr>
                                      <p:tavLst>
                                        <p:tav tm="0">
                                          <p:val>
                                            <p:strVal val="#ppt_x"/>
                                          </p:val>
                                        </p:tav>
                                        <p:tav tm="100000">
                                          <p:val>
                                            <p:strVal val="#ppt_x"/>
                                          </p:val>
                                        </p:tav>
                                      </p:tavLst>
                                    </p:anim>
                                    <p:anim calcmode="lin" valueType="num">
                                      <p:cBhvr>
                                        <p:cTn id="31" dur="1000" fill="hold"/>
                                        <p:tgtEl>
                                          <p:spTgt spid="3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fade">
                                      <p:cBhvr>
                                        <p:cTn id="39" dur="1000"/>
                                        <p:tgtEl>
                                          <p:spTgt spid="39"/>
                                        </p:tgtEl>
                                      </p:cBhvr>
                                    </p:animEffect>
                                    <p:anim calcmode="lin" valueType="num">
                                      <p:cBhvr>
                                        <p:cTn id="40" dur="1000" fill="hold"/>
                                        <p:tgtEl>
                                          <p:spTgt spid="39"/>
                                        </p:tgtEl>
                                        <p:attrNameLst>
                                          <p:attrName>ppt_x</p:attrName>
                                        </p:attrNameLst>
                                      </p:cBhvr>
                                      <p:tavLst>
                                        <p:tav tm="0">
                                          <p:val>
                                            <p:strVal val="#ppt_x"/>
                                          </p:val>
                                        </p:tav>
                                        <p:tav tm="100000">
                                          <p:val>
                                            <p:strVal val="#ppt_x"/>
                                          </p:val>
                                        </p:tav>
                                      </p:tavLst>
                                    </p:anim>
                                    <p:anim calcmode="lin" valueType="num">
                                      <p:cBhvr>
                                        <p:cTn id="41" dur="1000" fill="hold"/>
                                        <p:tgtEl>
                                          <p:spTgt spid="3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36" grpId="0"/>
      <p:bldP spid="37" grpId="0"/>
      <p:bldP spid="38" grpId="0"/>
      <p:bldP spid="39" grpId="0"/>
      <p:bldP spid="1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等腰三角形 58"/>
          <p:cNvSpPr/>
          <p:nvPr/>
        </p:nvSpPr>
        <p:spPr>
          <a:xfrm>
            <a:off x="0" y="4698175"/>
            <a:ext cx="2386300" cy="2209154"/>
          </a:xfrm>
          <a:prstGeom prst="triangle">
            <a:avLst>
              <a:gd name="adj"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 name="直接连接符 5"/>
          <p:cNvCxnSpPr/>
          <p:nvPr/>
        </p:nvCxnSpPr>
        <p:spPr>
          <a:xfrm>
            <a:off x="4680096" y="3933056"/>
            <a:ext cx="6530059"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49"/>
          <p:cNvSpPr/>
          <p:nvPr/>
        </p:nvSpPr>
        <p:spPr>
          <a:xfrm>
            <a:off x="4361800" y="3090314"/>
            <a:ext cx="6687281" cy="769441"/>
          </a:xfrm>
          <a:prstGeom prst="rect">
            <a:avLst/>
          </a:prstGeom>
          <a:effectLst/>
        </p:spPr>
        <p:txBody>
          <a:bodyPr wrap="square">
            <a:spAutoFit/>
          </a:bodyPr>
          <a:lstStyle/>
          <a:p>
            <a:pPr algn="ctr"/>
            <a:r>
              <a:rPr lang="zh-CN" altLang="en-US" sz="4400" b="1" dirty="0">
                <a:latin typeface="微软雅黑" panose="020B0503020204020204" pitchFamily="34" charset="-122"/>
                <a:ea typeface="微软雅黑" panose="020B0503020204020204" pitchFamily="34" charset="-122"/>
                <a:sym typeface="微软雅黑" panose="020B0503020204020204" pitchFamily="34" charset="-122"/>
              </a:rPr>
              <a:t>安全生产基础知识</a:t>
            </a:r>
          </a:p>
        </p:txBody>
      </p:sp>
      <p:sp>
        <p:nvSpPr>
          <p:cNvPr id="58" name="等腰三角形 57"/>
          <p:cNvSpPr/>
          <p:nvPr/>
        </p:nvSpPr>
        <p:spPr>
          <a:xfrm rot="10800000">
            <a:off x="9820080" y="-27384"/>
            <a:ext cx="2386300" cy="2209154"/>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6" name="组合 55"/>
          <p:cNvGrpSpPr/>
          <p:nvPr/>
        </p:nvGrpSpPr>
        <p:grpSpPr>
          <a:xfrm>
            <a:off x="3649314" y="3392317"/>
            <a:ext cx="812973" cy="812973"/>
            <a:chOff x="4031034" y="1910490"/>
            <a:chExt cx="812973" cy="812973"/>
          </a:xfrm>
        </p:grpSpPr>
        <p:sp>
          <p:nvSpPr>
            <p:cNvPr id="57"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61" name="图片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82" y="0"/>
            <a:ext cx="4144988" cy="6858000"/>
          </a:xfrm>
          <a:prstGeom prst="rect">
            <a:avLst/>
          </a:prstGeom>
        </p:spPr>
      </p:pic>
    </p:spTree>
    <p:extLst>
      <p:ext uri="{BB962C8B-B14F-4D97-AF65-F5344CB8AC3E}">
        <p14:creationId xmlns:p14="http://schemas.microsoft.com/office/powerpoint/2010/main" val="1153415222"/>
      </p:ext>
    </p:extLst>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975440" y="116632"/>
            <a:ext cx="209781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用电安全</a:t>
            </a:r>
          </a:p>
        </p:txBody>
      </p:sp>
      <p:cxnSp>
        <p:nvCxnSpPr>
          <p:cNvPr id="45" name="MH_Other_1"/>
          <p:cNvCxnSpPr/>
          <p:nvPr/>
        </p:nvCxnSpPr>
        <p:spPr>
          <a:xfrm>
            <a:off x="1939223" y="3874258"/>
            <a:ext cx="7631356"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6" name="MH_Other_2"/>
          <p:cNvSpPr/>
          <p:nvPr/>
        </p:nvSpPr>
        <p:spPr>
          <a:xfrm>
            <a:off x="3018893" y="1281970"/>
            <a:ext cx="1495108" cy="2484943"/>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anchor="b">
            <a:scene3d>
              <a:camera prst="orthographicFront"/>
              <a:lightRig rig="threePt" dir="t"/>
            </a:scene3d>
            <a:sp3d>
              <a:contourClr>
                <a:srgbClr val="FFFFFF"/>
              </a:contourClr>
            </a:sp3d>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en-US" altLang="zh-CN" sz="15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A</a:t>
            </a:r>
            <a:endParaRPr lang="zh-CN" altLang="en-US" sz="15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MH_SubTitle_1"/>
          <p:cNvSpPr/>
          <p:nvPr/>
        </p:nvSpPr>
        <p:spPr>
          <a:xfrm>
            <a:off x="3073251" y="1340768"/>
            <a:ext cx="1386391" cy="1644503"/>
          </a:xfrm>
          <a:custGeom>
            <a:avLst/>
            <a:gdLst>
              <a:gd name="connsiteX0" fmla="*/ 573088 w 1146175"/>
              <a:gd name="connsiteY0" fmla="*/ 0 h 1359564"/>
              <a:gd name="connsiteX1" fmla="*/ 1146175 w 1146175"/>
              <a:gd name="connsiteY1" fmla="*/ 574220 h 1359564"/>
              <a:gd name="connsiteX2" fmla="*/ 1134532 w 1146175"/>
              <a:gd name="connsiteY2" fmla="*/ 689945 h 1359564"/>
              <a:gd name="connsiteX3" fmla="*/ 1112602 w 1146175"/>
              <a:gd name="connsiteY3" fmla="*/ 760731 h 1359564"/>
              <a:gd name="connsiteX4" fmla="*/ 1112798 w 1146175"/>
              <a:gd name="connsiteY4" fmla="*/ 760731 h 1359564"/>
              <a:gd name="connsiteX5" fmla="*/ 850646 w 1146175"/>
              <a:gd name="connsiteY5" fmla="*/ 1359564 h 1359564"/>
              <a:gd name="connsiteX6" fmla="*/ 295529 w 1146175"/>
              <a:gd name="connsiteY6" fmla="*/ 1359564 h 1359564"/>
              <a:gd name="connsiteX7" fmla="*/ 33378 w 1146175"/>
              <a:gd name="connsiteY7" fmla="*/ 760731 h 1359564"/>
              <a:gd name="connsiteX8" fmla="*/ 33573 w 1146175"/>
              <a:gd name="connsiteY8" fmla="*/ 760731 h 1359564"/>
              <a:gd name="connsiteX9" fmla="*/ 11643 w 1146175"/>
              <a:gd name="connsiteY9" fmla="*/ 689945 h 1359564"/>
              <a:gd name="connsiteX10" fmla="*/ 0 w 1146175"/>
              <a:gd name="connsiteY10" fmla="*/ 574220 h 1359564"/>
              <a:gd name="connsiteX11" fmla="*/ 573088 w 1146175"/>
              <a:gd name="connsiteY11" fmla="*/ 0 h 13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6175" h="1359564">
                <a:moveTo>
                  <a:pt x="573088" y="0"/>
                </a:moveTo>
                <a:cubicBezTo>
                  <a:pt x="889595" y="0"/>
                  <a:pt x="1146175" y="257087"/>
                  <a:pt x="1146175" y="574220"/>
                </a:cubicBezTo>
                <a:cubicBezTo>
                  <a:pt x="1146175" y="613861"/>
                  <a:pt x="1142166" y="652565"/>
                  <a:pt x="1134532" y="689945"/>
                </a:cubicBezTo>
                <a:lnTo>
                  <a:pt x="1112602" y="760731"/>
                </a:lnTo>
                <a:lnTo>
                  <a:pt x="1112798" y="760731"/>
                </a:lnTo>
                <a:lnTo>
                  <a:pt x="850646" y="1359564"/>
                </a:lnTo>
                <a:lnTo>
                  <a:pt x="295529" y="1359564"/>
                </a:lnTo>
                <a:lnTo>
                  <a:pt x="33378" y="760731"/>
                </a:lnTo>
                <a:lnTo>
                  <a:pt x="33573" y="760731"/>
                </a:lnTo>
                <a:lnTo>
                  <a:pt x="11643" y="689945"/>
                </a:lnTo>
                <a:cubicBezTo>
                  <a:pt x="4009" y="652565"/>
                  <a:pt x="0" y="613861"/>
                  <a:pt x="0" y="574220"/>
                </a:cubicBezTo>
                <a:cubicBezTo>
                  <a:pt x="0" y="257087"/>
                  <a:pt x="256580" y="0"/>
                  <a:pt x="573088" y="0"/>
                </a:cubicBezTo>
                <a:close/>
              </a:path>
            </a:pathLst>
          </a:custGeom>
          <a:solidFill>
            <a:srgbClr val="B381D9"/>
          </a:solidFill>
          <a:ln>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normAutofit/>
            <a:scene3d>
              <a:camera prst="orthographicFront"/>
              <a:lightRig rig="threePt" dir="t"/>
            </a:scene3d>
            <a:sp3d>
              <a:contourClr>
                <a:srgbClr val="FFFFFF"/>
              </a:contourClr>
            </a:sp3d>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动力电</a:t>
            </a:r>
          </a:p>
        </p:txBody>
      </p:sp>
      <p:sp>
        <p:nvSpPr>
          <p:cNvPr id="48" name="MH_Other_3"/>
          <p:cNvSpPr/>
          <p:nvPr/>
        </p:nvSpPr>
        <p:spPr>
          <a:xfrm>
            <a:off x="5004146" y="1281970"/>
            <a:ext cx="1495108" cy="2484943"/>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tIns="0" bIns="0" anchor="b">
            <a:scene3d>
              <a:camera prst="orthographicFront"/>
              <a:lightRig rig="threePt" dir="t"/>
            </a:scene3d>
            <a:sp3d>
              <a:contourClr>
                <a:srgbClr val="FFFFFF"/>
              </a:contourClr>
            </a:sp3d>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en-US" altLang="zh-CN" sz="15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B</a:t>
            </a:r>
            <a:endParaRPr lang="zh-CN" altLang="en-US" sz="15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MH_SubTitle_2"/>
          <p:cNvSpPr/>
          <p:nvPr/>
        </p:nvSpPr>
        <p:spPr>
          <a:xfrm>
            <a:off x="5058504" y="1340768"/>
            <a:ext cx="1386391" cy="1644503"/>
          </a:xfrm>
          <a:custGeom>
            <a:avLst/>
            <a:gdLst>
              <a:gd name="connsiteX0" fmla="*/ 573088 w 1146175"/>
              <a:gd name="connsiteY0" fmla="*/ 0 h 1359564"/>
              <a:gd name="connsiteX1" fmla="*/ 1146175 w 1146175"/>
              <a:gd name="connsiteY1" fmla="*/ 574220 h 1359564"/>
              <a:gd name="connsiteX2" fmla="*/ 1134532 w 1146175"/>
              <a:gd name="connsiteY2" fmla="*/ 689945 h 1359564"/>
              <a:gd name="connsiteX3" fmla="*/ 1112602 w 1146175"/>
              <a:gd name="connsiteY3" fmla="*/ 760731 h 1359564"/>
              <a:gd name="connsiteX4" fmla="*/ 1112798 w 1146175"/>
              <a:gd name="connsiteY4" fmla="*/ 760731 h 1359564"/>
              <a:gd name="connsiteX5" fmla="*/ 850646 w 1146175"/>
              <a:gd name="connsiteY5" fmla="*/ 1359564 h 1359564"/>
              <a:gd name="connsiteX6" fmla="*/ 295529 w 1146175"/>
              <a:gd name="connsiteY6" fmla="*/ 1359564 h 1359564"/>
              <a:gd name="connsiteX7" fmla="*/ 33378 w 1146175"/>
              <a:gd name="connsiteY7" fmla="*/ 760731 h 1359564"/>
              <a:gd name="connsiteX8" fmla="*/ 33573 w 1146175"/>
              <a:gd name="connsiteY8" fmla="*/ 760731 h 1359564"/>
              <a:gd name="connsiteX9" fmla="*/ 11643 w 1146175"/>
              <a:gd name="connsiteY9" fmla="*/ 689945 h 1359564"/>
              <a:gd name="connsiteX10" fmla="*/ 0 w 1146175"/>
              <a:gd name="connsiteY10" fmla="*/ 574220 h 1359564"/>
              <a:gd name="connsiteX11" fmla="*/ 573088 w 1146175"/>
              <a:gd name="connsiteY11" fmla="*/ 0 h 13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6175" h="1359564">
                <a:moveTo>
                  <a:pt x="573088" y="0"/>
                </a:moveTo>
                <a:cubicBezTo>
                  <a:pt x="889595" y="0"/>
                  <a:pt x="1146175" y="257087"/>
                  <a:pt x="1146175" y="574220"/>
                </a:cubicBezTo>
                <a:cubicBezTo>
                  <a:pt x="1146175" y="613861"/>
                  <a:pt x="1142166" y="652565"/>
                  <a:pt x="1134532" y="689945"/>
                </a:cubicBezTo>
                <a:lnTo>
                  <a:pt x="1112602" y="760731"/>
                </a:lnTo>
                <a:lnTo>
                  <a:pt x="1112798" y="760731"/>
                </a:lnTo>
                <a:lnTo>
                  <a:pt x="850646" y="1359564"/>
                </a:lnTo>
                <a:lnTo>
                  <a:pt x="295529" y="1359564"/>
                </a:lnTo>
                <a:lnTo>
                  <a:pt x="33378" y="760731"/>
                </a:lnTo>
                <a:lnTo>
                  <a:pt x="33573" y="760731"/>
                </a:lnTo>
                <a:lnTo>
                  <a:pt x="11643" y="689945"/>
                </a:lnTo>
                <a:cubicBezTo>
                  <a:pt x="4009" y="652565"/>
                  <a:pt x="0" y="613861"/>
                  <a:pt x="0" y="574220"/>
                </a:cubicBezTo>
                <a:cubicBezTo>
                  <a:pt x="0" y="257087"/>
                  <a:pt x="256580" y="0"/>
                  <a:pt x="573088"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normAutofit/>
            <a:scene3d>
              <a:camera prst="orthographicFront"/>
              <a:lightRig rig="threePt" dir="t"/>
            </a:scene3d>
            <a:sp3d>
              <a:contourClr>
                <a:srgbClr val="FFFFFF"/>
              </a:contourClr>
            </a:sp3d>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家庭用电</a:t>
            </a:r>
          </a:p>
        </p:txBody>
      </p:sp>
      <p:sp>
        <p:nvSpPr>
          <p:cNvPr id="50" name="MH_Other_4"/>
          <p:cNvSpPr/>
          <p:nvPr/>
        </p:nvSpPr>
        <p:spPr>
          <a:xfrm>
            <a:off x="6989401" y="1281970"/>
            <a:ext cx="1495108" cy="2484943"/>
          </a:xfrm>
          <a:custGeom>
            <a:avLst/>
            <a:gdLst>
              <a:gd name="connsiteX0" fmla="*/ 588566 w 1536700"/>
              <a:gd name="connsiteY0" fmla="*/ 2172931 h 2555648"/>
              <a:gd name="connsiteX1" fmla="*/ 588566 w 1536700"/>
              <a:gd name="connsiteY1" fmla="*/ 2232462 h 2555648"/>
              <a:gd name="connsiteX2" fmla="*/ 948135 w 1536700"/>
              <a:gd name="connsiteY2" fmla="*/ 2232462 h 2555648"/>
              <a:gd name="connsiteX3" fmla="*/ 948135 w 1536700"/>
              <a:gd name="connsiteY3" fmla="*/ 2172931 h 2555648"/>
              <a:gd name="connsiteX4" fmla="*/ 588566 w 1536700"/>
              <a:gd name="connsiteY4" fmla="*/ 2014319 h 2555648"/>
              <a:gd name="connsiteX5" fmla="*/ 588566 w 1536700"/>
              <a:gd name="connsiteY5" fmla="*/ 2073850 h 2555648"/>
              <a:gd name="connsiteX6" fmla="*/ 948135 w 1536700"/>
              <a:gd name="connsiteY6" fmla="*/ 2073850 h 2555648"/>
              <a:gd name="connsiteX7" fmla="*/ 948135 w 1536700"/>
              <a:gd name="connsiteY7" fmla="*/ 2014319 h 2555648"/>
              <a:gd name="connsiteX8" fmla="*/ 439655 w 1536700"/>
              <a:gd name="connsiteY8" fmla="*/ 1865655 h 2555648"/>
              <a:gd name="connsiteX9" fmla="*/ 1097045 w 1536700"/>
              <a:gd name="connsiteY9" fmla="*/ 1865655 h 2555648"/>
              <a:gd name="connsiteX10" fmla="*/ 1189236 w 1536700"/>
              <a:gd name="connsiteY10" fmla="*/ 1953225 h 2555648"/>
              <a:gd name="connsiteX11" fmla="*/ 1097045 w 1536700"/>
              <a:gd name="connsiteY11" fmla="*/ 2040795 h 2555648"/>
              <a:gd name="connsiteX12" fmla="*/ 1189236 w 1536700"/>
              <a:gd name="connsiteY12" fmla="*/ 2128365 h 2555648"/>
              <a:gd name="connsiteX13" fmla="*/ 1097045 w 1536700"/>
              <a:gd name="connsiteY13" fmla="*/ 2215935 h 2555648"/>
              <a:gd name="connsiteX14" fmla="*/ 1189236 w 1536700"/>
              <a:gd name="connsiteY14" fmla="*/ 2303505 h 2555648"/>
              <a:gd name="connsiteX15" fmla="*/ 1097045 w 1536700"/>
              <a:gd name="connsiteY15" fmla="*/ 2391075 h 2555648"/>
              <a:gd name="connsiteX16" fmla="*/ 948071 w 1536700"/>
              <a:gd name="connsiteY16" fmla="*/ 2391075 h 2555648"/>
              <a:gd name="connsiteX17" fmla="*/ 937297 w 1536700"/>
              <a:gd name="connsiteY17" fmla="*/ 2444188 h 2555648"/>
              <a:gd name="connsiteX18" fmla="*/ 768350 w 1536700"/>
              <a:gd name="connsiteY18" fmla="*/ 2555648 h 2555648"/>
              <a:gd name="connsiteX19" fmla="*/ 599403 w 1536700"/>
              <a:gd name="connsiteY19" fmla="*/ 2444188 h 2555648"/>
              <a:gd name="connsiteX20" fmla="*/ 588630 w 1536700"/>
              <a:gd name="connsiteY20" fmla="*/ 2391075 h 2555648"/>
              <a:gd name="connsiteX21" fmla="*/ 439655 w 1536700"/>
              <a:gd name="connsiteY21" fmla="*/ 2391075 h 2555648"/>
              <a:gd name="connsiteX22" fmla="*/ 347464 w 1536700"/>
              <a:gd name="connsiteY22" fmla="*/ 2303505 h 2555648"/>
              <a:gd name="connsiteX23" fmla="*/ 439655 w 1536700"/>
              <a:gd name="connsiteY23" fmla="*/ 2215935 h 2555648"/>
              <a:gd name="connsiteX24" fmla="*/ 347464 w 1536700"/>
              <a:gd name="connsiteY24" fmla="*/ 2128365 h 2555648"/>
              <a:gd name="connsiteX25" fmla="*/ 439655 w 1536700"/>
              <a:gd name="connsiteY25" fmla="*/ 2040795 h 2555648"/>
              <a:gd name="connsiteX26" fmla="*/ 347464 w 1536700"/>
              <a:gd name="connsiteY26" fmla="*/ 1953225 h 2555648"/>
              <a:gd name="connsiteX27" fmla="*/ 439655 w 1536700"/>
              <a:gd name="connsiteY27" fmla="*/ 1865655 h 2555648"/>
              <a:gd name="connsiteX28" fmla="*/ 768350 w 1536700"/>
              <a:gd name="connsiteY28" fmla="*/ 0 h 2555648"/>
              <a:gd name="connsiteX29" fmla="*/ 1536700 w 1536700"/>
              <a:gd name="connsiteY29" fmla="*/ 770343 h 2555648"/>
              <a:gd name="connsiteX30" fmla="*/ 1521090 w 1536700"/>
              <a:gd name="connsiteY30" fmla="*/ 925594 h 2555648"/>
              <a:gd name="connsiteX31" fmla="*/ 1491688 w 1536700"/>
              <a:gd name="connsiteY31" fmla="*/ 1020556 h 2555648"/>
              <a:gd name="connsiteX32" fmla="*/ 1491950 w 1536700"/>
              <a:gd name="connsiteY32" fmla="*/ 1020556 h 2555648"/>
              <a:gd name="connsiteX33" fmla="*/ 1140478 w 1536700"/>
              <a:gd name="connsiteY33" fmla="*/ 1823920 h 2555648"/>
              <a:gd name="connsiteX34" fmla="*/ 396222 w 1536700"/>
              <a:gd name="connsiteY34" fmla="*/ 1823920 h 2555648"/>
              <a:gd name="connsiteX35" fmla="*/ 44750 w 1536700"/>
              <a:gd name="connsiteY35" fmla="*/ 1020556 h 2555648"/>
              <a:gd name="connsiteX36" fmla="*/ 45012 w 1536700"/>
              <a:gd name="connsiteY36" fmla="*/ 1020556 h 2555648"/>
              <a:gd name="connsiteX37" fmla="*/ 15610 w 1536700"/>
              <a:gd name="connsiteY37" fmla="*/ 925594 h 2555648"/>
              <a:gd name="connsiteX38" fmla="*/ 0 w 1536700"/>
              <a:gd name="connsiteY38" fmla="*/ 770343 h 2555648"/>
              <a:gd name="connsiteX39" fmla="*/ 768350 w 1536700"/>
              <a:gd name="connsiteY39" fmla="*/ 0 h 2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36700" h="2555648">
                <a:moveTo>
                  <a:pt x="588566" y="2172931"/>
                </a:moveTo>
                <a:lnTo>
                  <a:pt x="588566" y="2232462"/>
                </a:lnTo>
                <a:lnTo>
                  <a:pt x="948135" y="2232462"/>
                </a:lnTo>
                <a:lnTo>
                  <a:pt x="948135" y="2172931"/>
                </a:lnTo>
                <a:close/>
                <a:moveTo>
                  <a:pt x="588566" y="2014319"/>
                </a:moveTo>
                <a:lnTo>
                  <a:pt x="588566" y="2073850"/>
                </a:lnTo>
                <a:lnTo>
                  <a:pt x="948135" y="2073850"/>
                </a:lnTo>
                <a:lnTo>
                  <a:pt x="948135" y="2014319"/>
                </a:lnTo>
                <a:close/>
                <a:moveTo>
                  <a:pt x="439655" y="1865655"/>
                </a:moveTo>
                <a:lnTo>
                  <a:pt x="1097045" y="1865655"/>
                </a:lnTo>
                <a:cubicBezTo>
                  <a:pt x="1147961" y="1865655"/>
                  <a:pt x="1189236" y="1904861"/>
                  <a:pt x="1189236" y="1953225"/>
                </a:cubicBezTo>
                <a:cubicBezTo>
                  <a:pt x="1189236" y="2001589"/>
                  <a:pt x="1147961" y="2040795"/>
                  <a:pt x="1097045" y="2040795"/>
                </a:cubicBezTo>
                <a:cubicBezTo>
                  <a:pt x="1147961" y="2040795"/>
                  <a:pt x="1189236" y="2080001"/>
                  <a:pt x="1189236" y="2128365"/>
                </a:cubicBezTo>
                <a:cubicBezTo>
                  <a:pt x="1189236" y="2176729"/>
                  <a:pt x="1147961" y="2215935"/>
                  <a:pt x="1097045" y="2215935"/>
                </a:cubicBezTo>
                <a:cubicBezTo>
                  <a:pt x="1147961" y="2215935"/>
                  <a:pt x="1189236" y="2255141"/>
                  <a:pt x="1189236" y="2303505"/>
                </a:cubicBezTo>
                <a:cubicBezTo>
                  <a:pt x="1189236" y="2351869"/>
                  <a:pt x="1147961" y="2391075"/>
                  <a:pt x="1097045" y="2391075"/>
                </a:cubicBezTo>
                <a:lnTo>
                  <a:pt x="948071" y="2391075"/>
                </a:lnTo>
                <a:lnTo>
                  <a:pt x="937297" y="2444188"/>
                </a:lnTo>
                <a:cubicBezTo>
                  <a:pt x="909462" y="2509689"/>
                  <a:pt x="844299" y="2555648"/>
                  <a:pt x="768350" y="2555648"/>
                </a:cubicBezTo>
                <a:cubicBezTo>
                  <a:pt x="692402" y="2555648"/>
                  <a:pt x="627238" y="2509689"/>
                  <a:pt x="599403" y="2444188"/>
                </a:cubicBezTo>
                <a:lnTo>
                  <a:pt x="588630" y="2391075"/>
                </a:lnTo>
                <a:lnTo>
                  <a:pt x="439655" y="2391075"/>
                </a:lnTo>
                <a:cubicBezTo>
                  <a:pt x="388739" y="2391075"/>
                  <a:pt x="347464" y="2351869"/>
                  <a:pt x="347464" y="2303505"/>
                </a:cubicBezTo>
                <a:cubicBezTo>
                  <a:pt x="347464" y="2255141"/>
                  <a:pt x="388739" y="2215935"/>
                  <a:pt x="439655" y="2215935"/>
                </a:cubicBezTo>
                <a:cubicBezTo>
                  <a:pt x="388739" y="2215935"/>
                  <a:pt x="347464" y="2176729"/>
                  <a:pt x="347464" y="2128365"/>
                </a:cubicBezTo>
                <a:cubicBezTo>
                  <a:pt x="347464" y="2080001"/>
                  <a:pt x="388739" y="2040795"/>
                  <a:pt x="439655" y="2040795"/>
                </a:cubicBezTo>
                <a:cubicBezTo>
                  <a:pt x="388739" y="2040795"/>
                  <a:pt x="347464" y="2001589"/>
                  <a:pt x="347464" y="1953225"/>
                </a:cubicBezTo>
                <a:cubicBezTo>
                  <a:pt x="347464" y="1904861"/>
                  <a:pt x="388739" y="1865655"/>
                  <a:pt x="439655" y="1865655"/>
                </a:cubicBezTo>
                <a:close/>
                <a:moveTo>
                  <a:pt x="768350" y="0"/>
                </a:moveTo>
                <a:cubicBezTo>
                  <a:pt x="1192698" y="0"/>
                  <a:pt x="1536700" y="344894"/>
                  <a:pt x="1536700" y="770343"/>
                </a:cubicBezTo>
                <a:cubicBezTo>
                  <a:pt x="1536700" y="823524"/>
                  <a:pt x="1531325" y="875447"/>
                  <a:pt x="1521090" y="925594"/>
                </a:cubicBezTo>
                <a:lnTo>
                  <a:pt x="1491688" y="1020556"/>
                </a:lnTo>
                <a:lnTo>
                  <a:pt x="1491950" y="1020556"/>
                </a:lnTo>
                <a:lnTo>
                  <a:pt x="1140478" y="1823920"/>
                </a:lnTo>
                <a:lnTo>
                  <a:pt x="396222" y="1823920"/>
                </a:lnTo>
                <a:lnTo>
                  <a:pt x="44750" y="1020556"/>
                </a:lnTo>
                <a:lnTo>
                  <a:pt x="45012" y="1020556"/>
                </a:lnTo>
                <a:lnTo>
                  <a:pt x="15610" y="925594"/>
                </a:lnTo>
                <a:cubicBezTo>
                  <a:pt x="5375" y="875447"/>
                  <a:pt x="0" y="823524"/>
                  <a:pt x="0" y="770343"/>
                </a:cubicBezTo>
                <a:cubicBezTo>
                  <a:pt x="0" y="344894"/>
                  <a:pt x="344002" y="0"/>
                  <a:pt x="768350" y="0"/>
                </a:cubicBezTo>
                <a:close/>
              </a:path>
            </a:pathLst>
          </a:custGeom>
          <a:solidFill>
            <a:srgbClr val="B381D9"/>
          </a:solidFill>
          <a:ln>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tIns="0" bIns="0" anchor="b">
            <a:scene3d>
              <a:camera prst="orthographicFront"/>
              <a:lightRig rig="threePt" dir="t"/>
            </a:scene3d>
            <a:sp3d>
              <a:contourClr>
                <a:srgbClr val="FFFFFF"/>
              </a:contourClr>
            </a:sp3d>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en-US" altLang="zh-CN" sz="15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C</a:t>
            </a:r>
            <a:endParaRPr lang="zh-CN" altLang="en-US" sz="15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MH_SubTitle_3"/>
          <p:cNvSpPr/>
          <p:nvPr/>
        </p:nvSpPr>
        <p:spPr>
          <a:xfrm>
            <a:off x="7043760" y="1340768"/>
            <a:ext cx="1386391" cy="1644503"/>
          </a:xfrm>
          <a:custGeom>
            <a:avLst/>
            <a:gdLst>
              <a:gd name="connsiteX0" fmla="*/ 573088 w 1146175"/>
              <a:gd name="connsiteY0" fmla="*/ 0 h 1359564"/>
              <a:gd name="connsiteX1" fmla="*/ 1146175 w 1146175"/>
              <a:gd name="connsiteY1" fmla="*/ 574220 h 1359564"/>
              <a:gd name="connsiteX2" fmla="*/ 1134532 w 1146175"/>
              <a:gd name="connsiteY2" fmla="*/ 689945 h 1359564"/>
              <a:gd name="connsiteX3" fmla="*/ 1112602 w 1146175"/>
              <a:gd name="connsiteY3" fmla="*/ 760731 h 1359564"/>
              <a:gd name="connsiteX4" fmla="*/ 1112798 w 1146175"/>
              <a:gd name="connsiteY4" fmla="*/ 760731 h 1359564"/>
              <a:gd name="connsiteX5" fmla="*/ 850646 w 1146175"/>
              <a:gd name="connsiteY5" fmla="*/ 1359564 h 1359564"/>
              <a:gd name="connsiteX6" fmla="*/ 295529 w 1146175"/>
              <a:gd name="connsiteY6" fmla="*/ 1359564 h 1359564"/>
              <a:gd name="connsiteX7" fmla="*/ 33378 w 1146175"/>
              <a:gd name="connsiteY7" fmla="*/ 760731 h 1359564"/>
              <a:gd name="connsiteX8" fmla="*/ 33573 w 1146175"/>
              <a:gd name="connsiteY8" fmla="*/ 760731 h 1359564"/>
              <a:gd name="connsiteX9" fmla="*/ 11643 w 1146175"/>
              <a:gd name="connsiteY9" fmla="*/ 689945 h 1359564"/>
              <a:gd name="connsiteX10" fmla="*/ 0 w 1146175"/>
              <a:gd name="connsiteY10" fmla="*/ 574220 h 1359564"/>
              <a:gd name="connsiteX11" fmla="*/ 573088 w 1146175"/>
              <a:gd name="connsiteY11" fmla="*/ 0 h 135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6175" h="1359564">
                <a:moveTo>
                  <a:pt x="573088" y="0"/>
                </a:moveTo>
                <a:cubicBezTo>
                  <a:pt x="889595" y="0"/>
                  <a:pt x="1146175" y="257087"/>
                  <a:pt x="1146175" y="574220"/>
                </a:cubicBezTo>
                <a:cubicBezTo>
                  <a:pt x="1146175" y="613861"/>
                  <a:pt x="1142166" y="652565"/>
                  <a:pt x="1134532" y="689945"/>
                </a:cubicBezTo>
                <a:lnTo>
                  <a:pt x="1112602" y="760731"/>
                </a:lnTo>
                <a:lnTo>
                  <a:pt x="1112798" y="760731"/>
                </a:lnTo>
                <a:lnTo>
                  <a:pt x="850646" y="1359564"/>
                </a:lnTo>
                <a:lnTo>
                  <a:pt x="295529" y="1359564"/>
                </a:lnTo>
                <a:lnTo>
                  <a:pt x="33378" y="760731"/>
                </a:lnTo>
                <a:lnTo>
                  <a:pt x="33573" y="760731"/>
                </a:lnTo>
                <a:lnTo>
                  <a:pt x="11643" y="689945"/>
                </a:lnTo>
                <a:cubicBezTo>
                  <a:pt x="4009" y="652565"/>
                  <a:pt x="0" y="613861"/>
                  <a:pt x="0" y="574220"/>
                </a:cubicBezTo>
                <a:cubicBezTo>
                  <a:pt x="0" y="257087"/>
                  <a:pt x="256580" y="0"/>
                  <a:pt x="573088" y="0"/>
                </a:cubicBezTo>
                <a:close/>
              </a:path>
            </a:pathLst>
          </a:cu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normAutofit/>
            <a:scene3d>
              <a:camera prst="orthographicFront"/>
              <a:lightRig rig="threePt" dir="t"/>
            </a:scene3d>
            <a:sp3d>
              <a:contourClr>
                <a:srgbClr val="FFFFFF"/>
              </a:contourClr>
            </a:sp3d>
          </a:bodyP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defRPr/>
            </a:pPr>
            <a:r>
              <a:rPr lang="zh-CN" altLang="en-US"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安全用电</a:t>
            </a:r>
          </a:p>
        </p:txBody>
      </p:sp>
      <p:sp>
        <p:nvSpPr>
          <p:cNvPr id="52" name="MH_Desc_1"/>
          <p:cNvSpPr/>
          <p:nvPr/>
        </p:nvSpPr>
        <p:spPr>
          <a:xfrm>
            <a:off x="1633091" y="4221088"/>
            <a:ext cx="8568373" cy="977079"/>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50000"/>
              </a:lnSpc>
              <a:defRPr/>
            </a:pP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日常生活与生产中通常使用两种电压，一种是动力电，其电压为</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380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伏</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一种是照明和家庭用电</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其电压为</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220</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伏</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这样的电压，远远超过了人体所能承受的限度。电气设备使用不当，不仅易造成人员伤亡，也极易引起火灾、爆炸等事故。所以，安全用电十分重要。</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等腰三角形 53"/>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780899918"/>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1+#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1000"/>
                                        <p:tgtEl>
                                          <p:spTgt spid="45"/>
                                        </p:tgtEl>
                                      </p:cBhvr>
                                    </p:animEffect>
                                    <p:anim calcmode="lin" valueType="num">
                                      <p:cBhvr>
                                        <p:cTn id="25" dur="1000" fill="hold"/>
                                        <p:tgtEl>
                                          <p:spTgt spid="45"/>
                                        </p:tgtEl>
                                        <p:attrNameLst>
                                          <p:attrName>ppt_x</p:attrName>
                                        </p:attrNameLst>
                                      </p:cBhvr>
                                      <p:tavLst>
                                        <p:tav tm="0">
                                          <p:val>
                                            <p:strVal val="#ppt_x"/>
                                          </p:val>
                                        </p:tav>
                                        <p:tav tm="100000">
                                          <p:val>
                                            <p:strVal val="#ppt_x"/>
                                          </p:val>
                                        </p:tav>
                                      </p:tavLst>
                                    </p:anim>
                                    <p:anim calcmode="lin" valueType="num">
                                      <p:cBhvr>
                                        <p:cTn id="26" dur="1000" fill="hold"/>
                                        <p:tgtEl>
                                          <p:spTgt spid="4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anim calcmode="lin" valueType="num">
                                      <p:cBhvr>
                                        <p:cTn id="30" dur="1000" fill="hold"/>
                                        <p:tgtEl>
                                          <p:spTgt spid="46"/>
                                        </p:tgtEl>
                                        <p:attrNameLst>
                                          <p:attrName>ppt_x</p:attrName>
                                        </p:attrNameLst>
                                      </p:cBhvr>
                                      <p:tavLst>
                                        <p:tav tm="0">
                                          <p:val>
                                            <p:strVal val="#ppt_x"/>
                                          </p:val>
                                        </p:tav>
                                        <p:tav tm="100000">
                                          <p:val>
                                            <p:strVal val="#ppt_x"/>
                                          </p:val>
                                        </p:tav>
                                      </p:tavLst>
                                    </p:anim>
                                    <p:anim calcmode="lin" valueType="num">
                                      <p:cBhvr>
                                        <p:cTn id="31" dur="1000" fill="hold"/>
                                        <p:tgtEl>
                                          <p:spTgt spid="4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1000"/>
                                        <p:tgtEl>
                                          <p:spTgt spid="47"/>
                                        </p:tgtEl>
                                      </p:cBhvr>
                                    </p:animEffect>
                                    <p:anim calcmode="lin" valueType="num">
                                      <p:cBhvr>
                                        <p:cTn id="35" dur="1000" fill="hold"/>
                                        <p:tgtEl>
                                          <p:spTgt spid="47"/>
                                        </p:tgtEl>
                                        <p:attrNameLst>
                                          <p:attrName>ppt_x</p:attrName>
                                        </p:attrNameLst>
                                      </p:cBhvr>
                                      <p:tavLst>
                                        <p:tav tm="0">
                                          <p:val>
                                            <p:strVal val="#ppt_x"/>
                                          </p:val>
                                        </p:tav>
                                        <p:tav tm="100000">
                                          <p:val>
                                            <p:strVal val="#ppt_x"/>
                                          </p:val>
                                        </p:tav>
                                      </p:tavLst>
                                    </p:anim>
                                    <p:anim calcmode="lin" valueType="num">
                                      <p:cBhvr>
                                        <p:cTn id="36" dur="1000" fill="hold"/>
                                        <p:tgtEl>
                                          <p:spTgt spid="4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1000"/>
                                        <p:tgtEl>
                                          <p:spTgt spid="48"/>
                                        </p:tgtEl>
                                      </p:cBhvr>
                                    </p:animEffect>
                                    <p:anim calcmode="lin" valueType="num">
                                      <p:cBhvr>
                                        <p:cTn id="40" dur="1000" fill="hold"/>
                                        <p:tgtEl>
                                          <p:spTgt spid="48"/>
                                        </p:tgtEl>
                                        <p:attrNameLst>
                                          <p:attrName>ppt_x</p:attrName>
                                        </p:attrNameLst>
                                      </p:cBhvr>
                                      <p:tavLst>
                                        <p:tav tm="0">
                                          <p:val>
                                            <p:strVal val="#ppt_x"/>
                                          </p:val>
                                        </p:tav>
                                        <p:tav tm="100000">
                                          <p:val>
                                            <p:strVal val="#ppt_x"/>
                                          </p:val>
                                        </p:tav>
                                      </p:tavLst>
                                    </p:anim>
                                    <p:anim calcmode="lin" valueType="num">
                                      <p:cBhvr>
                                        <p:cTn id="41" dur="1000" fill="hold"/>
                                        <p:tgtEl>
                                          <p:spTgt spid="4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1000"/>
                                        <p:tgtEl>
                                          <p:spTgt spid="49"/>
                                        </p:tgtEl>
                                      </p:cBhvr>
                                    </p:animEffect>
                                    <p:anim calcmode="lin" valueType="num">
                                      <p:cBhvr>
                                        <p:cTn id="45" dur="1000" fill="hold"/>
                                        <p:tgtEl>
                                          <p:spTgt spid="49"/>
                                        </p:tgtEl>
                                        <p:attrNameLst>
                                          <p:attrName>ppt_x</p:attrName>
                                        </p:attrNameLst>
                                      </p:cBhvr>
                                      <p:tavLst>
                                        <p:tav tm="0">
                                          <p:val>
                                            <p:strVal val="#ppt_x"/>
                                          </p:val>
                                        </p:tav>
                                        <p:tav tm="100000">
                                          <p:val>
                                            <p:strVal val="#ppt_x"/>
                                          </p:val>
                                        </p:tav>
                                      </p:tavLst>
                                    </p:anim>
                                    <p:anim calcmode="lin" valueType="num">
                                      <p:cBhvr>
                                        <p:cTn id="46" dur="1000" fill="hold"/>
                                        <p:tgtEl>
                                          <p:spTgt spid="4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1000"/>
                                        <p:tgtEl>
                                          <p:spTgt spid="50"/>
                                        </p:tgtEl>
                                      </p:cBhvr>
                                    </p:animEffect>
                                    <p:anim calcmode="lin" valueType="num">
                                      <p:cBhvr>
                                        <p:cTn id="50" dur="1000" fill="hold"/>
                                        <p:tgtEl>
                                          <p:spTgt spid="50"/>
                                        </p:tgtEl>
                                        <p:attrNameLst>
                                          <p:attrName>ppt_x</p:attrName>
                                        </p:attrNameLst>
                                      </p:cBhvr>
                                      <p:tavLst>
                                        <p:tav tm="0">
                                          <p:val>
                                            <p:strVal val="#ppt_x"/>
                                          </p:val>
                                        </p:tav>
                                        <p:tav tm="100000">
                                          <p:val>
                                            <p:strVal val="#ppt_x"/>
                                          </p:val>
                                        </p:tav>
                                      </p:tavLst>
                                    </p:anim>
                                    <p:anim calcmode="lin" valueType="num">
                                      <p:cBhvr>
                                        <p:cTn id="51" dur="1000" fill="hold"/>
                                        <p:tgtEl>
                                          <p:spTgt spid="5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1000"/>
                                        <p:tgtEl>
                                          <p:spTgt spid="51"/>
                                        </p:tgtEl>
                                      </p:cBhvr>
                                    </p:animEffect>
                                    <p:anim calcmode="lin" valueType="num">
                                      <p:cBhvr>
                                        <p:cTn id="55" dur="1000" fill="hold"/>
                                        <p:tgtEl>
                                          <p:spTgt spid="51"/>
                                        </p:tgtEl>
                                        <p:attrNameLst>
                                          <p:attrName>ppt_x</p:attrName>
                                        </p:attrNameLst>
                                      </p:cBhvr>
                                      <p:tavLst>
                                        <p:tav tm="0">
                                          <p:val>
                                            <p:strVal val="#ppt_x"/>
                                          </p:val>
                                        </p:tav>
                                        <p:tav tm="100000">
                                          <p:val>
                                            <p:strVal val="#ppt_x"/>
                                          </p:val>
                                        </p:tav>
                                      </p:tavLst>
                                    </p:anim>
                                    <p:anim calcmode="lin" valueType="num">
                                      <p:cBhvr>
                                        <p:cTn id="56" dur="1000" fill="hold"/>
                                        <p:tgtEl>
                                          <p:spTgt spid="5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1000"/>
                                        <p:tgtEl>
                                          <p:spTgt spid="52"/>
                                        </p:tgtEl>
                                      </p:cBhvr>
                                    </p:animEffect>
                                    <p:anim calcmode="lin" valueType="num">
                                      <p:cBhvr>
                                        <p:cTn id="60" dur="1000" fill="hold"/>
                                        <p:tgtEl>
                                          <p:spTgt spid="52"/>
                                        </p:tgtEl>
                                        <p:attrNameLst>
                                          <p:attrName>ppt_x</p:attrName>
                                        </p:attrNameLst>
                                      </p:cBhvr>
                                      <p:tavLst>
                                        <p:tav tm="0">
                                          <p:val>
                                            <p:strVal val="#ppt_x"/>
                                          </p:val>
                                        </p:tav>
                                        <p:tav tm="100000">
                                          <p:val>
                                            <p:strVal val="#ppt_x"/>
                                          </p:val>
                                        </p:tav>
                                      </p:tavLst>
                                    </p:anim>
                                    <p:anim calcmode="lin" valueType="num">
                                      <p:cBhvr>
                                        <p:cTn id="61"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46" grpId="0" animBg="1"/>
      <p:bldP spid="47" grpId="0" animBg="1"/>
      <p:bldP spid="48" grpId="0" animBg="1"/>
      <p:bldP spid="49" grpId="0" animBg="1"/>
      <p:bldP spid="50" grpId="0" animBg="1"/>
      <p:bldP spid="51" grpId="0" animBg="1"/>
      <p:bldP spid="52" grpId="0"/>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任意多边形 20"/>
          <p:cNvSpPr/>
          <p:nvPr/>
        </p:nvSpPr>
        <p:spPr>
          <a:xfrm>
            <a:off x="1485900" y="3119631"/>
            <a:ext cx="8999702" cy="659180"/>
          </a:xfrm>
          <a:custGeom>
            <a:avLst/>
            <a:gdLst>
              <a:gd name="connsiteX0" fmla="*/ 0 w 8999702"/>
              <a:gd name="connsiteY0" fmla="*/ 0 h 659180"/>
              <a:gd name="connsiteX1" fmla="*/ 8610600 w 8999702"/>
              <a:gd name="connsiteY1" fmla="*/ 0 h 659180"/>
              <a:gd name="connsiteX2" fmla="*/ 8999702 w 8999702"/>
              <a:gd name="connsiteY2" fmla="*/ 329590 h 659180"/>
              <a:gd name="connsiteX3" fmla="*/ 8610600 w 8999702"/>
              <a:gd name="connsiteY3" fmla="*/ 659180 h 659180"/>
              <a:gd name="connsiteX4" fmla="*/ 8610600 w 8999702"/>
              <a:gd name="connsiteY4" fmla="*/ 659179 h 659180"/>
              <a:gd name="connsiteX5" fmla="*/ 1 w 8999702"/>
              <a:gd name="connsiteY5" fmla="*/ 659179 h 659180"/>
              <a:gd name="connsiteX6" fmla="*/ 389102 w 8999702"/>
              <a:gd name="connsiteY6" fmla="*/ 329590 h 6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9702" h="659180">
                <a:moveTo>
                  <a:pt x="0" y="0"/>
                </a:moveTo>
                <a:lnTo>
                  <a:pt x="8610600" y="0"/>
                </a:lnTo>
                <a:lnTo>
                  <a:pt x="8999702" y="329590"/>
                </a:lnTo>
                <a:lnTo>
                  <a:pt x="8610600" y="659180"/>
                </a:lnTo>
                <a:lnTo>
                  <a:pt x="8610600" y="659179"/>
                </a:lnTo>
                <a:lnTo>
                  <a:pt x="1" y="659179"/>
                </a:lnTo>
                <a:lnTo>
                  <a:pt x="389102" y="329590"/>
                </a:lnTo>
                <a:close/>
              </a:path>
            </a:pathLst>
          </a:custGeom>
          <a:solidFill>
            <a:srgbClr val="B381D9">
              <a:alpha val="50000"/>
            </a:srgb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2684E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文本框 26"/>
          <p:cNvSpPr txBox="1"/>
          <p:nvPr/>
        </p:nvSpPr>
        <p:spPr>
          <a:xfrm>
            <a:off x="3801326" y="3218389"/>
            <a:ext cx="1000117"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椭圆 32"/>
          <p:cNvSpPr/>
          <p:nvPr/>
        </p:nvSpPr>
        <p:spPr>
          <a:xfrm>
            <a:off x="2426252" y="4271869"/>
            <a:ext cx="93235" cy="9323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4" name="直接连接符 33"/>
          <p:cNvCxnSpPr/>
          <p:nvPr/>
        </p:nvCxnSpPr>
        <p:spPr>
          <a:xfrm rot="5400000">
            <a:off x="2236808" y="4007725"/>
            <a:ext cx="470988"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4204152" y="2569777"/>
            <a:ext cx="93235" cy="9323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40" name="直接连接符 39"/>
          <p:cNvCxnSpPr/>
          <p:nvPr/>
        </p:nvCxnSpPr>
        <p:spPr>
          <a:xfrm rot="5400000">
            <a:off x="4014708" y="2927605"/>
            <a:ext cx="470988"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椭圆 52"/>
          <p:cNvSpPr/>
          <p:nvPr/>
        </p:nvSpPr>
        <p:spPr>
          <a:xfrm>
            <a:off x="6071021" y="4271869"/>
            <a:ext cx="93235" cy="9323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54" name="直接连接符 53"/>
          <p:cNvCxnSpPr/>
          <p:nvPr/>
        </p:nvCxnSpPr>
        <p:spPr>
          <a:xfrm rot="5400000">
            <a:off x="5881577" y="4007725"/>
            <a:ext cx="470988"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椭圆 57"/>
          <p:cNvSpPr/>
          <p:nvPr/>
        </p:nvSpPr>
        <p:spPr>
          <a:xfrm>
            <a:off x="7832514" y="2569777"/>
            <a:ext cx="93235" cy="9323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0" name="直接连接符 59"/>
          <p:cNvCxnSpPr/>
          <p:nvPr/>
        </p:nvCxnSpPr>
        <p:spPr>
          <a:xfrm rot="5400000">
            <a:off x="7643070" y="2927605"/>
            <a:ext cx="470988" cy="0"/>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sp>
        <p:nvSpPr>
          <p:cNvPr id="65" name="椭圆 64"/>
          <p:cNvSpPr/>
          <p:nvPr/>
        </p:nvSpPr>
        <p:spPr>
          <a:xfrm>
            <a:off x="9697987" y="4271869"/>
            <a:ext cx="93235" cy="93235"/>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6" name="直接连接符 65"/>
          <p:cNvCxnSpPr/>
          <p:nvPr/>
        </p:nvCxnSpPr>
        <p:spPr>
          <a:xfrm rot="5400000">
            <a:off x="9508543" y="4007725"/>
            <a:ext cx="470988" cy="0"/>
          </a:xfrm>
          <a:prstGeom prst="line">
            <a:avLst/>
          </a:prstGeom>
          <a:ln w="19050">
            <a:solidFill>
              <a:srgbClr val="7030A0"/>
            </a:solidFill>
            <a:prstDash val="sysDot"/>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626365" y="133017"/>
            <a:ext cx="6418291" cy="377026"/>
          </a:xfrm>
          <a:prstGeom prst="rect">
            <a:avLst/>
          </a:prstGeom>
          <a:noFill/>
        </p:spPr>
        <p:txBody>
          <a:bodyPr wrap="square" lIns="68580" tIns="34290" rIns="68580" bIns="34290" rtlCol="0">
            <a:spAutoFit/>
          </a:bodyPr>
          <a:lstStyle/>
          <a:p>
            <a:pPr algn="ct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在操作电气设备时，要切实遵守以下安全操作要求：</a:t>
            </a:r>
          </a:p>
        </p:txBody>
      </p:sp>
      <p:sp>
        <p:nvSpPr>
          <p:cNvPr id="15" name="等腰三角形 14"/>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1631573" y="4576184"/>
            <a:ext cx="1775827" cy="70057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车间内的电气设备，不要随便乱动。</a:t>
            </a:r>
          </a:p>
        </p:txBody>
      </p:sp>
      <p:sp>
        <p:nvSpPr>
          <p:cNvPr id="17" name="矩形 16"/>
          <p:cNvSpPr/>
          <p:nvPr/>
        </p:nvSpPr>
        <p:spPr>
          <a:xfrm>
            <a:off x="2997611" y="1208359"/>
            <a:ext cx="2988140" cy="138499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经常接触和使用的配电箱、配电板、闸刀开关、按扭开关、插座插头以及导线必须保持完好安全，不得有破损或带电部分裸露。</a:t>
            </a:r>
          </a:p>
        </p:txBody>
      </p:sp>
      <p:sp>
        <p:nvSpPr>
          <p:cNvPr id="18" name="矩形 17"/>
          <p:cNvSpPr/>
          <p:nvPr/>
        </p:nvSpPr>
        <p:spPr>
          <a:xfrm>
            <a:off x="5148330" y="4576183"/>
            <a:ext cx="2031852" cy="700576"/>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在操作闸刀开关、磁力开关时必须将盖子盖好；</a:t>
            </a:r>
          </a:p>
        </p:txBody>
      </p:sp>
      <p:sp>
        <p:nvSpPr>
          <p:cNvPr id="19" name="矩形 18"/>
          <p:cNvSpPr/>
          <p:nvPr/>
        </p:nvSpPr>
        <p:spPr>
          <a:xfrm>
            <a:off x="6473573" y="1225946"/>
            <a:ext cx="2904351" cy="138499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移动非固定安装的用电设备，如电风扇、手持照明灯、电焊机等时必须先切断电源，然后再移动；导线要收拾好。</a:t>
            </a:r>
          </a:p>
        </p:txBody>
      </p:sp>
      <p:sp>
        <p:nvSpPr>
          <p:cNvPr id="20" name="矩形 19"/>
          <p:cNvSpPr/>
          <p:nvPr/>
        </p:nvSpPr>
        <p:spPr>
          <a:xfrm>
            <a:off x="7983207" y="4399942"/>
            <a:ext cx="3429560" cy="138499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在雷雨时，不要走近高压电杆、铁塔、避雷针等接地导线</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20</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米之内</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以免发生触电；发现有导线断落在地时，立即报告企业用电管理人员或供电部门，不能擅自处置。</a:t>
            </a:r>
          </a:p>
        </p:txBody>
      </p:sp>
      <p:sp>
        <p:nvSpPr>
          <p:cNvPr id="22" name="任意多边形 21"/>
          <p:cNvSpPr/>
          <p:nvPr/>
        </p:nvSpPr>
        <p:spPr>
          <a:xfrm rot="-2700000">
            <a:off x="2736696" y="3041761"/>
            <a:ext cx="825808" cy="825808"/>
          </a:xfrm>
          <a:custGeom>
            <a:avLst/>
            <a:gdLst>
              <a:gd name="connsiteX0" fmla="*/ 571500 w 1013460"/>
              <a:gd name="connsiteY0" fmla="*/ 0 h 1013460"/>
              <a:gd name="connsiteX1" fmla="*/ 1013460 w 1013460"/>
              <a:gd name="connsiteY1" fmla="*/ 0 h 1013460"/>
              <a:gd name="connsiteX2" fmla="*/ 1013460 w 1013460"/>
              <a:gd name="connsiteY2" fmla="*/ 571500 h 1013460"/>
              <a:gd name="connsiteX3" fmla="*/ 1013460 w 1013460"/>
              <a:gd name="connsiteY3" fmla="*/ 1013460 h 1013460"/>
              <a:gd name="connsiteX4" fmla="*/ 571500 w 1013460"/>
              <a:gd name="connsiteY4" fmla="*/ 1013460 h 1013460"/>
              <a:gd name="connsiteX5" fmla="*/ 0 w 1013460"/>
              <a:gd name="connsiteY5" fmla="*/ 1013460 h 1013460"/>
              <a:gd name="connsiteX6" fmla="*/ 0 w 1013460"/>
              <a:gd name="connsiteY6" fmla="*/ 571500 h 1013460"/>
              <a:gd name="connsiteX7" fmla="*/ 571500 w 1013460"/>
              <a:gd name="connsiteY7" fmla="*/ 571500 h 101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460" h="1013460">
                <a:moveTo>
                  <a:pt x="571500" y="0"/>
                </a:moveTo>
                <a:lnTo>
                  <a:pt x="1013460" y="0"/>
                </a:lnTo>
                <a:lnTo>
                  <a:pt x="1013460" y="571500"/>
                </a:lnTo>
                <a:lnTo>
                  <a:pt x="1013460" y="1013460"/>
                </a:lnTo>
                <a:lnTo>
                  <a:pt x="571500" y="1013460"/>
                </a:lnTo>
                <a:lnTo>
                  <a:pt x="0" y="1013460"/>
                </a:lnTo>
                <a:lnTo>
                  <a:pt x="0" y="571500"/>
                </a:lnTo>
                <a:lnTo>
                  <a:pt x="571500" y="571500"/>
                </a:lnTo>
                <a:close/>
              </a:path>
            </a:pathLst>
          </a:custGeom>
          <a:solidFill>
            <a:srgbClr val="B381D9"/>
          </a:solidFill>
          <a:ln>
            <a:noFill/>
          </a:ln>
          <a:effectLst>
            <a:outerShdw blurRad="762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任意多边形 22"/>
          <p:cNvSpPr/>
          <p:nvPr/>
        </p:nvSpPr>
        <p:spPr>
          <a:xfrm rot="-2700000">
            <a:off x="4578196" y="3041761"/>
            <a:ext cx="825808" cy="825808"/>
          </a:xfrm>
          <a:custGeom>
            <a:avLst/>
            <a:gdLst>
              <a:gd name="connsiteX0" fmla="*/ 571500 w 1013460"/>
              <a:gd name="connsiteY0" fmla="*/ 0 h 1013460"/>
              <a:gd name="connsiteX1" fmla="*/ 1013460 w 1013460"/>
              <a:gd name="connsiteY1" fmla="*/ 0 h 1013460"/>
              <a:gd name="connsiteX2" fmla="*/ 1013460 w 1013460"/>
              <a:gd name="connsiteY2" fmla="*/ 571500 h 1013460"/>
              <a:gd name="connsiteX3" fmla="*/ 1013460 w 1013460"/>
              <a:gd name="connsiteY3" fmla="*/ 1013460 h 1013460"/>
              <a:gd name="connsiteX4" fmla="*/ 571500 w 1013460"/>
              <a:gd name="connsiteY4" fmla="*/ 1013460 h 1013460"/>
              <a:gd name="connsiteX5" fmla="*/ 0 w 1013460"/>
              <a:gd name="connsiteY5" fmla="*/ 1013460 h 1013460"/>
              <a:gd name="connsiteX6" fmla="*/ 0 w 1013460"/>
              <a:gd name="connsiteY6" fmla="*/ 571500 h 1013460"/>
              <a:gd name="connsiteX7" fmla="*/ 571500 w 1013460"/>
              <a:gd name="connsiteY7" fmla="*/ 571500 h 101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460" h="1013460">
                <a:moveTo>
                  <a:pt x="571500" y="0"/>
                </a:moveTo>
                <a:lnTo>
                  <a:pt x="1013460" y="0"/>
                </a:lnTo>
                <a:lnTo>
                  <a:pt x="1013460" y="571500"/>
                </a:lnTo>
                <a:lnTo>
                  <a:pt x="1013460" y="1013460"/>
                </a:lnTo>
                <a:lnTo>
                  <a:pt x="571500" y="1013460"/>
                </a:lnTo>
                <a:lnTo>
                  <a:pt x="0" y="1013460"/>
                </a:lnTo>
                <a:lnTo>
                  <a:pt x="0" y="571500"/>
                </a:lnTo>
                <a:lnTo>
                  <a:pt x="571500" y="571500"/>
                </a:lnTo>
                <a:close/>
              </a:path>
            </a:pathLst>
          </a:custGeom>
          <a:solidFill>
            <a:srgbClr val="7030A0"/>
          </a:solidFill>
          <a:ln>
            <a:noFill/>
          </a:ln>
          <a:effectLst>
            <a:outerShdw blurRad="762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任意多边形 23"/>
          <p:cNvSpPr/>
          <p:nvPr/>
        </p:nvSpPr>
        <p:spPr>
          <a:xfrm rot="-2700000">
            <a:off x="6419696" y="3041761"/>
            <a:ext cx="825808" cy="825808"/>
          </a:xfrm>
          <a:custGeom>
            <a:avLst/>
            <a:gdLst>
              <a:gd name="connsiteX0" fmla="*/ 571500 w 1013460"/>
              <a:gd name="connsiteY0" fmla="*/ 0 h 1013460"/>
              <a:gd name="connsiteX1" fmla="*/ 1013460 w 1013460"/>
              <a:gd name="connsiteY1" fmla="*/ 0 h 1013460"/>
              <a:gd name="connsiteX2" fmla="*/ 1013460 w 1013460"/>
              <a:gd name="connsiteY2" fmla="*/ 571500 h 1013460"/>
              <a:gd name="connsiteX3" fmla="*/ 1013460 w 1013460"/>
              <a:gd name="connsiteY3" fmla="*/ 1013460 h 1013460"/>
              <a:gd name="connsiteX4" fmla="*/ 571500 w 1013460"/>
              <a:gd name="connsiteY4" fmla="*/ 1013460 h 1013460"/>
              <a:gd name="connsiteX5" fmla="*/ 0 w 1013460"/>
              <a:gd name="connsiteY5" fmla="*/ 1013460 h 1013460"/>
              <a:gd name="connsiteX6" fmla="*/ 0 w 1013460"/>
              <a:gd name="connsiteY6" fmla="*/ 571500 h 1013460"/>
              <a:gd name="connsiteX7" fmla="*/ 571500 w 1013460"/>
              <a:gd name="connsiteY7" fmla="*/ 571500 h 101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460" h="1013460">
                <a:moveTo>
                  <a:pt x="571500" y="0"/>
                </a:moveTo>
                <a:lnTo>
                  <a:pt x="1013460" y="0"/>
                </a:lnTo>
                <a:lnTo>
                  <a:pt x="1013460" y="571500"/>
                </a:lnTo>
                <a:lnTo>
                  <a:pt x="1013460" y="1013460"/>
                </a:lnTo>
                <a:lnTo>
                  <a:pt x="571500" y="1013460"/>
                </a:lnTo>
                <a:lnTo>
                  <a:pt x="0" y="1013460"/>
                </a:lnTo>
                <a:lnTo>
                  <a:pt x="0" y="571500"/>
                </a:lnTo>
                <a:lnTo>
                  <a:pt x="571500" y="571500"/>
                </a:lnTo>
                <a:close/>
              </a:path>
            </a:pathLst>
          </a:custGeom>
          <a:solidFill>
            <a:srgbClr val="B381D9"/>
          </a:solidFill>
          <a:ln>
            <a:noFill/>
          </a:ln>
          <a:effectLst>
            <a:outerShdw blurRad="762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任意多边形 24"/>
          <p:cNvSpPr/>
          <p:nvPr/>
        </p:nvSpPr>
        <p:spPr>
          <a:xfrm rot="-2700000">
            <a:off x="8261196" y="3041761"/>
            <a:ext cx="825808" cy="825808"/>
          </a:xfrm>
          <a:custGeom>
            <a:avLst/>
            <a:gdLst>
              <a:gd name="connsiteX0" fmla="*/ 571500 w 1013460"/>
              <a:gd name="connsiteY0" fmla="*/ 0 h 1013460"/>
              <a:gd name="connsiteX1" fmla="*/ 1013460 w 1013460"/>
              <a:gd name="connsiteY1" fmla="*/ 0 h 1013460"/>
              <a:gd name="connsiteX2" fmla="*/ 1013460 w 1013460"/>
              <a:gd name="connsiteY2" fmla="*/ 571500 h 1013460"/>
              <a:gd name="connsiteX3" fmla="*/ 1013460 w 1013460"/>
              <a:gd name="connsiteY3" fmla="*/ 1013460 h 1013460"/>
              <a:gd name="connsiteX4" fmla="*/ 571500 w 1013460"/>
              <a:gd name="connsiteY4" fmla="*/ 1013460 h 1013460"/>
              <a:gd name="connsiteX5" fmla="*/ 0 w 1013460"/>
              <a:gd name="connsiteY5" fmla="*/ 1013460 h 1013460"/>
              <a:gd name="connsiteX6" fmla="*/ 0 w 1013460"/>
              <a:gd name="connsiteY6" fmla="*/ 571500 h 1013460"/>
              <a:gd name="connsiteX7" fmla="*/ 571500 w 1013460"/>
              <a:gd name="connsiteY7" fmla="*/ 571500 h 1013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3460" h="1013460">
                <a:moveTo>
                  <a:pt x="571500" y="0"/>
                </a:moveTo>
                <a:lnTo>
                  <a:pt x="1013460" y="0"/>
                </a:lnTo>
                <a:lnTo>
                  <a:pt x="1013460" y="571500"/>
                </a:lnTo>
                <a:lnTo>
                  <a:pt x="1013460" y="1013460"/>
                </a:lnTo>
                <a:lnTo>
                  <a:pt x="571500" y="1013460"/>
                </a:lnTo>
                <a:lnTo>
                  <a:pt x="0" y="1013460"/>
                </a:lnTo>
                <a:lnTo>
                  <a:pt x="0" y="571500"/>
                </a:lnTo>
                <a:lnTo>
                  <a:pt x="571500" y="571500"/>
                </a:lnTo>
                <a:close/>
              </a:path>
            </a:pathLst>
          </a:custGeom>
          <a:solidFill>
            <a:srgbClr val="7030A0"/>
          </a:solidFill>
          <a:ln>
            <a:noFill/>
          </a:ln>
          <a:effectLst>
            <a:outerShdw blurRad="76200" dist="254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文本框 25"/>
          <p:cNvSpPr txBox="1"/>
          <p:nvPr/>
        </p:nvSpPr>
        <p:spPr>
          <a:xfrm>
            <a:off x="1926193" y="3216208"/>
            <a:ext cx="1000117"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文本框 27"/>
          <p:cNvSpPr txBox="1"/>
          <p:nvPr/>
        </p:nvSpPr>
        <p:spPr>
          <a:xfrm>
            <a:off x="5614991" y="3218389"/>
            <a:ext cx="1000117"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文本框 28"/>
          <p:cNvSpPr txBox="1"/>
          <p:nvPr/>
        </p:nvSpPr>
        <p:spPr>
          <a:xfrm>
            <a:off x="7378505" y="3263671"/>
            <a:ext cx="1000117"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文本框 29"/>
          <p:cNvSpPr txBox="1"/>
          <p:nvPr/>
        </p:nvSpPr>
        <p:spPr>
          <a:xfrm>
            <a:off x="9240841" y="3218389"/>
            <a:ext cx="1000117" cy="461665"/>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05</a:t>
            </a:r>
            <a:endPar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846216344"/>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1+#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500"/>
                                        <p:tgtEl>
                                          <p:spTgt spid="24"/>
                                        </p:tgtEl>
                                      </p:cBhvr>
                                    </p:animEffect>
                                  </p:childTnLst>
                                </p:cTn>
                              </p:par>
                            </p:childTnLst>
                          </p:cTn>
                        </p:par>
                        <p:par>
                          <p:cTn id="43" fill="hold">
                            <p:stCondLst>
                              <p:cond delay="5000"/>
                            </p:stCondLst>
                            <p:childTnLst>
                              <p:par>
                                <p:cTn id="44" presetID="10" presetClass="entr" presetSubtype="0"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500"/>
                            </p:stCondLst>
                            <p:childTnLst>
                              <p:par>
                                <p:cTn id="48" presetID="22" presetClass="entr" presetSubtype="8" fill="hold" grpId="0" nodeType="after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left)">
                                      <p:cBhvr>
                                        <p:cTn id="50" dur="500"/>
                                        <p:tgtEl>
                                          <p:spTgt spid="25"/>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p:bldP spid="107" grpId="0"/>
      <p:bldP spid="15" grpId="0" animBg="1"/>
      <p:bldP spid="16" grpId="0"/>
      <p:bldP spid="17" grpId="0"/>
      <p:bldP spid="18" grpId="0"/>
      <p:bldP spid="19" grpId="0"/>
      <p:bldP spid="20" grpId="0"/>
      <p:bldP spid="22" grpId="0" animBg="1"/>
      <p:bldP spid="23" grpId="0" animBg="1"/>
      <p:bldP spid="24" grpId="0" animBg="1"/>
      <p:bldP spid="25" grpId="0" animBg="1"/>
      <p:bldP spid="26"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1489075" y="764704"/>
            <a:ext cx="0" cy="5882146"/>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626365" y="133017"/>
            <a:ext cx="6418291" cy="377026"/>
          </a:xfrm>
          <a:prstGeom prst="rect">
            <a:avLst/>
          </a:prstGeom>
          <a:noFill/>
        </p:spPr>
        <p:txBody>
          <a:bodyPr wrap="square" lIns="68580" tIns="34290" rIns="68580" bIns="34290" rtlCol="0">
            <a:spAutoFit/>
          </a:bodyPr>
          <a:lstStyle/>
          <a:p>
            <a:pPr algn="ct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在操作电气设备时，要切实遵守以下安全操作要求：</a:t>
            </a:r>
          </a:p>
        </p:txBody>
      </p:sp>
      <p:sp>
        <p:nvSpPr>
          <p:cNvPr id="15" name="等腰三角形 14"/>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矩形 82"/>
          <p:cNvSpPr/>
          <p:nvPr/>
        </p:nvSpPr>
        <p:spPr>
          <a:xfrm>
            <a:off x="1957127" y="1412318"/>
            <a:ext cx="8969650" cy="61555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一</a:t>
            </a: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头部防护用品</a:t>
            </a:r>
          </a:p>
          <a:p>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主要有安全帽，它能使冲击力分散，使高空坠落物向外侧偏离。</a:t>
            </a:r>
          </a:p>
        </p:txBody>
      </p:sp>
      <p:sp>
        <p:nvSpPr>
          <p:cNvPr id="84" name="矩形 83"/>
          <p:cNvSpPr/>
          <p:nvPr/>
        </p:nvSpPr>
        <p:spPr>
          <a:xfrm>
            <a:off x="1957127" y="2270174"/>
            <a:ext cx="4419335" cy="61555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二：呼吸器官防护用品</a:t>
            </a: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主要有防尘、防毒用的防尘口罩、防毒面具等。</a:t>
            </a:r>
          </a:p>
        </p:txBody>
      </p:sp>
      <p:sp>
        <p:nvSpPr>
          <p:cNvPr id="85" name="矩形 84"/>
          <p:cNvSpPr/>
          <p:nvPr/>
        </p:nvSpPr>
        <p:spPr>
          <a:xfrm>
            <a:off x="1957127" y="2933125"/>
            <a:ext cx="3839561" cy="61555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三</a:t>
            </a: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眼</a:t>
            </a:r>
            <a:r>
              <a:rPr lang="en-US" altLang="zh-CN"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面部防护用品</a:t>
            </a:r>
          </a:p>
          <a:p>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主要有护目镜和面罩。</a:t>
            </a:r>
          </a:p>
        </p:txBody>
      </p:sp>
      <p:sp>
        <p:nvSpPr>
          <p:cNvPr id="86" name="矩形 85"/>
          <p:cNvSpPr/>
          <p:nvPr/>
        </p:nvSpPr>
        <p:spPr>
          <a:xfrm>
            <a:off x="1957127" y="3596076"/>
            <a:ext cx="3570952" cy="61555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四：听力防护用品</a:t>
            </a: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主要是耳塞或耳罩。</a:t>
            </a:r>
          </a:p>
        </p:txBody>
      </p:sp>
      <p:sp>
        <p:nvSpPr>
          <p:cNvPr id="87" name="矩形 86"/>
          <p:cNvSpPr/>
          <p:nvPr/>
        </p:nvSpPr>
        <p:spPr>
          <a:xfrm>
            <a:off x="1933072" y="4189199"/>
            <a:ext cx="8028172" cy="61555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五：手和臂防护用品</a:t>
            </a:r>
          </a:p>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主要有防护手套，如耐酸</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碱手套、焊工手套、橡胶耐油手套、防</a:t>
            </a:r>
            <a:r>
              <a:rPr lang="en-US" altLang="zh-CN" sz="1600" dirty="0">
                <a:latin typeface="微软雅黑" panose="020B0503020204020204" pitchFamily="34" charset="-122"/>
                <a:ea typeface="微软雅黑" panose="020B0503020204020204" pitchFamily="34" charset="-122"/>
                <a:sym typeface="微软雅黑" panose="020B0503020204020204" pitchFamily="34" charset="-122"/>
              </a:rPr>
              <a:t>X</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射线手套等。</a:t>
            </a:r>
          </a:p>
        </p:txBody>
      </p:sp>
      <p:sp>
        <p:nvSpPr>
          <p:cNvPr id="88" name="矩形 87"/>
          <p:cNvSpPr/>
          <p:nvPr/>
        </p:nvSpPr>
        <p:spPr>
          <a:xfrm>
            <a:off x="1933072" y="4860498"/>
            <a:ext cx="7249502" cy="61555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35">
              <a:tabLst>
                <a:tab pos="175895" algn="l"/>
              </a:tabLst>
            </a:pPr>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六</a:t>
            </a: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足部防护用品</a:t>
            </a:r>
            <a:endParaRPr lang="en-US" altLang="zh-CN" sz="1800" b="1" dirty="0">
              <a:latin typeface="微软雅黑" panose="020B0503020204020204" pitchFamily="34" charset="-122"/>
              <a:ea typeface="微软雅黑" panose="020B0503020204020204" pitchFamily="34" charset="-122"/>
              <a:sym typeface="微软雅黑" panose="020B0503020204020204" pitchFamily="34" charset="-122"/>
            </a:endParaRPr>
          </a:p>
          <a:p>
            <a:pPr defTabSz="-635">
              <a:tabLst>
                <a:tab pos="175895" algn="l"/>
              </a:tabLst>
            </a:pPr>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主要是安全鞋，如胶面防砸安全靴、绝缘鞋、焊接防护鞋等。</a:t>
            </a:r>
          </a:p>
        </p:txBody>
      </p:sp>
      <p:sp>
        <p:nvSpPr>
          <p:cNvPr id="89" name="矩形 88"/>
          <p:cNvSpPr/>
          <p:nvPr/>
        </p:nvSpPr>
        <p:spPr>
          <a:xfrm>
            <a:off x="1957127" y="5597147"/>
            <a:ext cx="5535322" cy="615553"/>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35">
              <a:tabLst>
                <a:tab pos="175895" algn="l"/>
              </a:tabLst>
            </a:pPr>
            <a:r>
              <a:rPr lang="zh-CN" altLang="en-US" sz="1800" b="1" dirty="0">
                <a:latin typeface="微软雅黑" panose="020B0503020204020204" pitchFamily="34" charset="-122"/>
                <a:ea typeface="微软雅黑" panose="020B0503020204020204" pitchFamily="34" charset="-122"/>
                <a:sym typeface="微软雅黑" panose="020B0503020204020204" pitchFamily="34" charset="-122"/>
              </a:rPr>
              <a:t>七：</a:t>
            </a:r>
            <a:r>
              <a:rPr lang="zh-CN" altLang="zh-CN" sz="1800" b="1" dirty="0">
                <a:latin typeface="微软雅黑" panose="020B0503020204020204" pitchFamily="34" charset="-122"/>
                <a:ea typeface="微软雅黑" panose="020B0503020204020204" pitchFamily="34" charset="-122"/>
                <a:sym typeface="微软雅黑" panose="020B0503020204020204" pitchFamily="34" charset="-122"/>
              </a:rPr>
              <a:t>高处坠落防护用品</a:t>
            </a:r>
            <a:endParaRPr lang="en-US" altLang="zh-CN" sz="1800" b="1" dirty="0">
              <a:latin typeface="微软雅黑" panose="020B0503020204020204" pitchFamily="34" charset="-122"/>
              <a:ea typeface="微软雅黑" panose="020B0503020204020204" pitchFamily="34" charset="-122"/>
              <a:sym typeface="微软雅黑" panose="020B0503020204020204" pitchFamily="34" charset="-122"/>
            </a:endParaRPr>
          </a:p>
          <a:p>
            <a:pPr defTabSz="-635">
              <a:tabLst>
                <a:tab pos="175895" algn="l"/>
              </a:tabLst>
            </a:pPr>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主要有安全带、安全绳、安全网等。</a:t>
            </a:r>
          </a:p>
        </p:txBody>
      </p:sp>
      <p:sp>
        <p:nvSpPr>
          <p:cNvPr id="90" name="Oval 52"/>
          <p:cNvSpPr/>
          <p:nvPr/>
        </p:nvSpPr>
        <p:spPr>
          <a:xfrm flipV="1">
            <a:off x="1309055" y="1559870"/>
            <a:ext cx="360040" cy="360040"/>
          </a:xfrm>
          <a:prstGeom prst="ellipse">
            <a:avLst/>
          </a:prstGeom>
          <a:solidFill>
            <a:srgbClr val="7030A0"/>
          </a:solidFill>
          <a:ln w="38100" cap="flat" cmpd="sng" algn="ctr">
            <a:solidFill>
              <a:schemeClr val="bg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Oval 52"/>
          <p:cNvSpPr/>
          <p:nvPr/>
        </p:nvSpPr>
        <p:spPr>
          <a:xfrm flipV="1">
            <a:off x="1309055" y="2270174"/>
            <a:ext cx="360040" cy="360040"/>
          </a:xfrm>
          <a:prstGeom prst="ellipse">
            <a:avLst/>
          </a:prstGeom>
          <a:solidFill>
            <a:srgbClr val="7030A0"/>
          </a:solidFill>
          <a:ln w="38100" cap="flat" cmpd="sng" algn="ctr">
            <a:solidFill>
              <a:schemeClr val="bg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3" name="Oval 52"/>
          <p:cNvSpPr/>
          <p:nvPr/>
        </p:nvSpPr>
        <p:spPr>
          <a:xfrm flipV="1">
            <a:off x="1309055" y="2985366"/>
            <a:ext cx="360040" cy="360040"/>
          </a:xfrm>
          <a:prstGeom prst="ellipse">
            <a:avLst/>
          </a:prstGeom>
          <a:solidFill>
            <a:srgbClr val="7030A0"/>
          </a:solidFill>
          <a:ln w="38100" cap="flat" cmpd="sng" algn="ctr">
            <a:solidFill>
              <a:schemeClr val="bg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4" name="Oval 52"/>
          <p:cNvSpPr/>
          <p:nvPr/>
        </p:nvSpPr>
        <p:spPr>
          <a:xfrm flipV="1">
            <a:off x="1309055" y="3700558"/>
            <a:ext cx="360040" cy="360040"/>
          </a:xfrm>
          <a:prstGeom prst="ellipse">
            <a:avLst/>
          </a:prstGeom>
          <a:solidFill>
            <a:srgbClr val="7030A0"/>
          </a:solidFill>
          <a:ln w="38100" cap="flat" cmpd="sng" algn="ctr">
            <a:solidFill>
              <a:schemeClr val="bg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5" name="Oval 52"/>
          <p:cNvSpPr/>
          <p:nvPr/>
        </p:nvSpPr>
        <p:spPr>
          <a:xfrm flipV="1">
            <a:off x="1309055" y="4335619"/>
            <a:ext cx="360040" cy="360040"/>
          </a:xfrm>
          <a:prstGeom prst="ellipse">
            <a:avLst/>
          </a:prstGeom>
          <a:solidFill>
            <a:srgbClr val="7030A0"/>
          </a:solidFill>
          <a:ln w="38100" cap="flat" cmpd="sng" algn="ctr">
            <a:solidFill>
              <a:schemeClr val="bg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6" name="Oval 52"/>
          <p:cNvSpPr/>
          <p:nvPr/>
        </p:nvSpPr>
        <p:spPr>
          <a:xfrm flipV="1">
            <a:off x="1309055" y="5039308"/>
            <a:ext cx="360040" cy="360040"/>
          </a:xfrm>
          <a:prstGeom prst="ellipse">
            <a:avLst/>
          </a:prstGeom>
          <a:solidFill>
            <a:srgbClr val="7030A0"/>
          </a:solidFill>
          <a:ln w="38100" cap="flat" cmpd="sng" algn="ctr">
            <a:solidFill>
              <a:schemeClr val="bg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Oval 52"/>
          <p:cNvSpPr/>
          <p:nvPr/>
        </p:nvSpPr>
        <p:spPr>
          <a:xfrm flipV="1">
            <a:off x="1309055" y="5709515"/>
            <a:ext cx="360040" cy="360040"/>
          </a:xfrm>
          <a:prstGeom prst="ellipse">
            <a:avLst/>
          </a:prstGeom>
          <a:solidFill>
            <a:srgbClr val="7030A0"/>
          </a:solidFill>
          <a:ln w="38100" cap="flat" cmpd="sng" algn="ctr">
            <a:solidFill>
              <a:schemeClr val="bg1"/>
            </a:solid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15399"/>
          <a:stretch/>
        </p:blipFill>
        <p:spPr>
          <a:xfrm>
            <a:off x="7081053" y="1077796"/>
            <a:ext cx="5118597" cy="5801974"/>
          </a:xfrm>
          <a:prstGeom prst="rect">
            <a:avLst/>
          </a:prstGeom>
        </p:spPr>
      </p:pic>
    </p:spTree>
    <p:extLst>
      <p:ext uri="{BB962C8B-B14F-4D97-AF65-F5344CB8AC3E}">
        <p14:creationId xmlns:p14="http://schemas.microsoft.com/office/powerpoint/2010/main" val="858236728"/>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1+#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fade">
                                      <p:cBhvr>
                                        <p:cTn id="29" dur="1000"/>
                                        <p:tgtEl>
                                          <p:spTgt spid="83"/>
                                        </p:tgtEl>
                                      </p:cBhvr>
                                    </p:animEffect>
                                    <p:anim calcmode="lin" valueType="num">
                                      <p:cBhvr>
                                        <p:cTn id="30" dur="1000" fill="hold"/>
                                        <p:tgtEl>
                                          <p:spTgt spid="83"/>
                                        </p:tgtEl>
                                        <p:attrNameLst>
                                          <p:attrName>ppt_x</p:attrName>
                                        </p:attrNameLst>
                                      </p:cBhvr>
                                      <p:tavLst>
                                        <p:tav tm="0">
                                          <p:val>
                                            <p:strVal val="#ppt_x"/>
                                          </p:val>
                                        </p:tav>
                                        <p:tav tm="100000">
                                          <p:val>
                                            <p:strVal val="#ppt_x"/>
                                          </p:val>
                                        </p:tav>
                                      </p:tavLst>
                                    </p:anim>
                                    <p:anim calcmode="lin" valueType="num">
                                      <p:cBhvr>
                                        <p:cTn id="31" dur="1000" fill="hold"/>
                                        <p:tgtEl>
                                          <p:spTgt spid="8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1000"/>
                                        <p:tgtEl>
                                          <p:spTgt spid="84"/>
                                        </p:tgtEl>
                                      </p:cBhvr>
                                    </p:animEffect>
                                    <p:anim calcmode="lin" valueType="num">
                                      <p:cBhvr>
                                        <p:cTn id="35" dur="1000" fill="hold"/>
                                        <p:tgtEl>
                                          <p:spTgt spid="84"/>
                                        </p:tgtEl>
                                        <p:attrNameLst>
                                          <p:attrName>ppt_x</p:attrName>
                                        </p:attrNameLst>
                                      </p:cBhvr>
                                      <p:tavLst>
                                        <p:tav tm="0">
                                          <p:val>
                                            <p:strVal val="#ppt_x"/>
                                          </p:val>
                                        </p:tav>
                                        <p:tav tm="100000">
                                          <p:val>
                                            <p:strVal val="#ppt_x"/>
                                          </p:val>
                                        </p:tav>
                                      </p:tavLst>
                                    </p:anim>
                                    <p:anim calcmode="lin" valueType="num">
                                      <p:cBhvr>
                                        <p:cTn id="36" dur="1000" fill="hold"/>
                                        <p:tgtEl>
                                          <p:spTgt spid="8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fade">
                                      <p:cBhvr>
                                        <p:cTn id="39" dur="1000"/>
                                        <p:tgtEl>
                                          <p:spTgt spid="85"/>
                                        </p:tgtEl>
                                      </p:cBhvr>
                                    </p:animEffect>
                                    <p:anim calcmode="lin" valueType="num">
                                      <p:cBhvr>
                                        <p:cTn id="40" dur="1000" fill="hold"/>
                                        <p:tgtEl>
                                          <p:spTgt spid="85"/>
                                        </p:tgtEl>
                                        <p:attrNameLst>
                                          <p:attrName>ppt_x</p:attrName>
                                        </p:attrNameLst>
                                      </p:cBhvr>
                                      <p:tavLst>
                                        <p:tav tm="0">
                                          <p:val>
                                            <p:strVal val="#ppt_x"/>
                                          </p:val>
                                        </p:tav>
                                        <p:tav tm="100000">
                                          <p:val>
                                            <p:strVal val="#ppt_x"/>
                                          </p:val>
                                        </p:tav>
                                      </p:tavLst>
                                    </p:anim>
                                    <p:anim calcmode="lin" valueType="num">
                                      <p:cBhvr>
                                        <p:cTn id="41" dur="1000" fill="hold"/>
                                        <p:tgtEl>
                                          <p:spTgt spid="8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fade">
                                      <p:cBhvr>
                                        <p:cTn id="44" dur="1000"/>
                                        <p:tgtEl>
                                          <p:spTgt spid="86"/>
                                        </p:tgtEl>
                                      </p:cBhvr>
                                    </p:animEffect>
                                    <p:anim calcmode="lin" valueType="num">
                                      <p:cBhvr>
                                        <p:cTn id="45" dur="1000" fill="hold"/>
                                        <p:tgtEl>
                                          <p:spTgt spid="86"/>
                                        </p:tgtEl>
                                        <p:attrNameLst>
                                          <p:attrName>ppt_x</p:attrName>
                                        </p:attrNameLst>
                                      </p:cBhvr>
                                      <p:tavLst>
                                        <p:tav tm="0">
                                          <p:val>
                                            <p:strVal val="#ppt_x"/>
                                          </p:val>
                                        </p:tav>
                                        <p:tav tm="100000">
                                          <p:val>
                                            <p:strVal val="#ppt_x"/>
                                          </p:val>
                                        </p:tav>
                                      </p:tavLst>
                                    </p:anim>
                                    <p:anim calcmode="lin" valueType="num">
                                      <p:cBhvr>
                                        <p:cTn id="46" dur="1000" fill="hold"/>
                                        <p:tgtEl>
                                          <p:spTgt spid="8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fade">
                                      <p:cBhvr>
                                        <p:cTn id="49" dur="1000"/>
                                        <p:tgtEl>
                                          <p:spTgt spid="87"/>
                                        </p:tgtEl>
                                      </p:cBhvr>
                                    </p:animEffect>
                                    <p:anim calcmode="lin" valueType="num">
                                      <p:cBhvr>
                                        <p:cTn id="50" dur="1000" fill="hold"/>
                                        <p:tgtEl>
                                          <p:spTgt spid="87"/>
                                        </p:tgtEl>
                                        <p:attrNameLst>
                                          <p:attrName>ppt_x</p:attrName>
                                        </p:attrNameLst>
                                      </p:cBhvr>
                                      <p:tavLst>
                                        <p:tav tm="0">
                                          <p:val>
                                            <p:strVal val="#ppt_x"/>
                                          </p:val>
                                        </p:tav>
                                        <p:tav tm="100000">
                                          <p:val>
                                            <p:strVal val="#ppt_x"/>
                                          </p:val>
                                        </p:tav>
                                      </p:tavLst>
                                    </p:anim>
                                    <p:anim calcmode="lin" valueType="num">
                                      <p:cBhvr>
                                        <p:cTn id="51" dur="1000" fill="hold"/>
                                        <p:tgtEl>
                                          <p:spTgt spid="8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fade">
                                      <p:cBhvr>
                                        <p:cTn id="54" dur="1000"/>
                                        <p:tgtEl>
                                          <p:spTgt spid="88"/>
                                        </p:tgtEl>
                                      </p:cBhvr>
                                    </p:animEffect>
                                    <p:anim calcmode="lin" valueType="num">
                                      <p:cBhvr>
                                        <p:cTn id="55" dur="1000" fill="hold"/>
                                        <p:tgtEl>
                                          <p:spTgt spid="88"/>
                                        </p:tgtEl>
                                        <p:attrNameLst>
                                          <p:attrName>ppt_x</p:attrName>
                                        </p:attrNameLst>
                                      </p:cBhvr>
                                      <p:tavLst>
                                        <p:tav tm="0">
                                          <p:val>
                                            <p:strVal val="#ppt_x"/>
                                          </p:val>
                                        </p:tav>
                                        <p:tav tm="100000">
                                          <p:val>
                                            <p:strVal val="#ppt_x"/>
                                          </p:val>
                                        </p:tav>
                                      </p:tavLst>
                                    </p:anim>
                                    <p:anim calcmode="lin" valueType="num">
                                      <p:cBhvr>
                                        <p:cTn id="56" dur="1000" fill="hold"/>
                                        <p:tgtEl>
                                          <p:spTgt spid="8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89"/>
                                        </p:tgtEl>
                                        <p:attrNameLst>
                                          <p:attrName>style.visibility</p:attrName>
                                        </p:attrNameLst>
                                      </p:cBhvr>
                                      <p:to>
                                        <p:strVal val="visible"/>
                                      </p:to>
                                    </p:set>
                                    <p:animEffect transition="in" filter="fade">
                                      <p:cBhvr>
                                        <p:cTn id="59" dur="1000"/>
                                        <p:tgtEl>
                                          <p:spTgt spid="89"/>
                                        </p:tgtEl>
                                      </p:cBhvr>
                                    </p:animEffect>
                                    <p:anim calcmode="lin" valueType="num">
                                      <p:cBhvr>
                                        <p:cTn id="60" dur="1000" fill="hold"/>
                                        <p:tgtEl>
                                          <p:spTgt spid="89"/>
                                        </p:tgtEl>
                                        <p:attrNameLst>
                                          <p:attrName>ppt_x</p:attrName>
                                        </p:attrNameLst>
                                      </p:cBhvr>
                                      <p:tavLst>
                                        <p:tav tm="0">
                                          <p:val>
                                            <p:strVal val="#ppt_x"/>
                                          </p:val>
                                        </p:tav>
                                        <p:tav tm="100000">
                                          <p:val>
                                            <p:strVal val="#ppt_x"/>
                                          </p:val>
                                        </p:tav>
                                      </p:tavLst>
                                    </p:anim>
                                    <p:anim calcmode="lin" valueType="num">
                                      <p:cBhvr>
                                        <p:cTn id="61" dur="1000" fill="hold"/>
                                        <p:tgtEl>
                                          <p:spTgt spid="8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fade">
                                      <p:cBhvr>
                                        <p:cTn id="64" dur="1000"/>
                                        <p:tgtEl>
                                          <p:spTgt spid="90"/>
                                        </p:tgtEl>
                                      </p:cBhvr>
                                    </p:animEffect>
                                    <p:anim calcmode="lin" valueType="num">
                                      <p:cBhvr>
                                        <p:cTn id="65" dur="1000" fill="hold"/>
                                        <p:tgtEl>
                                          <p:spTgt spid="90"/>
                                        </p:tgtEl>
                                        <p:attrNameLst>
                                          <p:attrName>ppt_x</p:attrName>
                                        </p:attrNameLst>
                                      </p:cBhvr>
                                      <p:tavLst>
                                        <p:tav tm="0">
                                          <p:val>
                                            <p:strVal val="#ppt_x"/>
                                          </p:val>
                                        </p:tav>
                                        <p:tav tm="100000">
                                          <p:val>
                                            <p:strVal val="#ppt_x"/>
                                          </p:val>
                                        </p:tav>
                                      </p:tavLst>
                                    </p:anim>
                                    <p:anim calcmode="lin" valueType="num">
                                      <p:cBhvr>
                                        <p:cTn id="66" dur="1000" fill="hold"/>
                                        <p:tgtEl>
                                          <p:spTgt spid="90"/>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92"/>
                                        </p:tgtEl>
                                        <p:attrNameLst>
                                          <p:attrName>style.visibility</p:attrName>
                                        </p:attrNameLst>
                                      </p:cBhvr>
                                      <p:to>
                                        <p:strVal val="visible"/>
                                      </p:to>
                                    </p:set>
                                    <p:animEffect transition="in" filter="fade">
                                      <p:cBhvr>
                                        <p:cTn id="69" dur="1000"/>
                                        <p:tgtEl>
                                          <p:spTgt spid="92"/>
                                        </p:tgtEl>
                                      </p:cBhvr>
                                    </p:animEffect>
                                    <p:anim calcmode="lin" valueType="num">
                                      <p:cBhvr>
                                        <p:cTn id="70" dur="1000" fill="hold"/>
                                        <p:tgtEl>
                                          <p:spTgt spid="92"/>
                                        </p:tgtEl>
                                        <p:attrNameLst>
                                          <p:attrName>ppt_x</p:attrName>
                                        </p:attrNameLst>
                                      </p:cBhvr>
                                      <p:tavLst>
                                        <p:tav tm="0">
                                          <p:val>
                                            <p:strVal val="#ppt_x"/>
                                          </p:val>
                                        </p:tav>
                                        <p:tav tm="100000">
                                          <p:val>
                                            <p:strVal val="#ppt_x"/>
                                          </p:val>
                                        </p:tav>
                                      </p:tavLst>
                                    </p:anim>
                                    <p:anim calcmode="lin" valueType="num">
                                      <p:cBhvr>
                                        <p:cTn id="71" dur="1000" fill="hold"/>
                                        <p:tgtEl>
                                          <p:spTgt spid="92"/>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93"/>
                                        </p:tgtEl>
                                        <p:attrNameLst>
                                          <p:attrName>style.visibility</p:attrName>
                                        </p:attrNameLst>
                                      </p:cBhvr>
                                      <p:to>
                                        <p:strVal val="visible"/>
                                      </p:to>
                                    </p:set>
                                    <p:animEffect transition="in" filter="fade">
                                      <p:cBhvr>
                                        <p:cTn id="74" dur="1000"/>
                                        <p:tgtEl>
                                          <p:spTgt spid="93"/>
                                        </p:tgtEl>
                                      </p:cBhvr>
                                    </p:animEffect>
                                    <p:anim calcmode="lin" valueType="num">
                                      <p:cBhvr>
                                        <p:cTn id="75" dur="1000" fill="hold"/>
                                        <p:tgtEl>
                                          <p:spTgt spid="93"/>
                                        </p:tgtEl>
                                        <p:attrNameLst>
                                          <p:attrName>ppt_x</p:attrName>
                                        </p:attrNameLst>
                                      </p:cBhvr>
                                      <p:tavLst>
                                        <p:tav tm="0">
                                          <p:val>
                                            <p:strVal val="#ppt_x"/>
                                          </p:val>
                                        </p:tav>
                                        <p:tav tm="100000">
                                          <p:val>
                                            <p:strVal val="#ppt_x"/>
                                          </p:val>
                                        </p:tav>
                                      </p:tavLst>
                                    </p:anim>
                                    <p:anim calcmode="lin" valueType="num">
                                      <p:cBhvr>
                                        <p:cTn id="76" dur="1000" fill="hold"/>
                                        <p:tgtEl>
                                          <p:spTgt spid="93"/>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fade">
                                      <p:cBhvr>
                                        <p:cTn id="79" dur="1000"/>
                                        <p:tgtEl>
                                          <p:spTgt spid="94"/>
                                        </p:tgtEl>
                                      </p:cBhvr>
                                    </p:animEffect>
                                    <p:anim calcmode="lin" valueType="num">
                                      <p:cBhvr>
                                        <p:cTn id="80" dur="1000" fill="hold"/>
                                        <p:tgtEl>
                                          <p:spTgt spid="94"/>
                                        </p:tgtEl>
                                        <p:attrNameLst>
                                          <p:attrName>ppt_x</p:attrName>
                                        </p:attrNameLst>
                                      </p:cBhvr>
                                      <p:tavLst>
                                        <p:tav tm="0">
                                          <p:val>
                                            <p:strVal val="#ppt_x"/>
                                          </p:val>
                                        </p:tav>
                                        <p:tav tm="100000">
                                          <p:val>
                                            <p:strVal val="#ppt_x"/>
                                          </p:val>
                                        </p:tav>
                                      </p:tavLst>
                                    </p:anim>
                                    <p:anim calcmode="lin" valueType="num">
                                      <p:cBhvr>
                                        <p:cTn id="81" dur="1000" fill="hold"/>
                                        <p:tgtEl>
                                          <p:spTgt spid="94"/>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95"/>
                                        </p:tgtEl>
                                        <p:attrNameLst>
                                          <p:attrName>style.visibility</p:attrName>
                                        </p:attrNameLst>
                                      </p:cBhvr>
                                      <p:to>
                                        <p:strVal val="visible"/>
                                      </p:to>
                                    </p:set>
                                    <p:animEffect transition="in" filter="fade">
                                      <p:cBhvr>
                                        <p:cTn id="84" dur="1000"/>
                                        <p:tgtEl>
                                          <p:spTgt spid="95"/>
                                        </p:tgtEl>
                                      </p:cBhvr>
                                    </p:animEffect>
                                    <p:anim calcmode="lin" valueType="num">
                                      <p:cBhvr>
                                        <p:cTn id="85" dur="1000" fill="hold"/>
                                        <p:tgtEl>
                                          <p:spTgt spid="95"/>
                                        </p:tgtEl>
                                        <p:attrNameLst>
                                          <p:attrName>ppt_x</p:attrName>
                                        </p:attrNameLst>
                                      </p:cBhvr>
                                      <p:tavLst>
                                        <p:tav tm="0">
                                          <p:val>
                                            <p:strVal val="#ppt_x"/>
                                          </p:val>
                                        </p:tav>
                                        <p:tav tm="100000">
                                          <p:val>
                                            <p:strVal val="#ppt_x"/>
                                          </p:val>
                                        </p:tav>
                                      </p:tavLst>
                                    </p:anim>
                                    <p:anim calcmode="lin" valueType="num">
                                      <p:cBhvr>
                                        <p:cTn id="86" dur="1000" fill="hold"/>
                                        <p:tgtEl>
                                          <p:spTgt spid="95"/>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96"/>
                                        </p:tgtEl>
                                        <p:attrNameLst>
                                          <p:attrName>style.visibility</p:attrName>
                                        </p:attrNameLst>
                                      </p:cBhvr>
                                      <p:to>
                                        <p:strVal val="visible"/>
                                      </p:to>
                                    </p:set>
                                    <p:animEffect transition="in" filter="fade">
                                      <p:cBhvr>
                                        <p:cTn id="89" dur="1000"/>
                                        <p:tgtEl>
                                          <p:spTgt spid="96"/>
                                        </p:tgtEl>
                                      </p:cBhvr>
                                    </p:animEffect>
                                    <p:anim calcmode="lin" valueType="num">
                                      <p:cBhvr>
                                        <p:cTn id="90" dur="1000" fill="hold"/>
                                        <p:tgtEl>
                                          <p:spTgt spid="96"/>
                                        </p:tgtEl>
                                        <p:attrNameLst>
                                          <p:attrName>ppt_x</p:attrName>
                                        </p:attrNameLst>
                                      </p:cBhvr>
                                      <p:tavLst>
                                        <p:tav tm="0">
                                          <p:val>
                                            <p:strVal val="#ppt_x"/>
                                          </p:val>
                                        </p:tav>
                                        <p:tav tm="100000">
                                          <p:val>
                                            <p:strVal val="#ppt_x"/>
                                          </p:val>
                                        </p:tav>
                                      </p:tavLst>
                                    </p:anim>
                                    <p:anim calcmode="lin" valueType="num">
                                      <p:cBhvr>
                                        <p:cTn id="91" dur="1000" fill="hold"/>
                                        <p:tgtEl>
                                          <p:spTgt spid="96"/>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97"/>
                                        </p:tgtEl>
                                        <p:attrNameLst>
                                          <p:attrName>style.visibility</p:attrName>
                                        </p:attrNameLst>
                                      </p:cBhvr>
                                      <p:to>
                                        <p:strVal val="visible"/>
                                      </p:to>
                                    </p:set>
                                    <p:animEffect transition="in" filter="fade">
                                      <p:cBhvr>
                                        <p:cTn id="94" dur="1000"/>
                                        <p:tgtEl>
                                          <p:spTgt spid="97"/>
                                        </p:tgtEl>
                                      </p:cBhvr>
                                    </p:animEffect>
                                    <p:anim calcmode="lin" valueType="num">
                                      <p:cBhvr>
                                        <p:cTn id="95" dur="1000" fill="hold"/>
                                        <p:tgtEl>
                                          <p:spTgt spid="97"/>
                                        </p:tgtEl>
                                        <p:attrNameLst>
                                          <p:attrName>ppt_x</p:attrName>
                                        </p:attrNameLst>
                                      </p:cBhvr>
                                      <p:tavLst>
                                        <p:tav tm="0">
                                          <p:val>
                                            <p:strVal val="#ppt_x"/>
                                          </p:val>
                                        </p:tav>
                                        <p:tav tm="100000">
                                          <p:val>
                                            <p:strVal val="#ppt_x"/>
                                          </p:val>
                                        </p:tav>
                                      </p:tavLst>
                                    </p:anim>
                                    <p:anim calcmode="lin" valueType="num">
                                      <p:cBhvr>
                                        <p:cTn id="96"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fade">
                                      <p:cBhvr>
                                        <p:cTn id="10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5" grpId="0" animBg="1"/>
      <p:bldP spid="83" grpId="0"/>
      <p:bldP spid="84" grpId="0"/>
      <p:bldP spid="85" grpId="0"/>
      <p:bldP spid="86" grpId="0"/>
      <p:bldP spid="87" grpId="0"/>
      <p:bldP spid="88" grpId="0"/>
      <p:bldP spid="89" grpId="0"/>
      <p:bldP spid="90" grpId="0" animBg="1"/>
      <p:bldP spid="92" grpId="0" animBg="1"/>
      <p:bldP spid="93" grpId="0" animBg="1"/>
      <p:bldP spid="94" grpId="0" animBg="1"/>
      <p:bldP spid="95" grpId="0" animBg="1"/>
      <p:bldP spid="96" grpId="0" animBg="1"/>
      <p:bldP spid="9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1"/>
          <p:cNvSpPr/>
          <p:nvPr/>
        </p:nvSpPr>
        <p:spPr>
          <a:xfrm>
            <a:off x="1526143" y="690338"/>
            <a:ext cx="9251964" cy="5546973"/>
          </a:xfrm>
          <a:prstGeom prst="round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0" name="组合 49"/>
          <p:cNvGrpSpPr/>
          <p:nvPr/>
        </p:nvGrpSpPr>
        <p:grpSpPr>
          <a:xfrm>
            <a:off x="1039981" y="861001"/>
            <a:ext cx="1703903" cy="1703903"/>
            <a:chOff x="1677608" y="2996952"/>
            <a:chExt cx="1395643" cy="1395643"/>
          </a:xfrm>
        </p:grpSpPr>
        <p:sp>
          <p:nvSpPr>
            <p:cNvPr id="51"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Oval 29"/>
            <p:cNvSpPr>
              <a:spLocks noChangeAspect="1"/>
            </p:cNvSpPr>
            <p:nvPr/>
          </p:nvSpPr>
          <p:spPr>
            <a:xfrm>
              <a:off x="1850114" y="3169458"/>
              <a:ext cx="1050630" cy="105063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grpSp>
      <p:sp>
        <p:nvSpPr>
          <p:cNvPr id="53" name="标题 4"/>
          <p:cNvSpPr txBox="1"/>
          <p:nvPr/>
        </p:nvSpPr>
        <p:spPr>
          <a:xfrm>
            <a:off x="1351872" y="1528559"/>
            <a:ext cx="1080120" cy="3687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序言</a:t>
            </a:r>
          </a:p>
        </p:txBody>
      </p:sp>
      <p:sp>
        <p:nvSpPr>
          <p:cNvPr id="54" name="椭圆 53"/>
          <p:cNvSpPr/>
          <p:nvPr/>
        </p:nvSpPr>
        <p:spPr>
          <a:xfrm>
            <a:off x="2341320" y="558897"/>
            <a:ext cx="505983" cy="505983"/>
          </a:xfrm>
          <a:prstGeom prst="ellipse">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椭圆 54"/>
          <p:cNvSpPr/>
          <p:nvPr/>
        </p:nvSpPr>
        <p:spPr>
          <a:xfrm>
            <a:off x="2743884" y="1064880"/>
            <a:ext cx="648072" cy="648072"/>
          </a:xfrm>
          <a:prstGeom prst="ellipse">
            <a:avLst/>
          </a:prstGeom>
          <a:solidFill>
            <a:srgbClr val="B381D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椭圆 55"/>
          <p:cNvSpPr/>
          <p:nvPr/>
        </p:nvSpPr>
        <p:spPr>
          <a:xfrm>
            <a:off x="336947" y="1459960"/>
            <a:ext cx="505983" cy="505983"/>
          </a:xfrm>
          <a:prstGeom prst="ellipse">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椭圆 56"/>
          <p:cNvSpPr/>
          <p:nvPr/>
        </p:nvSpPr>
        <p:spPr>
          <a:xfrm>
            <a:off x="744606" y="1965943"/>
            <a:ext cx="295375" cy="295375"/>
          </a:xfrm>
          <a:prstGeom prst="ellipse">
            <a:avLst/>
          </a:prstGeom>
          <a:solidFill>
            <a:srgbClr val="B381D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椭圆 57"/>
          <p:cNvSpPr/>
          <p:nvPr/>
        </p:nvSpPr>
        <p:spPr>
          <a:xfrm>
            <a:off x="857773" y="1225384"/>
            <a:ext cx="173821" cy="173821"/>
          </a:xfrm>
          <a:prstGeom prst="ellipse">
            <a:avLst/>
          </a:prstGeom>
          <a:solidFill>
            <a:srgbClr val="B381D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58"/>
          <p:cNvSpPr/>
          <p:nvPr/>
        </p:nvSpPr>
        <p:spPr>
          <a:xfrm>
            <a:off x="2591207" y="1850282"/>
            <a:ext cx="7483534" cy="2862314"/>
          </a:xfrm>
          <a:prstGeom prst="rect">
            <a:avLst/>
          </a:prstGeom>
        </p:spPr>
        <p:txBody>
          <a:bodyPr wrap="square" lIns="91432" tIns="45716" rIns="91432" bIns="45716">
            <a:spAutoFit/>
          </a:bodyPr>
          <a:lstStyle/>
          <a:p>
            <a:pPr indent="457200">
              <a:lnSpc>
                <a:spcPct val="200000"/>
              </a:lnSpc>
              <a:spcBef>
                <a:spcPct val="0"/>
              </a:spcBef>
            </a:pPr>
            <a:r>
              <a:rPr lang="zh-CN" altLang="zh-CN" dirty="0">
                <a:latin typeface="微软雅黑" panose="020B0503020204020204" pitchFamily="34" charset="-122"/>
                <a:ea typeface="微软雅黑" panose="020B0503020204020204" pitchFamily="34" charset="-122"/>
                <a:sym typeface="微软雅黑" panose="020B0503020204020204" pitchFamily="34" charset="-122"/>
              </a:rPr>
              <a:t>安全生产既是人们生命健康的保证，也是企业生存与发展的基础。作为企业的员工也应该以主人翁的姿态全身心地投入到公司的安全工作当中去，树立正确的安全意识，做到对企业负责、对家人负责、对自己负责，坚决同“三违”做斗争。让我们携起手来，为把公司建设成为一个安全、文明、和谐的现代企业而共同奋斗！</a:t>
            </a:r>
          </a:p>
        </p:txBody>
      </p:sp>
      <p:sp>
        <p:nvSpPr>
          <p:cNvPr id="66" name="椭圆 65"/>
          <p:cNvSpPr/>
          <p:nvPr/>
        </p:nvSpPr>
        <p:spPr>
          <a:xfrm>
            <a:off x="9817285" y="5491707"/>
            <a:ext cx="354994" cy="354994"/>
          </a:xfrm>
          <a:prstGeom prst="ellipse">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 name="椭圆 69"/>
          <p:cNvSpPr/>
          <p:nvPr/>
        </p:nvSpPr>
        <p:spPr>
          <a:xfrm>
            <a:off x="8962489" y="5011291"/>
            <a:ext cx="252991" cy="252991"/>
          </a:xfrm>
          <a:prstGeom prst="ellipse">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椭圆 70"/>
          <p:cNvSpPr/>
          <p:nvPr/>
        </p:nvSpPr>
        <p:spPr>
          <a:xfrm>
            <a:off x="9567089" y="4778316"/>
            <a:ext cx="252991" cy="252991"/>
          </a:xfrm>
          <a:prstGeom prst="ellipse">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椭圆 71"/>
          <p:cNvSpPr/>
          <p:nvPr/>
        </p:nvSpPr>
        <p:spPr>
          <a:xfrm>
            <a:off x="10111551" y="4525325"/>
            <a:ext cx="252991" cy="252991"/>
          </a:xfrm>
          <a:prstGeom prst="ellipse">
            <a:avLst/>
          </a:prstGeom>
          <a:solidFill>
            <a:srgbClr val="B381D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椭圆 72"/>
          <p:cNvSpPr/>
          <p:nvPr/>
        </p:nvSpPr>
        <p:spPr>
          <a:xfrm>
            <a:off x="9143973" y="5762678"/>
            <a:ext cx="168046" cy="168046"/>
          </a:xfrm>
          <a:prstGeom prst="ellipse">
            <a:avLst/>
          </a:prstGeom>
          <a:solidFill>
            <a:srgbClr val="B381D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TextBox 28"/>
          <p:cNvSpPr txBox="1"/>
          <p:nvPr/>
        </p:nvSpPr>
        <p:spPr>
          <a:xfrm>
            <a:off x="13514411" y="7029400"/>
            <a:ext cx="87716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延时符</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6456" y="3607941"/>
            <a:ext cx="2658719" cy="39857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14:prism dir="d"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500"/>
                                  </p:stCondLst>
                                  <p:childTnLst>
                                    <p:set>
                                      <p:cBhvr>
                                        <p:cTn id="16" dur="1" fill="hold">
                                          <p:stCondLst>
                                            <p:cond delay="0"/>
                                          </p:stCondLst>
                                        </p:cTn>
                                        <p:tgtEl>
                                          <p:spTgt spid="54"/>
                                        </p:tgtEl>
                                        <p:attrNameLst>
                                          <p:attrName>style.visibility</p:attrName>
                                        </p:attrNameLst>
                                      </p:cBhvr>
                                      <p:to>
                                        <p:strVal val="visible"/>
                                      </p:to>
                                    </p:set>
                                    <p:anim calcmode="lin" valueType="num">
                                      <p:cBhvr>
                                        <p:cTn id="17" dur="500" fill="hold"/>
                                        <p:tgtEl>
                                          <p:spTgt spid="54"/>
                                        </p:tgtEl>
                                        <p:attrNameLst>
                                          <p:attrName>ppt_w</p:attrName>
                                        </p:attrNameLst>
                                      </p:cBhvr>
                                      <p:tavLst>
                                        <p:tav tm="0">
                                          <p:val>
                                            <p:fltVal val="0"/>
                                          </p:val>
                                        </p:tav>
                                        <p:tav tm="100000">
                                          <p:val>
                                            <p:strVal val="#ppt_w"/>
                                          </p:val>
                                        </p:tav>
                                      </p:tavLst>
                                    </p:anim>
                                    <p:anim calcmode="lin" valueType="num">
                                      <p:cBhvr>
                                        <p:cTn id="18" dur="500" fill="hold"/>
                                        <p:tgtEl>
                                          <p:spTgt spid="54"/>
                                        </p:tgtEl>
                                        <p:attrNameLst>
                                          <p:attrName>ppt_h</p:attrName>
                                        </p:attrNameLst>
                                      </p:cBhvr>
                                      <p:tavLst>
                                        <p:tav tm="0">
                                          <p:val>
                                            <p:fltVal val="0"/>
                                          </p:val>
                                        </p:tav>
                                        <p:tav tm="100000">
                                          <p:val>
                                            <p:strVal val="#ppt_h"/>
                                          </p:val>
                                        </p:tav>
                                      </p:tavLst>
                                    </p:anim>
                                    <p:animEffect transition="in" filter="fade">
                                      <p:cBhvr>
                                        <p:cTn id="19" dur="500"/>
                                        <p:tgtEl>
                                          <p:spTgt spid="54"/>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55"/>
                                        </p:tgtEl>
                                        <p:attrNameLst>
                                          <p:attrName>style.visibility</p:attrName>
                                        </p:attrNameLst>
                                      </p:cBhvr>
                                      <p:to>
                                        <p:strVal val="visible"/>
                                      </p:to>
                                    </p:set>
                                    <p:anim calcmode="lin" valueType="num">
                                      <p:cBhvr>
                                        <p:cTn id="22" dur="500" fill="hold"/>
                                        <p:tgtEl>
                                          <p:spTgt spid="55"/>
                                        </p:tgtEl>
                                        <p:attrNameLst>
                                          <p:attrName>ppt_w</p:attrName>
                                        </p:attrNameLst>
                                      </p:cBhvr>
                                      <p:tavLst>
                                        <p:tav tm="0">
                                          <p:val>
                                            <p:fltVal val="0"/>
                                          </p:val>
                                        </p:tav>
                                        <p:tav tm="100000">
                                          <p:val>
                                            <p:strVal val="#ppt_w"/>
                                          </p:val>
                                        </p:tav>
                                      </p:tavLst>
                                    </p:anim>
                                    <p:anim calcmode="lin" valueType="num">
                                      <p:cBhvr>
                                        <p:cTn id="23" dur="500" fill="hold"/>
                                        <p:tgtEl>
                                          <p:spTgt spid="55"/>
                                        </p:tgtEl>
                                        <p:attrNameLst>
                                          <p:attrName>ppt_h</p:attrName>
                                        </p:attrNameLst>
                                      </p:cBhvr>
                                      <p:tavLst>
                                        <p:tav tm="0">
                                          <p:val>
                                            <p:fltVal val="0"/>
                                          </p:val>
                                        </p:tav>
                                        <p:tav tm="100000">
                                          <p:val>
                                            <p:strVal val="#ppt_h"/>
                                          </p:val>
                                        </p:tav>
                                      </p:tavLst>
                                    </p:anim>
                                    <p:animEffect transition="in" filter="fade">
                                      <p:cBhvr>
                                        <p:cTn id="24" dur="500"/>
                                        <p:tgtEl>
                                          <p:spTgt spid="55"/>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fill="hold"/>
                                        <p:tgtEl>
                                          <p:spTgt spid="56"/>
                                        </p:tgtEl>
                                        <p:attrNameLst>
                                          <p:attrName>ppt_w</p:attrName>
                                        </p:attrNameLst>
                                      </p:cBhvr>
                                      <p:tavLst>
                                        <p:tav tm="0">
                                          <p:val>
                                            <p:fltVal val="0"/>
                                          </p:val>
                                        </p:tav>
                                        <p:tav tm="100000">
                                          <p:val>
                                            <p:strVal val="#ppt_w"/>
                                          </p:val>
                                        </p:tav>
                                      </p:tavLst>
                                    </p:anim>
                                    <p:anim calcmode="lin" valueType="num">
                                      <p:cBhvr>
                                        <p:cTn id="28" dur="500" fill="hold"/>
                                        <p:tgtEl>
                                          <p:spTgt spid="56"/>
                                        </p:tgtEl>
                                        <p:attrNameLst>
                                          <p:attrName>ppt_h</p:attrName>
                                        </p:attrNameLst>
                                      </p:cBhvr>
                                      <p:tavLst>
                                        <p:tav tm="0">
                                          <p:val>
                                            <p:fltVal val="0"/>
                                          </p:val>
                                        </p:tav>
                                        <p:tav tm="100000">
                                          <p:val>
                                            <p:strVal val="#ppt_h"/>
                                          </p:val>
                                        </p:tav>
                                      </p:tavLst>
                                    </p:anim>
                                    <p:animEffect transition="in" filter="fade">
                                      <p:cBhvr>
                                        <p:cTn id="29" dur="500"/>
                                        <p:tgtEl>
                                          <p:spTgt spid="56"/>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58"/>
                                        </p:tgtEl>
                                        <p:attrNameLst>
                                          <p:attrName>style.visibility</p:attrName>
                                        </p:attrNameLst>
                                      </p:cBhvr>
                                      <p:to>
                                        <p:strVal val="visible"/>
                                      </p:to>
                                    </p:set>
                                    <p:anim calcmode="lin" valueType="num">
                                      <p:cBhvr>
                                        <p:cTn id="37" dur="500" fill="hold"/>
                                        <p:tgtEl>
                                          <p:spTgt spid="58"/>
                                        </p:tgtEl>
                                        <p:attrNameLst>
                                          <p:attrName>ppt_w</p:attrName>
                                        </p:attrNameLst>
                                      </p:cBhvr>
                                      <p:tavLst>
                                        <p:tav tm="0">
                                          <p:val>
                                            <p:fltVal val="0"/>
                                          </p:val>
                                        </p:tav>
                                        <p:tav tm="100000">
                                          <p:val>
                                            <p:strVal val="#ppt_w"/>
                                          </p:val>
                                        </p:tav>
                                      </p:tavLst>
                                    </p:anim>
                                    <p:anim calcmode="lin" valueType="num">
                                      <p:cBhvr>
                                        <p:cTn id="38" dur="500" fill="hold"/>
                                        <p:tgtEl>
                                          <p:spTgt spid="58"/>
                                        </p:tgtEl>
                                        <p:attrNameLst>
                                          <p:attrName>ppt_h</p:attrName>
                                        </p:attrNameLst>
                                      </p:cBhvr>
                                      <p:tavLst>
                                        <p:tav tm="0">
                                          <p:val>
                                            <p:fltVal val="0"/>
                                          </p:val>
                                        </p:tav>
                                        <p:tav tm="100000">
                                          <p:val>
                                            <p:strVal val="#ppt_h"/>
                                          </p:val>
                                        </p:tav>
                                      </p:tavLst>
                                    </p:anim>
                                    <p:animEffect transition="in" filter="fade">
                                      <p:cBhvr>
                                        <p:cTn id="39" dur="500"/>
                                        <p:tgtEl>
                                          <p:spTgt spid="58"/>
                                        </p:tgtEl>
                                      </p:cBhvr>
                                    </p:animEffect>
                                  </p:childTnLst>
                                </p:cTn>
                              </p:par>
                            </p:childTnLst>
                          </p:cTn>
                        </p:par>
                        <p:par>
                          <p:cTn id="40" fill="hold">
                            <p:stCondLst>
                              <p:cond delay="175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par>
                                <p:cTn id="44" presetID="42" presetClass="entr" presetSubtype="0" fill="hold" grpId="0" nodeType="withEffect">
                                  <p:stCondLst>
                                    <p:cond delay="125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1000"/>
                                        <p:tgtEl>
                                          <p:spTgt spid="59"/>
                                        </p:tgtEl>
                                      </p:cBhvr>
                                    </p:animEffect>
                                    <p:anim calcmode="lin" valueType="num">
                                      <p:cBhvr>
                                        <p:cTn id="47" dur="1000" fill="hold"/>
                                        <p:tgtEl>
                                          <p:spTgt spid="59"/>
                                        </p:tgtEl>
                                        <p:attrNameLst>
                                          <p:attrName>ppt_x</p:attrName>
                                        </p:attrNameLst>
                                      </p:cBhvr>
                                      <p:tavLst>
                                        <p:tav tm="0">
                                          <p:val>
                                            <p:strVal val="#ppt_x"/>
                                          </p:val>
                                        </p:tav>
                                        <p:tav tm="100000">
                                          <p:val>
                                            <p:strVal val="#ppt_x"/>
                                          </p:val>
                                        </p:tav>
                                      </p:tavLst>
                                    </p:anim>
                                    <p:anim calcmode="lin" valueType="num">
                                      <p:cBhvr>
                                        <p:cTn id="48" dur="1000" fill="hold"/>
                                        <p:tgtEl>
                                          <p:spTgt spid="59"/>
                                        </p:tgtEl>
                                        <p:attrNameLst>
                                          <p:attrName>ppt_y</p:attrName>
                                        </p:attrNameLst>
                                      </p:cBhvr>
                                      <p:tavLst>
                                        <p:tav tm="0">
                                          <p:val>
                                            <p:strVal val="#ppt_y+.1"/>
                                          </p:val>
                                        </p:tav>
                                        <p:tav tm="100000">
                                          <p:val>
                                            <p:strVal val="#ppt_y"/>
                                          </p:val>
                                        </p:tav>
                                      </p:tavLst>
                                    </p:anim>
                                  </p:childTnLst>
                                </p:cTn>
                              </p:par>
                              <p:par>
                                <p:cTn id="49" presetID="53" presetClass="entr" presetSubtype="16" fill="hold" grpId="0" nodeType="withEffect">
                                  <p:stCondLst>
                                    <p:cond delay="500"/>
                                  </p:stCondLst>
                                  <p:childTnLst>
                                    <p:set>
                                      <p:cBhvr>
                                        <p:cTn id="50" dur="1" fill="hold">
                                          <p:stCondLst>
                                            <p:cond delay="0"/>
                                          </p:stCondLst>
                                        </p:cTn>
                                        <p:tgtEl>
                                          <p:spTgt spid="70"/>
                                        </p:tgtEl>
                                        <p:attrNameLst>
                                          <p:attrName>style.visibility</p:attrName>
                                        </p:attrNameLst>
                                      </p:cBhvr>
                                      <p:to>
                                        <p:strVal val="visible"/>
                                      </p:to>
                                    </p:set>
                                    <p:anim calcmode="lin" valueType="num">
                                      <p:cBhvr>
                                        <p:cTn id="51" dur="500" fill="hold"/>
                                        <p:tgtEl>
                                          <p:spTgt spid="70"/>
                                        </p:tgtEl>
                                        <p:attrNameLst>
                                          <p:attrName>ppt_w</p:attrName>
                                        </p:attrNameLst>
                                      </p:cBhvr>
                                      <p:tavLst>
                                        <p:tav tm="0">
                                          <p:val>
                                            <p:fltVal val="0"/>
                                          </p:val>
                                        </p:tav>
                                        <p:tav tm="100000">
                                          <p:val>
                                            <p:strVal val="#ppt_w"/>
                                          </p:val>
                                        </p:tav>
                                      </p:tavLst>
                                    </p:anim>
                                    <p:anim calcmode="lin" valueType="num">
                                      <p:cBhvr>
                                        <p:cTn id="52" dur="500" fill="hold"/>
                                        <p:tgtEl>
                                          <p:spTgt spid="70"/>
                                        </p:tgtEl>
                                        <p:attrNameLst>
                                          <p:attrName>ppt_h</p:attrName>
                                        </p:attrNameLst>
                                      </p:cBhvr>
                                      <p:tavLst>
                                        <p:tav tm="0">
                                          <p:val>
                                            <p:fltVal val="0"/>
                                          </p:val>
                                        </p:tav>
                                        <p:tav tm="100000">
                                          <p:val>
                                            <p:strVal val="#ppt_h"/>
                                          </p:val>
                                        </p:tav>
                                      </p:tavLst>
                                    </p:anim>
                                    <p:animEffect transition="in" filter="fade">
                                      <p:cBhvr>
                                        <p:cTn id="53" dur="500"/>
                                        <p:tgtEl>
                                          <p:spTgt spid="70"/>
                                        </p:tgtEl>
                                      </p:cBhvr>
                                    </p:animEffect>
                                  </p:childTnLst>
                                </p:cTn>
                              </p:par>
                              <p:par>
                                <p:cTn id="54" presetID="53" presetClass="entr" presetSubtype="16" fill="hold" grpId="0" nodeType="withEffect">
                                  <p:stCondLst>
                                    <p:cond delay="500"/>
                                  </p:stCondLst>
                                  <p:childTnLst>
                                    <p:set>
                                      <p:cBhvr>
                                        <p:cTn id="55" dur="1" fill="hold">
                                          <p:stCondLst>
                                            <p:cond delay="0"/>
                                          </p:stCondLst>
                                        </p:cTn>
                                        <p:tgtEl>
                                          <p:spTgt spid="66"/>
                                        </p:tgtEl>
                                        <p:attrNameLst>
                                          <p:attrName>style.visibility</p:attrName>
                                        </p:attrNameLst>
                                      </p:cBhvr>
                                      <p:to>
                                        <p:strVal val="visible"/>
                                      </p:to>
                                    </p:set>
                                    <p:anim calcmode="lin" valueType="num">
                                      <p:cBhvr>
                                        <p:cTn id="56" dur="500" fill="hold"/>
                                        <p:tgtEl>
                                          <p:spTgt spid="66"/>
                                        </p:tgtEl>
                                        <p:attrNameLst>
                                          <p:attrName>ppt_w</p:attrName>
                                        </p:attrNameLst>
                                      </p:cBhvr>
                                      <p:tavLst>
                                        <p:tav tm="0">
                                          <p:val>
                                            <p:fltVal val="0"/>
                                          </p:val>
                                        </p:tav>
                                        <p:tav tm="100000">
                                          <p:val>
                                            <p:strVal val="#ppt_w"/>
                                          </p:val>
                                        </p:tav>
                                      </p:tavLst>
                                    </p:anim>
                                    <p:anim calcmode="lin" valueType="num">
                                      <p:cBhvr>
                                        <p:cTn id="57" dur="500" fill="hold"/>
                                        <p:tgtEl>
                                          <p:spTgt spid="66"/>
                                        </p:tgtEl>
                                        <p:attrNameLst>
                                          <p:attrName>ppt_h</p:attrName>
                                        </p:attrNameLst>
                                      </p:cBhvr>
                                      <p:tavLst>
                                        <p:tav tm="0">
                                          <p:val>
                                            <p:fltVal val="0"/>
                                          </p:val>
                                        </p:tav>
                                        <p:tav tm="100000">
                                          <p:val>
                                            <p:strVal val="#ppt_h"/>
                                          </p:val>
                                        </p:tav>
                                      </p:tavLst>
                                    </p:anim>
                                    <p:animEffect transition="in" filter="fade">
                                      <p:cBhvr>
                                        <p:cTn id="58" dur="500"/>
                                        <p:tgtEl>
                                          <p:spTgt spid="66"/>
                                        </p:tgtEl>
                                      </p:cBhvr>
                                    </p:animEffect>
                                  </p:childTnLst>
                                </p:cTn>
                              </p:par>
                              <p:par>
                                <p:cTn id="59" presetID="53" presetClass="entr" presetSubtype="16" fill="hold" grpId="0" nodeType="withEffect">
                                  <p:stCondLst>
                                    <p:cond delay="500"/>
                                  </p:stCondLst>
                                  <p:childTnLst>
                                    <p:set>
                                      <p:cBhvr>
                                        <p:cTn id="60" dur="1" fill="hold">
                                          <p:stCondLst>
                                            <p:cond delay="0"/>
                                          </p:stCondLst>
                                        </p:cTn>
                                        <p:tgtEl>
                                          <p:spTgt spid="71"/>
                                        </p:tgtEl>
                                        <p:attrNameLst>
                                          <p:attrName>style.visibility</p:attrName>
                                        </p:attrNameLst>
                                      </p:cBhvr>
                                      <p:to>
                                        <p:strVal val="visible"/>
                                      </p:to>
                                    </p:set>
                                    <p:anim calcmode="lin" valueType="num">
                                      <p:cBhvr>
                                        <p:cTn id="61" dur="500" fill="hold"/>
                                        <p:tgtEl>
                                          <p:spTgt spid="71"/>
                                        </p:tgtEl>
                                        <p:attrNameLst>
                                          <p:attrName>ppt_w</p:attrName>
                                        </p:attrNameLst>
                                      </p:cBhvr>
                                      <p:tavLst>
                                        <p:tav tm="0">
                                          <p:val>
                                            <p:fltVal val="0"/>
                                          </p:val>
                                        </p:tav>
                                        <p:tav tm="100000">
                                          <p:val>
                                            <p:strVal val="#ppt_w"/>
                                          </p:val>
                                        </p:tav>
                                      </p:tavLst>
                                    </p:anim>
                                    <p:anim calcmode="lin" valueType="num">
                                      <p:cBhvr>
                                        <p:cTn id="62" dur="500" fill="hold"/>
                                        <p:tgtEl>
                                          <p:spTgt spid="71"/>
                                        </p:tgtEl>
                                        <p:attrNameLst>
                                          <p:attrName>ppt_h</p:attrName>
                                        </p:attrNameLst>
                                      </p:cBhvr>
                                      <p:tavLst>
                                        <p:tav tm="0">
                                          <p:val>
                                            <p:fltVal val="0"/>
                                          </p:val>
                                        </p:tav>
                                        <p:tav tm="100000">
                                          <p:val>
                                            <p:strVal val="#ppt_h"/>
                                          </p:val>
                                        </p:tav>
                                      </p:tavLst>
                                    </p:anim>
                                    <p:animEffect transition="in" filter="fade">
                                      <p:cBhvr>
                                        <p:cTn id="63" dur="500"/>
                                        <p:tgtEl>
                                          <p:spTgt spid="71"/>
                                        </p:tgtEl>
                                      </p:cBhvr>
                                    </p:animEffect>
                                  </p:childTnLst>
                                </p:cTn>
                              </p:par>
                              <p:par>
                                <p:cTn id="64" presetID="53" presetClass="entr" presetSubtype="16" fill="hold" grpId="0" nodeType="withEffect">
                                  <p:stCondLst>
                                    <p:cond delay="500"/>
                                  </p:stCondLst>
                                  <p:childTnLst>
                                    <p:set>
                                      <p:cBhvr>
                                        <p:cTn id="65" dur="1" fill="hold">
                                          <p:stCondLst>
                                            <p:cond delay="0"/>
                                          </p:stCondLst>
                                        </p:cTn>
                                        <p:tgtEl>
                                          <p:spTgt spid="72"/>
                                        </p:tgtEl>
                                        <p:attrNameLst>
                                          <p:attrName>style.visibility</p:attrName>
                                        </p:attrNameLst>
                                      </p:cBhvr>
                                      <p:to>
                                        <p:strVal val="visible"/>
                                      </p:to>
                                    </p:set>
                                    <p:anim calcmode="lin" valueType="num">
                                      <p:cBhvr>
                                        <p:cTn id="66" dur="500" fill="hold"/>
                                        <p:tgtEl>
                                          <p:spTgt spid="72"/>
                                        </p:tgtEl>
                                        <p:attrNameLst>
                                          <p:attrName>ppt_w</p:attrName>
                                        </p:attrNameLst>
                                      </p:cBhvr>
                                      <p:tavLst>
                                        <p:tav tm="0">
                                          <p:val>
                                            <p:fltVal val="0"/>
                                          </p:val>
                                        </p:tav>
                                        <p:tav tm="100000">
                                          <p:val>
                                            <p:strVal val="#ppt_w"/>
                                          </p:val>
                                        </p:tav>
                                      </p:tavLst>
                                    </p:anim>
                                    <p:anim calcmode="lin" valueType="num">
                                      <p:cBhvr>
                                        <p:cTn id="67" dur="500" fill="hold"/>
                                        <p:tgtEl>
                                          <p:spTgt spid="72"/>
                                        </p:tgtEl>
                                        <p:attrNameLst>
                                          <p:attrName>ppt_h</p:attrName>
                                        </p:attrNameLst>
                                      </p:cBhvr>
                                      <p:tavLst>
                                        <p:tav tm="0">
                                          <p:val>
                                            <p:fltVal val="0"/>
                                          </p:val>
                                        </p:tav>
                                        <p:tav tm="100000">
                                          <p:val>
                                            <p:strVal val="#ppt_h"/>
                                          </p:val>
                                        </p:tav>
                                      </p:tavLst>
                                    </p:anim>
                                    <p:animEffect transition="in" filter="fade">
                                      <p:cBhvr>
                                        <p:cTn id="68" dur="500"/>
                                        <p:tgtEl>
                                          <p:spTgt spid="72"/>
                                        </p:tgtEl>
                                      </p:cBhvr>
                                    </p:animEffect>
                                  </p:childTnLst>
                                </p:cTn>
                              </p:par>
                              <p:par>
                                <p:cTn id="69" presetID="53" presetClass="entr" presetSubtype="16" fill="hold" grpId="0" nodeType="withEffect">
                                  <p:stCondLst>
                                    <p:cond delay="500"/>
                                  </p:stCondLst>
                                  <p:childTnLst>
                                    <p:set>
                                      <p:cBhvr>
                                        <p:cTn id="70" dur="1" fill="hold">
                                          <p:stCondLst>
                                            <p:cond delay="0"/>
                                          </p:stCondLst>
                                        </p:cTn>
                                        <p:tgtEl>
                                          <p:spTgt spid="73"/>
                                        </p:tgtEl>
                                        <p:attrNameLst>
                                          <p:attrName>style.visibility</p:attrName>
                                        </p:attrNameLst>
                                      </p:cBhvr>
                                      <p:to>
                                        <p:strVal val="visible"/>
                                      </p:to>
                                    </p:set>
                                    <p:anim calcmode="lin" valueType="num">
                                      <p:cBhvr>
                                        <p:cTn id="71" dur="500" fill="hold"/>
                                        <p:tgtEl>
                                          <p:spTgt spid="73"/>
                                        </p:tgtEl>
                                        <p:attrNameLst>
                                          <p:attrName>ppt_w</p:attrName>
                                        </p:attrNameLst>
                                      </p:cBhvr>
                                      <p:tavLst>
                                        <p:tav tm="0">
                                          <p:val>
                                            <p:fltVal val="0"/>
                                          </p:val>
                                        </p:tav>
                                        <p:tav tm="100000">
                                          <p:val>
                                            <p:strVal val="#ppt_w"/>
                                          </p:val>
                                        </p:tav>
                                      </p:tavLst>
                                    </p:anim>
                                    <p:anim calcmode="lin" valueType="num">
                                      <p:cBhvr>
                                        <p:cTn id="72" dur="500" fill="hold"/>
                                        <p:tgtEl>
                                          <p:spTgt spid="73"/>
                                        </p:tgtEl>
                                        <p:attrNameLst>
                                          <p:attrName>ppt_h</p:attrName>
                                        </p:attrNameLst>
                                      </p:cBhvr>
                                      <p:tavLst>
                                        <p:tav tm="0">
                                          <p:val>
                                            <p:fltVal val="0"/>
                                          </p:val>
                                        </p:tav>
                                        <p:tav tm="100000">
                                          <p:val>
                                            <p:strVal val="#ppt_h"/>
                                          </p:val>
                                        </p:tav>
                                      </p:tavLst>
                                    </p:anim>
                                    <p:animEffect transition="in" filter="fade">
                                      <p:cBhvr>
                                        <p:cTn id="73" dur="500"/>
                                        <p:tgtEl>
                                          <p:spTgt spid="73"/>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25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wipe(down)">
                                      <p:cBhvr>
                                        <p:cTn id="8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3" grpId="0"/>
      <p:bldP spid="54" grpId="0" animBg="1"/>
      <p:bldP spid="55" grpId="0" animBg="1"/>
      <p:bldP spid="56" grpId="0" animBg="1"/>
      <p:bldP spid="57" grpId="0" animBg="1"/>
      <p:bldP spid="58" grpId="0" animBg="1"/>
      <p:bldP spid="59" grpId="0"/>
      <p:bldP spid="66" grpId="0" animBg="1"/>
      <p:bldP spid="70" grpId="0" animBg="1"/>
      <p:bldP spid="71" grpId="0" animBg="1"/>
      <p:bldP spid="72" grpId="0" animBg="1"/>
      <p:bldP spid="73"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等腰三角形 58"/>
          <p:cNvSpPr/>
          <p:nvPr/>
        </p:nvSpPr>
        <p:spPr>
          <a:xfrm>
            <a:off x="0" y="4698175"/>
            <a:ext cx="2386300" cy="2209154"/>
          </a:xfrm>
          <a:prstGeom prst="triangle">
            <a:avLst>
              <a:gd name="adj"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 name="直接连接符 5"/>
          <p:cNvCxnSpPr/>
          <p:nvPr/>
        </p:nvCxnSpPr>
        <p:spPr>
          <a:xfrm>
            <a:off x="4680096" y="3933056"/>
            <a:ext cx="6530059"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49"/>
          <p:cNvSpPr/>
          <p:nvPr/>
        </p:nvSpPr>
        <p:spPr>
          <a:xfrm>
            <a:off x="4361800" y="3090314"/>
            <a:ext cx="6687281" cy="769441"/>
          </a:xfrm>
          <a:prstGeom prst="rect">
            <a:avLst/>
          </a:prstGeom>
          <a:effectLst/>
        </p:spPr>
        <p:txBody>
          <a:bodyPr wrap="square">
            <a:spAutoFit/>
          </a:bodyPr>
          <a:lstStyle/>
          <a:p>
            <a:pPr algn="ctr"/>
            <a:r>
              <a:rPr lang="zh-CN" altLang="en-US" sz="4400" b="1" dirty="0">
                <a:latin typeface="微软雅黑" panose="020B0503020204020204" pitchFamily="34" charset="-122"/>
                <a:ea typeface="微软雅黑" panose="020B0503020204020204" pitchFamily="34" charset="-122"/>
                <a:sym typeface="微软雅黑" panose="020B0503020204020204" pitchFamily="34" charset="-122"/>
              </a:rPr>
              <a:t>企业基础应知应会</a:t>
            </a:r>
          </a:p>
        </p:txBody>
      </p:sp>
      <p:sp>
        <p:nvSpPr>
          <p:cNvPr id="58" name="等腰三角形 57"/>
          <p:cNvSpPr/>
          <p:nvPr/>
        </p:nvSpPr>
        <p:spPr>
          <a:xfrm rot="10800000">
            <a:off x="9820080" y="-27384"/>
            <a:ext cx="2386300" cy="2209154"/>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6" name="组合 55"/>
          <p:cNvGrpSpPr/>
          <p:nvPr/>
        </p:nvGrpSpPr>
        <p:grpSpPr>
          <a:xfrm>
            <a:off x="3649314" y="3392317"/>
            <a:ext cx="812973" cy="812973"/>
            <a:chOff x="4031034" y="1910490"/>
            <a:chExt cx="812973" cy="812973"/>
          </a:xfrm>
        </p:grpSpPr>
        <p:sp>
          <p:nvSpPr>
            <p:cNvPr id="57"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61" name="图片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82" y="0"/>
            <a:ext cx="4144988" cy="6858000"/>
          </a:xfrm>
          <a:prstGeom prst="rect">
            <a:avLst/>
          </a:prstGeom>
        </p:spPr>
      </p:pic>
    </p:spTree>
    <p:extLst>
      <p:ext uri="{BB962C8B-B14F-4D97-AF65-F5344CB8AC3E}">
        <p14:creationId xmlns:p14="http://schemas.microsoft.com/office/powerpoint/2010/main" val="2644228852"/>
      </p:ext>
    </p:extLst>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操作人员</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个严格遵守</a:t>
            </a:r>
          </a:p>
        </p:txBody>
      </p:sp>
      <p:sp>
        <p:nvSpPr>
          <p:cNvPr id="15" name="等腰三角形 14"/>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 name="组合 1"/>
          <p:cNvGrpSpPr/>
          <p:nvPr/>
        </p:nvGrpSpPr>
        <p:grpSpPr>
          <a:xfrm>
            <a:off x="3470412" y="1407453"/>
            <a:ext cx="4861757" cy="4028770"/>
            <a:chOff x="4214257" y="1823551"/>
            <a:chExt cx="3662956" cy="3035365"/>
          </a:xfrm>
        </p:grpSpPr>
        <p:cxnSp>
          <p:nvCxnSpPr>
            <p:cNvPr id="66" name="直接连接符 65"/>
            <p:cNvCxnSpPr/>
            <p:nvPr/>
          </p:nvCxnSpPr>
          <p:spPr>
            <a:xfrm flipH="1">
              <a:off x="7453391" y="3985917"/>
              <a:ext cx="4156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6288758" y="4853057"/>
              <a:ext cx="87708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4214257" y="3978471"/>
              <a:ext cx="4156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a:off x="4235060" y="2764507"/>
              <a:ext cx="4156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0" name="组合 69"/>
            <p:cNvGrpSpPr/>
            <p:nvPr/>
          </p:nvGrpSpPr>
          <p:grpSpPr>
            <a:xfrm>
              <a:off x="5121472" y="1823551"/>
              <a:ext cx="707403" cy="178728"/>
              <a:chOff x="4470269" y="1661160"/>
              <a:chExt cx="1290451" cy="262890"/>
            </a:xfrm>
          </p:grpSpPr>
          <p:cxnSp>
            <p:nvCxnSpPr>
              <p:cNvPr id="126" name="直接连接符 125"/>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H="1">
                <a:off x="4470269" y="1663541"/>
                <a:ext cx="94231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0"/>
            <p:cNvGrpSpPr/>
            <p:nvPr/>
          </p:nvGrpSpPr>
          <p:grpSpPr>
            <a:xfrm>
              <a:off x="6643882" y="2557514"/>
              <a:ext cx="817690" cy="714916"/>
              <a:chOff x="6842760" y="2637270"/>
              <a:chExt cx="1203960" cy="1051560"/>
            </a:xfrm>
            <a:solidFill>
              <a:schemeClr val="accent2">
                <a:lumMod val="75000"/>
              </a:schemeClr>
            </a:solidFill>
            <a:effectLst>
              <a:outerShdw blurRad="101600" dist="38100" dir="8100000" algn="tr" rotWithShape="0">
                <a:prstClr val="black">
                  <a:alpha val="40000"/>
                </a:prstClr>
              </a:outerShdw>
            </a:effectLst>
          </p:grpSpPr>
          <p:sp>
            <p:nvSpPr>
              <p:cNvPr id="124" name="六边形 123"/>
              <p:cNvSpPr/>
              <p:nvPr/>
            </p:nvSpPr>
            <p:spPr>
              <a:xfrm>
                <a:off x="6842760" y="2637270"/>
                <a:ext cx="1203960" cy="1051560"/>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25" name="文本框 61"/>
              <p:cNvSpPr txBox="1"/>
              <p:nvPr/>
            </p:nvSpPr>
            <p:spPr>
              <a:xfrm>
                <a:off x="7034377" y="2947934"/>
                <a:ext cx="820724" cy="511616"/>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02</a:t>
                </a:r>
                <a:endParaRPr kumimoji="0" lang="zh-CN" altLang="en-US" sz="2400" b="0"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72" name="组合 71"/>
            <p:cNvGrpSpPr/>
            <p:nvPr/>
          </p:nvGrpSpPr>
          <p:grpSpPr>
            <a:xfrm>
              <a:off x="5648214" y="1992964"/>
              <a:ext cx="817690" cy="714917"/>
              <a:chOff x="5525852" y="1879080"/>
              <a:chExt cx="1203960" cy="1051560"/>
            </a:xfrm>
            <a:solidFill>
              <a:schemeClr val="accent2">
                <a:lumMod val="75000"/>
              </a:schemeClr>
            </a:solidFill>
            <a:effectLst>
              <a:outerShdw blurRad="101600" dist="38100" dir="8100000" algn="tr" rotWithShape="0">
                <a:prstClr val="black">
                  <a:alpha val="40000"/>
                </a:prstClr>
              </a:outerShdw>
            </a:effectLst>
          </p:grpSpPr>
          <p:sp>
            <p:nvSpPr>
              <p:cNvPr id="122" name="六边形 121"/>
              <p:cNvSpPr/>
              <p:nvPr/>
            </p:nvSpPr>
            <p:spPr>
              <a:xfrm>
                <a:off x="5525852" y="1879080"/>
                <a:ext cx="1203960" cy="1051560"/>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23" name="文本框 64"/>
              <p:cNvSpPr txBox="1"/>
              <p:nvPr/>
            </p:nvSpPr>
            <p:spPr>
              <a:xfrm>
                <a:off x="5694700" y="2103018"/>
                <a:ext cx="882326" cy="548281"/>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01</a:t>
                </a:r>
                <a:endParaRPr kumimoji="0" lang="zh-CN" altLang="en-US" sz="2400" b="0"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73" name="组合 72"/>
            <p:cNvGrpSpPr/>
            <p:nvPr/>
          </p:nvGrpSpPr>
          <p:grpSpPr>
            <a:xfrm>
              <a:off x="6635702" y="3628460"/>
              <a:ext cx="817690" cy="714917"/>
              <a:chOff x="6842760" y="4008870"/>
              <a:chExt cx="1203960" cy="1051560"/>
            </a:xfrm>
            <a:solidFill>
              <a:schemeClr val="accent2">
                <a:lumMod val="75000"/>
              </a:schemeClr>
            </a:solidFill>
            <a:effectLst>
              <a:outerShdw blurRad="101600" dist="38100" dir="8100000" algn="tr" rotWithShape="0">
                <a:prstClr val="black">
                  <a:alpha val="40000"/>
                </a:prstClr>
              </a:outerShdw>
            </a:effectLst>
          </p:grpSpPr>
          <p:sp>
            <p:nvSpPr>
              <p:cNvPr id="120" name="六边形 119"/>
              <p:cNvSpPr/>
              <p:nvPr/>
            </p:nvSpPr>
            <p:spPr>
              <a:xfrm>
                <a:off x="6842760" y="4008870"/>
                <a:ext cx="1203960" cy="1051560"/>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21" name="文本框 67"/>
              <p:cNvSpPr txBox="1"/>
              <p:nvPr/>
            </p:nvSpPr>
            <p:spPr>
              <a:xfrm>
                <a:off x="6994690" y="4286489"/>
                <a:ext cx="926211" cy="548281"/>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03</a:t>
                </a:r>
                <a:endParaRPr kumimoji="0" lang="zh-CN" altLang="en-US" sz="2400" b="0"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74" name="组合 73"/>
            <p:cNvGrpSpPr/>
            <p:nvPr/>
          </p:nvGrpSpPr>
          <p:grpSpPr>
            <a:xfrm>
              <a:off x="4629905" y="3619723"/>
              <a:ext cx="817690" cy="714917"/>
              <a:chOff x="4206240" y="4008870"/>
              <a:chExt cx="1203960" cy="1051560"/>
            </a:xfrm>
            <a:solidFill>
              <a:schemeClr val="accent2">
                <a:lumMod val="75000"/>
              </a:schemeClr>
            </a:solidFill>
            <a:effectLst>
              <a:outerShdw blurRad="101600" dist="38100" dir="8100000" algn="tr" rotWithShape="0">
                <a:prstClr val="black">
                  <a:alpha val="40000"/>
                </a:prstClr>
              </a:outerShdw>
            </a:effectLst>
          </p:grpSpPr>
          <p:sp>
            <p:nvSpPr>
              <p:cNvPr id="118" name="六边形 117"/>
              <p:cNvSpPr/>
              <p:nvPr/>
            </p:nvSpPr>
            <p:spPr>
              <a:xfrm>
                <a:off x="4206240" y="4008870"/>
                <a:ext cx="1203960" cy="1051560"/>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9" name="文本框 70"/>
              <p:cNvSpPr txBox="1"/>
              <p:nvPr/>
            </p:nvSpPr>
            <p:spPr>
              <a:xfrm>
                <a:off x="4397859" y="4183708"/>
                <a:ext cx="820724" cy="548281"/>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05</a:t>
                </a:r>
                <a:endParaRPr kumimoji="0" lang="zh-CN" altLang="en-US" sz="2400" b="0"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75" name="组合 74"/>
            <p:cNvGrpSpPr/>
            <p:nvPr/>
          </p:nvGrpSpPr>
          <p:grpSpPr>
            <a:xfrm>
              <a:off x="4650707" y="2528900"/>
              <a:ext cx="817690" cy="714916"/>
              <a:chOff x="4206240" y="2637270"/>
              <a:chExt cx="1203960" cy="1051560"/>
            </a:xfrm>
            <a:solidFill>
              <a:schemeClr val="accent2">
                <a:lumMod val="75000"/>
              </a:schemeClr>
            </a:solidFill>
            <a:effectLst>
              <a:outerShdw blurRad="101600" dist="38100" dir="8100000" algn="tr" rotWithShape="0">
                <a:prstClr val="black">
                  <a:alpha val="40000"/>
                </a:prstClr>
              </a:outerShdw>
            </a:effectLst>
          </p:grpSpPr>
          <p:sp>
            <p:nvSpPr>
              <p:cNvPr id="116" name="六边形 115"/>
              <p:cNvSpPr/>
              <p:nvPr/>
            </p:nvSpPr>
            <p:spPr>
              <a:xfrm>
                <a:off x="4206240" y="2637270"/>
                <a:ext cx="1203960" cy="1051560"/>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7" name="文本框 73"/>
              <p:cNvSpPr txBox="1"/>
              <p:nvPr/>
            </p:nvSpPr>
            <p:spPr>
              <a:xfrm>
                <a:off x="4375189" y="2887745"/>
                <a:ext cx="820724" cy="511616"/>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06</a:t>
                </a:r>
                <a:endParaRPr kumimoji="0" lang="zh-CN" altLang="en-US" sz="2400" b="0"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02" name="组合 101"/>
            <p:cNvGrpSpPr/>
            <p:nvPr/>
          </p:nvGrpSpPr>
          <p:grpSpPr>
            <a:xfrm flipH="1">
              <a:off x="7276752" y="2388243"/>
              <a:ext cx="600461" cy="178728"/>
              <a:chOff x="4255294" y="1661160"/>
              <a:chExt cx="1505426" cy="262890"/>
            </a:xfrm>
          </p:grpSpPr>
          <p:cxnSp>
            <p:nvCxnSpPr>
              <p:cNvPr id="114" name="直接连接符 113"/>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5416252" y="2894854"/>
              <a:ext cx="1281625" cy="1082733"/>
              <a:chOff x="5927099" y="3207123"/>
              <a:chExt cx="1887055" cy="1592580"/>
            </a:xfrm>
            <a:solidFill>
              <a:schemeClr val="accent3">
                <a:lumMod val="75000"/>
              </a:schemeClr>
            </a:solidFill>
            <a:effectLst>
              <a:outerShdw blurRad="101600" dist="38100" dir="8100000" algn="tr" rotWithShape="0">
                <a:prstClr val="black">
                  <a:alpha val="40000"/>
                </a:prstClr>
              </a:outerShdw>
            </a:effectLst>
          </p:grpSpPr>
          <p:sp>
            <p:nvSpPr>
              <p:cNvPr id="112" name="六边形 111"/>
              <p:cNvSpPr/>
              <p:nvPr/>
            </p:nvSpPr>
            <p:spPr>
              <a:xfrm>
                <a:off x="5927099" y="3207123"/>
                <a:ext cx="1887055" cy="1592580"/>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7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3" name="文本框 1"/>
              <p:cNvSpPr txBox="1"/>
              <p:nvPr/>
            </p:nvSpPr>
            <p:spPr>
              <a:xfrm>
                <a:off x="6205825" y="3595428"/>
                <a:ext cx="1443024" cy="920912"/>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2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个严格遵守</a:t>
                </a:r>
              </a:p>
            </p:txBody>
          </p:sp>
        </p:grpSp>
        <p:grpSp>
          <p:nvGrpSpPr>
            <p:cNvPr id="109" name="组合 108"/>
            <p:cNvGrpSpPr/>
            <p:nvPr/>
          </p:nvGrpSpPr>
          <p:grpSpPr>
            <a:xfrm>
              <a:off x="5648214" y="4144000"/>
              <a:ext cx="817690" cy="714916"/>
              <a:chOff x="5525852" y="4683240"/>
              <a:chExt cx="1203960" cy="1051560"/>
            </a:xfrm>
            <a:solidFill>
              <a:schemeClr val="accent2">
                <a:lumMod val="75000"/>
              </a:schemeClr>
            </a:solidFill>
            <a:effectLst>
              <a:outerShdw blurRad="101600" dist="38100" dir="8100000" algn="tr" rotWithShape="0">
                <a:prstClr val="black">
                  <a:alpha val="40000"/>
                </a:prstClr>
              </a:outerShdw>
            </a:effectLst>
          </p:grpSpPr>
          <p:sp>
            <p:nvSpPr>
              <p:cNvPr id="110" name="六边形 109"/>
              <p:cNvSpPr/>
              <p:nvPr/>
            </p:nvSpPr>
            <p:spPr>
              <a:xfrm>
                <a:off x="5525852" y="4683240"/>
                <a:ext cx="1203960" cy="1051560"/>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11" name="文本框 76"/>
              <p:cNvSpPr txBox="1"/>
              <p:nvPr/>
            </p:nvSpPr>
            <p:spPr>
              <a:xfrm>
                <a:off x="5725501" y="4958412"/>
                <a:ext cx="820724" cy="511616"/>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04</a:t>
                </a:r>
                <a:endParaRPr kumimoji="0" lang="zh-CN" altLang="en-US" sz="2400" b="0"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sp>
        <p:nvSpPr>
          <p:cNvPr id="128" name="MH_SubTitle_4"/>
          <p:cNvSpPr txBox="1"/>
          <p:nvPr/>
        </p:nvSpPr>
        <p:spPr>
          <a:xfrm>
            <a:off x="8513825" y="4059968"/>
            <a:ext cx="3272393" cy="347119"/>
          </a:xfrm>
          <a:prstGeom prst="rect">
            <a:avLst/>
          </a:prstGeom>
          <a:noFill/>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30000"/>
              </a:lnSpc>
              <a:defRPr/>
            </a:pPr>
            <a:r>
              <a:rPr lang="zh-CN" altLang="en-US" sz="1800" kern="0" dirty="0">
                <a:latin typeface="微软雅黑" panose="020B0503020204020204" pitchFamily="34" charset="-122"/>
                <a:ea typeface="微软雅黑" panose="020B0503020204020204" pitchFamily="34" charset="-122"/>
                <a:sym typeface="微软雅黑" panose="020B0503020204020204" pitchFamily="34" charset="-122"/>
              </a:rPr>
              <a:t>严格执行操作票</a:t>
            </a:r>
          </a:p>
        </p:txBody>
      </p:sp>
      <p:sp>
        <p:nvSpPr>
          <p:cNvPr id="129" name="MH_SubTitle_3"/>
          <p:cNvSpPr txBox="1"/>
          <p:nvPr/>
        </p:nvSpPr>
        <p:spPr>
          <a:xfrm>
            <a:off x="1253841" y="2407873"/>
            <a:ext cx="3272393" cy="347119"/>
          </a:xfrm>
          <a:prstGeom prst="rect">
            <a:avLst/>
          </a:prstGeom>
          <a:noFill/>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30000"/>
              </a:lnSpc>
              <a:defRPr/>
            </a:pPr>
            <a:r>
              <a:rPr lang="zh-CN" altLang="en-US" sz="1800" kern="0" dirty="0">
                <a:latin typeface="微软雅黑" panose="020B0503020204020204" pitchFamily="34" charset="-122"/>
                <a:ea typeface="微软雅黑" panose="020B0503020204020204" pitchFamily="34" charset="-122"/>
                <a:sym typeface="微软雅黑" panose="020B0503020204020204" pitchFamily="34" charset="-122"/>
              </a:rPr>
              <a:t>严格控制工艺指标</a:t>
            </a:r>
          </a:p>
        </p:txBody>
      </p:sp>
      <p:sp>
        <p:nvSpPr>
          <p:cNvPr id="130" name="MH_SubTitle_1"/>
          <p:cNvSpPr txBox="1"/>
          <p:nvPr/>
        </p:nvSpPr>
        <p:spPr>
          <a:xfrm>
            <a:off x="2640260" y="1162693"/>
            <a:ext cx="3272393" cy="347119"/>
          </a:xfrm>
          <a:prstGeom prst="rect">
            <a:avLst/>
          </a:prstGeom>
          <a:noFill/>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30000"/>
              </a:lnSpc>
              <a:defRPr/>
            </a:pPr>
            <a:r>
              <a:rPr lang="zh-CN" altLang="en-US" sz="1800" kern="0" dirty="0">
                <a:latin typeface="微软雅黑" panose="020B0503020204020204" pitchFamily="34" charset="-122"/>
                <a:ea typeface="微软雅黑" panose="020B0503020204020204" pitchFamily="34" charset="-122"/>
                <a:sym typeface="微软雅黑" panose="020B0503020204020204" pitchFamily="34" charset="-122"/>
              </a:rPr>
              <a:t>严格进行交接班</a:t>
            </a:r>
          </a:p>
        </p:txBody>
      </p:sp>
      <p:sp>
        <p:nvSpPr>
          <p:cNvPr id="131" name="MH_SubTitle_2"/>
          <p:cNvSpPr txBox="1"/>
          <p:nvPr/>
        </p:nvSpPr>
        <p:spPr>
          <a:xfrm>
            <a:off x="8513826" y="1996527"/>
            <a:ext cx="3272393" cy="347119"/>
          </a:xfrm>
          <a:prstGeom prst="rect">
            <a:avLst/>
          </a:prstGeom>
          <a:noFill/>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30000"/>
              </a:lnSpc>
              <a:defRPr/>
            </a:pPr>
            <a:r>
              <a:rPr lang="zh-CN" altLang="en-US" sz="1800" kern="0" dirty="0">
                <a:latin typeface="微软雅黑" panose="020B0503020204020204" pitchFamily="34" charset="-122"/>
                <a:ea typeface="微软雅黑" panose="020B0503020204020204" pitchFamily="34" charset="-122"/>
                <a:sym typeface="微软雅黑" panose="020B0503020204020204" pitchFamily="34" charset="-122"/>
              </a:rPr>
              <a:t>严格进行巡回检查</a:t>
            </a:r>
          </a:p>
        </p:txBody>
      </p:sp>
      <p:sp>
        <p:nvSpPr>
          <p:cNvPr id="132" name="MH_SubTitle_6"/>
          <p:cNvSpPr txBox="1"/>
          <p:nvPr/>
        </p:nvSpPr>
        <p:spPr>
          <a:xfrm>
            <a:off x="7535191" y="5253223"/>
            <a:ext cx="3272393" cy="347119"/>
          </a:xfrm>
          <a:prstGeom prst="rect">
            <a:avLst/>
          </a:prstGeom>
          <a:noFill/>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30000"/>
              </a:lnSpc>
              <a:defRPr/>
            </a:pPr>
            <a:r>
              <a:rPr lang="zh-CN" altLang="en-US" sz="1800" kern="0" dirty="0">
                <a:latin typeface="微软雅黑" panose="020B0503020204020204" pitchFamily="34" charset="-122"/>
                <a:ea typeface="微软雅黑" panose="020B0503020204020204" pitchFamily="34" charset="-122"/>
                <a:sym typeface="微软雅黑" panose="020B0503020204020204" pitchFamily="34" charset="-122"/>
              </a:rPr>
              <a:t>严格执行有关安全规定</a:t>
            </a:r>
          </a:p>
        </p:txBody>
      </p:sp>
      <p:sp>
        <p:nvSpPr>
          <p:cNvPr id="133" name="MH_SubTitle_5"/>
          <p:cNvSpPr txBox="1"/>
          <p:nvPr/>
        </p:nvSpPr>
        <p:spPr>
          <a:xfrm>
            <a:off x="1177414" y="4017039"/>
            <a:ext cx="3272393" cy="347119"/>
          </a:xfrm>
          <a:prstGeom prst="rect">
            <a:avLst/>
          </a:prstGeom>
          <a:noFill/>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just">
              <a:lnSpc>
                <a:spcPct val="130000"/>
              </a:lnSpc>
              <a:defRPr/>
            </a:pPr>
            <a:r>
              <a:rPr lang="zh-CN" altLang="en-US" sz="1800" kern="0" dirty="0">
                <a:latin typeface="微软雅黑" panose="020B0503020204020204" pitchFamily="34" charset="-122"/>
                <a:ea typeface="微软雅黑" panose="020B0503020204020204" pitchFamily="34" charset="-122"/>
                <a:sym typeface="微软雅黑" panose="020B0503020204020204" pitchFamily="34" charset="-122"/>
              </a:rPr>
              <a:t>严格遵守劳动纪律</a:t>
            </a:r>
          </a:p>
        </p:txBody>
      </p:sp>
    </p:spTree>
    <p:extLst>
      <p:ext uri="{BB962C8B-B14F-4D97-AF65-F5344CB8AC3E}">
        <p14:creationId xmlns:p14="http://schemas.microsoft.com/office/powerpoint/2010/main" val="2727783203"/>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1+#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1000"/>
                                        <p:tgtEl>
                                          <p:spTgt spid="128"/>
                                        </p:tgtEl>
                                      </p:cBhvr>
                                    </p:animEffect>
                                    <p:anim calcmode="lin" valueType="num">
                                      <p:cBhvr>
                                        <p:cTn id="30" dur="1000" fill="hold"/>
                                        <p:tgtEl>
                                          <p:spTgt spid="128"/>
                                        </p:tgtEl>
                                        <p:attrNameLst>
                                          <p:attrName>ppt_x</p:attrName>
                                        </p:attrNameLst>
                                      </p:cBhvr>
                                      <p:tavLst>
                                        <p:tav tm="0">
                                          <p:val>
                                            <p:strVal val="#ppt_x"/>
                                          </p:val>
                                        </p:tav>
                                        <p:tav tm="100000">
                                          <p:val>
                                            <p:strVal val="#ppt_x"/>
                                          </p:val>
                                        </p:tav>
                                      </p:tavLst>
                                    </p:anim>
                                    <p:anim calcmode="lin" valueType="num">
                                      <p:cBhvr>
                                        <p:cTn id="31" dur="1000" fill="hold"/>
                                        <p:tgtEl>
                                          <p:spTgt spid="1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fade">
                                      <p:cBhvr>
                                        <p:cTn id="34" dur="1000"/>
                                        <p:tgtEl>
                                          <p:spTgt spid="129"/>
                                        </p:tgtEl>
                                      </p:cBhvr>
                                    </p:animEffect>
                                    <p:anim calcmode="lin" valueType="num">
                                      <p:cBhvr>
                                        <p:cTn id="35" dur="1000" fill="hold"/>
                                        <p:tgtEl>
                                          <p:spTgt spid="129"/>
                                        </p:tgtEl>
                                        <p:attrNameLst>
                                          <p:attrName>ppt_x</p:attrName>
                                        </p:attrNameLst>
                                      </p:cBhvr>
                                      <p:tavLst>
                                        <p:tav tm="0">
                                          <p:val>
                                            <p:strVal val="#ppt_x"/>
                                          </p:val>
                                        </p:tav>
                                        <p:tav tm="100000">
                                          <p:val>
                                            <p:strVal val="#ppt_x"/>
                                          </p:val>
                                        </p:tav>
                                      </p:tavLst>
                                    </p:anim>
                                    <p:anim calcmode="lin" valueType="num">
                                      <p:cBhvr>
                                        <p:cTn id="36" dur="1000" fill="hold"/>
                                        <p:tgtEl>
                                          <p:spTgt spid="1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0"/>
                                        </p:tgtEl>
                                        <p:attrNameLst>
                                          <p:attrName>style.visibility</p:attrName>
                                        </p:attrNameLst>
                                      </p:cBhvr>
                                      <p:to>
                                        <p:strVal val="visible"/>
                                      </p:to>
                                    </p:set>
                                    <p:animEffect transition="in" filter="fade">
                                      <p:cBhvr>
                                        <p:cTn id="39" dur="1000"/>
                                        <p:tgtEl>
                                          <p:spTgt spid="130"/>
                                        </p:tgtEl>
                                      </p:cBhvr>
                                    </p:animEffect>
                                    <p:anim calcmode="lin" valueType="num">
                                      <p:cBhvr>
                                        <p:cTn id="40" dur="1000" fill="hold"/>
                                        <p:tgtEl>
                                          <p:spTgt spid="130"/>
                                        </p:tgtEl>
                                        <p:attrNameLst>
                                          <p:attrName>ppt_x</p:attrName>
                                        </p:attrNameLst>
                                      </p:cBhvr>
                                      <p:tavLst>
                                        <p:tav tm="0">
                                          <p:val>
                                            <p:strVal val="#ppt_x"/>
                                          </p:val>
                                        </p:tav>
                                        <p:tav tm="100000">
                                          <p:val>
                                            <p:strVal val="#ppt_x"/>
                                          </p:val>
                                        </p:tav>
                                      </p:tavLst>
                                    </p:anim>
                                    <p:anim calcmode="lin" valueType="num">
                                      <p:cBhvr>
                                        <p:cTn id="41" dur="1000" fill="hold"/>
                                        <p:tgtEl>
                                          <p:spTgt spid="13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31"/>
                                        </p:tgtEl>
                                        <p:attrNameLst>
                                          <p:attrName>style.visibility</p:attrName>
                                        </p:attrNameLst>
                                      </p:cBhvr>
                                      <p:to>
                                        <p:strVal val="visible"/>
                                      </p:to>
                                    </p:set>
                                    <p:animEffect transition="in" filter="fade">
                                      <p:cBhvr>
                                        <p:cTn id="44" dur="1000"/>
                                        <p:tgtEl>
                                          <p:spTgt spid="131"/>
                                        </p:tgtEl>
                                      </p:cBhvr>
                                    </p:animEffect>
                                    <p:anim calcmode="lin" valueType="num">
                                      <p:cBhvr>
                                        <p:cTn id="45" dur="1000" fill="hold"/>
                                        <p:tgtEl>
                                          <p:spTgt spid="131"/>
                                        </p:tgtEl>
                                        <p:attrNameLst>
                                          <p:attrName>ppt_x</p:attrName>
                                        </p:attrNameLst>
                                      </p:cBhvr>
                                      <p:tavLst>
                                        <p:tav tm="0">
                                          <p:val>
                                            <p:strVal val="#ppt_x"/>
                                          </p:val>
                                        </p:tav>
                                        <p:tav tm="100000">
                                          <p:val>
                                            <p:strVal val="#ppt_x"/>
                                          </p:val>
                                        </p:tav>
                                      </p:tavLst>
                                    </p:anim>
                                    <p:anim calcmode="lin" valueType="num">
                                      <p:cBhvr>
                                        <p:cTn id="46" dur="1000" fill="hold"/>
                                        <p:tgtEl>
                                          <p:spTgt spid="13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32"/>
                                        </p:tgtEl>
                                        <p:attrNameLst>
                                          <p:attrName>style.visibility</p:attrName>
                                        </p:attrNameLst>
                                      </p:cBhvr>
                                      <p:to>
                                        <p:strVal val="visible"/>
                                      </p:to>
                                    </p:set>
                                    <p:animEffect transition="in" filter="fade">
                                      <p:cBhvr>
                                        <p:cTn id="49" dur="1000"/>
                                        <p:tgtEl>
                                          <p:spTgt spid="132"/>
                                        </p:tgtEl>
                                      </p:cBhvr>
                                    </p:animEffect>
                                    <p:anim calcmode="lin" valueType="num">
                                      <p:cBhvr>
                                        <p:cTn id="50" dur="1000" fill="hold"/>
                                        <p:tgtEl>
                                          <p:spTgt spid="132"/>
                                        </p:tgtEl>
                                        <p:attrNameLst>
                                          <p:attrName>ppt_x</p:attrName>
                                        </p:attrNameLst>
                                      </p:cBhvr>
                                      <p:tavLst>
                                        <p:tav tm="0">
                                          <p:val>
                                            <p:strVal val="#ppt_x"/>
                                          </p:val>
                                        </p:tav>
                                        <p:tav tm="100000">
                                          <p:val>
                                            <p:strVal val="#ppt_x"/>
                                          </p:val>
                                        </p:tav>
                                      </p:tavLst>
                                    </p:anim>
                                    <p:anim calcmode="lin" valueType="num">
                                      <p:cBhvr>
                                        <p:cTn id="51" dur="1000" fill="hold"/>
                                        <p:tgtEl>
                                          <p:spTgt spid="13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33"/>
                                        </p:tgtEl>
                                        <p:attrNameLst>
                                          <p:attrName>style.visibility</p:attrName>
                                        </p:attrNameLst>
                                      </p:cBhvr>
                                      <p:to>
                                        <p:strVal val="visible"/>
                                      </p:to>
                                    </p:set>
                                    <p:animEffect transition="in" filter="fade">
                                      <p:cBhvr>
                                        <p:cTn id="54" dur="1000"/>
                                        <p:tgtEl>
                                          <p:spTgt spid="133"/>
                                        </p:tgtEl>
                                      </p:cBhvr>
                                    </p:animEffect>
                                    <p:anim calcmode="lin" valueType="num">
                                      <p:cBhvr>
                                        <p:cTn id="55" dur="1000" fill="hold"/>
                                        <p:tgtEl>
                                          <p:spTgt spid="133"/>
                                        </p:tgtEl>
                                        <p:attrNameLst>
                                          <p:attrName>ppt_x</p:attrName>
                                        </p:attrNameLst>
                                      </p:cBhvr>
                                      <p:tavLst>
                                        <p:tav tm="0">
                                          <p:val>
                                            <p:strVal val="#ppt_x"/>
                                          </p:val>
                                        </p:tav>
                                        <p:tav tm="100000">
                                          <p:val>
                                            <p:strVal val="#ppt_x"/>
                                          </p:val>
                                        </p:tav>
                                      </p:tavLst>
                                    </p:anim>
                                    <p:anim calcmode="lin" valueType="num">
                                      <p:cBhvr>
                                        <p:cTn id="56"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5" grpId="0" animBg="1"/>
      <p:bldP spid="128" grpId="0"/>
      <p:bldP spid="129" grpId="0"/>
      <p:bldP spid="130" grpId="0"/>
      <p:bldP spid="131" grpId="0"/>
      <p:bldP spid="132" grpId="0"/>
      <p:bldP spid="1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起重作业</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不吊</a:t>
            </a:r>
          </a:p>
        </p:txBody>
      </p:sp>
      <p:sp>
        <p:nvSpPr>
          <p:cNvPr id="56" name="MH_SubTitle_1"/>
          <p:cNvSpPr txBox="1">
            <a:spLocks noChangeArrowheads="1"/>
          </p:cNvSpPr>
          <p:nvPr/>
        </p:nvSpPr>
        <p:spPr bwMode="auto">
          <a:xfrm>
            <a:off x="2239919" y="1827556"/>
            <a:ext cx="2825097" cy="35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50000"/>
              </a:lnSpc>
              <a:defRP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指挥信号不明不吊</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MH_SubTitle_2"/>
          <p:cNvSpPr txBox="1">
            <a:spLocks noChangeArrowheads="1"/>
          </p:cNvSpPr>
          <p:nvPr/>
        </p:nvSpPr>
        <p:spPr bwMode="auto">
          <a:xfrm>
            <a:off x="2239919" y="2677924"/>
            <a:ext cx="1468660" cy="35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50000"/>
              </a:lnSpc>
              <a:defRPr/>
            </a:pPr>
            <a:r>
              <a:rPr lang="zh-CN" altLang="en-US" dirty="0">
                <a:latin typeface="微软雅黑" panose="020B0503020204020204" pitchFamily="34" charset="-122"/>
                <a:ea typeface="微软雅黑" panose="020B0503020204020204" pitchFamily="34" charset="-122"/>
                <a:sym typeface="微软雅黑" panose="020B0503020204020204" pitchFamily="34" charset="-122"/>
              </a:rPr>
              <a:t>超负荷不吊</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MH_SubTitle_3"/>
          <p:cNvSpPr txBox="1">
            <a:spLocks noChangeArrowheads="1"/>
          </p:cNvSpPr>
          <p:nvPr/>
        </p:nvSpPr>
        <p:spPr bwMode="auto">
          <a:xfrm>
            <a:off x="2206537" y="3400752"/>
            <a:ext cx="2033746" cy="3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50000"/>
              </a:lnSpc>
              <a:defRPr/>
            </a:pPr>
            <a:r>
              <a:rPr lang="zh-TW" altLang="en-US" dirty="0">
                <a:latin typeface="微软雅黑" panose="020B0503020204020204" pitchFamily="34" charset="-122"/>
                <a:ea typeface="微软雅黑" panose="020B0503020204020204" pitchFamily="34" charset="-122"/>
                <a:sym typeface="微软雅黑" panose="020B0503020204020204" pitchFamily="34" charset="-122"/>
              </a:rPr>
              <a:t>工件紧固不牢不吊</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MH_SubTitle_4"/>
          <p:cNvSpPr txBox="1">
            <a:spLocks noChangeArrowheads="1"/>
          </p:cNvSpPr>
          <p:nvPr/>
        </p:nvSpPr>
        <p:spPr bwMode="auto">
          <a:xfrm>
            <a:off x="2206537" y="4238548"/>
            <a:ext cx="1882805" cy="3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50000"/>
              </a:lnSpc>
              <a:defRPr/>
            </a:pPr>
            <a:r>
              <a:rPr lang="zh-TW" altLang="en-US" dirty="0">
                <a:latin typeface="微软雅黑" panose="020B0503020204020204" pitchFamily="34" charset="-122"/>
                <a:ea typeface="微软雅黑" panose="020B0503020204020204" pitchFamily="34" charset="-122"/>
                <a:sym typeface="微软雅黑" panose="020B0503020204020204" pitchFamily="34" charset="-122"/>
              </a:rPr>
              <a:t>吊物上面有人不吊</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MH_SubTitle_5"/>
          <p:cNvSpPr txBox="1">
            <a:spLocks noChangeArrowheads="1"/>
          </p:cNvSpPr>
          <p:nvPr/>
        </p:nvSpPr>
        <p:spPr bwMode="auto">
          <a:xfrm>
            <a:off x="2203406" y="5119325"/>
            <a:ext cx="2383126" cy="3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Narrow" panose="020B0606020202030204" pitchFamily="34" charset="0"/>
                <a:ea typeface="宋体" panose="02010600030101010101" pitchFamily="2" charset="-122"/>
              </a:defRPr>
            </a:lvl1pPr>
            <a:lvl2pPr marL="742950" indent="-285750">
              <a:defRPr>
                <a:solidFill>
                  <a:schemeClr val="tx1"/>
                </a:solidFill>
                <a:latin typeface="Arial Narrow" panose="020B0606020202030204" pitchFamily="34" charset="0"/>
                <a:ea typeface="宋体" panose="02010600030101010101" pitchFamily="2" charset="-122"/>
              </a:defRPr>
            </a:lvl2pPr>
            <a:lvl3pPr marL="1143000" indent="-228600">
              <a:defRPr>
                <a:solidFill>
                  <a:schemeClr val="tx1"/>
                </a:solidFill>
                <a:latin typeface="Arial Narrow" panose="020B0606020202030204" pitchFamily="34" charset="0"/>
                <a:ea typeface="宋体" panose="02010600030101010101" pitchFamily="2" charset="-122"/>
              </a:defRPr>
            </a:lvl3pPr>
            <a:lvl4pPr marL="1600200" indent="-228600">
              <a:defRPr>
                <a:solidFill>
                  <a:schemeClr val="tx1"/>
                </a:solidFill>
                <a:latin typeface="Arial Narrow" panose="020B0606020202030204" pitchFamily="34" charset="0"/>
                <a:ea typeface="宋体" panose="02010600030101010101" pitchFamily="2" charset="-122"/>
              </a:defRPr>
            </a:lvl4pPr>
            <a:lvl5pPr marL="2057400" indent="-228600">
              <a:defRPr>
                <a:solidFill>
                  <a:schemeClr val="tx1"/>
                </a:solidFill>
                <a:latin typeface="Arial Narrow" panose="020B0606020202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宋体" panose="02010600030101010101" pitchFamily="2" charset="-122"/>
              </a:defRPr>
            </a:lvl9pPr>
          </a:lstStyle>
          <a:p>
            <a:pPr>
              <a:lnSpc>
                <a:spcPct val="150000"/>
              </a:lnSpc>
              <a:defRPr/>
            </a:pPr>
            <a:r>
              <a:rPr lang="zh-TW" altLang="en-US" dirty="0">
                <a:latin typeface="微软雅黑" panose="020B0503020204020204" pitchFamily="34" charset="-122"/>
                <a:ea typeface="微软雅黑" panose="020B0503020204020204" pitchFamily="34" charset="-122"/>
                <a:sym typeface="微软雅黑" panose="020B0503020204020204" pitchFamily="34" charset="-122"/>
              </a:rPr>
              <a:t>安全装置不灵不吊</a:t>
            </a:r>
            <a:endParaRPr lang="en-US" altLang="zh-CN"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p:cNvSpPr/>
          <p:nvPr/>
        </p:nvSpPr>
        <p:spPr>
          <a:xfrm>
            <a:off x="5809555" y="1839412"/>
            <a:ext cx="2031325" cy="507831"/>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TW" altLang="en-US" sz="1800" dirty="0">
                <a:latin typeface="微软雅黑" panose="020B0503020204020204" pitchFamily="34" charset="-122"/>
                <a:ea typeface="微软雅黑" panose="020B0503020204020204" pitchFamily="34" charset="-122"/>
                <a:sym typeface="微软雅黑" panose="020B0503020204020204" pitchFamily="34" charset="-122"/>
              </a:rPr>
              <a:t>工件埋在地下不吊</a:t>
            </a:r>
            <a:endParaRPr lang="zh-CN" altLang="en-US" sz="1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矩形 61"/>
          <p:cNvSpPr/>
          <p:nvPr/>
        </p:nvSpPr>
        <p:spPr>
          <a:xfrm>
            <a:off x="5807980" y="2670413"/>
            <a:ext cx="2262158" cy="507831"/>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TW" altLang="en-US" sz="1800" dirty="0">
                <a:latin typeface="微软雅黑" panose="020B0503020204020204" pitchFamily="34" charset="-122"/>
                <a:ea typeface="微软雅黑" panose="020B0503020204020204" pitchFamily="34" charset="-122"/>
                <a:sym typeface="微软雅黑" panose="020B0503020204020204" pitchFamily="34" charset="-122"/>
              </a:rPr>
              <a:t>光线</a:t>
            </a: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阴</a:t>
            </a:r>
            <a:r>
              <a:rPr lang="zh-TW" altLang="en-US" sz="1800" dirty="0">
                <a:latin typeface="微软雅黑" panose="020B0503020204020204" pitchFamily="34" charset="-122"/>
                <a:ea typeface="微软雅黑" panose="020B0503020204020204" pitchFamily="34" charset="-122"/>
                <a:sym typeface="微软雅黑" panose="020B0503020204020204" pitchFamily="34" charset="-122"/>
              </a:rPr>
              <a:t>暗看不清不吊</a:t>
            </a:r>
            <a:endParaRPr lang="zh-CN" altLang="en-US" sz="1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矩形 62"/>
          <p:cNvSpPr/>
          <p:nvPr/>
        </p:nvSpPr>
        <p:spPr>
          <a:xfrm>
            <a:off x="5867190" y="3492166"/>
            <a:ext cx="1569660" cy="507831"/>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TW" altLang="en-US" sz="1800" dirty="0">
                <a:latin typeface="微软雅黑" panose="020B0503020204020204" pitchFamily="34" charset="-122"/>
                <a:ea typeface="微软雅黑" panose="020B0503020204020204" pitchFamily="34" charset="-122"/>
                <a:sym typeface="微软雅黑" panose="020B0503020204020204" pitchFamily="34" charset="-122"/>
              </a:rPr>
              <a:t>斜拉工件不吊</a:t>
            </a:r>
            <a:endParaRPr lang="zh-CN" altLang="en-US" sz="1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 name="矩形 63"/>
          <p:cNvSpPr/>
          <p:nvPr/>
        </p:nvSpPr>
        <p:spPr>
          <a:xfrm>
            <a:off x="5830067" y="4264616"/>
            <a:ext cx="2492990" cy="507831"/>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TW" altLang="en-US" sz="1800" dirty="0">
                <a:latin typeface="微软雅黑" panose="020B0503020204020204" pitchFamily="34" charset="-122"/>
                <a:ea typeface="微软雅黑" panose="020B0503020204020204" pitchFamily="34" charset="-122"/>
                <a:sym typeface="微软雅黑" panose="020B0503020204020204" pitchFamily="34" charset="-122"/>
              </a:rPr>
              <a:t>棱角物件没有措施不吊</a:t>
            </a:r>
            <a:endParaRPr lang="zh-CN" altLang="en-US" sz="1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 name="矩形 64"/>
          <p:cNvSpPr/>
          <p:nvPr/>
        </p:nvSpPr>
        <p:spPr>
          <a:xfrm>
            <a:off x="5807980" y="5116772"/>
            <a:ext cx="1800493" cy="507831"/>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50000"/>
              </a:lnSpc>
            </a:pPr>
            <a:r>
              <a:rPr lang="zh-TW" altLang="en-US" sz="1800" dirty="0">
                <a:latin typeface="微软雅黑" panose="020B0503020204020204" pitchFamily="34" charset="-122"/>
                <a:ea typeface="微软雅黑" panose="020B0503020204020204" pitchFamily="34" charset="-122"/>
                <a:sym typeface="微软雅黑" panose="020B0503020204020204" pitchFamily="34" charset="-122"/>
              </a:rPr>
              <a:t>钢水包过满不吊</a:t>
            </a:r>
            <a:endParaRPr lang="zh-CN" altLang="en-US" sz="18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809" y="1839412"/>
            <a:ext cx="4216365" cy="4975265"/>
          </a:xfrm>
          <a:prstGeom prst="rect">
            <a:avLst/>
          </a:prstGeom>
        </p:spPr>
      </p:pic>
      <p:grpSp>
        <p:nvGrpSpPr>
          <p:cNvPr id="6" name="组合 5"/>
          <p:cNvGrpSpPr/>
          <p:nvPr/>
        </p:nvGrpSpPr>
        <p:grpSpPr>
          <a:xfrm>
            <a:off x="1375823" y="1746568"/>
            <a:ext cx="651909" cy="569973"/>
            <a:chOff x="5373670" y="1632311"/>
            <a:chExt cx="1085301" cy="948893"/>
          </a:xfrm>
        </p:grpSpPr>
        <p:sp>
          <p:nvSpPr>
            <p:cNvPr id="95" name="六边形 94"/>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6"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01</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98" name="组合 97"/>
          <p:cNvGrpSpPr/>
          <p:nvPr/>
        </p:nvGrpSpPr>
        <p:grpSpPr>
          <a:xfrm>
            <a:off x="1375823" y="2558355"/>
            <a:ext cx="651909" cy="569973"/>
            <a:chOff x="5373670" y="1632311"/>
            <a:chExt cx="1085301" cy="948893"/>
          </a:xfrm>
        </p:grpSpPr>
        <p:sp>
          <p:nvSpPr>
            <p:cNvPr id="99" name="六边形 98"/>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00"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02</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34" name="组合 133"/>
          <p:cNvGrpSpPr/>
          <p:nvPr/>
        </p:nvGrpSpPr>
        <p:grpSpPr>
          <a:xfrm>
            <a:off x="1352499" y="3360778"/>
            <a:ext cx="651909" cy="569973"/>
            <a:chOff x="5373670" y="1632311"/>
            <a:chExt cx="1085301" cy="948893"/>
          </a:xfrm>
        </p:grpSpPr>
        <p:sp>
          <p:nvSpPr>
            <p:cNvPr id="135" name="六边形 134"/>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36"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03</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37" name="组合 136"/>
          <p:cNvGrpSpPr/>
          <p:nvPr/>
        </p:nvGrpSpPr>
        <p:grpSpPr>
          <a:xfrm>
            <a:off x="1347767" y="4198281"/>
            <a:ext cx="651909" cy="569973"/>
            <a:chOff x="5373670" y="1632311"/>
            <a:chExt cx="1085301" cy="948893"/>
          </a:xfrm>
        </p:grpSpPr>
        <p:sp>
          <p:nvSpPr>
            <p:cNvPr id="138" name="六边形 137"/>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39"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04</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41" name="组合 140"/>
          <p:cNvGrpSpPr/>
          <p:nvPr/>
        </p:nvGrpSpPr>
        <p:grpSpPr>
          <a:xfrm>
            <a:off x="1347766" y="5035784"/>
            <a:ext cx="651909" cy="569973"/>
            <a:chOff x="5373670" y="1632311"/>
            <a:chExt cx="1085301" cy="948893"/>
          </a:xfrm>
        </p:grpSpPr>
        <p:sp>
          <p:nvSpPr>
            <p:cNvPr id="142" name="六边形 141"/>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43"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05</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44" name="组合 143"/>
          <p:cNvGrpSpPr/>
          <p:nvPr/>
        </p:nvGrpSpPr>
        <p:grpSpPr>
          <a:xfrm>
            <a:off x="5099685" y="1827556"/>
            <a:ext cx="651909" cy="569973"/>
            <a:chOff x="5373670" y="1632311"/>
            <a:chExt cx="1085301" cy="948893"/>
          </a:xfrm>
        </p:grpSpPr>
        <p:sp>
          <p:nvSpPr>
            <p:cNvPr id="145" name="六边形 144"/>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46"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06</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47" name="组合 146"/>
          <p:cNvGrpSpPr/>
          <p:nvPr/>
        </p:nvGrpSpPr>
        <p:grpSpPr>
          <a:xfrm>
            <a:off x="5099685" y="2639343"/>
            <a:ext cx="651909" cy="569973"/>
            <a:chOff x="5373670" y="1632311"/>
            <a:chExt cx="1085301" cy="948893"/>
          </a:xfrm>
        </p:grpSpPr>
        <p:sp>
          <p:nvSpPr>
            <p:cNvPr id="148" name="六边形 147"/>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49"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07</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50" name="组合 149"/>
          <p:cNvGrpSpPr/>
          <p:nvPr/>
        </p:nvGrpSpPr>
        <p:grpSpPr>
          <a:xfrm>
            <a:off x="5076361" y="3441766"/>
            <a:ext cx="651909" cy="569973"/>
            <a:chOff x="5373670" y="1632311"/>
            <a:chExt cx="1085301" cy="948893"/>
          </a:xfrm>
        </p:grpSpPr>
        <p:sp>
          <p:nvSpPr>
            <p:cNvPr id="151" name="六边形 150"/>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52"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08</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53" name="组合 152"/>
          <p:cNvGrpSpPr/>
          <p:nvPr/>
        </p:nvGrpSpPr>
        <p:grpSpPr>
          <a:xfrm>
            <a:off x="5071629" y="4279269"/>
            <a:ext cx="651909" cy="569973"/>
            <a:chOff x="5373670" y="1632311"/>
            <a:chExt cx="1085301" cy="948893"/>
          </a:xfrm>
        </p:grpSpPr>
        <p:sp>
          <p:nvSpPr>
            <p:cNvPr id="154" name="六边形 153"/>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55"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09</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56" name="组合 155"/>
          <p:cNvGrpSpPr/>
          <p:nvPr/>
        </p:nvGrpSpPr>
        <p:grpSpPr>
          <a:xfrm>
            <a:off x="5071628" y="5116772"/>
            <a:ext cx="651909" cy="569973"/>
            <a:chOff x="5373670" y="1632311"/>
            <a:chExt cx="1085301" cy="948893"/>
          </a:xfrm>
        </p:grpSpPr>
        <p:sp>
          <p:nvSpPr>
            <p:cNvPr id="157" name="六边形 156"/>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58"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10</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
        <p:nvSpPr>
          <p:cNvPr id="159" name="等腰三角形 158"/>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796484708"/>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1+#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500"/>
                                        <p:tgtEl>
                                          <p:spTgt spid="15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1000"/>
                                        <p:tgtEl>
                                          <p:spTgt spid="57"/>
                                        </p:tgtEl>
                                      </p:cBhvr>
                                    </p:animEffect>
                                    <p:anim calcmode="lin" valueType="num">
                                      <p:cBhvr>
                                        <p:cTn id="35" dur="1000" fill="hold"/>
                                        <p:tgtEl>
                                          <p:spTgt spid="57"/>
                                        </p:tgtEl>
                                        <p:attrNameLst>
                                          <p:attrName>ppt_x</p:attrName>
                                        </p:attrNameLst>
                                      </p:cBhvr>
                                      <p:tavLst>
                                        <p:tav tm="0">
                                          <p:val>
                                            <p:strVal val="#ppt_x"/>
                                          </p:val>
                                        </p:tav>
                                        <p:tav tm="100000">
                                          <p:val>
                                            <p:strVal val="#ppt_x"/>
                                          </p:val>
                                        </p:tav>
                                      </p:tavLst>
                                    </p:anim>
                                    <p:anim calcmode="lin" valueType="num">
                                      <p:cBhvr>
                                        <p:cTn id="36" dur="1000" fill="hold"/>
                                        <p:tgtEl>
                                          <p:spTgt spid="5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1000"/>
                                        <p:tgtEl>
                                          <p:spTgt spid="58"/>
                                        </p:tgtEl>
                                      </p:cBhvr>
                                    </p:animEffect>
                                    <p:anim calcmode="lin" valueType="num">
                                      <p:cBhvr>
                                        <p:cTn id="40" dur="1000" fill="hold"/>
                                        <p:tgtEl>
                                          <p:spTgt spid="58"/>
                                        </p:tgtEl>
                                        <p:attrNameLst>
                                          <p:attrName>ppt_x</p:attrName>
                                        </p:attrNameLst>
                                      </p:cBhvr>
                                      <p:tavLst>
                                        <p:tav tm="0">
                                          <p:val>
                                            <p:strVal val="#ppt_x"/>
                                          </p:val>
                                        </p:tav>
                                        <p:tav tm="100000">
                                          <p:val>
                                            <p:strVal val="#ppt_x"/>
                                          </p:val>
                                        </p:tav>
                                      </p:tavLst>
                                    </p:anim>
                                    <p:anim calcmode="lin" valueType="num">
                                      <p:cBhvr>
                                        <p:cTn id="41" dur="1000" fill="hold"/>
                                        <p:tgtEl>
                                          <p:spTgt spid="5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1000"/>
                                        <p:tgtEl>
                                          <p:spTgt spid="59"/>
                                        </p:tgtEl>
                                      </p:cBhvr>
                                    </p:animEffect>
                                    <p:anim calcmode="lin" valueType="num">
                                      <p:cBhvr>
                                        <p:cTn id="45" dur="1000" fill="hold"/>
                                        <p:tgtEl>
                                          <p:spTgt spid="59"/>
                                        </p:tgtEl>
                                        <p:attrNameLst>
                                          <p:attrName>ppt_x</p:attrName>
                                        </p:attrNameLst>
                                      </p:cBhvr>
                                      <p:tavLst>
                                        <p:tav tm="0">
                                          <p:val>
                                            <p:strVal val="#ppt_x"/>
                                          </p:val>
                                        </p:tav>
                                        <p:tav tm="100000">
                                          <p:val>
                                            <p:strVal val="#ppt_x"/>
                                          </p:val>
                                        </p:tav>
                                      </p:tavLst>
                                    </p:anim>
                                    <p:anim calcmode="lin" valueType="num">
                                      <p:cBhvr>
                                        <p:cTn id="46" dur="1000" fill="hold"/>
                                        <p:tgtEl>
                                          <p:spTgt spid="5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1000"/>
                                        <p:tgtEl>
                                          <p:spTgt spid="60"/>
                                        </p:tgtEl>
                                      </p:cBhvr>
                                    </p:animEffect>
                                    <p:anim calcmode="lin" valueType="num">
                                      <p:cBhvr>
                                        <p:cTn id="50" dur="1000" fill="hold"/>
                                        <p:tgtEl>
                                          <p:spTgt spid="60"/>
                                        </p:tgtEl>
                                        <p:attrNameLst>
                                          <p:attrName>ppt_x</p:attrName>
                                        </p:attrNameLst>
                                      </p:cBhvr>
                                      <p:tavLst>
                                        <p:tav tm="0">
                                          <p:val>
                                            <p:strVal val="#ppt_x"/>
                                          </p:val>
                                        </p:tav>
                                        <p:tav tm="100000">
                                          <p:val>
                                            <p:strVal val="#ppt_x"/>
                                          </p:val>
                                        </p:tav>
                                      </p:tavLst>
                                    </p:anim>
                                    <p:anim calcmode="lin" valueType="num">
                                      <p:cBhvr>
                                        <p:cTn id="51" dur="1000" fill="hold"/>
                                        <p:tgtEl>
                                          <p:spTgt spid="60"/>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1000"/>
                                        <p:tgtEl>
                                          <p:spTgt spid="61"/>
                                        </p:tgtEl>
                                      </p:cBhvr>
                                    </p:animEffect>
                                    <p:anim calcmode="lin" valueType="num">
                                      <p:cBhvr>
                                        <p:cTn id="55" dur="1000" fill="hold"/>
                                        <p:tgtEl>
                                          <p:spTgt spid="61"/>
                                        </p:tgtEl>
                                        <p:attrNameLst>
                                          <p:attrName>ppt_x</p:attrName>
                                        </p:attrNameLst>
                                      </p:cBhvr>
                                      <p:tavLst>
                                        <p:tav tm="0">
                                          <p:val>
                                            <p:strVal val="#ppt_x"/>
                                          </p:val>
                                        </p:tav>
                                        <p:tav tm="100000">
                                          <p:val>
                                            <p:strVal val="#ppt_x"/>
                                          </p:val>
                                        </p:tav>
                                      </p:tavLst>
                                    </p:anim>
                                    <p:anim calcmode="lin" valueType="num">
                                      <p:cBhvr>
                                        <p:cTn id="56" dur="1000" fill="hold"/>
                                        <p:tgtEl>
                                          <p:spTgt spid="61"/>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1000"/>
                                        <p:tgtEl>
                                          <p:spTgt spid="62"/>
                                        </p:tgtEl>
                                      </p:cBhvr>
                                    </p:animEffect>
                                    <p:anim calcmode="lin" valueType="num">
                                      <p:cBhvr>
                                        <p:cTn id="60" dur="1000" fill="hold"/>
                                        <p:tgtEl>
                                          <p:spTgt spid="62"/>
                                        </p:tgtEl>
                                        <p:attrNameLst>
                                          <p:attrName>ppt_x</p:attrName>
                                        </p:attrNameLst>
                                      </p:cBhvr>
                                      <p:tavLst>
                                        <p:tav tm="0">
                                          <p:val>
                                            <p:strVal val="#ppt_x"/>
                                          </p:val>
                                        </p:tav>
                                        <p:tav tm="100000">
                                          <p:val>
                                            <p:strVal val="#ppt_x"/>
                                          </p:val>
                                        </p:tav>
                                      </p:tavLst>
                                    </p:anim>
                                    <p:anim calcmode="lin" valueType="num">
                                      <p:cBhvr>
                                        <p:cTn id="61" dur="1000" fill="hold"/>
                                        <p:tgtEl>
                                          <p:spTgt spid="6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fade">
                                      <p:cBhvr>
                                        <p:cTn id="64" dur="1000"/>
                                        <p:tgtEl>
                                          <p:spTgt spid="63"/>
                                        </p:tgtEl>
                                      </p:cBhvr>
                                    </p:animEffect>
                                    <p:anim calcmode="lin" valueType="num">
                                      <p:cBhvr>
                                        <p:cTn id="65" dur="1000" fill="hold"/>
                                        <p:tgtEl>
                                          <p:spTgt spid="63"/>
                                        </p:tgtEl>
                                        <p:attrNameLst>
                                          <p:attrName>ppt_x</p:attrName>
                                        </p:attrNameLst>
                                      </p:cBhvr>
                                      <p:tavLst>
                                        <p:tav tm="0">
                                          <p:val>
                                            <p:strVal val="#ppt_x"/>
                                          </p:val>
                                        </p:tav>
                                        <p:tav tm="100000">
                                          <p:val>
                                            <p:strVal val="#ppt_x"/>
                                          </p:val>
                                        </p:tav>
                                      </p:tavLst>
                                    </p:anim>
                                    <p:anim calcmode="lin" valueType="num">
                                      <p:cBhvr>
                                        <p:cTn id="66" dur="1000" fill="hold"/>
                                        <p:tgtEl>
                                          <p:spTgt spid="63"/>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1000"/>
                                        <p:tgtEl>
                                          <p:spTgt spid="64"/>
                                        </p:tgtEl>
                                      </p:cBhvr>
                                    </p:animEffect>
                                    <p:anim calcmode="lin" valueType="num">
                                      <p:cBhvr>
                                        <p:cTn id="70" dur="1000" fill="hold"/>
                                        <p:tgtEl>
                                          <p:spTgt spid="64"/>
                                        </p:tgtEl>
                                        <p:attrNameLst>
                                          <p:attrName>ppt_x</p:attrName>
                                        </p:attrNameLst>
                                      </p:cBhvr>
                                      <p:tavLst>
                                        <p:tav tm="0">
                                          <p:val>
                                            <p:strVal val="#ppt_x"/>
                                          </p:val>
                                        </p:tav>
                                        <p:tav tm="100000">
                                          <p:val>
                                            <p:strVal val="#ppt_x"/>
                                          </p:val>
                                        </p:tav>
                                      </p:tavLst>
                                    </p:anim>
                                    <p:anim calcmode="lin" valueType="num">
                                      <p:cBhvr>
                                        <p:cTn id="71" dur="1000" fill="hold"/>
                                        <p:tgtEl>
                                          <p:spTgt spid="6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5"/>
                                        </p:tgtEl>
                                        <p:attrNameLst>
                                          <p:attrName>style.visibility</p:attrName>
                                        </p:attrNameLst>
                                      </p:cBhvr>
                                      <p:to>
                                        <p:strVal val="visible"/>
                                      </p:to>
                                    </p:set>
                                    <p:animEffect transition="in" filter="fade">
                                      <p:cBhvr>
                                        <p:cTn id="74" dur="1000"/>
                                        <p:tgtEl>
                                          <p:spTgt spid="65"/>
                                        </p:tgtEl>
                                      </p:cBhvr>
                                    </p:animEffect>
                                    <p:anim calcmode="lin" valueType="num">
                                      <p:cBhvr>
                                        <p:cTn id="75" dur="1000" fill="hold"/>
                                        <p:tgtEl>
                                          <p:spTgt spid="65"/>
                                        </p:tgtEl>
                                        <p:attrNameLst>
                                          <p:attrName>ppt_x</p:attrName>
                                        </p:attrNameLst>
                                      </p:cBhvr>
                                      <p:tavLst>
                                        <p:tav tm="0">
                                          <p:val>
                                            <p:strVal val="#ppt_x"/>
                                          </p:val>
                                        </p:tav>
                                        <p:tav tm="100000">
                                          <p:val>
                                            <p:strVal val="#ppt_x"/>
                                          </p:val>
                                        </p:tav>
                                      </p:tavLst>
                                    </p:anim>
                                    <p:anim calcmode="lin" valueType="num">
                                      <p:cBhvr>
                                        <p:cTn id="76" dur="1000" fill="hold"/>
                                        <p:tgtEl>
                                          <p:spTgt spid="65"/>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1000"/>
                                        <p:tgtEl>
                                          <p:spTgt spid="6"/>
                                        </p:tgtEl>
                                      </p:cBhvr>
                                    </p:animEffect>
                                    <p:anim calcmode="lin" valueType="num">
                                      <p:cBhvr>
                                        <p:cTn id="80" dur="1000" fill="hold"/>
                                        <p:tgtEl>
                                          <p:spTgt spid="6"/>
                                        </p:tgtEl>
                                        <p:attrNameLst>
                                          <p:attrName>ppt_x</p:attrName>
                                        </p:attrNameLst>
                                      </p:cBhvr>
                                      <p:tavLst>
                                        <p:tav tm="0">
                                          <p:val>
                                            <p:strVal val="#ppt_x"/>
                                          </p:val>
                                        </p:tav>
                                        <p:tav tm="100000">
                                          <p:val>
                                            <p:strVal val="#ppt_x"/>
                                          </p:val>
                                        </p:tav>
                                      </p:tavLst>
                                    </p:anim>
                                    <p:anim calcmode="lin" valueType="num">
                                      <p:cBhvr>
                                        <p:cTn id="81" dur="1000" fill="hold"/>
                                        <p:tgtEl>
                                          <p:spTgt spid="6"/>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98"/>
                                        </p:tgtEl>
                                        <p:attrNameLst>
                                          <p:attrName>style.visibility</p:attrName>
                                        </p:attrNameLst>
                                      </p:cBhvr>
                                      <p:to>
                                        <p:strVal val="visible"/>
                                      </p:to>
                                    </p:set>
                                    <p:animEffect transition="in" filter="fade">
                                      <p:cBhvr>
                                        <p:cTn id="84" dur="1000"/>
                                        <p:tgtEl>
                                          <p:spTgt spid="98"/>
                                        </p:tgtEl>
                                      </p:cBhvr>
                                    </p:animEffect>
                                    <p:anim calcmode="lin" valueType="num">
                                      <p:cBhvr>
                                        <p:cTn id="85" dur="1000" fill="hold"/>
                                        <p:tgtEl>
                                          <p:spTgt spid="98"/>
                                        </p:tgtEl>
                                        <p:attrNameLst>
                                          <p:attrName>ppt_x</p:attrName>
                                        </p:attrNameLst>
                                      </p:cBhvr>
                                      <p:tavLst>
                                        <p:tav tm="0">
                                          <p:val>
                                            <p:strVal val="#ppt_x"/>
                                          </p:val>
                                        </p:tav>
                                        <p:tav tm="100000">
                                          <p:val>
                                            <p:strVal val="#ppt_x"/>
                                          </p:val>
                                        </p:tav>
                                      </p:tavLst>
                                    </p:anim>
                                    <p:anim calcmode="lin" valueType="num">
                                      <p:cBhvr>
                                        <p:cTn id="86" dur="1000" fill="hold"/>
                                        <p:tgtEl>
                                          <p:spTgt spid="98"/>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134"/>
                                        </p:tgtEl>
                                        <p:attrNameLst>
                                          <p:attrName>style.visibility</p:attrName>
                                        </p:attrNameLst>
                                      </p:cBhvr>
                                      <p:to>
                                        <p:strVal val="visible"/>
                                      </p:to>
                                    </p:set>
                                    <p:animEffect transition="in" filter="fade">
                                      <p:cBhvr>
                                        <p:cTn id="89" dur="1000"/>
                                        <p:tgtEl>
                                          <p:spTgt spid="134"/>
                                        </p:tgtEl>
                                      </p:cBhvr>
                                    </p:animEffect>
                                    <p:anim calcmode="lin" valueType="num">
                                      <p:cBhvr>
                                        <p:cTn id="90" dur="1000" fill="hold"/>
                                        <p:tgtEl>
                                          <p:spTgt spid="134"/>
                                        </p:tgtEl>
                                        <p:attrNameLst>
                                          <p:attrName>ppt_x</p:attrName>
                                        </p:attrNameLst>
                                      </p:cBhvr>
                                      <p:tavLst>
                                        <p:tav tm="0">
                                          <p:val>
                                            <p:strVal val="#ppt_x"/>
                                          </p:val>
                                        </p:tav>
                                        <p:tav tm="100000">
                                          <p:val>
                                            <p:strVal val="#ppt_x"/>
                                          </p:val>
                                        </p:tav>
                                      </p:tavLst>
                                    </p:anim>
                                    <p:anim calcmode="lin" valueType="num">
                                      <p:cBhvr>
                                        <p:cTn id="91" dur="1000" fill="hold"/>
                                        <p:tgtEl>
                                          <p:spTgt spid="1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137"/>
                                        </p:tgtEl>
                                        <p:attrNameLst>
                                          <p:attrName>style.visibility</p:attrName>
                                        </p:attrNameLst>
                                      </p:cBhvr>
                                      <p:to>
                                        <p:strVal val="visible"/>
                                      </p:to>
                                    </p:set>
                                    <p:animEffect transition="in" filter="fade">
                                      <p:cBhvr>
                                        <p:cTn id="94" dur="1000"/>
                                        <p:tgtEl>
                                          <p:spTgt spid="137"/>
                                        </p:tgtEl>
                                      </p:cBhvr>
                                    </p:animEffect>
                                    <p:anim calcmode="lin" valueType="num">
                                      <p:cBhvr>
                                        <p:cTn id="95" dur="1000" fill="hold"/>
                                        <p:tgtEl>
                                          <p:spTgt spid="137"/>
                                        </p:tgtEl>
                                        <p:attrNameLst>
                                          <p:attrName>ppt_x</p:attrName>
                                        </p:attrNameLst>
                                      </p:cBhvr>
                                      <p:tavLst>
                                        <p:tav tm="0">
                                          <p:val>
                                            <p:strVal val="#ppt_x"/>
                                          </p:val>
                                        </p:tav>
                                        <p:tav tm="100000">
                                          <p:val>
                                            <p:strVal val="#ppt_x"/>
                                          </p:val>
                                        </p:tav>
                                      </p:tavLst>
                                    </p:anim>
                                    <p:anim calcmode="lin" valueType="num">
                                      <p:cBhvr>
                                        <p:cTn id="96" dur="1000" fill="hold"/>
                                        <p:tgtEl>
                                          <p:spTgt spid="137"/>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141"/>
                                        </p:tgtEl>
                                        <p:attrNameLst>
                                          <p:attrName>style.visibility</p:attrName>
                                        </p:attrNameLst>
                                      </p:cBhvr>
                                      <p:to>
                                        <p:strVal val="visible"/>
                                      </p:to>
                                    </p:set>
                                    <p:animEffect transition="in" filter="fade">
                                      <p:cBhvr>
                                        <p:cTn id="99" dur="1000"/>
                                        <p:tgtEl>
                                          <p:spTgt spid="141"/>
                                        </p:tgtEl>
                                      </p:cBhvr>
                                    </p:animEffect>
                                    <p:anim calcmode="lin" valueType="num">
                                      <p:cBhvr>
                                        <p:cTn id="100" dur="1000" fill="hold"/>
                                        <p:tgtEl>
                                          <p:spTgt spid="141"/>
                                        </p:tgtEl>
                                        <p:attrNameLst>
                                          <p:attrName>ppt_x</p:attrName>
                                        </p:attrNameLst>
                                      </p:cBhvr>
                                      <p:tavLst>
                                        <p:tav tm="0">
                                          <p:val>
                                            <p:strVal val="#ppt_x"/>
                                          </p:val>
                                        </p:tav>
                                        <p:tav tm="100000">
                                          <p:val>
                                            <p:strVal val="#ppt_x"/>
                                          </p:val>
                                        </p:tav>
                                      </p:tavLst>
                                    </p:anim>
                                    <p:anim calcmode="lin" valueType="num">
                                      <p:cBhvr>
                                        <p:cTn id="101" dur="1000" fill="hold"/>
                                        <p:tgtEl>
                                          <p:spTgt spid="141"/>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144"/>
                                        </p:tgtEl>
                                        <p:attrNameLst>
                                          <p:attrName>style.visibility</p:attrName>
                                        </p:attrNameLst>
                                      </p:cBhvr>
                                      <p:to>
                                        <p:strVal val="visible"/>
                                      </p:to>
                                    </p:set>
                                    <p:animEffect transition="in" filter="fade">
                                      <p:cBhvr>
                                        <p:cTn id="104" dur="1000"/>
                                        <p:tgtEl>
                                          <p:spTgt spid="144"/>
                                        </p:tgtEl>
                                      </p:cBhvr>
                                    </p:animEffect>
                                    <p:anim calcmode="lin" valueType="num">
                                      <p:cBhvr>
                                        <p:cTn id="105" dur="1000" fill="hold"/>
                                        <p:tgtEl>
                                          <p:spTgt spid="144"/>
                                        </p:tgtEl>
                                        <p:attrNameLst>
                                          <p:attrName>ppt_x</p:attrName>
                                        </p:attrNameLst>
                                      </p:cBhvr>
                                      <p:tavLst>
                                        <p:tav tm="0">
                                          <p:val>
                                            <p:strVal val="#ppt_x"/>
                                          </p:val>
                                        </p:tav>
                                        <p:tav tm="100000">
                                          <p:val>
                                            <p:strVal val="#ppt_x"/>
                                          </p:val>
                                        </p:tav>
                                      </p:tavLst>
                                    </p:anim>
                                    <p:anim calcmode="lin" valueType="num">
                                      <p:cBhvr>
                                        <p:cTn id="106" dur="1000" fill="hold"/>
                                        <p:tgtEl>
                                          <p:spTgt spid="144"/>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147"/>
                                        </p:tgtEl>
                                        <p:attrNameLst>
                                          <p:attrName>style.visibility</p:attrName>
                                        </p:attrNameLst>
                                      </p:cBhvr>
                                      <p:to>
                                        <p:strVal val="visible"/>
                                      </p:to>
                                    </p:set>
                                    <p:animEffect transition="in" filter="fade">
                                      <p:cBhvr>
                                        <p:cTn id="109" dur="1000"/>
                                        <p:tgtEl>
                                          <p:spTgt spid="147"/>
                                        </p:tgtEl>
                                      </p:cBhvr>
                                    </p:animEffect>
                                    <p:anim calcmode="lin" valueType="num">
                                      <p:cBhvr>
                                        <p:cTn id="110" dur="1000" fill="hold"/>
                                        <p:tgtEl>
                                          <p:spTgt spid="147"/>
                                        </p:tgtEl>
                                        <p:attrNameLst>
                                          <p:attrName>ppt_x</p:attrName>
                                        </p:attrNameLst>
                                      </p:cBhvr>
                                      <p:tavLst>
                                        <p:tav tm="0">
                                          <p:val>
                                            <p:strVal val="#ppt_x"/>
                                          </p:val>
                                        </p:tav>
                                        <p:tav tm="100000">
                                          <p:val>
                                            <p:strVal val="#ppt_x"/>
                                          </p:val>
                                        </p:tav>
                                      </p:tavLst>
                                    </p:anim>
                                    <p:anim calcmode="lin" valueType="num">
                                      <p:cBhvr>
                                        <p:cTn id="111" dur="1000" fill="hold"/>
                                        <p:tgtEl>
                                          <p:spTgt spid="147"/>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150"/>
                                        </p:tgtEl>
                                        <p:attrNameLst>
                                          <p:attrName>style.visibility</p:attrName>
                                        </p:attrNameLst>
                                      </p:cBhvr>
                                      <p:to>
                                        <p:strVal val="visible"/>
                                      </p:to>
                                    </p:set>
                                    <p:animEffect transition="in" filter="fade">
                                      <p:cBhvr>
                                        <p:cTn id="114" dur="1000"/>
                                        <p:tgtEl>
                                          <p:spTgt spid="150"/>
                                        </p:tgtEl>
                                      </p:cBhvr>
                                    </p:animEffect>
                                    <p:anim calcmode="lin" valueType="num">
                                      <p:cBhvr>
                                        <p:cTn id="115" dur="1000" fill="hold"/>
                                        <p:tgtEl>
                                          <p:spTgt spid="150"/>
                                        </p:tgtEl>
                                        <p:attrNameLst>
                                          <p:attrName>ppt_x</p:attrName>
                                        </p:attrNameLst>
                                      </p:cBhvr>
                                      <p:tavLst>
                                        <p:tav tm="0">
                                          <p:val>
                                            <p:strVal val="#ppt_x"/>
                                          </p:val>
                                        </p:tav>
                                        <p:tav tm="100000">
                                          <p:val>
                                            <p:strVal val="#ppt_x"/>
                                          </p:val>
                                        </p:tav>
                                      </p:tavLst>
                                    </p:anim>
                                    <p:anim calcmode="lin" valueType="num">
                                      <p:cBhvr>
                                        <p:cTn id="116" dur="1000" fill="hold"/>
                                        <p:tgtEl>
                                          <p:spTgt spid="150"/>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153"/>
                                        </p:tgtEl>
                                        <p:attrNameLst>
                                          <p:attrName>style.visibility</p:attrName>
                                        </p:attrNameLst>
                                      </p:cBhvr>
                                      <p:to>
                                        <p:strVal val="visible"/>
                                      </p:to>
                                    </p:set>
                                    <p:animEffect transition="in" filter="fade">
                                      <p:cBhvr>
                                        <p:cTn id="119" dur="1000"/>
                                        <p:tgtEl>
                                          <p:spTgt spid="153"/>
                                        </p:tgtEl>
                                      </p:cBhvr>
                                    </p:animEffect>
                                    <p:anim calcmode="lin" valueType="num">
                                      <p:cBhvr>
                                        <p:cTn id="120" dur="1000" fill="hold"/>
                                        <p:tgtEl>
                                          <p:spTgt spid="153"/>
                                        </p:tgtEl>
                                        <p:attrNameLst>
                                          <p:attrName>ppt_x</p:attrName>
                                        </p:attrNameLst>
                                      </p:cBhvr>
                                      <p:tavLst>
                                        <p:tav tm="0">
                                          <p:val>
                                            <p:strVal val="#ppt_x"/>
                                          </p:val>
                                        </p:tav>
                                        <p:tav tm="100000">
                                          <p:val>
                                            <p:strVal val="#ppt_x"/>
                                          </p:val>
                                        </p:tav>
                                      </p:tavLst>
                                    </p:anim>
                                    <p:anim calcmode="lin" valueType="num">
                                      <p:cBhvr>
                                        <p:cTn id="121" dur="1000" fill="hold"/>
                                        <p:tgtEl>
                                          <p:spTgt spid="153"/>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156"/>
                                        </p:tgtEl>
                                        <p:attrNameLst>
                                          <p:attrName>style.visibility</p:attrName>
                                        </p:attrNameLst>
                                      </p:cBhvr>
                                      <p:to>
                                        <p:strVal val="visible"/>
                                      </p:to>
                                    </p:set>
                                    <p:animEffect transition="in" filter="fade">
                                      <p:cBhvr>
                                        <p:cTn id="124" dur="1000"/>
                                        <p:tgtEl>
                                          <p:spTgt spid="156"/>
                                        </p:tgtEl>
                                      </p:cBhvr>
                                    </p:animEffect>
                                    <p:anim calcmode="lin" valueType="num">
                                      <p:cBhvr>
                                        <p:cTn id="125" dur="1000" fill="hold"/>
                                        <p:tgtEl>
                                          <p:spTgt spid="156"/>
                                        </p:tgtEl>
                                        <p:attrNameLst>
                                          <p:attrName>ppt_x</p:attrName>
                                        </p:attrNameLst>
                                      </p:cBhvr>
                                      <p:tavLst>
                                        <p:tav tm="0">
                                          <p:val>
                                            <p:strVal val="#ppt_x"/>
                                          </p:val>
                                        </p:tav>
                                        <p:tav tm="100000">
                                          <p:val>
                                            <p:strVal val="#ppt_x"/>
                                          </p:val>
                                        </p:tav>
                                      </p:tavLst>
                                    </p:anim>
                                    <p:anim calcmode="lin" valueType="num">
                                      <p:cBhvr>
                                        <p:cTn id="126" dur="10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56" grpId="0"/>
      <p:bldP spid="57" grpId="0"/>
      <p:bldP spid="58" grpId="0"/>
      <p:bldP spid="59" grpId="0"/>
      <p:bldP spid="60" grpId="0"/>
      <p:bldP spid="61" grpId="0"/>
      <p:bldP spid="62" grpId="0"/>
      <p:bldP spid="63" grpId="0"/>
      <p:bldP spid="64" grpId="0"/>
      <p:bldP spid="65" grpId="0"/>
      <p:bldP spid="15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组合 69"/>
          <p:cNvGrpSpPr/>
          <p:nvPr/>
        </p:nvGrpSpPr>
        <p:grpSpPr>
          <a:xfrm>
            <a:off x="8105048" y="2312701"/>
            <a:ext cx="592640" cy="592640"/>
            <a:chOff x="8105048" y="2696033"/>
            <a:chExt cx="592640" cy="592640"/>
          </a:xfrm>
        </p:grpSpPr>
        <p:sp>
          <p:nvSpPr>
            <p:cNvPr id="71" name="Rectangle 185"/>
            <p:cNvSpPr/>
            <p:nvPr/>
          </p:nvSpPr>
          <p:spPr>
            <a:xfrm>
              <a:off x="8105048" y="269603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Rectangle 185"/>
            <p:cNvSpPr/>
            <p:nvPr/>
          </p:nvSpPr>
          <p:spPr>
            <a:xfrm>
              <a:off x="8175894" y="2766879"/>
              <a:ext cx="450948" cy="450948"/>
            </a:xfrm>
            <a:prstGeom prst="rect">
              <a:avLst/>
            </a:prstGeom>
            <a:solidFill>
              <a:srgbClr val="B381D9"/>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7</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4" name="组合 73"/>
          <p:cNvGrpSpPr/>
          <p:nvPr/>
        </p:nvGrpSpPr>
        <p:grpSpPr>
          <a:xfrm>
            <a:off x="8105048" y="3307408"/>
            <a:ext cx="592640" cy="592640"/>
            <a:chOff x="8105048" y="3866835"/>
            <a:chExt cx="592640" cy="592640"/>
          </a:xfrm>
        </p:grpSpPr>
        <p:sp>
          <p:nvSpPr>
            <p:cNvPr id="75" name="Rectangle 186"/>
            <p:cNvSpPr/>
            <p:nvPr/>
          </p:nvSpPr>
          <p:spPr>
            <a:xfrm>
              <a:off x="8105048" y="3866835"/>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Rectangle 185"/>
            <p:cNvSpPr/>
            <p:nvPr/>
          </p:nvSpPr>
          <p:spPr>
            <a:xfrm>
              <a:off x="8175894" y="3937681"/>
              <a:ext cx="450948" cy="450948"/>
            </a:xfrm>
            <a:prstGeom prst="rect">
              <a:avLst/>
            </a:prstGeom>
            <a:solidFill>
              <a:srgbClr val="7030A0"/>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8</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8" name="组合 77"/>
          <p:cNvGrpSpPr/>
          <p:nvPr/>
        </p:nvGrpSpPr>
        <p:grpSpPr>
          <a:xfrm>
            <a:off x="8105048" y="4328941"/>
            <a:ext cx="592640" cy="592640"/>
            <a:chOff x="8105048" y="5011593"/>
            <a:chExt cx="592640" cy="592640"/>
          </a:xfrm>
        </p:grpSpPr>
        <p:sp>
          <p:nvSpPr>
            <p:cNvPr id="79" name="Rectangle 187"/>
            <p:cNvSpPr/>
            <p:nvPr/>
          </p:nvSpPr>
          <p:spPr>
            <a:xfrm>
              <a:off x="8105048" y="501159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Rectangle 185"/>
            <p:cNvSpPr/>
            <p:nvPr/>
          </p:nvSpPr>
          <p:spPr>
            <a:xfrm>
              <a:off x="8175894" y="5082439"/>
              <a:ext cx="450948" cy="450948"/>
            </a:xfrm>
            <a:prstGeom prst="rect">
              <a:avLst/>
            </a:prstGeom>
            <a:solidFill>
              <a:srgbClr val="B381D9"/>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9</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2" name="组合 81"/>
          <p:cNvGrpSpPr/>
          <p:nvPr/>
        </p:nvGrpSpPr>
        <p:grpSpPr>
          <a:xfrm>
            <a:off x="2723327" y="3440403"/>
            <a:ext cx="592640" cy="592640"/>
            <a:chOff x="3391427" y="3866835"/>
            <a:chExt cx="592640" cy="592640"/>
          </a:xfrm>
        </p:grpSpPr>
        <p:sp>
          <p:nvSpPr>
            <p:cNvPr id="83" name="Rectangle 183"/>
            <p:cNvSpPr/>
            <p:nvPr/>
          </p:nvSpPr>
          <p:spPr>
            <a:xfrm>
              <a:off x="3391427" y="3866835"/>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Rectangle 185"/>
            <p:cNvSpPr/>
            <p:nvPr/>
          </p:nvSpPr>
          <p:spPr>
            <a:xfrm>
              <a:off x="3454162" y="3937681"/>
              <a:ext cx="450948" cy="450948"/>
            </a:xfrm>
            <a:prstGeom prst="rect">
              <a:avLst/>
            </a:prstGeom>
            <a:solidFill>
              <a:srgbClr val="B381D9"/>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3</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6" name="组合 85"/>
          <p:cNvGrpSpPr/>
          <p:nvPr/>
        </p:nvGrpSpPr>
        <p:grpSpPr>
          <a:xfrm>
            <a:off x="2723327" y="2487963"/>
            <a:ext cx="592640" cy="592640"/>
            <a:chOff x="3391427" y="2696033"/>
            <a:chExt cx="592640" cy="592640"/>
          </a:xfrm>
        </p:grpSpPr>
        <p:sp>
          <p:nvSpPr>
            <p:cNvPr id="87" name="Rectangle 182"/>
            <p:cNvSpPr/>
            <p:nvPr/>
          </p:nvSpPr>
          <p:spPr>
            <a:xfrm>
              <a:off x="3391427" y="269603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8" name="Rectangle 185"/>
            <p:cNvSpPr/>
            <p:nvPr/>
          </p:nvSpPr>
          <p:spPr>
            <a:xfrm>
              <a:off x="3454162" y="2766879"/>
              <a:ext cx="450948" cy="450948"/>
            </a:xfrm>
            <a:prstGeom prst="rect">
              <a:avLst/>
            </a:prstGeom>
            <a:solidFill>
              <a:srgbClr val="7030A0"/>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2</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0" name="组合 89"/>
          <p:cNvGrpSpPr/>
          <p:nvPr/>
        </p:nvGrpSpPr>
        <p:grpSpPr>
          <a:xfrm>
            <a:off x="2712350" y="4399787"/>
            <a:ext cx="592640" cy="592640"/>
            <a:chOff x="3391427" y="5011593"/>
            <a:chExt cx="592640" cy="592640"/>
          </a:xfrm>
        </p:grpSpPr>
        <p:sp>
          <p:nvSpPr>
            <p:cNvPr id="91" name="Rectangle 184"/>
            <p:cNvSpPr/>
            <p:nvPr/>
          </p:nvSpPr>
          <p:spPr>
            <a:xfrm>
              <a:off x="3391427" y="501159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Rectangle 185"/>
            <p:cNvSpPr/>
            <p:nvPr/>
          </p:nvSpPr>
          <p:spPr>
            <a:xfrm>
              <a:off x="3454162" y="5082439"/>
              <a:ext cx="450948" cy="450948"/>
            </a:xfrm>
            <a:prstGeom prst="rect">
              <a:avLst/>
            </a:prstGeom>
            <a:solidFill>
              <a:srgbClr val="7030A0"/>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4</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0" name="组合 149"/>
          <p:cNvGrpSpPr/>
          <p:nvPr/>
        </p:nvGrpSpPr>
        <p:grpSpPr>
          <a:xfrm>
            <a:off x="192931" y="228893"/>
            <a:ext cx="604358" cy="216024"/>
            <a:chOff x="264939" y="188640"/>
            <a:chExt cx="604358" cy="216024"/>
          </a:xfrm>
          <a:solidFill>
            <a:srgbClr val="7030A0"/>
          </a:solidFill>
        </p:grpSpPr>
        <p:sp>
          <p:nvSpPr>
            <p:cNvPr id="151" name="燕尾形 150"/>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2" name="燕尾形 151"/>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3" name="燕尾形 152"/>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54"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下班离岗前</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要</a:t>
            </a:r>
          </a:p>
        </p:txBody>
      </p:sp>
      <p:grpSp>
        <p:nvGrpSpPr>
          <p:cNvPr id="155" name="组合 154"/>
          <p:cNvGrpSpPr/>
          <p:nvPr/>
        </p:nvGrpSpPr>
        <p:grpSpPr>
          <a:xfrm>
            <a:off x="2723327" y="1471614"/>
            <a:ext cx="592640" cy="592640"/>
            <a:chOff x="3391427" y="2696033"/>
            <a:chExt cx="592640" cy="592640"/>
          </a:xfrm>
        </p:grpSpPr>
        <p:sp>
          <p:nvSpPr>
            <p:cNvPr id="156" name="Rectangle 182"/>
            <p:cNvSpPr/>
            <p:nvPr/>
          </p:nvSpPr>
          <p:spPr>
            <a:xfrm>
              <a:off x="3391427" y="269603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7" name="Rectangle 185"/>
            <p:cNvSpPr/>
            <p:nvPr/>
          </p:nvSpPr>
          <p:spPr>
            <a:xfrm>
              <a:off x="3454162" y="2766879"/>
              <a:ext cx="450948" cy="450948"/>
            </a:xfrm>
            <a:prstGeom prst="rect">
              <a:avLst/>
            </a:prstGeom>
            <a:solidFill>
              <a:srgbClr val="B381D9"/>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1</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59" name="组合 158"/>
          <p:cNvGrpSpPr/>
          <p:nvPr/>
        </p:nvGrpSpPr>
        <p:grpSpPr>
          <a:xfrm>
            <a:off x="2685370" y="5355524"/>
            <a:ext cx="592640" cy="592640"/>
            <a:chOff x="3391427" y="5011593"/>
            <a:chExt cx="592640" cy="592640"/>
          </a:xfrm>
        </p:grpSpPr>
        <p:sp>
          <p:nvSpPr>
            <p:cNvPr id="160" name="Rectangle 184"/>
            <p:cNvSpPr/>
            <p:nvPr/>
          </p:nvSpPr>
          <p:spPr>
            <a:xfrm>
              <a:off x="3391427" y="501159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1" name="Rectangle 185"/>
            <p:cNvSpPr/>
            <p:nvPr/>
          </p:nvSpPr>
          <p:spPr>
            <a:xfrm>
              <a:off x="3454162" y="5082439"/>
              <a:ext cx="450948" cy="450948"/>
            </a:xfrm>
            <a:prstGeom prst="rect">
              <a:avLst/>
            </a:prstGeom>
            <a:solidFill>
              <a:srgbClr val="B381D9"/>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5</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2" name="组合 161"/>
          <p:cNvGrpSpPr/>
          <p:nvPr/>
        </p:nvGrpSpPr>
        <p:grpSpPr>
          <a:xfrm>
            <a:off x="8105048" y="1359014"/>
            <a:ext cx="592640" cy="592640"/>
            <a:chOff x="8105048" y="2696033"/>
            <a:chExt cx="592640" cy="592640"/>
          </a:xfrm>
        </p:grpSpPr>
        <p:sp>
          <p:nvSpPr>
            <p:cNvPr id="163" name="Rectangle 185"/>
            <p:cNvSpPr/>
            <p:nvPr/>
          </p:nvSpPr>
          <p:spPr>
            <a:xfrm>
              <a:off x="8105048" y="269603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4" name="Rectangle 185"/>
            <p:cNvSpPr/>
            <p:nvPr/>
          </p:nvSpPr>
          <p:spPr>
            <a:xfrm>
              <a:off x="8175894" y="2766879"/>
              <a:ext cx="450948" cy="450948"/>
            </a:xfrm>
            <a:prstGeom prst="rect">
              <a:avLst/>
            </a:prstGeom>
            <a:solidFill>
              <a:srgbClr val="7030A0"/>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6</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5" name="组合 164"/>
          <p:cNvGrpSpPr/>
          <p:nvPr/>
        </p:nvGrpSpPr>
        <p:grpSpPr>
          <a:xfrm>
            <a:off x="8125819" y="5334714"/>
            <a:ext cx="592640" cy="592640"/>
            <a:chOff x="8105048" y="5011593"/>
            <a:chExt cx="592640" cy="592640"/>
          </a:xfrm>
        </p:grpSpPr>
        <p:sp>
          <p:nvSpPr>
            <p:cNvPr id="166" name="Rectangle 187"/>
            <p:cNvSpPr/>
            <p:nvPr/>
          </p:nvSpPr>
          <p:spPr>
            <a:xfrm>
              <a:off x="8105048" y="5011593"/>
              <a:ext cx="592640" cy="592640"/>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7" name="Rectangle 185"/>
            <p:cNvSpPr/>
            <p:nvPr/>
          </p:nvSpPr>
          <p:spPr>
            <a:xfrm>
              <a:off x="8175894" y="5082439"/>
              <a:ext cx="450948" cy="450948"/>
            </a:xfrm>
            <a:prstGeom prst="rect">
              <a:avLst/>
            </a:prstGeom>
            <a:solidFill>
              <a:srgbClr val="7030A0"/>
            </a:solidFill>
            <a:ln w="3810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10</a:t>
              </a:r>
              <a:endParaRPr lang="id-ID" sz="1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69" name="等腰三角形 168"/>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358" y="1267107"/>
            <a:ext cx="4574690" cy="6858000"/>
          </a:xfrm>
          <a:prstGeom prst="rect">
            <a:avLst/>
          </a:prstGeom>
        </p:spPr>
      </p:pic>
      <p:sp>
        <p:nvSpPr>
          <p:cNvPr id="170" name="矩形 169"/>
          <p:cNvSpPr/>
          <p:nvPr/>
        </p:nvSpPr>
        <p:spPr>
          <a:xfrm>
            <a:off x="882642" y="1573031"/>
            <a:ext cx="1802351"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电闸要拉下断开</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1" name="矩形 170"/>
          <p:cNvSpPr/>
          <p:nvPr/>
        </p:nvSpPr>
        <p:spPr>
          <a:xfrm>
            <a:off x="793599" y="2597564"/>
            <a:ext cx="1887426"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门窗要关严锁牢</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2" name="矩形 171"/>
          <p:cNvSpPr/>
          <p:nvPr/>
        </p:nvSpPr>
        <p:spPr>
          <a:xfrm>
            <a:off x="904846" y="3567592"/>
            <a:ext cx="1594306" cy="58477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热源处不堆放易燃易爆物品</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3" name="矩形 172"/>
          <p:cNvSpPr/>
          <p:nvPr/>
        </p:nvSpPr>
        <p:spPr>
          <a:xfrm>
            <a:off x="912552" y="4398361"/>
            <a:ext cx="1589450" cy="58477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怕光晒的物品要遮盖好</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4" name="矩形 173"/>
          <p:cNvSpPr/>
          <p:nvPr/>
        </p:nvSpPr>
        <p:spPr>
          <a:xfrm>
            <a:off x="797289" y="5477145"/>
            <a:ext cx="1915061"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液流开关要关闭</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5" name="矩形 174"/>
          <p:cNvSpPr/>
          <p:nvPr/>
        </p:nvSpPr>
        <p:spPr>
          <a:xfrm>
            <a:off x="8681028" y="1460800"/>
            <a:ext cx="2873669"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各种用具要清点后收齐放好</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6" name="矩形 175"/>
          <p:cNvSpPr/>
          <p:nvPr/>
        </p:nvSpPr>
        <p:spPr>
          <a:xfrm>
            <a:off x="8679025" y="2314640"/>
            <a:ext cx="3034500" cy="58477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易燃易爆物品要注意通风良好，不得超量存放</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7" name="矩形 176"/>
          <p:cNvSpPr/>
          <p:nvPr/>
        </p:nvSpPr>
        <p:spPr>
          <a:xfrm>
            <a:off x="8700801" y="3347639"/>
            <a:ext cx="2853896" cy="58477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夏冬防雷、防雨设施要保证完好，沟渠要保持畅通</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8" name="矩形 177"/>
          <p:cNvSpPr/>
          <p:nvPr/>
        </p:nvSpPr>
        <p:spPr>
          <a:xfrm>
            <a:off x="8675043" y="5493446"/>
            <a:ext cx="3446431"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火种要妥善处理好</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9" name="矩形 178"/>
          <p:cNvSpPr/>
          <p:nvPr/>
        </p:nvSpPr>
        <p:spPr>
          <a:xfrm>
            <a:off x="8720956" y="4316630"/>
            <a:ext cx="2833741" cy="58477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冬季取暖设备的泄水阀要保持正常</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additive="base">
                                        <p:cTn id="7" dur="500" fill="hold"/>
                                        <p:tgtEl>
                                          <p:spTgt spid="150"/>
                                        </p:tgtEl>
                                        <p:attrNameLst>
                                          <p:attrName>ppt_x</p:attrName>
                                        </p:attrNameLst>
                                      </p:cBhvr>
                                      <p:tavLst>
                                        <p:tav tm="0">
                                          <p:val>
                                            <p:strVal val="1+#ppt_w/2"/>
                                          </p:val>
                                        </p:tav>
                                        <p:tav tm="100000">
                                          <p:val>
                                            <p:strVal val="#ppt_x"/>
                                          </p:val>
                                        </p:tav>
                                      </p:tavLst>
                                    </p:anim>
                                    <p:anim calcmode="lin" valueType="num">
                                      <p:cBhvr additive="base">
                                        <p:cTn id="8" dur="500" fill="hold"/>
                                        <p:tgtEl>
                                          <p:spTgt spid="1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54"/>
                                        </p:tgtEl>
                                        <p:attrNameLst>
                                          <p:attrName>style.visibility</p:attrName>
                                        </p:attrNameLst>
                                      </p:cBhvr>
                                      <p:to>
                                        <p:strVal val="visible"/>
                                      </p:to>
                                    </p:set>
                                    <p:anim calcmode="lin" valueType="num">
                                      <p:cBhvr>
                                        <p:cTn id="12" dur="500" fill="hold"/>
                                        <p:tgtEl>
                                          <p:spTgt spid="154"/>
                                        </p:tgtEl>
                                        <p:attrNameLst>
                                          <p:attrName>ppt_w</p:attrName>
                                        </p:attrNameLst>
                                      </p:cBhvr>
                                      <p:tavLst>
                                        <p:tav tm="0">
                                          <p:val>
                                            <p:fltVal val="0"/>
                                          </p:val>
                                        </p:tav>
                                        <p:tav tm="100000">
                                          <p:val>
                                            <p:strVal val="#ppt_w"/>
                                          </p:val>
                                        </p:tav>
                                      </p:tavLst>
                                    </p:anim>
                                    <p:anim calcmode="lin" valueType="num">
                                      <p:cBhvr>
                                        <p:cTn id="13" dur="500" fill="hold"/>
                                        <p:tgtEl>
                                          <p:spTgt spid="154"/>
                                        </p:tgtEl>
                                        <p:attrNameLst>
                                          <p:attrName>ppt_h</p:attrName>
                                        </p:attrNameLst>
                                      </p:cBhvr>
                                      <p:tavLst>
                                        <p:tav tm="0">
                                          <p:val>
                                            <p:fltVal val="0"/>
                                          </p:val>
                                        </p:tav>
                                        <p:tav tm="100000">
                                          <p:val>
                                            <p:strVal val="#ppt_h"/>
                                          </p:val>
                                        </p:tav>
                                      </p:tavLst>
                                    </p:anim>
                                    <p:animEffect transition="in" filter="fade">
                                      <p:cBhvr>
                                        <p:cTn id="14" dur="500"/>
                                        <p:tgtEl>
                                          <p:spTgt spid="154"/>
                                        </p:tgtEl>
                                      </p:cBhvr>
                                    </p:animEffect>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155"/>
                                        </p:tgtEl>
                                        <p:attrNameLst>
                                          <p:attrName>style.visibility</p:attrName>
                                        </p:attrNameLst>
                                      </p:cBhvr>
                                      <p:to>
                                        <p:strVal val="visible"/>
                                      </p:to>
                                    </p:set>
                                    <p:anim calcmode="lin" valueType="num">
                                      <p:cBhvr additive="base">
                                        <p:cTn id="18" dur="500" fill="hold"/>
                                        <p:tgtEl>
                                          <p:spTgt spid="155"/>
                                        </p:tgtEl>
                                        <p:attrNameLst>
                                          <p:attrName>ppt_x</p:attrName>
                                        </p:attrNameLst>
                                      </p:cBhvr>
                                      <p:tavLst>
                                        <p:tav tm="0">
                                          <p:val>
                                            <p:strVal val="0-#ppt_w/2"/>
                                          </p:val>
                                        </p:tav>
                                        <p:tav tm="100000">
                                          <p:val>
                                            <p:strVal val="#ppt_x"/>
                                          </p:val>
                                        </p:tav>
                                      </p:tavLst>
                                    </p:anim>
                                    <p:anim calcmode="lin" valueType="num">
                                      <p:cBhvr additive="base">
                                        <p:cTn id="19" dur="500" fill="hold"/>
                                        <p:tgtEl>
                                          <p:spTgt spid="155"/>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8"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500" fill="hold"/>
                                        <p:tgtEl>
                                          <p:spTgt spid="86"/>
                                        </p:tgtEl>
                                        <p:attrNameLst>
                                          <p:attrName>ppt_x</p:attrName>
                                        </p:attrNameLst>
                                      </p:cBhvr>
                                      <p:tavLst>
                                        <p:tav tm="0">
                                          <p:val>
                                            <p:strVal val="0-#ppt_w/2"/>
                                          </p:val>
                                        </p:tav>
                                        <p:tav tm="100000">
                                          <p:val>
                                            <p:strVal val="#ppt_x"/>
                                          </p:val>
                                        </p:tav>
                                      </p:tavLst>
                                    </p:anim>
                                    <p:anim calcmode="lin" valueType="num">
                                      <p:cBhvr additive="base">
                                        <p:cTn id="24" dur="500" fill="hold"/>
                                        <p:tgtEl>
                                          <p:spTgt spid="86"/>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62"/>
                                        </p:tgtEl>
                                        <p:attrNameLst>
                                          <p:attrName>style.visibility</p:attrName>
                                        </p:attrNameLst>
                                      </p:cBhvr>
                                      <p:to>
                                        <p:strVal val="visible"/>
                                      </p:to>
                                    </p:set>
                                    <p:anim calcmode="lin" valueType="num">
                                      <p:cBhvr additive="base">
                                        <p:cTn id="28" dur="500" fill="hold"/>
                                        <p:tgtEl>
                                          <p:spTgt spid="162"/>
                                        </p:tgtEl>
                                        <p:attrNameLst>
                                          <p:attrName>ppt_x</p:attrName>
                                        </p:attrNameLst>
                                      </p:cBhvr>
                                      <p:tavLst>
                                        <p:tav tm="0">
                                          <p:val>
                                            <p:strVal val="1+#ppt_w/2"/>
                                          </p:val>
                                        </p:tav>
                                        <p:tav tm="100000">
                                          <p:val>
                                            <p:strVal val="#ppt_x"/>
                                          </p:val>
                                        </p:tav>
                                      </p:tavLst>
                                    </p:anim>
                                    <p:anim calcmode="lin" valueType="num">
                                      <p:cBhvr additive="base">
                                        <p:cTn id="29" dur="500" fill="hold"/>
                                        <p:tgtEl>
                                          <p:spTgt spid="162"/>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8"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 calcmode="lin" valueType="num">
                                      <p:cBhvr additive="base">
                                        <p:cTn id="33" dur="500" fill="hold"/>
                                        <p:tgtEl>
                                          <p:spTgt spid="82"/>
                                        </p:tgtEl>
                                        <p:attrNameLst>
                                          <p:attrName>ppt_x</p:attrName>
                                        </p:attrNameLst>
                                      </p:cBhvr>
                                      <p:tavLst>
                                        <p:tav tm="0">
                                          <p:val>
                                            <p:strVal val="0-#ppt_w/2"/>
                                          </p:val>
                                        </p:tav>
                                        <p:tav tm="100000">
                                          <p:val>
                                            <p:strVal val="#ppt_x"/>
                                          </p:val>
                                        </p:tav>
                                      </p:tavLst>
                                    </p:anim>
                                    <p:anim calcmode="lin" valueType="num">
                                      <p:cBhvr additive="base">
                                        <p:cTn id="34" dur="500" fill="hold"/>
                                        <p:tgtEl>
                                          <p:spTgt spid="82"/>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90"/>
                                        </p:tgtEl>
                                        <p:attrNameLst>
                                          <p:attrName>style.visibility</p:attrName>
                                        </p:attrNameLst>
                                      </p:cBhvr>
                                      <p:to>
                                        <p:strVal val="visible"/>
                                      </p:to>
                                    </p:set>
                                    <p:anim calcmode="lin" valueType="num">
                                      <p:cBhvr additive="base">
                                        <p:cTn id="38" dur="500" fill="hold"/>
                                        <p:tgtEl>
                                          <p:spTgt spid="90"/>
                                        </p:tgtEl>
                                        <p:attrNameLst>
                                          <p:attrName>ppt_x</p:attrName>
                                        </p:attrNameLst>
                                      </p:cBhvr>
                                      <p:tavLst>
                                        <p:tav tm="0">
                                          <p:val>
                                            <p:strVal val="0-#ppt_w/2"/>
                                          </p:val>
                                        </p:tav>
                                        <p:tav tm="100000">
                                          <p:val>
                                            <p:strVal val="#ppt_x"/>
                                          </p:val>
                                        </p:tav>
                                      </p:tavLst>
                                    </p:anim>
                                    <p:anim calcmode="lin" valueType="num">
                                      <p:cBhvr additive="base">
                                        <p:cTn id="39" dur="500" fill="hold"/>
                                        <p:tgtEl>
                                          <p:spTgt spid="90"/>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8" fill="hold" nodeType="afterEffect">
                                  <p:stCondLst>
                                    <p:cond delay="0"/>
                                  </p:stCondLst>
                                  <p:childTnLst>
                                    <p:set>
                                      <p:cBhvr>
                                        <p:cTn id="42" dur="1" fill="hold">
                                          <p:stCondLst>
                                            <p:cond delay="0"/>
                                          </p:stCondLst>
                                        </p:cTn>
                                        <p:tgtEl>
                                          <p:spTgt spid="159"/>
                                        </p:tgtEl>
                                        <p:attrNameLst>
                                          <p:attrName>style.visibility</p:attrName>
                                        </p:attrNameLst>
                                      </p:cBhvr>
                                      <p:to>
                                        <p:strVal val="visible"/>
                                      </p:to>
                                    </p:set>
                                    <p:anim calcmode="lin" valueType="num">
                                      <p:cBhvr additive="base">
                                        <p:cTn id="43" dur="500" fill="hold"/>
                                        <p:tgtEl>
                                          <p:spTgt spid="159"/>
                                        </p:tgtEl>
                                        <p:attrNameLst>
                                          <p:attrName>ppt_x</p:attrName>
                                        </p:attrNameLst>
                                      </p:cBhvr>
                                      <p:tavLst>
                                        <p:tav tm="0">
                                          <p:val>
                                            <p:strVal val="0-#ppt_w/2"/>
                                          </p:val>
                                        </p:tav>
                                        <p:tav tm="100000">
                                          <p:val>
                                            <p:strVal val="#ppt_x"/>
                                          </p:val>
                                        </p:tav>
                                      </p:tavLst>
                                    </p:anim>
                                    <p:anim calcmode="lin" valueType="num">
                                      <p:cBhvr additive="base">
                                        <p:cTn id="44" dur="500" fill="hold"/>
                                        <p:tgtEl>
                                          <p:spTgt spid="159"/>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2" fill="hold" nodeType="after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additive="base">
                                        <p:cTn id="48" dur="500" fill="hold"/>
                                        <p:tgtEl>
                                          <p:spTgt spid="70"/>
                                        </p:tgtEl>
                                        <p:attrNameLst>
                                          <p:attrName>ppt_x</p:attrName>
                                        </p:attrNameLst>
                                      </p:cBhvr>
                                      <p:tavLst>
                                        <p:tav tm="0">
                                          <p:val>
                                            <p:strVal val="1+#ppt_w/2"/>
                                          </p:val>
                                        </p:tav>
                                        <p:tav tm="100000">
                                          <p:val>
                                            <p:strVal val="#ppt_x"/>
                                          </p:val>
                                        </p:tav>
                                      </p:tavLst>
                                    </p:anim>
                                    <p:anim calcmode="lin" valueType="num">
                                      <p:cBhvr additive="base">
                                        <p:cTn id="49" dur="500" fill="hold"/>
                                        <p:tgtEl>
                                          <p:spTgt spid="70"/>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2" fill="hold" nodeType="afterEffect">
                                  <p:stCondLst>
                                    <p:cond delay="0"/>
                                  </p:stCondLst>
                                  <p:childTnLst>
                                    <p:set>
                                      <p:cBhvr>
                                        <p:cTn id="52" dur="1" fill="hold">
                                          <p:stCondLst>
                                            <p:cond delay="0"/>
                                          </p:stCondLst>
                                        </p:cTn>
                                        <p:tgtEl>
                                          <p:spTgt spid="74"/>
                                        </p:tgtEl>
                                        <p:attrNameLst>
                                          <p:attrName>style.visibility</p:attrName>
                                        </p:attrNameLst>
                                      </p:cBhvr>
                                      <p:to>
                                        <p:strVal val="visible"/>
                                      </p:to>
                                    </p:set>
                                    <p:anim calcmode="lin" valueType="num">
                                      <p:cBhvr additive="base">
                                        <p:cTn id="53" dur="500" fill="hold"/>
                                        <p:tgtEl>
                                          <p:spTgt spid="74"/>
                                        </p:tgtEl>
                                        <p:attrNameLst>
                                          <p:attrName>ppt_x</p:attrName>
                                        </p:attrNameLst>
                                      </p:cBhvr>
                                      <p:tavLst>
                                        <p:tav tm="0">
                                          <p:val>
                                            <p:strVal val="1+#ppt_w/2"/>
                                          </p:val>
                                        </p:tav>
                                        <p:tav tm="100000">
                                          <p:val>
                                            <p:strVal val="#ppt_x"/>
                                          </p:val>
                                        </p:tav>
                                      </p:tavLst>
                                    </p:anim>
                                    <p:anim calcmode="lin" valueType="num">
                                      <p:cBhvr additive="base">
                                        <p:cTn id="54" dur="500" fill="hold"/>
                                        <p:tgtEl>
                                          <p:spTgt spid="74"/>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2" fill="hold" nodeType="afterEffect">
                                  <p:stCondLst>
                                    <p:cond delay="0"/>
                                  </p:stCondLst>
                                  <p:childTnLst>
                                    <p:set>
                                      <p:cBhvr>
                                        <p:cTn id="57" dur="1" fill="hold">
                                          <p:stCondLst>
                                            <p:cond delay="0"/>
                                          </p:stCondLst>
                                        </p:cTn>
                                        <p:tgtEl>
                                          <p:spTgt spid="78"/>
                                        </p:tgtEl>
                                        <p:attrNameLst>
                                          <p:attrName>style.visibility</p:attrName>
                                        </p:attrNameLst>
                                      </p:cBhvr>
                                      <p:to>
                                        <p:strVal val="visible"/>
                                      </p:to>
                                    </p:set>
                                    <p:anim calcmode="lin" valueType="num">
                                      <p:cBhvr additive="base">
                                        <p:cTn id="58" dur="500" fill="hold"/>
                                        <p:tgtEl>
                                          <p:spTgt spid="78"/>
                                        </p:tgtEl>
                                        <p:attrNameLst>
                                          <p:attrName>ppt_x</p:attrName>
                                        </p:attrNameLst>
                                      </p:cBhvr>
                                      <p:tavLst>
                                        <p:tav tm="0">
                                          <p:val>
                                            <p:strVal val="1+#ppt_w/2"/>
                                          </p:val>
                                        </p:tav>
                                        <p:tav tm="100000">
                                          <p:val>
                                            <p:strVal val="#ppt_x"/>
                                          </p:val>
                                        </p:tav>
                                      </p:tavLst>
                                    </p:anim>
                                    <p:anim calcmode="lin" valueType="num">
                                      <p:cBhvr additive="base">
                                        <p:cTn id="59" dur="500" fill="hold"/>
                                        <p:tgtEl>
                                          <p:spTgt spid="78"/>
                                        </p:tgtEl>
                                        <p:attrNameLst>
                                          <p:attrName>ppt_y</p:attrName>
                                        </p:attrNameLst>
                                      </p:cBhvr>
                                      <p:tavLst>
                                        <p:tav tm="0">
                                          <p:val>
                                            <p:strVal val="#ppt_y"/>
                                          </p:val>
                                        </p:tav>
                                        <p:tav tm="100000">
                                          <p:val>
                                            <p:strVal val="#ppt_y"/>
                                          </p:val>
                                        </p:tav>
                                      </p:tavLst>
                                    </p:anim>
                                  </p:childTnLst>
                                </p:cTn>
                              </p:par>
                            </p:childTnLst>
                          </p:cTn>
                        </p:par>
                        <p:par>
                          <p:cTn id="60" fill="hold">
                            <p:stCondLst>
                              <p:cond delay="5500"/>
                            </p:stCondLst>
                            <p:childTnLst>
                              <p:par>
                                <p:cTn id="61" presetID="2" presetClass="entr" presetSubtype="2" fill="hold" nodeType="afterEffect">
                                  <p:stCondLst>
                                    <p:cond delay="0"/>
                                  </p:stCondLst>
                                  <p:childTnLst>
                                    <p:set>
                                      <p:cBhvr>
                                        <p:cTn id="62" dur="1" fill="hold">
                                          <p:stCondLst>
                                            <p:cond delay="0"/>
                                          </p:stCondLst>
                                        </p:cTn>
                                        <p:tgtEl>
                                          <p:spTgt spid="165"/>
                                        </p:tgtEl>
                                        <p:attrNameLst>
                                          <p:attrName>style.visibility</p:attrName>
                                        </p:attrNameLst>
                                      </p:cBhvr>
                                      <p:to>
                                        <p:strVal val="visible"/>
                                      </p:to>
                                    </p:set>
                                    <p:anim calcmode="lin" valueType="num">
                                      <p:cBhvr additive="base">
                                        <p:cTn id="63" dur="500" fill="hold"/>
                                        <p:tgtEl>
                                          <p:spTgt spid="165"/>
                                        </p:tgtEl>
                                        <p:attrNameLst>
                                          <p:attrName>ppt_x</p:attrName>
                                        </p:attrNameLst>
                                      </p:cBhvr>
                                      <p:tavLst>
                                        <p:tav tm="0">
                                          <p:val>
                                            <p:strVal val="1+#ppt_w/2"/>
                                          </p:val>
                                        </p:tav>
                                        <p:tav tm="100000">
                                          <p:val>
                                            <p:strVal val="#ppt_x"/>
                                          </p:val>
                                        </p:tav>
                                      </p:tavLst>
                                    </p:anim>
                                    <p:anim calcmode="lin" valueType="num">
                                      <p:cBhvr additive="base">
                                        <p:cTn id="64" dur="500" fill="hold"/>
                                        <p:tgtEl>
                                          <p:spTgt spid="165"/>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fade">
                                      <p:cBhvr>
                                        <p:cTn id="69" dur="1000"/>
                                        <p:tgtEl>
                                          <p:spTgt spid="3"/>
                                        </p:tgtEl>
                                      </p:cBhvr>
                                    </p:animEffect>
                                    <p:anim calcmode="lin" valueType="num">
                                      <p:cBhvr>
                                        <p:cTn id="70" dur="1000" fill="hold"/>
                                        <p:tgtEl>
                                          <p:spTgt spid="3"/>
                                        </p:tgtEl>
                                        <p:attrNameLst>
                                          <p:attrName>ppt_x</p:attrName>
                                        </p:attrNameLst>
                                      </p:cBhvr>
                                      <p:tavLst>
                                        <p:tav tm="0">
                                          <p:val>
                                            <p:strVal val="#ppt_x"/>
                                          </p:val>
                                        </p:tav>
                                        <p:tav tm="100000">
                                          <p:val>
                                            <p:strVal val="#ppt_x"/>
                                          </p:val>
                                        </p:tav>
                                      </p:tavLst>
                                    </p:anim>
                                    <p:anim calcmode="lin" valueType="num">
                                      <p:cBhvr>
                                        <p:cTn id="7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69"/>
                                        </p:tgtEl>
                                        <p:attrNameLst>
                                          <p:attrName>style.visibility</p:attrName>
                                        </p:attrNameLst>
                                      </p:cBhvr>
                                      <p:to>
                                        <p:strVal val="visible"/>
                                      </p:to>
                                    </p:set>
                                    <p:animEffect transition="in" filter="fade">
                                      <p:cBhvr>
                                        <p:cTn id="76" dur="500"/>
                                        <p:tgtEl>
                                          <p:spTgt spid="169"/>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170"/>
                                        </p:tgtEl>
                                        <p:attrNameLst>
                                          <p:attrName>style.visibility</p:attrName>
                                        </p:attrNameLst>
                                      </p:cBhvr>
                                      <p:to>
                                        <p:strVal val="visible"/>
                                      </p:to>
                                    </p:set>
                                    <p:animEffect transition="in" filter="fade">
                                      <p:cBhvr>
                                        <p:cTn id="81" dur="1000"/>
                                        <p:tgtEl>
                                          <p:spTgt spid="170"/>
                                        </p:tgtEl>
                                      </p:cBhvr>
                                    </p:animEffect>
                                    <p:anim calcmode="lin" valueType="num">
                                      <p:cBhvr>
                                        <p:cTn id="82" dur="1000" fill="hold"/>
                                        <p:tgtEl>
                                          <p:spTgt spid="170"/>
                                        </p:tgtEl>
                                        <p:attrNameLst>
                                          <p:attrName>ppt_x</p:attrName>
                                        </p:attrNameLst>
                                      </p:cBhvr>
                                      <p:tavLst>
                                        <p:tav tm="0">
                                          <p:val>
                                            <p:strVal val="#ppt_x"/>
                                          </p:val>
                                        </p:tav>
                                        <p:tav tm="100000">
                                          <p:val>
                                            <p:strVal val="#ppt_x"/>
                                          </p:val>
                                        </p:tav>
                                      </p:tavLst>
                                    </p:anim>
                                    <p:anim calcmode="lin" valueType="num">
                                      <p:cBhvr>
                                        <p:cTn id="83" dur="1000" fill="hold"/>
                                        <p:tgtEl>
                                          <p:spTgt spid="17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71"/>
                                        </p:tgtEl>
                                        <p:attrNameLst>
                                          <p:attrName>style.visibility</p:attrName>
                                        </p:attrNameLst>
                                      </p:cBhvr>
                                      <p:to>
                                        <p:strVal val="visible"/>
                                      </p:to>
                                    </p:set>
                                    <p:animEffect transition="in" filter="fade">
                                      <p:cBhvr>
                                        <p:cTn id="86" dur="1000"/>
                                        <p:tgtEl>
                                          <p:spTgt spid="171"/>
                                        </p:tgtEl>
                                      </p:cBhvr>
                                    </p:animEffect>
                                    <p:anim calcmode="lin" valueType="num">
                                      <p:cBhvr>
                                        <p:cTn id="87" dur="1000" fill="hold"/>
                                        <p:tgtEl>
                                          <p:spTgt spid="171"/>
                                        </p:tgtEl>
                                        <p:attrNameLst>
                                          <p:attrName>ppt_x</p:attrName>
                                        </p:attrNameLst>
                                      </p:cBhvr>
                                      <p:tavLst>
                                        <p:tav tm="0">
                                          <p:val>
                                            <p:strVal val="#ppt_x"/>
                                          </p:val>
                                        </p:tav>
                                        <p:tav tm="100000">
                                          <p:val>
                                            <p:strVal val="#ppt_x"/>
                                          </p:val>
                                        </p:tav>
                                      </p:tavLst>
                                    </p:anim>
                                    <p:anim calcmode="lin" valueType="num">
                                      <p:cBhvr>
                                        <p:cTn id="88" dur="1000" fill="hold"/>
                                        <p:tgtEl>
                                          <p:spTgt spid="171"/>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72"/>
                                        </p:tgtEl>
                                        <p:attrNameLst>
                                          <p:attrName>style.visibility</p:attrName>
                                        </p:attrNameLst>
                                      </p:cBhvr>
                                      <p:to>
                                        <p:strVal val="visible"/>
                                      </p:to>
                                    </p:set>
                                    <p:animEffect transition="in" filter="fade">
                                      <p:cBhvr>
                                        <p:cTn id="91" dur="1000"/>
                                        <p:tgtEl>
                                          <p:spTgt spid="172"/>
                                        </p:tgtEl>
                                      </p:cBhvr>
                                    </p:animEffect>
                                    <p:anim calcmode="lin" valueType="num">
                                      <p:cBhvr>
                                        <p:cTn id="92" dur="1000" fill="hold"/>
                                        <p:tgtEl>
                                          <p:spTgt spid="172"/>
                                        </p:tgtEl>
                                        <p:attrNameLst>
                                          <p:attrName>ppt_x</p:attrName>
                                        </p:attrNameLst>
                                      </p:cBhvr>
                                      <p:tavLst>
                                        <p:tav tm="0">
                                          <p:val>
                                            <p:strVal val="#ppt_x"/>
                                          </p:val>
                                        </p:tav>
                                        <p:tav tm="100000">
                                          <p:val>
                                            <p:strVal val="#ppt_x"/>
                                          </p:val>
                                        </p:tav>
                                      </p:tavLst>
                                    </p:anim>
                                    <p:anim calcmode="lin" valueType="num">
                                      <p:cBhvr>
                                        <p:cTn id="93" dur="1000" fill="hold"/>
                                        <p:tgtEl>
                                          <p:spTgt spid="17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173"/>
                                        </p:tgtEl>
                                        <p:attrNameLst>
                                          <p:attrName>style.visibility</p:attrName>
                                        </p:attrNameLst>
                                      </p:cBhvr>
                                      <p:to>
                                        <p:strVal val="visible"/>
                                      </p:to>
                                    </p:set>
                                    <p:animEffect transition="in" filter="fade">
                                      <p:cBhvr>
                                        <p:cTn id="96" dur="1000"/>
                                        <p:tgtEl>
                                          <p:spTgt spid="173"/>
                                        </p:tgtEl>
                                      </p:cBhvr>
                                    </p:animEffect>
                                    <p:anim calcmode="lin" valueType="num">
                                      <p:cBhvr>
                                        <p:cTn id="97" dur="1000" fill="hold"/>
                                        <p:tgtEl>
                                          <p:spTgt spid="173"/>
                                        </p:tgtEl>
                                        <p:attrNameLst>
                                          <p:attrName>ppt_x</p:attrName>
                                        </p:attrNameLst>
                                      </p:cBhvr>
                                      <p:tavLst>
                                        <p:tav tm="0">
                                          <p:val>
                                            <p:strVal val="#ppt_x"/>
                                          </p:val>
                                        </p:tav>
                                        <p:tav tm="100000">
                                          <p:val>
                                            <p:strVal val="#ppt_x"/>
                                          </p:val>
                                        </p:tav>
                                      </p:tavLst>
                                    </p:anim>
                                    <p:anim calcmode="lin" valueType="num">
                                      <p:cBhvr>
                                        <p:cTn id="98" dur="1000" fill="hold"/>
                                        <p:tgtEl>
                                          <p:spTgt spid="17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174"/>
                                        </p:tgtEl>
                                        <p:attrNameLst>
                                          <p:attrName>style.visibility</p:attrName>
                                        </p:attrNameLst>
                                      </p:cBhvr>
                                      <p:to>
                                        <p:strVal val="visible"/>
                                      </p:to>
                                    </p:set>
                                    <p:animEffect transition="in" filter="fade">
                                      <p:cBhvr>
                                        <p:cTn id="101" dur="1000"/>
                                        <p:tgtEl>
                                          <p:spTgt spid="174"/>
                                        </p:tgtEl>
                                      </p:cBhvr>
                                    </p:animEffect>
                                    <p:anim calcmode="lin" valueType="num">
                                      <p:cBhvr>
                                        <p:cTn id="102" dur="1000" fill="hold"/>
                                        <p:tgtEl>
                                          <p:spTgt spid="174"/>
                                        </p:tgtEl>
                                        <p:attrNameLst>
                                          <p:attrName>ppt_x</p:attrName>
                                        </p:attrNameLst>
                                      </p:cBhvr>
                                      <p:tavLst>
                                        <p:tav tm="0">
                                          <p:val>
                                            <p:strVal val="#ppt_x"/>
                                          </p:val>
                                        </p:tav>
                                        <p:tav tm="100000">
                                          <p:val>
                                            <p:strVal val="#ppt_x"/>
                                          </p:val>
                                        </p:tav>
                                      </p:tavLst>
                                    </p:anim>
                                    <p:anim calcmode="lin" valueType="num">
                                      <p:cBhvr>
                                        <p:cTn id="103" dur="1000" fill="hold"/>
                                        <p:tgtEl>
                                          <p:spTgt spid="174"/>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178"/>
                                        </p:tgtEl>
                                        <p:attrNameLst>
                                          <p:attrName>style.visibility</p:attrName>
                                        </p:attrNameLst>
                                      </p:cBhvr>
                                      <p:to>
                                        <p:strVal val="visible"/>
                                      </p:to>
                                    </p:set>
                                    <p:animEffect transition="in" filter="fade">
                                      <p:cBhvr>
                                        <p:cTn id="106" dur="1000"/>
                                        <p:tgtEl>
                                          <p:spTgt spid="178"/>
                                        </p:tgtEl>
                                      </p:cBhvr>
                                    </p:animEffect>
                                    <p:anim calcmode="lin" valueType="num">
                                      <p:cBhvr>
                                        <p:cTn id="107" dur="1000" fill="hold"/>
                                        <p:tgtEl>
                                          <p:spTgt spid="178"/>
                                        </p:tgtEl>
                                        <p:attrNameLst>
                                          <p:attrName>ppt_x</p:attrName>
                                        </p:attrNameLst>
                                      </p:cBhvr>
                                      <p:tavLst>
                                        <p:tav tm="0">
                                          <p:val>
                                            <p:strVal val="#ppt_x"/>
                                          </p:val>
                                        </p:tav>
                                        <p:tav tm="100000">
                                          <p:val>
                                            <p:strVal val="#ppt_x"/>
                                          </p:val>
                                        </p:tav>
                                      </p:tavLst>
                                    </p:anim>
                                    <p:anim calcmode="lin" valueType="num">
                                      <p:cBhvr>
                                        <p:cTn id="108" dur="1000" fill="hold"/>
                                        <p:tgtEl>
                                          <p:spTgt spid="178"/>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79"/>
                                        </p:tgtEl>
                                        <p:attrNameLst>
                                          <p:attrName>style.visibility</p:attrName>
                                        </p:attrNameLst>
                                      </p:cBhvr>
                                      <p:to>
                                        <p:strVal val="visible"/>
                                      </p:to>
                                    </p:set>
                                    <p:animEffect transition="in" filter="fade">
                                      <p:cBhvr>
                                        <p:cTn id="111" dur="1000"/>
                                        <p:tgtEl>
                                          <p:spTgt spid="179"/>
                                        </p:tgtEl>
                                      </p:cBhvr>
                                    </p:animEffect>
                                    <p:anim calcmode="lin" valueType="num">
                                      <p:cBhvr>
                                        <p:cTn id="112" dur="1000" fill="hold"/>
                                        <p:tgtEl>
                                          <p:spTgt spid="179"/>
                                        </p:tgtEl>
                                        <p:attrNameLst>
                                          <p:attrName>ppt_x</p:attrName>
                                        </p:attrNameLst>
                                      </p:cBhvr>
                                      <p:tavLst>
                                        <p:tav tm="0">
                                          <p:val>
                                            <p:strVal val="#ppt_x"/>
                                          </p:val>
                                        </p:tav>
                                        <p:tav tm="100000">
                                          <p:val>
                                            <p:strVal val="#ppt_x"/>
                                          </p:val>
                                        </p:tav>
                                      </p:tavLst>
                                    </p:anim>
                                    <p:anim calcmode="lin" valueType="num">
                                      <p:cBhvr>
                                        <p:cTn id="113" dur="1000" fill="hold"/>
                                        <p:tgtEl>
                                          <p:spTgt spid="179"/>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76"/>
                                        </p:tgtEl>
                                        <p:attrNameLst>
                                          <p:attrName>style.visibility</p:attrName>
                                        </p:attrNameLst>
                                      </p:cBhvr>
                                      <p:to>
                                        <p:strVal val="visible"/>
                                      </p:to>
                                    </p:set>
                                    <p:animEffect transition="in" filter="fade">
                                      <p:cBhvr>
                                        <p:cTn id="116" dur="1000"/>
                                        <p:tgtEl>
                                          <p:spTgt spid="176"/>
                                        </p:tgtEl>
                                      </p:cBhvr>
                                    </p:animEffect>
                                    <p:anim calcmode="lin" valueType="num">
                                      <p:cBhvr>
                                        <p:cTn id="117" dur="1000" fill="hold"/>
                                        <p:tgtEl>
                                          <p:spTgt spid="176"/>
                                        </p:tgtEl>
                                        <p:attrNameLst>
                                          <p:attrName>ppt_x</p:attrName>
                                        </p:attrNameLst>
                                      </p:cBhvr>
                                      <p:tavLst>
                                        <p:tav tm="0">
                                          <p:val>
                                            <p:strVal val="#ppt_x"/>
                                          </p:val>
                                        </p:tav>
                                        <p:tav tm="100000">
                                          <p:val>
                                            <p:strVal val="#ppt_x"/>
                                          </p:val>
                                        </p:tav>
                                      </p:tavLst>
                                    </p:anim>
                                    <p:anim calcmode="lin" valueType="num">
                                      <p:cBhvr>
                                        <p:cTn id="118" dur="1000" fill="hold"/>
                                        <p:tgtEl>
                                          <p:spTgt spid="176"/>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75"/>
                                        </p:tgtEl>
                                        <p:attrNameLst>
                                          <p:attrName>style.visibility</p:attrName>
                                        </p:attrNameLst>
                                      </p:cBhvr>
                                      <p:to>
                                        <p:strVal val="visible"/>
                                      </p:to>
                                    </p:set>
                                    <p:animEffect transition="in" filter="fade">
                                      <p:cBhvr>
                                        <p:cTn id="121" dur="1000"/>
                                        <p:tgtEl>
                                          <p:spTgt spid="175"/>
                                        </p:tgtEl>
                                      </p:cBhvr>
                                    </p:animEffect>
                                    <p:anim calcmode="lin" valueType="num">
                                      <p:cBhvr>
                                        <p:cTn id="122" dur="1000" fill="hold"/>
                                        <p:tgtEl>
                                          <p:spTgt spid="175"/>
                                        </p:tgtEl>
                                        <p:attrNameLst>
                                          <p:attrName>ppt_x</p:attrName>
                                        </p:attrNameLst>
                                      </p:cBhvr>
                                      <p:tavLst>
                                        <p:tav tm="0">
                                          <p:val>
                                            <p:strVal val="#ppt_x"/>
                                          </p:val>
                                        </p:tav>
                                        <p:tav tm="100000">
                                          <p:val>
                                            <p:strVal val="#ppt_x"/>
                                          </p:val>
                                        </p:tav>
                                      </p:tavLst>
                                    </p:anim>
                                    <p:anim calcmode="lin" valueType="num">
                                      <p:cBhvr>
                                        <p:cTn id="123" dur="1000" fill="hold"/>
                                        <p:tgtEl>
                                          <p:spTgt spid="175"/>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77"/>
                                        </p:tgtEl>
                                        <p:attrNameLst>
                                          <p:attrName>style.visibility</p:attrName>
                                        </p:attrNameLst>
                                      </p:cBhvr>
                                      <p:to>
                                        <p:strVal val="visible"/>
                                      </p:to>
                                    </p:set>
                                    <p:animEffect transition="in" filter="fade">
                                      <p:cBhvr>
                                        <p:cTn id="126" dur="1000"/>
                                        <p:tgtEl>
                                          <p:spTgt spid="177"/>
                                        </p:tgtEl>
                                      </p:cBhvr>
                                    </p:animEffect>
                                    <p:anim calcmode="lin" valueType="num">
                                      <p:cBhvr>
                                        <p:cTn id="127" dur="1000" fill="hold"/>
                                        <p:tgtEl>
                                          <p:spTgt spid="177"/>
                                        </p:tgtEl>
                                        <p:attrNameLst>
                                          <p:attrName>ppt_x</p:attrName>
                                        </p:attrNameLst>
                                      </p:cBhvr>
                                      <p:tavLst>
                                        <p:tav tm="0">
                                          <p:val>
                                            <p:strVal val="#ppt_x"/>
                                          </p:val>
                                        </p:tav>
                                        <p:tav tm="100000">
                                          <p:val>
                                            <p:strVal val="#ppt_x"/>
                                          </p:val>
                                        </p:tav>
                                      </p:tavLst>
                                    </p:anim>
                                    <p:anim calcmode="lin" valueType="num">
                                      <p:cBhvr>
                                        <p:cTn id="128" dur="1000" fill="hold"/>
                                        <p:tgtEl>
                                          <p:spTgt spid="1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p:bldP spid="169" grpId="0" animBg="1"/>
      <p:bldP spid="170" grpId="0"/>
      <p:bldP spid="171" grpId="0"/>
      <p:bldP spid="172" grpId="0"/>
      <p:bldP spid="173" grpId="0"/>
      <p:bldP spid="174" grpId="0"/>
      <p:bldP spid="175" grpId="0"/>
      <p:bldP spid="176" grpId="0"/>
      <p:bldP spid="177" grpId="0"/>
      <p:bldP spid="178" grpId="0"/>
      <p:bldP spid="1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 name="组合 102"/>
          <p:cNvGrpSpPr/>
          <p:nvPr/>
        </p:nvGrpSpPr>
        <p:grpSpPr>
          <a:xfrm>
            <a:off x="192931" y="228893"/>
            <a:ext cx="604358" cy="216024"/>
            <a:chOff x="264939" y="188640"/>
            <a:chExt cx="604358" cy="216024"/>
          </a:xfrm>
          <a:solidFill>
            <a:srgbClr val="7030A0"/>
          </a:solidFill>
        </p:grpSpPr>
        <p:sp>
          <p:nvSpPr>
            <p:cNvPr id="104" name="燕尾形 103"/>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5" name="燕尾形 104"/>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7"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焊接作业</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10</a:t>
            </a:r>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不焊</a:t>
            </a:r>
          </a:p>
        </p:txBody>
      </p:sp>
      <p:grpSp>
        <p:nvGrpSpPr>
          <p:cNvPr id="6" name="组合 5"/>
          <p:cNvGrpSpPr/>
          <p:nvPr/>
        </p:nvGrpSpPr>
        <p:grpSpPr>
          <a:xfrm>
            <a:off x="1375823" y="1746568"/>
            <a:ext cx="651909" cy="569973"/>
            <a:chOff x="5373670" y="1632311"/>
            <a:chExt cx="1085301" cy="948893"/>
          </a:xfrm>
        </p:grpSpPr>
        <p:sp>
          <p:nvSpPr>
            <p:cNvPr id="95" name="六边形 94"/>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96"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01</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98" name="组合 97"/>
          <p:cNvGrpSpPr/>
          <p:nvPr/>
        </p:nvGrpSpPr>
        <p:grpSpPr>
          <a:xfrm>
            <a:off x="1375823" y="2558355"/>
            <a:ext cx="651909" cy="569973"/>
            <a:chOff x="5373670" y="1632311"/>
            <a:chExt cx="1085301" cy="948893"/>
          </a:xfrm>
        </p:grpSpPr>
        <p:sp>
          <p:nvSpPr>
            <p:cNvPr id="99" name="六边形 98"/>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00"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02</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34" name="组合 133"/>
          <p:cNvGrpSpPr/>
          <p:nvPr/>
        </p:nvGrpSpPr>
        <p:grpSpPr>
          <a:xfrm>
            <a:off x="1352499" y="3360778"/>
            <a:ext cx="651909" cy="569973"/>
            <a:chOff x="5373670" y="1632311"/>
            <a:chExt cx="1085301" cy="948893"/>
          </a:xfrm>
        </p:grpSpPr>
        <p:sp>
          <p:nvSpPr>
            <p:cNvPr id="135" name="六边形 134"/>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36"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03</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37" name="组合 136"/>
          <p:cNvGrpSpPr/>
          <p:nvPr/>
        </p:nvGrpSpPr>
        <p:grpSpPr>
          <a:xfrm>
            <a:off x="1347767" y="4198281"/>
            <a:ext cx="651909" cy="569973"/>
            <a:chOff x="5373670" y="1632311"/>
            <a:chExt cx="1085301" cy="948893"/>
          </a:xfrm>
        </p:grpSpPr>
        <p:sp>
          <p:nvSpPr>
            <p:cNvPr id="138" name="六边形 137"/>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39"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04</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41" name="组合 140"/>
          <p:cNvGrpSpPr/>
          <p:nvPr/>
        </p:nvGrpSpPr>
        <p:grpSpPr>
          <a:xfrm>
            <a:off x="1347766" y="5035784"/>
            <a:ext cx="651909" cy="569973"/>
            <a:chOff x="5373670" y="1632311"/>
            <a:chExt cx="1085301" cy="948893"/>
          </a:xfrm>
        </p:grpSpPr>
        <p:sp>
          <p:nvSpPr>
            <p:cNvPr id="142" name="六边形 141"/>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43"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05</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44" name="组合 143"/>
          <p:cNvGrpSpPr/>
          <p:nvPr/>
        </p:nvGrpSpPr>
        <p:grpSpPr>
          <a:xfrm>
            <a:off x="6343520" y="1753682"/>
            <a:ext cx="651909" cy="569973"/>
            <a:chOff x="5373670" y="1632311"/>
            <a:chExt cx="1085301" cy="948893"/>
          </a:xfrm>
        </p:grpSpPr>
        <p:sp>
          <p:nvSpPr>
            <p:cNvPr id="145" name="六边形 144"/>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46"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06</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47" name="组合 146"/>
          <p:cNvGrpSpPr/>
          <p:nvPr/>
        </p:nvGrpSpPr>
        <p:grpSpPr>
          <a:xfrm>
            <a:off x="6370160" y="2516264"/>
            <a:ext cx="651909" cy="569973"/>
            <a:chOff x="5373670" y="1632311"/>
            <a:chExt cx="1085301" cy="948893"/>
          </a:xfrm>
        </p:grpSpPr>
        <p:sp>
          <p:nvSpPr>
            <p:cNvPr id="148" name="六边形 147"/>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49"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07</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50" name="组合 149"/>
          <p:cNvGrpSpPr/>
          <p:nvPr/>
        </p:nvGrpSpPr>
        <p:grpSpPr>
          <a:xfrm>
            <a:off x="6346836" y="3318687"/>
            <a:ext cx="651909" cy="569973"/>
            <a:chOff x="5373670" y="1632311"/>
            <a:chExt cx="1085301" cy="948893"/>
          </a:xfrm>
        </p:grpSpPr>
        <p:sp>
          <p:nvSpPr>
            <p:cNvPr id="151" name="六边形 150"/>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52"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08</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53" name="组合 152"/>
          <p:cNvGrpSpPr/>
          <p:nvPr/>
        </p:nvGrpSpPr>
        <p:grpSpPr>
          <a:xfrm>
            <a:off x="6342104" y="4202649"/>
            <a:ext cx="651909" cy="569973"/>
            <a:chOff x="5373670" y="1632311"/>
            <a:chExt cx="1085301" cy="948893"/>
          </a:xfrm>
        </p:grpSpPr>
        <p:sp>
          <p:nvSpPr>
            <p:cNvPr id="154" name="六边形 153"/>
            <p:cNvSpPr/>
            <p:nvPr/>
          </p:nvSpPr>
          <p:spPr>
            <a:xfrm>
              <a:off x="5373670" y="1632311"/>
              <a:ext cx="1085301" cy="948893"/>
            </a:xfrm>
            <a:prstGeom prst="hexagon">
              <a:avLst/>
            </a:prstGeom>
            <a:solidFill>
              <a:srgbClr val="7030A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55"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09</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grpSp>
        <p:nvGrpSpPr>
          <p:cNvPr id="156" name="组合 155"/>
          <p:cNvGrpSpPr/>
          <p:nvPr/>
        </p:nvGrpSpPr>
        <p:grpSpPr>
          <a:xfrm>
            <a:off x="6342103" y="5040152"/>
            <a:ext cx="651909" cy="569973"/>
            <a:chOff x="5373670" y="1632311"/>
            <a:chExt cx="1085301" cy="948893"/>
          </a:xfrm>
        </p:grpSpPr>
        <p:sp>
          <p:nvSpPr>
            <p:cNvPr id="157" name="六边形 156"/>
            <p:cNvSpPr/>
            <p:nvPr/>
          </p:nvSpPr>
          <p:spPr>
            <a:xfrm>
              <a:off x="5373670" y="1632311"/>
              <a:ext cx="1085301" cy="948893"/>
            </a:xfrm>
            <a:prstGeom prst="hexagon">
              <a:avLst/>
            </a:prstGeom>
            <a:solidFill>
              <a:srgbClr val="B381D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1"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158" name="文本框 64"/>
            <p:cNvSpPr txBox="1"/>
            <p:nvPr/>
          </p:nvSpPr>
          <p:spPr>
            <a:xfrm>
              <a:off x="5525876" y="1834385"/>
              <a:ext cx="795365" cy="603977"/>
            </a:xfrm>
            <a:prstGeom prst="rect">
              <a:avLst/>
            </a:prstGeom>
            <a:noFill/>
            <a:ln w="38100">
              <a:noFill/>
            </a:ln>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10</a:t>
              </a:r>
              <a:endParaRPr kumimoji="0" lang="zh-CN" altLang="en-US" sz="1600" b="1" i="0" u="none" strike="noStrike" kern="1200" cap="none" spc="0" normalizeH="0" baseline="-300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grpSp>
      <p:sp>
        <p:nvSpPr>
          <p:cNvPr id="48" name="矩形 47"/>
          <p:cNvSpPr/>
          <p:nvPr/>
        </p:nvSpPr>
        <p:spPr>
          <a:xfrm>
            <a:off x="2082808" y="5278162"/>
            <a:ext cx="1551868"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不是焊工</a:t>
            </a:r>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不</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焊</a:t>
            </a:r>
          </a:p>
        </p:txBody>
      </p:sp>
      <p:sp>
        <p:nvSpPr>
          <p:cNvPr id="49" name="矩形 48"/>
          <p:cNvSpPr/>
          <p:nvPr/>
        </p:nvSpPr>
        <p:spPr>
          <a:xfrm>
            <a:off x="2062883" y="4354405"/>
            <a:ext cx="3360738"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要害部门和重要场所未经批准不</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焊</a:t>
            </a:r>
          </a:p>
        </p:txBody>
      </p:sp>
      <p:sp>
        <p:nvSpPr>
          <p:cNvPr id="50" name="矩形 49"/>
          <p:cNvSpPr/>
          <p:nvPr/>
        </p:nvSpPr>
        <p:spPr>
          <a:xfrm>
            <a:off x="2121809" y="3588296"/>
            <a:ext cx="2350006"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不了解周围情况不焊</a:t>
            </a:r>
          </a:p>
        </p:txBody>
      </p:sp>
      <p:sp>
        <p:nvSpPr>
          <p:cNvPr id="51" name="矩形 50"/>
          <p:cNvSpPr/>
          <p:nvPr/>
        </p:nvSpPr>
        <p:spPr>
          <a:xfrm>
            <a:off x="2119158" y="2760723"/>
            <a:ext cx="2865534"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不了解焊接物内部情况不焊</a:t>
            </a:r>
          </a:p>
        </p:txBody>
      </p:sp>
      <p:sp>
        <p:nvSpPr>
          <p:cNvPr id="52" name="矩形 51"/>
          <p:cNvSpPr/>
          <p:nvPr/>
        </p:nvSpPr>
        <p:spPr>
          <a:xfrm>
            <a:off x="2134688" y="1810095"/>
            <a:ext cx="2923107"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装过易燃易爆物品的容器不焊</a:t>
            </a:r>
          </a:p>
        </p:txBody>
      </p:sp>
      <p:sp>
        <p:nvSpPr>
          <p:cNvPr id="53" name="矩形 52"/>
          <p:cNvSpPr/>
          <p:nvPr/>
        </p:nvSpPr>
        <p:spPr>
          <a:xfrm>
            <a:off x="7171907" y="1927331"/>
            <a:ext cx="3493997"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用可燃材料做保温隔音的部位不焊</a:t>
            </a:r>
          </a:p>
        </p:txBody>
      </p:sp>
      <p:sp>
        <p:nvSpPr>
          <p:cNvPr id="54" name="矩形 53"/>
          <p:cNvSpPr/>
          <p:nvPr/>
        </p:nvSpPr>
        <p:spPr>
          <a:xfrm>
            <a:off x="7171907" y="2756835"/>
            <a:ext cx="3343499"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密闭或有压力的容器管道不</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焊</a:t>
            </a:r>
          </a:p>
        </p:txBody>
      </p:sp>
      <p:sp>
        <p:nvSpPr>
          <p:cNvPr id="55" name="矩形 54"/>
          <p:cNvSpPr/>
          <p:nvPr/>
        </p:nvSpPr>
        <p:spPr>
          <a:xfrm>
            <a:off x="7144682" y="3541541"/>
            <a:ext cx="3291779"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焊接部位有易燃易爆物品不</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焊</a:t>
            </a:r>
          </a:p>
        </p:txBody>
      </p:sp>
      <p:sp>
        <p:nvSpPr>
          <p:cNvPr id="66" name="矩形 65"/>
          <p:cNvSpPr/>
          <p:nvPr/>
        </p:nvSpPr>
        <p:spPr>
          <a:xfrm>
            <a:off x="7185623" y="4351536"/>
            <a:ext cx="3814835"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附近有与明火作业相抵触的作业不</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焊</a:t>
            </a:r>
          </a:p>
        </p:txBody>
      </p:sp>
      <p:sp>
        <p:nvSpPr>
          <p:cNvPr id="67" name="矩形 66"/>
          <p:cNvSpPr/>
          <p:nvPr/>
        </p:nvSpPr>
        <p:spPr>
          <a:xfrm>
            <a:off x="7171907" y="5176721"/>
            <a:ext cx="4244416" cy="33855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禁火区内未办理动火审批手续不</a:t>
            </a:r>
            <a:r>
              <a:rPr lang="zh-CN" altLang="en-US" sz="1600" dirty="0">
                <a:latin typeface="微软雅黑" panose="020B0503020204020204" pitchFamily="34" charset="-122"/>
                <a:ea typeface="微软雅黑" panose="020B0503020204020204" pitchFamily="34" charset="-122"/>
                <a:sym typeface="微软雅黑" panose="020B0503020204020204" pitchFamily="34" charset="-122"/>
              </a:rPr>
              <a:t>焊</a:t>
            </a:r>
          </a:p>
        </p:txBody>
      </p:sp>
      <p:sp>
        <p:nvSpPr>
          <p:cNvPr id="68" name="等腰三角形 67"/>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47479483"/>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3"/>
                                        </p:tgtEl>
                                        <p:attrNameLst>
                                          <p:attrName>style.visibility</p:attrName>
                                        </p:attrNameLst>
                                      </p:cBhvr>
                                      <p:to>
                                        <p:strVal val="visible"/>
                                      </p:to>
                                    </p:set>
                                    <p:anim calcmode="lin" valueType="num">
                                      <p:cBhvr additive="base">
                                        <p:cTn id="7" dur="500" fill="hold"/>
                                        <p:tgtEl>
                                          <p:spTgt spid="103"/>
                                        </p:tgtEl>
                                        <p:attrNameLst>
                                          <p:attrName>ppt_x</p:attrName>
                                        </p:attrNameLst>
                                      </p:cBhvr>
                                      <p:tavLst>
                                        <p:tav tm="0">
                                          <p:val>
                                            <p:strVal val="1+#ppt_w/2"/>
                                          </p:val>
                                        </p:tav>
                                        <p:tav tm="100000">
                                          <p:val>
                                            <p:strVal val="#ppt_x"/>
                                          </p:val>
                                        </p:tav>
                                      </p:tavLst>
                                    </p:anim>
                                    <p:anim calcmode="lin" valueType="num">
                                      <p:cBhvr additive="base">
                                        <p:cTn id="8" dur="500" fill="hold"/>
                                        <p:tgtEl>
                                          <p:spTgt spid="10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07"/>
                                        </p:tgtEl>
                                        <p:attrNameLst>
                                          <p:attrName>style.visibility</p:attrName>
                                        </p:attrNameLst>
                                      </p:cBhvr>
                                      <p:to>
                                        <p:strVal val="visible"/>
                                      </p:to>
                                    </p:set>
                                    <p:anim calcmode="lin" valueType="num">
                                      <p:cBhvr>
                                        <p:cTn id="12" dur="500" fill="hold"/>
                                        <p:tgtEl>
                                          <p:spTgt spid="107"/>
                                        </p:tgtEl>
                                        <p:attrNameLst>
                                          <p:attrName>ppt_w</p:attrName>
                                        </p:attrNameLst>
                                      </p:cBhvr>
                                      <p:tavLst>
                                        <p:tav tm="0">
                                          <p:val>
                                            <p:fltVal val="0"/>
                                          </p:val>
                                        </p:tav>
                                        <p:tav tm="100000">
                                          <p:val>
                                            <p:strVal val="#ppt_w"/>
                                          </p:val>
                                        </p:tav>
                                      </p:tavLst>
                                    </p:anim>
                                    <p:anim calcmode="lin" valueType="num">
                                      <p:cBhvr>
                                        <p:cTn id="13" dur="500" fill="hold"/>
                                        <p:tgtEl>
                                          <p:spTgt spid="107"/>
                                        </p:tgtEl>
                                        <p:attrNameLst>
                                          <p:attrName>ppt_h</p:attrName>
                                        </p:attrNameLst>
                                      </p:cBhvr>
                                      <p:tavLst>
                                        <p:tav tm="0">
                                          <p:val>
                                            <p:fltVal val="0"/>
                                          </p:val>
                                        </p:tav>
                                        <p:tav tm="100000">
                                          <p:val>
                                            <p:strVal val="#ppt_h"/>
                                          </p:val>
                                        </p:tav>
                                      </p:tavLst>
                                    </p:anim>
                                    <p:animEffect transition="in" filter="fade">
                                      <p:cBhvr>
                                        <p:cTn id="14" dur="500"/>
                                        <p:tgtEl>
                                          <p:spTgt spid="10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1000"/>
                                        <p:tgtEl>
                                          <p:spTgt spid="98"/>
                                        </p:tgtEl>
                                      </p:cBhvr>
                                    </p:animEffect>
                                    <p:anim calcmode="lin" valueType="num">
                                      <p:cBhvr>
                                        <p:cTn id="30" dur="1000" fill="hold"/>
                                        <p:tgtEl>
                                          <p:spTgt spid="98"/>
                                        </p:tgtEl>
                                        <p:attrNameLst>
                                          <p:attrName>ppt_x</p:attrName>
                                        </p:attrNameLst>
                                      </p:cBhvr>
                                      <p:tavLst>
                                        <p:tav tm="0">
                                          <p:val>
                                            <p:strVal val="#ppt_x"/>
                                          </p:val>
                                        </p:tav>
                                        <p:tav tm="100000">
                                          <p:val>
                                            <p:strVal val="#ppt_x"/>
                                          </p:val>
                                        </p:tav>
                                      </p:tavLst>
                                    </p:anim>
                                    <p:anim calcmode="lin" valueType="num">
                                      <p:cBhvr>
                                        <p:cTn id="31" dur="1000" fill="hold"/>
                                        <p:tgtEl>
                                          <p:spTgt spid="9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4"/>
                                        </p:tgtEl>
                                        <p:attrNameLst>
                                          <p:attrName>style.visibility</p:attrName>
                                        </p:attrNameLst>
                                      </p:cBhvr>
                                      <p:to>
                                        <p:strVal val="visible"/>
                                      </p:to>
                                    </p:set>
                                    <p:animEffect transition="in" filter="fade">
                                      <p:cBhvr>
                                        <p:cTn id="34" dur="1000"/>
                                        <p:tgtEl>
                                          <p:spTgt spid="134"/>
                                        </p:tgtEl>
                                      </p:cBhvr>
                                    </p:animEffect>
                                    <p:anim calcmode="lin" valueType="num">
                                      <p:cBhvr>
                                        <p:cTn id="35" dur="1000" fill="hold"/>
                                        <p:tgtEl>
                                          <p:spTgt spid="134"/>
                                        </p:tgtEl>
                                        <p:attrNameLst>
                                          <p:attrName>ppt_x</p:attrName>
                                        </p:attrNameLst>
                                      </p:cBhvr>
                                      <p:tavLst>
                                        <p:tav tm="0">
                                          <p:val>
                                            <p:strVal val="#ppt_x"/>
                                          </p:val>
                                        </p:tav>
                                        <p:tav tm="100000">
                                          <p:val>
                                            <p:strVal val="#ppt_x"/>
                                          </p:val>
                                        </p:tav>
                                      </p:tavLst>
                                    </p:anim>
                                    <p:anim calcmode="lin" valueType="num">
                                      <p:cBhvr>
                                        <p:cTn id="36" dur="1000" fill="hold"/>
                                        <p:tgtEl>
                                          <p:spTgt spid="13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7"/>
                                        </p:tgtEl>
                                        <p:attrNameLst>
                                          <p:attrName>style.visibility</p:attrName>
                                        </p:attrNameLst>
                                      </p:cBhvr>
                                      <p:to>
                                        <p:strVal val="visible"/>
                                      </p:to>
                                    </p:set>
                                    <p:animEffect transition="in" filter="fade">
                                      <p:cBhvr>
                                        <p:cTn id="39" dur="1000"/>
                                        <p:tgtEl>
                                          <p:spTgt spid="137"/>
                                        </p:tgtEl>
                                      </p:cBhvr>
                                    </p:animEffect>
                                    <p:anim calcmode="lin" valueType="num">
                                      <p:cBhvr>
                                        <p:cTn id="40" dur="1000" fill="hold"/>
                                        <p:tgtEl>
                                          <p:spTgt spid="137"/>
                                        </p:tgtEl>
                                        <p:attrNameLst>
                                          <p:attrName>ppt_x</p:attrName>
                                        </p:attrNameLst>
                                      </p:cBhvr>
                                      <p:tavLst>
                                        <p:tav tm="0">
                                          <p:val>
                                            <p:strVal val="#ppt_x"/>
                                          </p:val>
                                        </p:tav>
                                        <p:tav tm="100000">
                                          <p:val>
                                            <p:strVal val="#ppt_x"/>
                                          </p:val>
                                        </p:tav>
                                      </p:tavLst>
                                    </p:anim>
                                    <p:anim calcmode="lin" valueType="num">
                                      <p:cBhvr>
                                        <p:cTn id="41" dur="1000" fill="hold"/>
                                        <p:tgtEl>
                                          <p:spTgt spid="137"/>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1"/>
                                        </p:tgtEl>
                                        <p:attrNameLst>
                                          <p:attrName>style.visibility</p:attrName>
                                        </p:attrNameLst>
                                      </p:cBhvr>
                                      <p:to>
                                        <p:strVal val="visible"/>
                                      </p:to>
                                    </p:set>
                                    <p:animEffect transition="in" filter="fade">
                                      <p:cBhvr>
                                        <p:cTn id="44" dur="1000"/>
                                        <p:tgtEl>
                                          <p:spTgt spid="141"/>
                                        </p:tgtEl>
                                      </p:cBhvr>
                                    </p:animEffect>
                                    <p:anim calcmode="lin" valueType="num">
                                      <p:cBhvr>
                                        <p:cTn id="45" dur="1000" fill="hold"/>
                                        <p:tgtEl>
                                          <p:spTgt spid="141"/>
                                        </p:tgtEl>
                                        <p:attrNameLst>
                                          <p:attrName>ppt_x</p:attrName>
                                        </p:attrNameLst>
                                      </p:cBhvr>
                                      <p:tavLst>
                                        <p:tav tm="0">
                                          <p:val>
                                            <p:strVal val="#ppt_x"/>
                                          </p:val>
                                        </p:tav>
                                        <p:tav tm="100000">
                                          <p:val>
                                            <p:strVal val="#ppt_x"/>
                                          </p:val>
                                        </p:tav>
                                      </p:tavLst>
                                    </p:anim>
                                    <p:anim calcmode="lin" valueType="num">
                                      <p:cBhvr>
                                        <p:cTn id="46" dur="1000" fill="hold"/>
                                        <p:tgtEl>
                                          <p:spTgt spid="141"/>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4"/>
                                        </p:tgtEl>
                                        <p:attrNameLst>
                                          <p:attrName>style.visibility</p:attrName>
                                        </p:attrNameLst>
                                      </p:cBhvr>
                                      <p:to>
                                        <p:strVal val="visible"/>
                                      </p:to>
                                    </p:set>
                                    <p:animEffect transition="in" filter="fade">
                                      <p:cBhvr>
                                        <p:cTn id="49" dur="1000"/>
                                        <p:tgtEl>
                                          <p:spTgt spid="144"/>
                                        </p:tgtEl>
                                      </p:cBhvr>
                                    </p:animEffect>
                                    <p:anim calcmode="lin" valueType="num">
                                      <p:cBhvr>
                                        <p:cTn id="50" dur="1000" fill="hold"/>
                                        <p:tgtEl>
                                          <p:spTgt spid="144"/>
                                        </p:tgtEl>
                                        <p:attrNameLst>
                                          <p:attrName>ppt_x</p:attrName>
                                        </p:attrNameLst>
                                      </p:cBhvr>
                                      <p:tavLst>
                                        <p:tav tm="0">
                                          <p:val>
                                            <p:strVal val="#ppt_x"/>
                                          </p:val>
                                        </p:tav>
                                        <p:tav tm="100000">
                                          <p:val>
                                            <p:strVal val="#ppt_x"/>
                                          </p:val>
                                        </p:tav>
                                      </p:tavLst>
                                    </p:anim>
                                    <p:anim calcmode="lin" valueType="num">
                                      <p:cBhvr>
                                        <p:cTn id="51" dur="1000" fill="hold"/>
                                        <p:tgtEl>
                                          <p:spTgt spid="14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47"/>
                                        </p:tgtEl>
                                        <p:attrNameLst>
                                          <p:attrName>style.visibility</p:attrName>
                                        </p:attrNameLst>
                                      </p:cBhvr>
                                      <p:to>
                                        <p:strVal val="visible"/>
                                      </p:to>
                                    </p:set>
                                    <p:animEffect transition="in" filter="fade">
                                      <p:cBhvr>
                                        <p:cTn id="54" dur="1000"/>
                                        <p:tgtEl>
                                          <p:spTgt spid="147"/>
                                        </p:tgtEl>
                                      </p:cBhvr>
                                    </p:animEffect>
                                    <p:anim calcmode="lin" valueType="num">
                                      <p:cBhvr>
                                        <p:cTn id="55" dur="1000" fill="hold"/>
                                        <p:tgtEl>
                                          <p:spTgt spid="147"/>
                                        </p:tgtEl>
                                        <p:attrNameLst>
                                          <p:attrName>ppt_x</p:attrName>
                                        </p:attrNameLst>
                                      </p:cBhvr>
                                      <p:tavLst>
                                        <p:tav tm="0">
                                          <p:val>
                                            <p:strVal val="#ppt_x"/>
                                          </p:val>
                                        </p:tav>
                                        <p:tav tm="100000">
                                          <p:val>
                                            <p:strVal val="#ppt_x"/>
                                          </p:val>
                                        </p:tav>
                                      </p:tavLst>
                                    </p:anim>
                                    <p:anim calcmode="lin" valueType="num">
                                      <p:cBhvr>
                                        <p:cTn id="56" dur="1000" fill="hold"/>
                                        <p:tgtEl>
                                          <p:spTgt spid="147"/>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0"/>
                                        </p:tgtEl>
                                        <p:attrNameLst>
                                          <p:attrName>style.visibility</p:attrName>
                                        </p:attrNameLst>
                                      </p:cBhvr>
                                      <p:to>
                                        <p:strVal val="visible"/>
                                      </p:to>
                                    </p:set>
                                    <p:animEffect transition="in" filter="fade">
                                      <p:cBhvr>
                                        <p:cTn id="59" dur="1000"/>
                                        <p:tgtEl>
                                          <p:spTgt spid="150"/>
                                        </p:tgtEl>
                                      </p:cBhvr>
                                    </p:animEffect>
                                    <p:anim calcmode="lin" valueType="num">
                                      <p:cBhvr>
                                        <p:cTn id="60" dur="1000" fill="hold"/>
                                        <p:tgtEl>
                                          <p:spTgt spid="150"/>
                                        </p:tgtEl>
                                        <p:attrNameLst>
                                          <p:attrName>ppt_x</p:attrName>
                                        </p:attrNameLst>
                                      </p:cBhvr>
                                      <p:tavLst>
                                        <p:tav tm="0">
                                          <p:val>
                                            <p:strVal val="#ppt_x"/>
                                          </p:val>
                                        </p:tav>
                                        <p:tav tm="100000">
                                          <p:val>
                                            <p:strVal val="#ppt_x"/>
                                          </p:val>
                                        </p:tav>
                                      </p:tavLst>
                                    </p:anim>
                                    <p:anim calcmode="lin" valueType="num">
                                      <p:cBhvr>
                                        <p:cTn id="61" dur="1000" fill="hold"/>
                                        <p:tgtEl>
                                          <p:spTgt spid="15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53"/>
                                        </p:tgtEl>
                                        <p:attrNameLst>
                                          <p:attrName>style.visibility</p:attrName>
                                        </p:attrNameLst>
                                      </p:cBhvr>
                                      <p:to>
                                        <p:strVal val="visible"/>
                                      </p:to>
                                    </p:set>
                                    <p:animEffect transition="in" filter="fade">
                                      <p:cBhvr>
                                        <p:cTn id="64" dur="1000"/>
                                        <p:tgtEl>
                                          <p:spTgt spid="153"/>
                                        </p:tgtEl>
                                      </p:cBhvr>
                                    </p:animEffect>
                                    <p:anim calcmode="lin" valueType="num">
                                      <p:cBhvr>
                                        <p:cTn id="65" dur="1000" fill="hold"/>
                                        <p:tgtEl>
                                          <p:spTgt spid="153"/>
                                        </p:tgtEl>
                                        <p:attrNameLst>
                                          <p:attrName>ppt_x</p:attrName>
                                        </p:attrNameLst>
                                      </p:cBhvr>
                                      <p:tavLst>
                                        <p:tav tm="0">
                                          <p:val>
                                            <p:strVal val="#ppt_x"/>
                                          </p:val>
                                        </p:tav>
                                        <p:tav tm="100000">
                                          <p:val>
                                            <p:strVal val="#ppt_x"/>
                                          </p:val>
                                        </p:tav>
                                      </p:tavLst>
                                    </p:anim>
                                    <p:anim calcmode="lin" valueType="num">
                                      <p:cBhvr>
                                        <p:cTn id="66" dur="1000" fill="hold"/>
                                        <p:tgtEl>
                                          <p:spTgt spid="15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56"/>
                                        </p:tgtEl>
                                        <p:attrNameLst>
                                          <p:attrName>style.visibility</p:attrName>
                                        </p:attrNameLst>
                                      </p:cBhvr>
                                      <p:to>
                                        <p:strVal val="visible"/>
                                      </p:to>
                                    </p:set>
                                    <p:animEffect transition="in" filter="fade">
                                      <p:cBhvr>
                                        <p:cTn id="69" dur="1000"/>
                                        <p:tgtEl>
                                          <p:spTgt spid="156"/>
                                        </p:tgtEl>
                                      </p:cBhvr>
                                    </p:animEffect>
                                    <p:anim calcmode="lin" valueType="num">
                                      <p:cBhvr>
                                        <p:cTn id="70" dur="1000" fill="hold"/>
                                        <p:tgtEl>
                                          <p:spTgt spid="156"/>
                                        </p:tgtEl>
                                        <p:attrNameLst>
                                          <p:attrName>ppt_x</p:attrName>
                                        </p:attrNameLst>
                                      </p:cBhvr>
                                      <p:tavLst>
                                        <p:tav tm="0">
                                          <p:val>
                                            <p:strVal val="#ppt_x"/>
                                          </p:val>
                                        </p:tav>
                                        <p:tav tm="100000">
                                          <p:val>
                                            <p:strVal val="#ppt_x"/>
                                          </p:val>
                                        </p:tav>
                                      </p:tavLst>
                                    </p:anim>
                                    <p:anim calcmode="lin" valueType="num">
                                      <p:cBhvr>
                                        <p:cTn id="71" dur="1000" fill="hold"/>
                                        <p:tgtEl>
                                          <p:spTgt spid="15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1000"/>
                                        <p:tgtEl>
                                          <p:spTgt spid="49"/>
                                        </p:tgtEl>
                                      </p:cBhvr>
                                    </p:animEffect>
                                    <p:anim calcmode="lin" valueType="num">
                                      <p:cBhvr>
                                        <p:cTn id="80" dur="1000" fill="hold"/>
                                        <p:tgtEl>
                                          <p:spTgt spid="49"/>
                                        </p:tgtEl>
                                        <p:attrNameLst>
                                          <p:attrName>ppt_x</p:attrName>
                                        </p:attrNameLst>
                                      </p:cBhvr>
                                      <p:tavLst>
                                        <p:tav tm="0">
                                          <p:val>
                                            <p:strVal val="#ppt_x"/>
                                          </p:val>
                                        </p:tav>
                                        <p:tav tm="100000">
                                          <p:val>
                                            <p:strVal val="#ppt_x"/>
                                          </p:val>
                                        </p:tav>
                                      </p:tavLst>
                                    </p:anim>
                                    <p:anim calcmode="lin" valueType="num">
                                      <p:cBhvr>
                                        <p:cTn id="81" dur="1000" fill="hold"/>
                                        <p:tgtEl>
                                          <p:spTgt spid="4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1000"/>
                                        <p:tgtEl>
                                          <p:spTgt spid="50"/>
                                        </p:tgtEl>
                                      </p:cBhvr>
                                    </p:animEffect>
                                    <p:anim calcmode="lin" valueType="num">
                                      <p:cBhvr>
                                        <p:cTn id="85" dur="1000" fill="hold"/>
                                        <p:tgtEl>
                                          <p:spTgt spid="50"/>
                                        </p:tgtEl>
                                        <p:attrNameLst>
                                          <p:attrName>ppt_x</p:attrName>
                                        </p:attrNameLst>
                                      </p:cBhvr>
                                      <p:tavLst>
                                        <p:tav tm="0">
                                          <p:val>
                                            <p:strVal val="#ppt_x"/>
                                          </p:val>
                                        </p:tav>
                                        <p:tav tm="100000">
                                          <p:val>
                                            <p:strVal val="#ppt_x"/>
                                          </p:val>
                                        </p:tav>
                                      </p:tavLst>
                                    </p:anim>
                                    <p:anim calcmode="lin" valueType="num">
                                      <p:cBhvr>
                                        <p:cTn id="86" dur="1000" fill="hold"/>
                                        <p:tgtEl>
                                          <p:spTgt spid="5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fade">
                                      <p:cBhvr>
                                        <p:cTn id="89" dur="1000"/>
                                        <p:tgtEl>
                                          <p:spTgt spid="51"/>
                                        </p:tgtEl>
                                      </p:cBhvr>
                                    </p:animEffect>
                                    <p:anim calcmode="lin" valueType="num">
                                      <p:cBhvr>
                                        <p:cTn id="90" dur="1000" fill="hold"/>
                                        <p:tgtEl>
                                          <p:spTgt spid="51"/>
                                        </p:tgtEl>
                                        <p:attrNameLst>
                                          <p:attrName>ppt_x</p:attrName>
                                        </p:attrNameLst>
                                      </p:cBhvr>
                                      <p:tavLst>
                                        <p:tav tm="0">
                                          <p:val>
                                            <p:strVal val="#ppt_x"/>
                                          </p:val>
                                        </p:tav>
                                        <p:tav tm="100000">
                                          <p:val>
                                            <p:strVal val="#ppt_x"/>
                                          </p:val>
                                        </p:tav>
                                      </p:tavLst>
                                    </p:anim>
                                    <p:anim calcmode="lin" valueType="num">
                                      <p:cBhvr>
                                        <p:cTn id="91" dur="1000" fill="hold"/>
                                        <p:tgtEl>
                                          <p:spTgt spid="5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1000"/>
                                        <p:tgtEl>
                                          <p:spTgt spid="52"/>
                                        </p:tgtEl>
                                      </p:cBhvr>
                                    </p:animEffect>
                                    <p:anim calcmode="lin" valueType="num">
                                      <p:cBhvr>
                                        <p:cTn id="95" dur="1000" fill="hold"/>
                                        <p:tgtEl>
                                          <p:spTgt spid="52"/>
                                        </p:tgtEl>
                                        <p:attrNameLst>
                                          <p:attrName>ppt_x</p:attrName>
                                        </p:attrNameLst>
                                      </p:cBhvr>
                                      <p:tavLst>
                                        <p:tav tm="0">
                                          <p:val>
                                            <p:strVal val="#ppt_x"/>
                                          </p:val>
                                        </p:tav>
                                        <p:tav tm="100000">
                                          <p:val>
                                            <p:strVal val="#ppt_x"/>
                                          </p:val>
                                        </p:tav>
                                      </p:tavLst>
                                    </p:anim>
                                    <p:anim calcmode="lin" valueType="num">
                                      <p:cBhvr>
                                        <p:cTn id="96" dur="1000" fill="hold"/>
                                        <p:tgtEl>
                                          <p:spTgt spid="5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1000"/>
                                        <p:tgtEl>
                                          <p:spTgt spid="53"/>
                                        </p:tgtEl>
                                      </p:cBhvr>
                                    </p:animEffect>
                                    <p:anim calcmode="lin" valueType="num">
                                      <p:cBhvr>
                                        <p:cTn id="100" dur="1000" fill="hold"/>
                                        <p:tgtEl>
                                          <p:spTgt spid="53"/>
                                        </p:tgtEl>
                                        <p:attrNameLst>
                                          <p:attrName>ppt_x</p:attrName>
                                        </p:attrNameLst>
                                      </p:cBhvr>
                                      <p:tavLst>
                                        <p:tav tm="0">
                                          <p:val>
                                            <p:strVal val="#ppt_x"/>
                                          </p:val>
                                        </p:tav>
                                        <p:tav tm="100000">
                                          <p:val>
                                            <p:strVal val="#ppt_x"/>
                                          </p:val>
                                        </p:tav>
                                      </p:tavLst>
                                    </p:anim>
                                    <p:anim calcmode="lin" valueType="num">
                                      <p:cBhvr>
                                        <p:cTn id="101" dur="1000" fill="hold"/>
                                        <p:tgtEl>
                                          <p:spTgt spid="53"/>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54"/>
                                        </p:tgtEl>
                                        <p:attrNameLst>
                                          <p:attrName>style.visibility</p:attrName>
                                        </p:attrNameLst>
                                      </p:cBhvr>
                                      <p:to>
                                        <p:strVal val="visible"/>
                                      </p:to>
                                    </p:set>
                                    <p:animEffect transition="in" filter="fade">
                                      <p:cBhvr>
                                        <p:cTn id="104" dur="1000"/>
                                        <p:tgtEl>
                                          <p:spTgt spid="54"/>
                                        </p:tgtEl>
                                      </p:cBhvr>
                                    </p:animEffect>
                                    <p:anim calcmode="lin" valueType="num">
                                      <p:cBhvr>
                                        <p:cTn id="105" dur="1000" fill="hold"/>
                                        <p:tgtEl>
                                          <p:spTgt spid="54"/>
                                        </p:tgtEl>
                                        <p:attrNameLst>
                                          <p:attrName>ppt_x</p:attrName>
                                        </p:attrNameLst>
                                      </p:cBhvr>
                                      <p:tavLst>
                                        <p:tav tm="0">
                                          <p:val>
                                            <p:strVal val="#ppt_x"/>
                                          </p:val>
                                        </p:tav>
                                        <p:tav tm="100000">
                                          <p:val>
                                            <p:strVal val="#ppt_x"/>
                                          </p:val>
                                        </p:tav>
                                      </p:tavLst>
                                    </p:anim>
                                    <p:anim calcmode="lin" valueType="num">
                                      <p:cBhvr>
                                        <p:cTn id="106" dur="1000" fill="hold"/>
                                        <p:tgtEl>
                                          <p:spTgt spid="54"/>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55"/>
                                        </p:tgtEl>
                                        <p:attrNameLst>
                                          <p:attrName>style.visibility</p:attrName>
                                        </p:attrNameLst>
                                      </p:cBhvr>
                                      <p:to>
                                        <p:strVal val="visible"/>
                                      </p:to>
                                    </p:set>
                                    <p:animEffect transition="in" filter="fade">
                                      <p:cBhvr>
                                        <p:cTn id="109" dur="1000"/>
                                        <p:tgtEl>
                                          <p:spTgt spid="55"/>
                                        </p:tgtEl>
                                      </p:cBhvr>
                                    </p:animEffect>
                                    <p:anim calcmode="lin" valueType="num">
                                      <p:cBhvr>
                                        <p:cTn id="110" dur="1000" fill="hold"/>
                                        <p:tgtEl>
                                          <p:spTgt spid="55"/>
                                        </p:tgtEl>
                                        <p:attrNameLst>
                                          <p:attrName>ppt_x</p:attrName>
                                        </p:attrNameLst>
                                      </p:cBhvr>
                                      <p:tavLst>
                                        <p:tav tm="0">
                                          <p:val>
                                            <p:strVal val="#ppt_x"/>
                                          </p:val>
                                        </p:tav>
                                        <p:tav tm="100000">
                                          <p:val>
                                            <p:strVal val="#ppt_x"/>
                                          </p:val>
                                        </p:tav>
                                      </p:tavLst>
                                    </p:anim>
                                    <p:anim calcmode="lin" valueType="num">
                                      <p:cBhvr>
                                        <p:cTn id="111" dur="1000" fill="hold"/>
                                        <p:tgtEl>
                                          <p:spTgt spid="55"/>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fade">
                                      <p:cBhvr>
                                        <p:cTn id="114" dur="1000"/>
                                        <p:tgtEl>
                                          <p:spTgt spid="66"/>
                                        </p:tgtEl>
                                      </p:cBhvr>
                                    </p:animEffect>
                                    <p:anim calcmode="lin" valueType="num">
                                      <p:cBhvr>
                                        <p:cTn id="115" dur="1000" fill="hold"/>
                                        <p:tgtEl>
                                          <p:spTgt spid="66"/>
                                        </p:tgtEl>
                                        <p:attrNameLst>
                                          <p:attrName>ppt_x</p:attrName>
                                        </p:attrNameLst>
                                      </p:cBhvr>
                                      <p:tavLst>
                                        <p:tav tm="0">
                                          <p:val>
                                            <p:strVal val="#ppt_x"/>
                                          </p:val>
                                        </p:tav>
                                        <p:tav tm="100000">
                                          <p:val>
                                            <p:strVal val="#ppt_x"/>
                                          </p:val>
                                        </p:tav>
                                      </p:tavLst>
                                    </p:anim>
                                    <p:anim calcmode="lin" valueType="num">
                                      <p:cBhvr>
                                        <p:cTn id="116" dur="1000" fill="hold"/>
                                        <p:tgtEl>
                                          <p:spTgt spid="66"/>
                                        </p:tgtEl>
                                        <p:attrNameLst>
                                          <p:attrName>ppt_y</p:attrName>
                                        </p:attrNameLst>
                                      </p:cBhvr>
                                      <p:tavLst>
                                        <p:tav tm="0">
                                          <p:val>
                                            <p:strVal val="#ppt_y+.1"/>
                                          </p:val>
                                        </p:tav>
                                        <p:tav tm="100000">
                                          <p:val>
                                            <p:strVal val="#ppt_y"/>
                                          </p:val>
                                        </p:tav>
                                      </p:tavLst>
                                    </p:anim>
                                  </p:childTnLst>
                                </p:cTn>
                              </p:par>
                              <p:par>
                                <p:cTn id="117" presetID="42" presetClass="entr" presetSubtype="0" fill="hold" grpId="0" nodeType="withEffect">
                                  <p:stCondLst>
                                    <p:cond delay="0"/>
                                  </p:stCondLst>
                                  <p:childTnLst>
                                    <p:set>
                                      <p:cBhvr>
                                        <p:cTn id="118" dur="1" fill="hold">
                                          <p:stCondLst>
                                            <p:cond delay="0"/>
                                          </p:stCondLst>
                                        </p:cTn>
                                        <p:tgtEl>
                                          <p:spTgt spid="67"/>
                                        </p:tgtEl>
                                        <p:attrNameLst>
                                          <p:attrName>style.visibility</p:attrName>
                                        </p:attrNameLst>
                                      </p:cBhvr>
                                      <p:to>
                                        <p:strVal val="visible"/>
                                      </p:to>
                                    </p:set>
                                    <p:animEffect transition="in" filter="fade">
                                      <p:cBhvr>
                                        <p:cTn id="119" dur="1000"/>
                                        <p:tgtEl>
                                          <p:spTgt spid="67"/>
                                        </p:tgtEl>
                                      </p:cBhvr>
                                    </p:animEffect>
                                    <p:anim calcmode="lin" valueType="num">
                                      <p:cBhvr>
                                        <p:cTn id="120" dur="1000" fill="hold"/>
                                        <p:tgtEl>
                                          <p:spTgt spid="67"/>
                                        </p:tgtEl>
                                        <p:attrNameLst>
                                          <p:attrName>ppt_x</p:attrName>
                                        </p:attrNameLst>
                                      </p:cBhvr>
                                      <p:tavLst>
                                        <p:tav tm="0">
                                          <p:val>
                                            <p:strVal val="#ppt_x"/>
                                          </p:val>
                                        </p:tav>
                                        <p:tav tm="100000">
                                          <p:val>
                                            <p:strVal val="#ppt_x"/>
                                          </p:val>
                                        </p:tav>
                                      </p:tavLst>
                                    </p:anim>
                                    <p:anim calcmode="lin" valueType="num">
                                      <p:cBhvr>
                                        <p:cTn id="121"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48" grpId="0"/>
      <p:bldP spid="49" grpId="0"/>
      <p:bldP spid="50" grpId="0"/>
      <p:bldP spid="51" grpId="0"/>
      <p:bldP spid="52" grpId="0"/>
      <p:bldP spid="53" grpId="0"/>
      <p:bldP spid="54" grpId="0"/>
      <p:bldP spid="55" grpId="0"/>
      <p:bldP spid="66" grpId="0"/>
      <p:bldP spid="67" grpId="0"/>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p:cNvSpPr>
            <a:spLocks noEditPoints="1"/>
          </p:cNvSpPr>
          <p:nvPr/>
        </p:nvSpPr>
        <p:spPr bwMode="auto">
          <a:xfrm>
            <a:off x="4241801" y="1193037"/>
            <a:ext cx="1906588" cy="4330700"/>
          </a:xfrm>
          <a:custGeom>
            <a:avLst/>
            <a:gdLst>
              <a:gd name="T0" fmla="*/ 914 w 1007"/>
              <a:gd name="T1" fmla="*/ 170 h 2288"/>
              <a:gd name="T2" fmla="*/ 728 w 1007"/>
              <a:gd name="T3" fmla="*/ 122 h 2288"/>
              <a:gd name="T4" fmla="*/ 291 w 1007"/>
              <a:gd name="T5" fmla="*/ 122 h 2288"/>
              <a:gd name="T6" fmla="*/ 147 w 1007"/>
              <a:gd name="T7" fmla="*/ 0 h 2288"/>
              <a:gd name="T8" fmla="*/ 0 w 1007"/>
              <a:gd name="T9" fmla="*/ 146 h 2288"/>
              <a:gd name="T10" fmla="*/ 147 w 1007"/>
              <a:gd name="T11" fmla="*/ 293 h 2288"/>
              <a:gd name="T12" fmla="*/ 291 w 1007"/>
              <a:gd name="T13" fmla="*/ 171 h 2288"/>
              <a:gd name="T14" fmla="*/ 728 w 1007"/>
              <a:gd name="T15" fmla="*/ 171 h 2288"/>
              <a:gd name="T16" fmla="*/ 957 w 1007"/>
              <a:gd name="T17" fmla="*/ 351 h 2288"/>
              <a:gd name="T18" fmla="*/ 957 w 1007"/>
              <a:gd name="T19" fmla="*/ 2288 h 2288"/>
              <a:gd name="T20" fmla="*/ 1007 w 1007"/>
              <a:gd name="T21" fmla="*/ 2288 h 2288"/>
              <a:gd name="T22" fmla="*/ 1007 w 1007"/>
              <a:gd name="T23" fmla="*/ 351 h 2288"/>
              <a:gd name="T24" fmla="*/ 914 w 1007"/>
              <a:gd name="T25" fmla="*/ 170 h 2288"/>
              <a:gd name="T26" fmla="*/ 147 w 1007"/>
              <a:gd name="T27" fmla="*/ 233 h 2288"/>
              <a:gd name="T28" fmla="*/ 61 w 1007"/>
              <a:gd name="T29" fmla="*/ 146 h 2288"/>
              <a:gd name="T30" fmla="*/ 147 w 1007"/>
              <a:gd name="T31" fmla="*/ 60 h 2288"/>
              <a:gd name="T32" fmla="*/ 233 w 1007"/>
              <a:gd name="T33" fmla="*/ 146 h 2288"/>
              <a:gd name="T34" fmla="*/ 147 w 1007"/>
              <a:gd name="T35" fmla="*/ 23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7" h="2288">
                <a:moveTo>
                  <a:pt x="914" y="170"/>
                </a:moveTo>
                <a:cubicBezTo>
                  <a:pt x="854" y="130"/>
                  <a:pt x="780" y="122"/>
                  <a:pt x="728" y="122"/>
                </a:cubicBezTo>
                <a:cubicBezTo>
                  <a:pt x="291" y="122"/>
                  <a:pt x="291" y="122"/>
                  <a:pt x="291" y="122"/>
                </a:cubicBezTo>
                <a:cubicBezTo>
                  <a:pt x="279" y="53"/>
                  <a:pt x="219" y="0"/>
                  <a:pt x="147" y="0"/>
                </a:cubicBezTo>
                <a:cubicBezTo>
                  <a:pt x="66" y="0"/>
                  <a:pt x="0" y="66"/>
                  <a:pt x="0" y="146"/>
                </a:cubicBezTo>
                <a:cubicBezTo>
                  <a:pt x="0" y="227"/>
                  <a:pt x="66" y="293"/>
                  <a:pt x="147" y="293"/>
                </a:cubicBezTo>
                <a:cubicBezTo>
                  <a:pt x="219" y="293"/>
                  <a:pt x="279" y="240"/>
                  <a:pt x="291" y="171"/>
                </a:cubicBezTo>
                <a:cubicBezTo>
                  <a:pt x="728" y="171"/>
                  <a:pt x="728" y="171"/>
                  <a:pt x="728" y="171"/>
                </a:cubicBezTo>
                <a:cubicBezTo>
                  <a:pt x="797" y="171"/>
                  <a:pt x="957" y="189"/>
                  <a:pt x="957" y="351"/>
                </a:cubicBezTo>
                <a:cubicBezTo>
                  <a:pt x="957" y="2288"/>
                  <a:pt x="957" y="2288"/>
                  <a:pt x="957" y="2288"/>
                </a:cubicBezTo>
                <a:cubicBezTo>
                  <a:pt x="1007" y="2288"/>
                  <a:pt x="1007" y="2288"/>
                  <a:pt x="1007" y="2288"/>
                </a:cubicBezTo>
                <a:cubicBezTo>
                  <a:pt x="1007" y="351"/>
                  <a:pt x="1007" y="351"/>
                  <a:pt x="1007" y="351"/>
                </a:cubicBezTo>
                <a:cubicBezTo>
                  <a:pt x="1007" y="272"/>
                  <a:pt x="975" y="210"/>
                  <a:pt x="914" y="170"/>
                </a:cubicBezTo>
                <a:close/>
                <a:moveTo>
                  <a:pt x="147" y="233"/>
                </a:moveTo>
                <a:cubicBezTo>
                  <a:pt x="99" y="233"/>
                  <a:pt x="61" y="194"/>
                  <a:pt x="61" y="146"/>
                </a:cubicBezTo>
                <a:cubicBezTo>
                  <a:pt x="61" y="99"/>
                  <a:pt x="99" y="60"/>
                  <a:pt x="147" y="60"/>
                </a:cubicBezTo>
                <a:cubicBezTo>
                  <a:pt x="194" y="60"/>
                  <a:pt x="233" y="99"/>
                  <a:pt x="233" y="146"/>
                </a:cubicBezTo>
                <a:cubicBezTo>
                  <a:pt x="233" y="194"/>
                  <a:pt x="194" y="233"/>
                  <a:pt x="147" y="233"/>
                </a:cubicBezTo>
                <a:close/>
              </a:path>
            </a:pathLst>
          </a:custGeom>
          <a:solidFill>
            <a:srgbClr val="7030A0"/>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Freeform 8"/>
          <p:cNvSpPr>
            <a:spLocks noEditPoints="1"/>
          </p:cNvSpPr>
          <p:nvPr/>
        </p:nvSpPr>
        <p:spPr bwMode="auto">
          <a:xfrm>
            <a:off x="4241801" y="2636075"/>
            <a:ext cx="1727200" cy="2876550"/>
          </a:xfrm>
          <a:custGeom>
            <a:avLst/>
            <a:gdLst>
              <a:gd name="T0" fmla="*/ 673 w 912"/>
              <a:gd name="T1" fmla="*/ 125 h 1520"/>
              <a:gd name="T2" fmla="*/ 292 w 912"/>
              <a:gd name="T3" fmla="*/ 125 h 1520"/>
              <a:gd name="T4" fmla="*/ 147 w 912"/>
              <a:gd name="T5" fmla="*/ 0 h 1520"/>
              <a:gd name="T6" fmla="*/ 0 w 912"/>
              <a:gd name="T7" fmla="*/ 146 h 1520"/>
              <a:gd name="T8" fmla="*/ 147 w 912"/>
              <a:gd name="T9" fmla="*/ 292 h 1520"/>
              <a:gd name="T10" fmla="*/ 290 w 912"/>
              <a:gd name="T11" fmla="*/ 174 h 1520"/>
              <a:gd name="T12" fmla="*/ 673 w 912"/>
              <a:gd name="T13" fmla="*/ 174 h 1520"/>
              <a:gd name="T14" fmla="*/ 862 w 912"/>
              <a:gd name="T15" fmla="*/ 317 h 1520"/>
              <a:gd name="T16" fmla="*/ 862 w 912"/>
              <a:gd name="T17" fmla="*/ 1520 h 1520"/>
              <a:gd name="T18" fmla="*/ 912 w 912"/>
              <a:gd name="T19" fmla="*/ 1520 h 1520"/>
              <a:gd name="T20" fmla="*/ 912 w 912"/>
              <a:gd name="T21" fmla="*/ 317 h 1520"/>
              <a:gd name="T22" fmla="*/ 673 w 912"/>
              <a:gd name="T23" fmla="*/ 125 h 1520"/>
              <a:gd name="T24" fmla="*/ 147 w 912"/>
              <a:gd name="T25" fmla="*/ 232 h 1520"/>
              <a:gd name="T26" fmla="*/ 61 w 912"/>
              <a:gd name="T27" fmla="*/ 146 h 1520"/>
              <a:gd name="T28" fmla="*/ 147 w 912"/>
              <a:gd name="T29" fmla="*/ 60 h 1520"/>
              <a:gd name="T30" fmla="*/ 233 w 912"/>
              <a:gd name="T31" fmla="*/ 146 h 1520"/>
              <a:gd name="T32" fmla="*/ 147 w 912"/>
              <a:gd name="T33" fmla="*/ 232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2" h="1520">
                <a:moveTo>
                  <a:pt x="673" y="125"/>
                </a:moveTo>
                <a:cubicBezTo>
                  <a:pt x="292" y="125"/>
                  <a:pt x="292" y="125"/>
                  <a:pt x="292" y="125"/>
                </a:cubicBezTo>
                <a:cubicBezTo>
                  <a:pt x="281" y="54"/>
                  <a:pt x="220" y="0"/>
                  <a:pt x="147" y="0"/>
                </a:cubicBezTo>
                <a:cubicBezTo>
                  <a:pt x="66" y="0"/>
                  <a:pt x="0" y="65"/>
                  <a:pt x="0" y="146"/>
                </a:cubicBezTo>
                <a:cubicBezTo>
                  <a:pt x="0" y="227"/>
                  <a:pt x="66" y="292"/>
                  <a:pt x="147" y="292"/>
                </a:cubicBezTo>
                <a:cubicBezTo>
                  <a:pt x="218" y="292"/>
                  <a:pt x="277" y="241"/>
                  <a:pt x="290" y="174"/>
                </a:cubicBezTo>
                <a:cubicBezTo>
                  <a:pt x="673" y="174"/>
                  <a:pt x="673" y="174"/>
                  <a:pt x="673" y="174"/>
                </a:cubicBezTo>
                <a:cubicBezTo>
                  <a:pt x="844" y="174"/>
                  <a:pt x="862" y="274"/>
                  <a:pt x="862" y="317"/>
                </a:cubicBezTo>
                <a:cubicBezTo>
                  <a:pt x="862" y="1520"/>
                  <a:pt x="862" y="1520"/>
                  <a:pt x="862" y="1520"/>
                </a:cubicBezTo>
                <a:cubicBezTo>
                  <a:pt x="912" y="1520"/>
                  <a:pt x="912" y="1520"/>
                  <a:pt x="912" y="1520"/>
                </a:cubicBezTo>
                <a:cubicBezTo>
                  <a:pt x="912" y="317"/>
                  <a:pt x="912" y="317"/>
                  <a:pt x="912" y="317"/>
                </a:cubicBezTo>
                <a:cubicBezTo>
                  <a:pt x="912" y="199"/>
                  <a:pt x="820" y="125"/>
                  <a:pt x="673" y="125"/>
                </a:cubicBezTo>
                <a:close/>
                <a:moveTo>
                  <a:pt x="147" y="232"/>
                </a:moveTo>
                <a:cubicBezTo>
                  <a:pt x="99" y="232"/>
                  <a:pt x="61" y="194"/>
                  <a:pt x="61" y="146"/>
                </a:cubicBezTo>
                <a:cubicBezTo>
                  <a:pt x="61" y="99"/>
                  <a:pt x="99" y="60"/>
                  <a:pt x="147" y="60"/>
                </a:cubicBezTo>
                <a:cubicBezTo>
                  <a:pt x="194" y="60"/>
                  <a:pt x="233" y="99"/>
                  <a:pt x="233" y="146"/>
                </a:cubicBezTo>
                <a:cubicBezTo>
                  <a:pt x="233" y="194"/>
                  <a:pt x="194" y="232"/>
                  <a:pt x="147" y="232"/>
                </a:cubicBezTo>
                <a:close/>
              </a:path>
            </a:pathLst>
          </a:custGeom>
          <a:solidFill>
            <a:srgbClr val="B381D9"/>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Freeform 9"/>
          <p:cNvSpPr>
            <a:spLocks noEditPoints="1"/>
          </p:cNvSpPr>
          <p:nvPr/>
        </p:nvSpPr>
        <p:spPr bwMode="auto">
          <a:xfrm>
            <a:off x="4241801" y="4053712"/>
            <a:ext cx="1557338" cy="1463675"/>
          </a:xfrm>
          <a:custGeom>
            <a:avLst/>
            <a:gdLst>
              <a:gd name="T0" fmla="*/ 778 w 823"/>
              <a:gd name="T1" fmla="*/ 203 h 774"/>
              <a:gd name="T2" fmla="*/ 581 w 823"/>
              <a:gd name="T3" fmla="*/ 131 h 774"/>
              <a:gd name="T4" fmla="*/ 292 w 823"/>
              <a:gd name="T5" fmla="*/ 131 h 774"/>
              <a:gd name="T6" fmla="*/ 147 w 823"/>
              <a:gd name="T7" fmla="*/ 0 h 774"/>
              <a:gd name="T8" fmla="*/ 0 w 823"/>
              <a:gd name="T9" fmla="*/ 147 h 774"/>
              <a:gd name="T10" fmla="*/ 147 w 823"/>
              <a:gd name="T11" fmla="*/ 293 h 774"/>
              <a:gd name="T12" fmla="*/ 289 w 823"/>
              <a:gd name="T13" fmla="*/ 180 h 774"/>
              <a:gd name="T14" fmla="*/ 581 w 823"/>
              <a:gd name="T15" fmla="*/ 180 h 774"/>
              <a:gd name="T16" fmla="*/ 774 w 823"/>
              <a:gd name="T17" fmla="*/ 330 h 774"/>
              <a:gd name="T18" fmla="*/ 774 w 823"/>
              <a:gd name="T19" fmla="*/ 774 h 774"/>
              <a:gd name="T20" fmla="*/ 823 w 823"/>
              <a:gd name="T21" fmla="*/ 774 h 774"/>
              <a:gd name="T22" fmla="*/ 823 w 823"/>
              <a:gd name="T23" fmla="*/ 330 h 774"/>
              <a:gd name="T24" fmla="*/ 778 w 823"/>
              <a:gd name="T25" fmla="*/ 203 h 774"/>
              <a:gd name="T26" fmla="*/ 147 w 823"/>
              <a:gd name="T27" fmla="*/ 233 h 774"/>
              <a:gd name="T28" fmla="*/ 61 w 823"/>
              <a:gd name="T29" fmla="*/ 147 h 774"/>
              <a:gd name="T30" fmla="*/ 147 w 823"/>
              <a:gd name="T31" fmla="*/ 60 h 774"/>
              <a:gd name="T32" fmla="*/ 233 w 823"/>
              <a:gd name="T33" fmla="*/ 147 h 774"/>
              <a:gd name="T34" fmla="*/ 147 w 823"/>
              <a:gd name="T35" fmla="*/ 23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3" h="774">
                <a:moveTo>
                  <a:pt x="778" y="203"/>
                </a:moveTo>
                <a:cubicBezTo>
                  <a:pt x="737" y="155"/>
                  <a:pt x="671" y="131"/>
                  <a:pt x="581" y="131"/>
                </a:cubicBezTo>
                <a:cubicBezTo>
                  <a:pt x="292" y="131"/>
                  <a:pt x="292" y="131"/>
                  <a:pt x="292" y="131"/>
                </a:cubicBezTo>
                <a:cubicBezTo>
                  <a:pt x="285" y="58"/>
                  <a:pt x="222" y="0"/>
                  <a:pt x="147" y="0"/>
                </a:cubicBezTo>
                <a:cubicBezTo>
                  <a:pt x="66" y="0"/>
                  <a:pt x="0" y="66"/>
                  <a:pt x="0" y="147"/>
                </a:cubicBezTo>
                <a:cubicBezTo>
                  <a:pt x="0" y="227"/>
                  <a:pt x="66" y="293"/>
                  <a:pt x="147" y="293"/>
                </a:cubicBezTo>
                <a:cubicBezTo>
                  <a:pt x="216" y="293"/>
                  <a:pt x="274" y="245"/>
                  <a:pt x="289" y="180"/>
                </a:cubicBezTo>
                <a:cubicBezTo>
                  <a:pt x="581" y="180"/>
                  <a:pt x="581" y="180"/>
                  <a:pt x="581" y="180"/>
                </a:cubicBezTo>
                <a:cubicBezTo>
                  <a:pt x="653" y="180"/>
                  <a:pt x="774" y="200"/>
                  <a:pt x="774" y="330"/>
                </a:cubicBezTo>
                <a:cubicBezTo>
                  <a:pt x="774" y="774"/>
                  <a:pt x="774" y="774"/>
                  <a:pt x="774" y="774"/>
                </a:cubicBezTo>
                <a:cubicBezTo>
                  <a:pt x="823" y="774"/>
                  <a:pt x="823" y="774"/>
                  <a:pt x="823" y="774"/>
                </a:cubicBezTo>
                <a:cubicBezTo>
                  <a:pt x="823" y="330"/>
                  <a:pt x="823" y="330"/>
                  <a:pt x="823" y="330"/>
                </a:cubicBezTo>
                <a:cubicBezTo>
                  <a:pt x="823" y="295"/>
                  <a:pt x="815" y="245"/>
                  <a:pt x="778" y="203"/>
                </a:cubicBezTo>
                <a:close/>
                <a:moveTo>
                  <a:pt x="147" y="233"/>
                </a:moveTo>
                <a:cubicBezTo>
                  <a:pt x="99" y="233"/>
                  <a:pt x="61" y="194"/>
                  <a:pt x="61" y="147"/>
                </a:cubicBezTo>
                <a:cubicBezTo>
                  <a:pt x="61" y="99"/>
                  <a:pt x="99" y="60"/>
                  <a:pt x="147" y="60"/>
                </a:cubicBezTo>
                <a:cubicBezTo>
                  <a:pt x="194" y="60"/>
                  <a:pt x="233" y="99"/>
                  <a:pt x="233" y="147"/>
                </a:cubicBezTo>
                <a:cubicBezTo>
                  <a:pt x="233" y="194"/>
                  <a:pt x="194" y="233"/>
                  <a:pt x="147" y="233"/>
                </a:cubicBezTo>
                <a:close/>
              </a:path>
            </a:pathLst>
          </a:custGeom>
          <a:solidFill>
            <a:srgbClr val="7030A0"/>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Freeform 10"/>
          <p:cNvSpPr>
            <a:spLocks noEditPoints="1"/>
          </p:cNvSpPr>
          <p:nvPr/>
        </p:nvSpPr>
        <p:spPr bwMode="auto">
          <a:xfrm>
            <a:off x="6219826" y="1935987"/>
            <a:ext cx="1743075" cy="3576638"/>
          </a:xfrm>
          <a:custGeom>
            <a:avLst/>
            <a:gdLst>
              <a:gd name="T0" fmla="*/ 775 w 921"/>
              <a:gd name="T1" fmla="*/ 0 h 1890"/>
              <a:gd name="T2" fmla="*/ 632 w 921"/>
              <a:gd name="T3" fmla="*/ 115 h 1890"/>
              <a:gd name="T4" fmla="*/ 252 w 921"/>
              <a:gd name="T5" fmla="*/ 115 h 1890"/>
              <a:gd name="T6" fmla="*/ 7 w 921"/>
              <a:gd name="T7" fmla="*/ 294 h 1890"/>
              <a:gd name="T8" fmla="*/ 7 w 921"/>
              <a:gd name="T9" fmla="*/ 1890 h 1890"/>
              <a:gd name="T10" fmla="*/ 56 w 921"/>
              <a:gd name="T11" fmla="*/ 1890 h 1890"/>
              <a:gd name="T12" fmla="*/ 56 w 921"/>
              <a:gd name="T13" fmla="*/ 298 h 1890"/>
              <a:gd name="T14" fmla="*/ 252 w 921"/>
              <a:gd name="T15" fmla="*/ 165 h 1890"/>
              <a:gd name="T16" fmla="*/ 630 w 921"/>
              <a:gd name="T17" fmla="*/ 165 h 1890"/>
              <a:gd name="T18" fmla="*/ 775 w 921"/>
              <a:gd name="T19" fmla="*/ 292 h 1890"/>
              <a:gd name="T20" fmla="*/ 921 w 921"/>
              <a:gd name="T21" fmla="*/ 146 h 1890"/>
              <a:gd name="T22" fmla="*/ 775 w 921"/>
              <a:gd name="T23" fmla="*/ 0 h 1890"/>
              <a:gd name="T24" fmla="*/ 775 w 921"/>
              <a:gd name="T25" fmla="*/ 232 h 1890"/>
              <a:gd name="T26" fmla="*/ 689 w 921"/>
              <a:gd name="T27" fmla="*/ 146 h 1890"/>
              <a:gd name="T28" fmla="*/ 775 w 921"/>
              <a:gd name="T29" fmla="*/ 60 h 1890"/>
              <a:gd name="T30" fmla="*/ 861 w 921"/>
              <a:gd name="T31" fmla="*/ 146 h 1890"/>
              <a:gd name="T32" fmla="*/ 775 w 921"/>
              <a:gd name="T33" fmla="*/ 232 h 1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1" h="1890">
                <a:moveTo>
                  <a:pt x="775" y="0"/>
                </a:moveTo>
                <a:cubicBezTo>
                  <a:pt x="705" y="0"/>
                  <a:pt x="646" y="49"/>
                  <a:pt x="632" y="115"/>
                </a:cubicBezTo>
                <a:cubicBezTo>
                  <a:pt x="252" y="115"/>
                  <a:pt x="252" y="115"/>
                  <a:pt x="252" y="115"/>
                </a:cubicBezTo>
                <a:cubicBezTo>
                  <a:pt x="87" y="115"/>
                  <a:pt x="16" y="167"/>
                  <a:pt x="7" y="294"/>
                </a:cubicBezTo>
                <a:cubicBezTo>
                  <a:pt x="0" y="394"/>
                  <a:pt x="7" y="1829"/>
                  <a:pt x="7" y="1890"/>
                </a:cubicBezTo>
                <a:cubicBezTo>
                  <a:pt x="56" y="1890"/>
                  <a:pt x="56" y="1890"/>
                  <a:pt x="56" y="1890"/>
                </a:cubicBezTo>
                <a:cubicBezTo>
                  <a:pt x="56" y="1875"/>
                  <a:pt x="50" y="395"/>
                  <a:pt x="56" y="298"/>
                </a:cubicBezTo>
                <a:cubicBezTo>
                  <a:pt x="61" y="227"/>
                  <a:pt x="80" y="165"/>
                  <a:pt x="252" y="165"/>
                </a:cubicBezTo>
                <a:cubicBezTo>
                  <a:pt x="630" y="165"/>
                  <a:pt x="630" y="165"/>
                  <a:pt x="630" y="165"/>
                </a:cubicBezTo>
                <a:cubicBezTo>
                  <a:pt x="639" y="236"/>
                  <a:pt x="701" y="292"/>
                  <a:pt x="775" y="292"/>
                </a:cubicBezTo>
                <a:cubicBezTo>
                  <a:pt x="856" y="292"/>
                  <a:pt x="921" y="227"/>
                  <a:pt x="921" y="146"/>
                </a:cubicBezTo>
                <a:cubicBezTo>
                  <a:pt x="921" y="65"/>
                  <a:pt x="856" y="0"/>
                  <a:pt x="775" y="0"/>
                </a:cubicBezTo>
                <a:close/>
                <a:moveTo>
                  <a:pt x="775" y="232"/>
                </a:moveTo>
                <a:cubicBezTo>
                  <a:pt x="728" y="232"/>
                  <a:pt x="689" y="194"/>
                  <a:pt x="689" y="146"/>
                </a:cubicBezTo>
                <a:cubicBezTo>
                  <a:pt x="689" y="99"/>
                  <a:pt x="728" y="60"/>
                  <a:pt x="775" y="60"/>
                </a:cubicBezTo>
                <a:cubicBezTo>
                  <a:pt x="823" y="60"/>
                  <a:pt x="861" y="99"/>
                  <a:pt x="861" y="146"/>
                </a:cubicBezTo>
                <a:cubicBezTo>
                  <a:pt x="861" y="194"/>
                  <a:pt x="823" y="232"/>
                  <a:pt x="775" y="232"/>
                </a:cubicBezTo>
                <a:close/>
              </a:path>
            </a:pathLst>
          </a:custGeom>
          <a:solidFill>
            <a:srgbClr val="B381D9"/>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Freeform 11"/>
          <p:cNvSpPr>
            <a:spLocks noEditPoints="1"/>
          </p:cNvSpPr>
          <p:nvPr/>
        </p:nvSpPr>
        <p:spPr bwMode="auto">
          <a:xfrm>
            <a:off x="6396038" y="3358387"/>
            <a:ext cx="1555750" cy="2147888"/>
          </a:xfrm>
          <a:custGeom>
            <a:avLst/>
            <a:gdLst>
              <a:gd name="T0" fmla="*/ 676 w 822"/>
              <a:gd name="T1" fmla="*/ 0 h 1135"/>
              <a:gd name="T2" fmla="*/ 532 w 822"/>
              <a:gd name="T3" fmla="*/ 122 h 1135"/>
              <a:gd name="T4" fmla="*/ 202 w 822"/>
              <a:gd name="T5" fmla="*/ 119 h 1135"/>
              <a:gd name="T6" fmla="*/ 0 w 822"/>
              <a:gd name="T7" fmla="*/ 333 h 1135"/>
              <a:gd name="T8" fmla="*/ 0 w 822"/>
              <a:gd name="T9" fmla="*/ 1135 h 1135"/>
              <a:gd name="T10" fmla="*/ 49 w 822"/>
              <a:gd name="T11" fmla="*/ 1135 h 1135"/>
              <a:gd name="T12" fmla="*/ 49 w 822"/>
              <a:gd name="T13" fmla="*/ 333 h 1135"/>
              <a:gd name="T14" fmla="*/ 202 w 822"/>
              <a:gd name="T15" fmla="*/ 168 h 1135"/>
              <a:gd name="T16" fmla="*/ 532 w 822"/>
              <a:gd name="T17" fmla="*/ 171 h 1135"/>
              <a:gd name="T18" fmla="*/ 676 w 822"/>
              <a:gd name="T19" fmla="*/ 293 h 1135"/>
              <a:gd name="T20" fmla="*/ 822 w 822"/>
              <a:gd name="T21" fmla="*/ 147 h 1135"/>
              <a:gd name="T22" fmla="*/ 676 w 822"/>
              <a:gd name="T23" fmla="*/ 0 h 1135"/>
              <a:gd name="T24" fmla="*/ 676 w 822"/>
              <a:gd name="T25" fmla="*/ 233 h 1135"/>
              <a:gd name="T26" fmla="*/ 590 w 822"/>
              <a:gd name="T27" fmla="*/ 147 h 1135"/>
              <a:gd name="T28" fmla="*/ 676 w 822"/>
              <a:gd name="T29" fmla="*/ 60 h 1135"/>
              <a:gd name="T30" fmla="*/ 762 w 822"/>
              <a:gd name="T31" fmla="*/ 147 h 1135"/>
              <a:gd name="T32" fmla="*/ 676 w 822"/>
              <a:gd name="T33" fmla="*/ 233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2" h="1135">
                <a:moveTo>
                  <a:pt x="676" y="0"/>
                </a:moveTo>
                <a:cubicBezTo>
                  <a:pt x="604" y="0"/>
                  <a:pt x="544" y="53"/>
                  <a:pt x="532" y="122"/>
                </a:cubicBezTo>
                <a:cubicBezTo>
                  <a:pt x="462" y="121"/>
                  <a:pt x="282" y="119"/>
                  <a:pt x="202" y="119"/>
                </a:cubicBezTo>
                <a:cubicBezTo>
                  <a:pt x="90" y="119"/>
                  <a:pt x="0" y="236"/>
                  <a:pt x="0" y="333"/>
                </a:cubicBezTo>
                <a:cubicBezTo>
                  <a:pt x="0" y="1135"/>
                  <a:pt x="0" y="1135"/>
                  <a:pt x="0" y="1135"/>
                </a:cubicBezTo>
                <a:cubicBezTo>
                  <a:pt x="49" y="1135"/>
                  <a:pt x="49" y="1135"/>
                  <a:pt x="49" y="1135"/>
                </a:cubicBezTo>
                <a:cubicBezTo>
                  <a:pt x="49" y="333"/>
                  <a:pt x="49" y="333"/>
                  <a:pt x="49" y="333"/>
                </a:cubicBezTo>
                <a:cubicBezTo>
                  <a:pt x="49" y="268"/>
                  <a:pt x="115" y="168"/>
                  <a:pt x="202" y="168"/>
                </a:cubicBezTo>
                <a:cubicBezTo>
                  <a:pt x="282" y="168"/>
                  <a:pt x="462" y="170"/>
                  <a:pt x="532" y="171"/>
                </a:cubicBezTo>
                <a:cubicBezTo>
                  <a:pt x="543" y="240"/>
                  <a:pt x="604" y="293"/>
                  <a:pt x="676" y="293"/>
                </a:cubicBezTo>
                <a:cubicBezTo>
                  <a:pt x="757" y="293"/>
                  <a:pt x="822" y="227"/>
                  <a:pt x="822" y="147"/>
                </a:cubicBezTo>
                <a:cubicBezTo>
                  <a:pt x="822" y="66"/>
                  <a:pt x="757" y="0"/>
                  <a:pt x="676" y="0"/>
                </a:cubicBezTo>
                <a:close/>
                <a:moveTo>
                  <a:pt x="676" y="233"/>
                </a:moveTo>
                <a:cubicBezTo>
                  <a:pt x="628" y="233"/>
                  <a:pt x="590" y="194"/>
                  <a:pt x="590" y="147"/>
                </a:cubicBezTo>
                <a:cubicBezTo>
                  <a:pt x="590" y="99"/>
                  <a:pt x="628" y="60"/>
                  <a:pt x="676" y="60"/>
                </a:cubicBezTo>
                <a:cubicBezTo>
                  <a:pt x="723" y="60"/>
                  <a:pt x="762" y="99"/>
                  <a:pt x="762" y="147"/>
                </a:cubicBezTo>
                <a:cubicBezTo>
                  <a:pt x="762" y="194"/>
                  <a:pt x="723" y="233"/>
                  <a:pt x="676" y="233"/>
                </a:cubicBezTo>
                <a:close/>
              </a:path>
            </a:pathLst>
          </a:custGeom>
          <a:solidFill>
            <a:srgbClr val="7030A0"/>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a:solidFill>
                <a:srgbClr val="0070C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 name="矩形 26"/>
          <p:cNvSpPr/>
          <p:nvPr/>
        </p:nvSpPr>
        <p:spPr>
          <a:xfrm>
            <a:off x="4343192" y="1294289"/>
            <a:ext cx="327334"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 name="矩形 27"/>
          <p:cNvSpPr/>
          <p:nvPr/>
        </p:nvSpPr>
        <p:spPr>
          <a:xfrm>
            <a:off x="4345030" y="2733681"/>
            <a:ext cx="327334"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矩形 28"/>
          <p:cNvSpPr/>
          <p:nvPr/>
        </p:nvSpPr>
        <p:spPr>
          <a:xfrm>
            <a:off x="4345030" y="4164549"/>
            <a:ext cx="327334" cy="369332"/>
          </a:xfrm>
          <a:prstGeom prst="rect">
            <a:avLst/>
          </a:prstGeom>
        </p:spPr>
        <p:txBody>
          <a:bodyPr wrap="none">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29"/>
          <p:cNvSpPr/>
          <p:nvPr/>
        </p:nvSpPr>
        <p:spPr>
          <a:xfrm>
            <a:off x="7513576" y="3453761"/>
            <a:ext cx="350796"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5</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矩形 30"/>
          <p:cNvSpPr/>
          <p:nvPr/>
        </p:nvSpPr>
        <p:spPr>
          <a:xfrm>
            <a:off x="7522515" y="2034101"/>
            <a:ext cx="350796" cy="369332"/>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椭圆 31"/>
          <p:cNvSpPr/>
          <p:nvPr/>
        </p:nvSpPr>
        <p:spPr>
          <a:xfrm>
            <a:off x="5183017" y="4912228"/>
            <a:ext cx="1829142" cy="1829140"/>
          </a:xfrm>
          <a:prstGeom prst="ellipse">
            <a:avLst/>
          </a:prstGeom>
          <a:gradFill>
            <a:gsLst>
              <a:gs pos="0">
                <a:srgbClr val="D9D9D9"/>
              </a:gs>
              <a:gs pos="100000">
                <a:schemeClr val="bg1">
                  <a:lumMod val="98000"/>
                </a:schemeClr>
              </a:gs>
            </a:gsLst>
            <a:lin ang="0" scaled="0"/>
          </a:gra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椭圆 32"/>
          <p:cNvSpPr/>
          <p:nvPr/>
        </p:nvSpPr>
        <p:spPr>
          <a:xfrm>
            <a:off x="5376567" y="5105778"/>
            <a:ext cx="1442041" cy="1442039"/>
          </a:xfrm>
          <a:prstGeom prst="ellipse">
            <a:avLst/>
          </a:prstGeom>
          <a:solidFill>
            <a:srgbClr val="7030A0"/>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5" name="组合 34"/>
          <p:cNvGrpSpPr/>
          <p:nvPr/>
        </p:nvGrpSpPr>
        <p:grpSpPr>
          <a:xfrm>
            <a:off x="192931" y="228893"/>
            <a:ext cx="604358" cy="216024"/>
            <a:chOff x="264939" y="188640"/>
            <a:chExt cx="604358" cy="216024"/>
          </a:xfrm>
          <a:solidFill>
            <a:srgbClr val="7030A0"/>
          </a:solidFill>
        </p:grpSpPr>
        <p:sp>
          <p:nvSpPr>
            <p:cNvPr id="36" name="燕尾形 35"/>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燕尾形 36"/>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燕尾形 37"/>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班组生产调度“五不准</a:t>
            </a:r>
          </a:p>
        </p:txBody>
      </p:sp>
      <p:sp>
        <p:nvSpPr>
          <p:cNvPr id="40" name="TextBox 35"/>
          <p:cNvSpPr txBox="1"/>
          <p:nvPr/>
        </p:nvSpPr>
        <p:spPr>
          <a:xfrm>
            <a:off x="1008179" y="4045506"/>
            <a:ext cx="3197903"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TW" altLang="en-US" sz="1600" dirty="0">
                <a:latin typeface="微软雅黑" panose="020B0503020204020204" pitchFamily="34" charset="-122"/>
                <a:ea typeface="微软雅黑" panose="020B0503020204020204" pitchFamily="34" charset="-122"/>
                <a:sym typeface="微软雅黑" panose="020B0503020204020204" pitchFamily="34" charset="-122"/>
              </a:rPr>
              <a:t>劳动组织、人员调配、作业方式不符合安全要求，不准违章指挥</a:t>
            </a:r>
            <a:endParaRPr 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Text Placeholder 2"/>
          <p:cNvSpPr txBox="1"/>
          <p:nvPr/>
        </p:nvSpPr>
        <p:spPr>
          <a:xfrm>
            <a:off x="7465739" y="1919181"/>
            <a:ext cx="4569999" cy="484252"/>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zh-TW"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新工人未经三级安全教育，不准上岗</a:t>
            </a:r>
            <a:endParaRPr 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Text Placeholder 2"/>
          <p:cNvSpPr txBox="1"/>
          <p:nvPr/>
        </p:nvSpPr>
        <p:spPr>
          <a:xfrm>
            <a:off x="808699" y="1294289"/>
            <a:ext cx="3241057" cy="427516"/>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zh-TW"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危险作业未经审批，不准作业</a:t>
            </a:r>
            <a:endParaRPr 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Text Placeholder 2"/>
          <p:cNvSpPr txBox="1"/>
          <p:nvPr/>
        </p:nvSpPr>
        <p:spPr>
          <a:xfrm>
            <a:off x="7962901" y="3391501"/>
            <a:ext cx="3151340" cy="587931"/>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zh-TW"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特种作业人员未经安全培训、取证，不准独立操作</a:t>
            </a:r>
            <a:endParaRPr 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Text Placeholder 2"/>
          <p:cNvSpPr txBox="1"/>
          <p:nvPr/>
        </p:nvSpPr>
        <p:spPr>
          <a:xfrm>
            <a:off x="1165350" y="2736605"/>
            <a:ext cx="2897064" cy="472554"/>
          </a:xfrm>
          <a:prstGeom prst="rect">
            <a:avLst/>
          </a:prstGeom>
          <a:noFill/>
        </p:spPr>
        <p:txBody>
          <a:bodyPr vert="horz" lIns="68580" tIns="34290" rIns="68580" bIns="3429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设备安全防护装置不全、不灵，不准使用</a:t>
            </a:r>
            <a:endParaRPr 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矩形 1"/>
          <p:cNvSpPr/>
          <p:nvPr/>
        </p:nvSpPr>
        <p:spPr>
          <a:xfrm>
            <a:off x="5446941" y="5672001"/>
            <a:ext cx="1107996" cy="369332"/>
          </a:xfrm>
          <a:prstGeom prst="rect">
            <a:avLst/>
          </a:prstGeom>
        </p:spPr>
        <p:txBody>
          <a:bodyPr wrap="none">
            <a:spAutoFit/>
          </a:bodyPr>
          <a:lstStyle/>
          <a:p>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“五不准</a:t>
            </a:r>
          </a:p>
        </p:txBody>
      </p:sp>
      <p:sp>
        <p:nvSpPr>
          <p:cNvPr id="54" name="等腰三角形 53"/>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1000"/>
                                        <p:tgtEl>
                                          <p:spTgt spid="12"/>
                                        </p:tgtEl>
                                      </p:cBhvr>
                                    </p:animEffect>
                                  </p:childTnLst>
                                </p:cTn>
                              </p:par>
                              <p:par>
                                <p:cTn id="16" presetID="2" presetClass="entr" presetSubtype="8" fill="hold" grpId="0" nodeType="withEffect">
                                  <p:stCondLst>
                                    <p:cond delay="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0-#ppt_w/2"/>
                                          </p:val>
                                        </p:tav>
                                        <p:tav tm="100000">
                                          <p:val>
                                            <p:strVal val="#ppt_x"/>
                                          </p:val>
                                        </p:tav>
                                      </p:tavLst>
                                    </p:anim>
                                    <p:anim calcmode="lin" valueType="num">
                                      <p:cBhvr additive="base">
                                        <p:cTn id="19" dur="500" fill="hold"/>
                                        <p:tgtEl>
                                          <p:spTgt spid="27"/>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1000"/>
                                        <p:tgtEl>
                                          <p:spTgt spid="13"/>
                                        </p:tgtEl>
                                      </p:cBhvr>
                                    </p:animEffect>
                                  </p:childTnLst>
                                </p:cTn>
                              </p:par>
                              <p:par>
                                <p:cTn id="24" presetID="2" presetClass="entr" presetSubtype="8" fill="hold" grpId="0" nodeType="withEffect">
                                  <p:stCondLst>
                                    <p:cond delay="50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0-#ppt_w/2"/>
                                          </p:val>
                                        </p:tav>
                                        <p:tav tm="100000">
                                          <p:val>
                                            <p:strVal val="#ppt_x"/>
                                          </p:val>
                                        </p:tav>
                                      </p:tavLst>
                                    </p:anim>
                                    <p:anim calcmode="lin" valueType="num">
                                      <p:cBhvr additive="base">
                                        <p:cTn id="27" dur="500" fill="hold"/>
                                        <p:tgtEl>
                                          <p:spTgt spid="28"/>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1000"/>
                                        <p:tgtEl>
                                          <p:spTgt spid="14"/>
                                        </p:tgtEl>
                                      </p:cBhvr>
                                    </p:animEffect>
                                  </p:childTnLst>
                                </p:cTn>
                              </p:par>
                              <p:par>
                                <p:cTn id="32" presetID="2" presetClass="entr" presetSubtype="8" fill="hold" grpId="0" nodeType="withEffect">
                                  <p:stCondLst>
                                    <p:cond delay="5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0-#ppt_w/2"/>
                                          </p:val>
                                        </p:tav>
                                        <p:tav tm="100000">
                                          <p:val>
                                            <p:strVal val="#ppt_x"/>
                                          </p:val>
                                        </p:tav>
                                      </p:tavLst>
                                    </p:anim>
                                    <p:anim calcmode="lin" valueType="num">
                                      <p:cBhvr additive="base">
                                        <p:cTn id="35" dur="500" fill="hold"/>
                                        <p:tgtEl>
                                          <p:spTgt spid="29"/>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1000"/>
                                        <p:tgtEl>
                                          <p:spTgt spid="15"/>
                                        </p:tgtEl>
                                      </p:cBhvr>
                                    </p:animEffect>
                                  </p:childTnLst>
                                </p:cTn>
                              </p:par>
                              <p:par>
                                <p:cTn id="40" presetID="2" presetClass="entr" presetSubtype="2" fill="hold" grpId="0" nodeType="withEffect">
                                  <p:stCondLst>
                                    <p:cond delay="50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1+#ppt_w/2"/>
                                          </p:val>
                                        </p:tav>
                                        <p:tav tm="100000">
                                          <p:val>
                                            <p:strVal val="#ppt_x"/>
                                          </p:val>
                                        </p:tav>
                                      </p:tavLst>
                                    </p:anim>
                                    <p:anim calcmode="lin" valueType="num">
                                      <p:cBhvr additive="base">
                                        <p:cTn id="43" dur="500" fill="hold"/>
                                        <p:tgtEl>
                                          <p:spTgt spid="31"/>
                                        </p:tgtEl>
                                        <p:attrNameLst>
                                          <p:attrName>ppt_y</p:attrName>
                                        </p:attrNameLst>
                                      </p:cBhvr>
                                      <p:tavLst>
                                        <p:tav tm="0">
                                          <p:val>
                                            <p:strVal val="#ppt_y"/>
                                          </p:val>
                                        </p:tav>
                                        <p:tav tm="100000">
                                          <p:val>
                                            <p:strVal val="#ppt_y"/>
                                          </p:val>
                                        </p:tav>
                                      </p:tavLst>
                                    </p:anim>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000"/>
                                        <p:tgtEl>
                                          <p:spTgt spid="16"/>
                                        </p:tgtEl>
                                      </p:cBhvr>
                                    </p:animEffect>
                                  </p:childTnLst>
                                </p:cTn>
                              </p:par>
                              <p:par>
                                <p:cTn id="48" presetID="2" presetClass="entr" presetSubtype="2" fill="hold" grpId="0" nodeType="withEffect">
                                  <p:stCondLst>
                                    <p:cond delay="500"/>
                                  </p:stCondLst>
                                  <p:childTnLst>
                                    <p:set>
                                      <p:cBhvr>
                                        <p:cTn id="49" dur="1" fill="hold">
                                          <p:stCondLst>
                                            <p:cond delay="0"/>
                                          </p:stCondLst>
                                        </p:cTn>
                                        <p:tgtEl>
                                          <p:spTgt spid="30"/>
                                        </p:tgtEl>
                                        <p:attrNameLst>
                                          <p:attrName>style.visibility</p:attrName>
                                        </p:attrNameLst>
                                      </p:cBhvr>
                                      <p:to>
                                        <p:strVal val="visible"/>
                                      </p:to>
                                    </p:set>
                                    <p:anim calcmode="lin" valueType="num">
                                      <p:cBhvr additive="base">
                                        <p:cTn id="50" dur="500" fill="hold"/>
                                        <p:tgtEl>
                                          <p:spTgt spid="30"/>
                                        </p:tgtEl>
                                        <p:attrNameLst>
                                          <p:attrName>ppt_x</p:attrName>
                                        </p:attrNameLst>
                                      </p:cBhvr>
                                      <p:tavLst>
                                        <p:tav tm="0">
                                          <p:val>
                                            <p:strVal val="1+#ppt_w/2"/>
                                          </p:val>
                                        </p:tav>
                                        <p:tav tm="100000">
                                          <p:val>
                                            <p:strVal val="#ppt_x"/>
                                          </p:val>
                                        </p:tav>
                                      </p:tavLst>
                                    </p:anim>
                                    <p:anim calcmode="lin" valueType="num">
                                      <p:cBhvr additive="base">
                                        <p:cTn id="51" dur="500" fill="hold"/>
                                        <p:tgtEl>
                                          <p:spTgt spid="30"/>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500"/>
                                  </p:stCondLst>
                                  <p:childTnLst>
                                    <p:set>
                                      <p:cBhvr>
                                        <p:cTn id="53" dur="1" fill="hold">
                                          <p:stCondLst>
                                            <p:cond delay="0"/>
                                          </p:stCondLst>
                                        </p:cTn>
                                        <p:tgtEl>
                                          <p:spTgt spid="35"/>
                                        </p:tgtEl>
                                        <p:attrNameLst>
                                          <p:attrName>style.visibility</p:attrName>
                                        </p:attrNameLst>
                                      </p:cBhvr>
                                      <p:to>
                                        <p:strVal val="visible"/>
                                      </p:to>
                                    </p:set>
                                    <p:anim calcmode="lin" valueType="num">
                                      <p:cBhvr additive="base">
                                        <p:cTn id="54" dur="500" fill="hold"/>
                                        <p:tgtEl>
                                          <p:spTgt spid="35"/>
                                        </p:tgtEl>
                                        <p:attrNameLst>
                                          <p:attrName>ppt_x</p:attrName>
                                        </p:attrNameLst>
                                      </p:cBhvr>
                                      <p:tavLst>
                                        <p:tav tm="0">
                                          <p:val>
                                            <p:strVal val="1+#ppt_w/2"/>
                                          </p:val>
                                        </p:tav>
                                        <p:tav tm="100000">
                                          <p:val>
                                            <p:strVal val="#ppt_x"/>
                                          </p:val>
                                        </p:tav>
                                      </p:tavLst>
                                    </p:anim>
                                    <p:anim calcmode="lin" valueType="num">
                                      <p:cBhvr additive="base">
                                        <p:cTn id="55" dur="500" fill="hold"/>
                                        <p:tgtEl>
                                          <p:spTgt spid="35"/>
                                        </p:tgtEl>
                                        <p:attrNameLst>
                                          <p:attrName>ppt_y</p:attrName>
                                        </p:attrNameLst>
                                      </p:cBhvr>
                                      <p:tavLst>
                                        <p:tav tm="0">
                                          <p:val>
                                            <p:strVal val="#ppt_y"/>
                                          </p:val>
                                        </p:tav>
                                        <p:tav tm="100000">
                                          <p:val>
                                            <p:strVal val="#ppt_y"/>
                                          </p:val>
                                        </p:tav>
                                      </p:tavLst>
                                    </p:anim>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p:cTn id="59" dur="500" fill="hold"/>
                                        <p:tgtEl>
                                          <p:spTgt spid="39"/>
                                        </p:tgtEl>
                                        <p:attrNameLst>
                                          <p:attrName>ppt_w</p:attrName>
                                        </p:attrNameLst>
                                      </p:cBhvr>
                                      <p:tavLst>
                                        <p:tav tm="0">
                                          <p:val>
                                            <p:fltVal val="0"/>
                                          </p:val>
                                        </p:tav>
                                        <p:tav tm="100000">
                                          <p:val>
                                            <p:strVal val="#ppt_w"/>
                                          </p:val>
                                        </p:tav>
                                      </p:tavLst>
                                    </p:anim>
                                    <p:anim calcmode="lin" valueType="num">
                                      <p:cBhvr>
                                        <p:cTn id="60" dur="500" fill="hold"/>
                                        <p:tgtEl>
                                          <p:spTgt spid="39"/>
                                        </p:tgtEl>
                                        <p:attrNameLst>
                                          <p:attrName>ppt_h</p:attrName>
                                        </p:attrNameLst>
                                      </p:cBhvr>
                                      <p:tavLst>
                                        <p:tav tm="0">
                                          <p:val>
                                            <p:fltVal val="0"/>
                                          </p:val>
                                        </p:tav>
                                        <p:tav tm="100000">
                                          <p:val>
                                            <p:strVal val="#ppt_h"/>
                                          </p:val>
                                        </p:tav>
                                      </p:tavLst>
                                    </p:anim>
                                    <p:animEffect transition="in" filter="fade">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fade">
                                      <p:cBhvr>
                                        <p:cTn id="74" dur="500"/>
                                        <p:tgtEl>
                                          <p:spTgt spid="5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fade">
                                      <p:cBhvr>
                                        <p:cTn id="77" dur="500"/>
                                        <p:tgtEl>
                                          <p:spTgt spid="4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27" grpId="0"/>
      <p:bldP spid="28" grpId="0"/>
      <p:bldP spid="29" grpId="0"/>
      <p:bldP spid="30" grpId="0"/>
      <p:bldP spid="31" grpId="0"/>
      <p:bldP spid="32" grpId="0" animBg="1"/>
      <p:bldP spid="33" grpId="0" animBg="1"/>
      <p:bldP spid="39" grpId="0"/>
      <p:bldP spid="40" grpId="0"/>
      <p:bldP spid="41" grpId="0"/>
      <p:bldP spid="42" grpId="0"/>
      <p:bldP spid="43" grpId="0"/>
      <p:bldP spid="53" grpId="0"/>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等腰三角形 58"/>
          <p:cNvSpPr/>
          <p:nvPr/>
        </p:nvSpPr>
        <p:spPr>
          <a:xfrm>
            <a:off x="0" y="4698175"/>
            <a:ext cx="2386300" cy="2209154"/>
          </a:xfrm>
          <a:prstGeom prst="triangle">
            <a:avLst>
              <a:gd name="adj"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6" name="直接连接符 5"/>
          <p:cNvCxnSpPr/>
          <p:nvPr/>
        </p:nvCxnSpPr>
        <p:spPr>
          <a:xfrm>
            <a:off x="4680096" y="3933056"/>
            <a:ext cx="6530059"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49"/>
          <p:cNvSpPr/>
          <p:nvPr/>
        </p:nvSpPr>
        <p:spPr>
          <a:xfrm>
            <a:off x="4088899" y="3154182"/>
            <a:ext cx="7712451" cy="707886"/>
          </a:xfrm>
          <a:prstGeom prst="rect">
            <a:avLst/>
          </a:prstGeom>
          <a:effectLst/>
        </p:spPr>
        <p:txBody>
          <a:bodyPr wrap="square">
            <a:spAutoFit/>
          </a:bodyPr>
          <a:lstStyle/>
          <a:p>
            <a:pPr algn="ctr"/>
            <a:r>
              <a:rPr lang="zh-CN" altLang="en-US" sz="4000" b="1" dirty="0">
                <a:latin typeface="微软雅黑" panose="020B0503020204020204" pitchFamily="34" charset="-122"/>
                <a:ea typeface="微软雅黑" panose="020B0503020204020204" pitchFamily="34" charset="-122"/>
                <a:sym typeface="微软雅黑" panose="020B0503020204020204" pitchFamily="34" charset="-122"/>
              </a:rPr>
              <a:t>事故的预防报警和应急措施</a:t>
            </a:r>
          </a:p>
        </p:txBody>
      </p:sp>
      <p:sp>
        <p:nvSpPr>
          <p:cNvPr id="58" name="等腰三角形 57"/>
          <p:cNvSpPr/>
          <p:nvPr/>
        </p:nvSpPr>
        <p:spPr>
          <a:xfrm rot="10800000">
            <a:off x="9820080" y="-27384"/>
            <a:ext cx="2386300" cy="2209154"/>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6" name="组合 55"/>
          <p:cNvGrpSpPr/>
          <p:nvPr/>
        </p:nvGrpSpPr>
        <p:grpSpPr>
          <a:xfrm>
            <a:off x="3649314" y="3392317"/>
            <a:ext cx="812973" cy="812973"/>
            <a:chOff x="4031034" y="1910490"/>
            <a:chExt cx="812973" cy="812973"/>
          </a:xfrm>
        </p:grpSpPr>
        <p:sp>
          <p:nvSpPr>
            <p:cNvPr id="57"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61" name="图片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82" y="0"/>
            <a:ext cx="4144988" cy="6858000"/>
          </a:xfrm>
          <a:prstGeom prst="rect">
            <a:avLst/>
          </a:prstGeom>
        </p:spPr>
      </p:pic>
    </p:spTree>
    <p:extLst>
      <p:ext uri="{BB962C8B-B14F-4D97-AF65-F5344CB8AC3E}">
        <p14:creationId xmlns:p14="http://schemas.microsoft.com/office/powerpoint/2010/main" val="3132737572"/>
      </p:ext>
    </p:extLst>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5737547" y="1268760"/>
            <a:ext cx="5400600" cy="4824536"/>
          </a:xfrm>
          <a:prstGeom prst="rect">
            <a:avLst/>
          </a:prstGeom>
          <a:solidFill>
            <a:srgbClr val="7030A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2000" dirty="0">
              <a:solidFill>
                <a:schemeClr val="accent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5" name="组合 34"/>
          <p:cNvGrpSpPr/>
          <p:nvPr/>
        </p:nvGrpSpPr>
        <p:grpSpPr>
          <a:xfrm>
            <a:off x="192931" y="228893"/>
            <a:ext cx="604358" cy="216024"/>
            <a:chOff x="264939" y="188640"/>
            <a:chExt cx="604358" cy="216024"/>
          </a:xfrm>
          <a:solidFill>
            <a:srgbClr val="7030A0"/>
          </a:solidFill>
        </p:grpSpPr>
        <p:sp>
          <p:nvSpPr>
            <p:cNvPr id="36" name="燕尾形 35"/>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燕尾形 36"/>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燕尾形 37"/>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事故报告和报警</a:t>
            </a:r>
          </a:p>
        </p:txBody>
      </p:sp>
      <p:sp>
        <p:nvSpPr>
          <p:cNvPr id="26" name="矩形 25"/>
          <p:cNvSpPr/>
          <p:nvPr/>
        </p:nvSpPr>
        <p:spPr>
          <a:xfrm>
            <a:off x="506042" y="1448780"/>
            <a:ext cx="4969529" cy="446449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Content Placeholder 2"/>
          <p:cNvSpPr txBox="1"/>
          <p:nvPr/>
        </p:nvSpPr>
        <p:spPr>
          <a:xfrm>
            <a:off x="6170350" y="3119106"/>
            <a:ext cx="3031241" cy="306605"/>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二：发生火灾、危化事故</a:t>
            </a:r>
          </a:p>
        </p:txBody>
      </p:sp>
      <p:sp>
        <p:nvSpPr>
          <p:cNvPr id="45" name="Content Placeholder 2"/>
          <p:cNvSpPr txBox="1"/>
          <p:nvPr/>
        </p:nvSpPr>
        <p:spPr>
          <a:xfrm>
            <a:off x="6229379" y="3533398"/>
            <a:ext cx="4279636" cy="1018125"/>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拨“</a:t>
            </a:r>
            <a:r>
              <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119”</a:t>
            </a:r>
            <a:r>
              <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火警电话报告时，应讲清着火单位名称、详细地址及着火物质、火情大小、报警人姓名及联系电话。报警后要有人到路口引导消防车。</a:t>
            </a:r>
          </a:p>
        </p:txBody>
      </p:sp>
      <p:sp>
        <p:nvSpPr>
          <p:cNvPr id="46" name="Content Placeholder 2"/>
          <p:cNvSpPr txBox="1"/>
          <p:nvPr/>
        </p:nvSpPr>
        <p:spPr>
          <a:xfrm>
            <a:off x="6170351" y="4276543"/>
            <a:ext cx="3905860" cy="306605"/>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三：生产或交通事故中有受伤人员</a:t>
            </a:r>
          </a:p>
        </p:txBody>
      </p:sp>
      <p:sp>
        <p:nvSpPr>
          <p:cNvPr id="47" name="Content Placeholder 2"/>
          <p:cNvSpPr txBox="1"/>
          <p:nvPr/>
        </p:nvSpPr>
        <p:spPr>
          <a:xfrm>
            <a:off x="6229379" y="4738222"/>
            <a:ext cx="4279635" cy="703708"/>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拨“</a:t>
            </a:r>
            <a:r>
              <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120”</a:t>
            </a:r>
            <a:r>
              <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急救电话</a:t>
            </a:r>
            <a:r>
              <a:rPr lang="en-US" altLang="zh-CN"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打电话请求医疗急救时，要清楚告知事故企业名称、地址，目前受伤情况（伤情、部位、人数等）。</a:t>
            </a:r>
            <a:endParaRPr lang="en-US" altLang="zh-CN" sz="12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endParaRPr>
          </a:p>
        </p:txBody>
      </p:sp>
      <p:sp>
        <p:nvSpPr>
          <p:cNvPr id="48" name="Content Placeholder 2"/>
          <p:cNvSpPr txBox="1"/>
          <p:nvPr/>
        </p:nvSpPr>
        <p:spPr>
          <a:xfrm>
            <a:off x="6170351" y="1682147"/>
            <a:ext cx="3031241" cy="306605"/>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800" b="1"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一：生产安全事故报告</a:t>
            </a:r>
          </a:p>
        </p:txBody>
      </p:sp>
      <p:sp>
        <p:nvSpPr>
          <p:cNvPr id="49" name="Content Placeholder 2"/>
          <p:cNvSpPr txBox="1"/>
          <p:nvPr/>
        </p:nvSpPr>
        <p:spPr>
          <a:xfrm>
            <a:off x="6229379" y="2146548"/>
            <a:ext cx="4404711" cy="1018125"/>
          </a:xfrm>
          <a:prstGeom prst="rect">
            <a:avLst/>
          </a:prstGeom>
        </p:spPr>
        <p:txBody>
          <a:bodyPr vert="horz" lIns="96435" tIns="48218" rIns="96435" bIns="48218"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just">
              <a:spcBef>
                <a:spcPts val="0"/>
              </a:spcBef>
              <a:spcAft>
                <a:spcPts val="0"/>
              </a:spcAft>
            </a:pPr>
            <a:r>
              <a:rPr lang="zh-CN" altLang="en-US" sz="12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微软雅黑" panose="020B0503020204020204" pitchFamily="34" charset="-122"/>
              </a:rPr>
              <a:t>发生生产安全事故后，事故现场有关人员应当立即报告本单位负责人。在１小时内如实向当地县级以上人民政府安全生产监督管理部门和负有安全生产监督管理职能的有关部门报告。</a:t>
            </a:r>
          </a:p>
        </p:txBody>
      </p:sp>
    </p:spTree>
    <p:extLst>
      <p:ext uri="{BB962C8B-B14F-4D97-AF65-F5344CB8AC3E}">
        <p14:creationId xmlns:p14="http://schemas.microsoft.com/office/powerpoint/2010/main" val="1444835125"/>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1000"/>
                                        <p:tgtEl>
                                          <p:spTgt spid="48"/>
                                        </p:tgtEl>
                                      </p:cBhvr>
                                    </p:animEffect>
                                    <p:anim calcmode="lin" valueType="num">
                                      <p:cBhvr>
                                        <p:cTn id="30" dur="1000" fill="hold"/>
                                        <p:tgtEl>
                                          <p:spTgt spid="48"/>
                                        </p:tgtEl>
                                        <p:attrNameLst>
                                          <p:attrName>ppt_x</p:attrName>
                                        </p:attrNameLst>
                                      </p:cBhvr>
                                      <p:tavLst>
                                        <p:tav tm="0">
                                          <p:val>
                                            <p:strVal val="#ppt_x"/>
                                          </p:val>
                                        </p:tav>
                                        <p:tav tm="100000">
                                          <p:val>
                                            <p:strVal val="#ppt_x"/>
                                          </p:val>
                                        </p:tav>
                                      </p:tavLst>
                                    </p:anim>
                                    <p:anim calcmode="lin" valueType="num">
                                      <p:cBhvr>
                                        <p:cTn id="31" dur="1000" fill="hold"/>
                                        <p:tgtEl>
                                          <p:spTgt spid="4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anim calcmode="lin" valueType="num">
                                      <p:cBhvr>
                                        <p:cTn id="40" dur="1000" fill="hold"/>
                                        <p:tgtEl>
                                          <p:spTgt spid="44"/>
                                        </p:tgtEl>
                                        <p:attrNameLst>
                                          <p:attrName>ppt_x</p:attrName>
                                        </p:attrNameLst>
                                      </p:cBhvr>
                                      <p:tavLst>
                                        <p:tav tm="0">
                                          <p:val>
                                            <p:strVal val="#ppt_x"/>
                                          </p:val>
                                        </p:tav>
                                        <p:tav tm="100000">
                                          <p:val>
                                            <p:strVal val="#ppt_x"/>
                                          </p:val>
                                        </p:tav>
                                      </p:tavLst>
                                    </p:anim>
                                    <p:anim calcmode="lin" valueType="num">
                                      <p:cBhvr>
                                        <p:cTn id="41" dur="1000" fill="hold"/>
                                        <p:tgtEl>
                                          <p:spTgt spid="4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1000"/>
                                        <p:tgtEl>
                                          <p:spTgt spid="46"/>
                                        </p:tgtEl>
                                      </p:cBhvr>
                                    </p:animEffect>
                                    <p:anim calcmode="lin" valueType="num">
                                      <p:cBhvr>
                                        <p:cTn id="50" dur="1000" fill="hold"/>
                                        <p:tgtEl>
                                          <p:spTgt spid="46"/>
                                        </p:tgtEl>
                                        <p:attrNameLst>
                                          <p:attrName>ppt_x</p:attrName>
                                        </p:attrNameLst>
                                      </p:cBhvr>
                                      <p:tavLst>
                                        <p:tav tm="0">
                                          <p:val>
                                            <p:strVal val="#ppt_x"/>
                                          </p:val>
                                        </p:tav>
                                        <p:tav tm="100000">
                                          <p:val>
                                            <p:strVal val="#ppt_x"/>
                                          </p:val>
                                        </p:tav>
                                      </p:tavLst>
                                    </p:anim>
                                    <p:anim calcmode="lin" valueType="num">
                                      <p:cBhvr>
                                        <p:cTn id="51" dur="1000" fill="hold"/>
                                        <p:tgtEl>
                                          <p:spTgt spid="4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1000"/>
                                        <p:tgtEl>
                                          <p:spTgt spid="47"/>
                                        </p:tgtEl>
                                      </p:cBhvr>
                                    </p:animEffect>
                                    <p:anim calcmode="lin" valueType="num">
                                      <p:cBhvr>
                                        <p:cTn id="55" dur="1000" fill="hold"/>
                                        <p:tgtEl>
                                          <p:spTgt spid="47"/>
                                        </p:tgtEl>
                                        <p:attrNameLst>
                                          <p:attrName>ppt_x</p:attrName>
                                        </p:attrNameLst>
                                      </p:cBhvr>
                                      <p:tavLst>
                                        <p:tav tm="0">
                                          <p:val>
                                            <p:strVal val="#ppt_x"/>
                                          </p:val>
                                        </p:tav>
                                        <p:tav tm="100000">
                                          <p:val>
                                            <p:strVal val="#ppt_x"/>
                                          </p:val>
                                        </p:tav>
                                      </p:tavLst>
                                    </p:anim>
                                    <p:anim calcmode="lin" valueType="num">
                                      <p:cBhvr>
                                        <p:cTn id="5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9" grpId="0"/>
      <p:bldP spid="26" grpId="0" animBg="1"/>
      <p:bldP spid="44" grpId="0"/>
      <p:bldP spid="45" grpId="0"/>
      <p:bldP spid="46" grpId="0"/>
      <p:bldP spid="47"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498937" y="1359910"/>
            <a:ext cx="5964292" cy="5870382"/>
            <a:chOff x="1498937" y="1359910"/>
            <a:chExt cx="5964292" cy="5870382"/>
          </a:xfrm>
        </p:grpSpPr>
        <p:grpSp>
          <p:nvGrpSpPr>
            <p:cNvPr id="21" name="组合 20"/>
            <p:cNvGrpSpPr/>
            <p:nvPr/>
          </p:nvGrpSpPr>
          <p:grpSpPr>
            <a:xfrm>
              <a:off x="1498937" y="1359910"/>
              <a:ext cx="5964292" cy="5870382"/>
              <a:chOff x="1498937" y="1359910"/>
              <a:chExt cx="5964292" cy="5870382"/>
            </a:xfrm>
          </p:grpSpPr>
          <p:grpSp>
            <p:nvGrpSpPr>
              <p:cNvPr id="13" name="组合 12"/>
              <p:cNvGrpSpPr/>
              <p:nvPr/>
            </p:nvGrpSpPr>
            <p:grpSpPr>
              <a:xfrm>
                <a:off x="1498937" y="1359910"/>
                <a:ext cx="5964292" cy="5870382"/>
                <a:chOff x="1498937" y="1359910"/>
                <a:chExt cx="5964292" cy="5870382"/>
              </a:xfrm>
            </p:grpSpPr>
            <p:sp>
              <p:nvSpPr>
                <p:cNvPr id="290" name="圆角矩形 41"/>
                <p:cNvSpPr/>
                <p:nvPr/>
              </p:nvSpPr>
              <p:spPr>
                <a:xfrm rot="2760000">
                  <a:off x="2028690" y="1795753"/>
                  <a:ext cx="4904786" cy="5964292"/>
                </a:xfrm>
                <a:custGeom>
                  <a:avLst/>
                  <a:gdLst>
                    <a:gd name="connsiteX0" fmla="*/ 0 w 7173915"/>
                    <a:gd name="connsiteY0" fmla="*/ 1374924 h 5961603"/>
                    <a:gd name="connsiteX1" fmla="*/ 1374924 w 7173915"/>
                    <a:gd name="connsiteY1" fmla="*/ 0 h 5961603"/>
                    <a:gd name="connsiteX2" fmla="*/ 5798991 w 7173915"/>
                    <a:gd name="connsiteY2" fmla="*/ 0 h 5961603"/>
                    <a:gd name="connsiteX3" fmla="*/ 7173915 w 7173915"/>
                    <a:gd name="connsiteY3" fmla="*/ 1374924 h 5961603"/>
                    <a:gd name="connsiteX4" fmla="*/ 7173915 w 7173915"/>
                    <a:gd name="connsiteY4" fmla="*/ 4586679 h 5961603"/>
                    <a:gd name="connsiteX5" fmla="*/ 5798991 w 7173915"/>
                    <a:gd name="connsiteY5" fmla="*/ 5961603 h 5961603"/>
                    <a:gd name="connsiteX6" fmla="*/ 1374924 w 7173915"/>
                    <a:gd name="connsiteY6" fmla="*/ 5961603 h 5961603"/>
                    <a:gd name="connsiteX7" fmla="*/ 0 w 7173915"/>
                    <a:gd name="connsiteY7" fmla="*/ 4586679 h 5961603"/>
                    <a:gd name="connsiteX8" fmla="*/ 0 w 7173915"/>
                    <a:gd name="connsiteY8" fmla="*/ 1374924 h 5961603"/>
                    <a:gd name="connsiteX0-1" fmla="*/ 692418 w 7866333"/>
                    <a:gd name="connsiteY0-2" fmla="*/ 1374924 h 5961603"/>
                    <a:gd name="connsiteX1-3" fmla="*/ 35627 w 7866333"/>
                    <a:gd name="connsiteY1-4" fmla="*/ 364012 h 5961603"/>
                    <a:gd name="connsiteX2-5" fmla="*/ 2067342 w 7866333"/>
                    <a:gd name="connsiteY2-6" fmla="*/ 0 h 5961603"/>
                    <a:gd name="connsiteX3-7" fmla="*/ 6491409 w 7866333"/>
                    <a:gd name="connsiteY3-8" fmla="*/ 0 h 5961603"/>
                    <a:gd name="connsiteX4-9" fmla="*/ 7866333 w 7866333"/>
                    <a:gd name="connsiteY4-10" fmla="*/ 1374924 h 5961603"/>
                    <a:gd name="connsiteX5-11" fmla="*/ 7866333 w 7866333"/>
                    <a:gd name="connsiteY5-12" fmla="*/ 4586679 h 5961603"/>
                    <a:gd name="connsiteX6-13" fmla="*/ 6491409 w 7866333"/>
                    <a:gd name="connsiteY6-14" fmla="*/ 5961603 h 5961603"/>
                    <a:gd name="connsiteX7-15" fmla="*/ 2067342 w 7866333"/>
                    <a:gd name="connsiteY7-16" fmla="*/ 5961603 h 5961603"/>
                    <a:gd name="connsiteX8-17" fmla="*/ 692418 w 7866333"/>
                    <a:gd name="connsiteY8-18" fmla="*/ 4586679 h 5961603"/>
                    <a:gd name="connsiteX9" fmla="*/ 692418 w 7866333"/>
                    <a:gd name="connsiteY9" fmla="*/ 1374924 h 5961603"/>
                    <a:gd name="connsiteX0-19" fmla="*/ 114358 w 7913056"/>
                    <a:gd name="connsiteY0-20" fmla="*/ 1857365 h 5961603"/>
                    <a:gd name="connsiteX1-21" fmla="*/ 82350 w 7913056"/>
                    <a:gd name="connsiteY1-22" fmla="*/ 364012 h 5961603"/>
                    <a:gd name="connsiteX2-23" fmla="*/ 2114065 w 7913056"/>
                    <a:gd name="connsiteY2-24" fmla="*/ 0 h 5961603"/>
                    <a:gd name="connsiteX3-25" fmla="*/ 6538132 w 7913056"/>
                    <a:gd name="connsiteY3-26" fmla="*/ 0 h 5961603"/>
                    <a:gd name="connsiteX4-27" fmla="*/ 7913056 w 7913056"/>
                    <a:gd name="connsiteY4-28" fmla="*/ 1374924 h 5961603"/>
                    <a:gd name="connsiteX5-29" fmla="*/ 7913056 w 7913056"/>
                    <a:gd name="connsiteY5-30" fmla="*/ 4586679 h 5961603"/>
                    <a:gd name="connsiteX6-31" fmla="*/ 6538132 w 7913056"/>
                    <a:gd name="connsiteY6-32" fmla="*/ 5961603 h 5961603"/>
                    <a:gd name="connsiteX7-33" fmla="*/ 2114065 w 7913056"/>
                    <a:gd name="connsiteY7-34" fmla="*/ 5961603 h 5961603"/>
                    <a:gd name="connsiteX8-35" fmla="*/ 739141 w 7913056"/>
                    <a:gd name="connsiteY8-36" fmla="*/ 4586679 h 5961603"/>
                    <a:gd name="connsiteX9-37" fmla="*/ 114358 w 7913056"/>
                    <a:gd name="connsiteY9-38" fmla="*/ 1857365 h 5961603"/>
                    <a:gd name="connsiteX0-39" fmla="*/ 147918 w 7946616"/>
                    <a:gd name="connsiteY0-40" fmla="*/ 1857365 h 5961603"/>
                    <a:gd name="connsiteX1-41" fmla="*/ 115910 w 7946616"/>
                    <a:gd name="connsiteY1-42" fmla="*/ 364012 h 5961603"/>
                    <a:gd name="connsiteX2-43" fmla="*/ 2147625 w 7946616"/>
                    <a:gd name="connsiteY2-44" fmla="*/ 0 h 5961603"/>
                    <a:gd name="connsiteX3-45" fmla="*/ 6571692 w 7946616"/>
                    <a:gd name="connsiteY3-46" fmla="*/ 0 h 5961603"/>
                    <a:gd name="connsiteX4-47" fmla="*/ 7946616 w 7946616"/>
                    <a:gd name="connsiteY4-48" fmla="*/ 1374924 h 5961603"/>
                    <a:gd name="connsiteX5-49" fmla="*/ 7946616 w 7946616"/>
                    <a:gd name="connsiteY5-50" fmla="*/ 4586679 h 5961603"/>
                    <a:gd name="connsiteX6-51" fmla="*/ 6571692 w 7946616"/>
                    <a:gd name="connsiteY6-52" fmla="*/ 5961603 h 5961603"/>
                    <a:gd name="connsiteX7-53" fmla="*/ 2147625 w 7946616"/>
                    <a:gd name="connsiteY7-54" fmla="*/ 5961603 h 5961603"/>
                    <a:gd name="connsiteX8-55" fmla="*/ 772701 w 7946616"/>
                    <a:gd name="connsiteY8-56" fmla="*/ 4586679 h 5961603"/>
                    <a:gd name="connsiteX9-57" fmla="*/ 147918 w 7946616"/>
                    <a:gd name="connsiteY9-58" fmla="*/ 1857365 h 5961603"/>
                    <a:gd name="connsiteX0-59" fmla="*/ 147918 w 7946616"/>
                    <a:gd name="connsiteY0-60" fmla="*/ 1857365 h 6003613"/>
                    <a:gd name="connsiteX1-61" fmla="*/ 115910 w 7946616"/>
                    <a:gd name="connsiteY1-62" fmla="*/ 364012 h 6003613"/>
                    <a:gd name="connsiteX2-63" fmla="*/ 2147625 w 7946616"/>
                    <a:gd name="connsiteY2-64" fmla="*/ 0 h 6003613"/>
                    <a:gd name="connsiteX3-65" fmla="*/ 6571692 w 7946616"/>
                    <a:gd name="connsiteY3-66" fmla="*/ 0 h 6003613"/>
                    <a:gd name="connsiteX4-67" fmla="*/ 7946616 w 7946616"/>
                    <a:gd name="connsiteY4-68" fmla="*/ 1374924 h 6003613"/>
                    <a:gd name="connsiteX5-69" fmla="*/ 7946616 w 7946616"/>
                    <a:gd name="connsiteY5-70" fmla="*/ 4586679 h 6003613"/>
                    <a:gd name="connsiteX6-71" fmla="*/ 6571692 w 7946616"/>
                    <a:gd name="connsiteY6-72" fmla="*/ 5961603 h 6003613"/>
                    <a:gd name="connsiteX7-73" fmla="*/ 3283845 w 7946616"/>
                    <a:gd name="connsiteY7-74" fmla="*/ 6003613 h 6003613"/>
                    <a:gd name="connsiteX8-75" fmla="*/ 772701 w 7946616"/>
                    <a:gd name="connsiteY8-76" fmla="*/ 4586679 h 6003613"/>
                    <a:gd name="connsiteX9-77" fmla="*/ 147918 w 7946616"/>
                    <a:gd name="connsiteY9-78" fmla="*/ 1857365 h 6003613"/>
                    <a:gd name="connsiteX0-79" fmla="*/ 147918 w 7946616"/>
                    <a:gd name="connsiteY0-80" fmla="*/ 1857365 h 6003613"/>
                    <a:gd name="connsiteX1-81" fmla="*/ 115910 w 7946616"/>
                    <a:gd name="connsiteY1-82" fmla="*/ 364012 h 6003613"/>
                    <a:gd name="connsiteX2-83" fmla="*/ 2147625 w 7946616"/>
                    <a:gd name="connsiteY2-84" fmla="*/ 0 h 6003613"/>
                    <a:gd name="connsiteX3-85" fmla="*/ 6571692 w 7946616"/>
                    <a:gd name="connsiteY3-86" fmla="*/ 0 h 6003613"/>
                    <a:gd name="connsiteX4-87" fmla="*/ 7946616 w 7946616"/>
                    <a:gd name="connsiteY4-88" fmla="*/ 1374924 h 6003613"/>
                    <a:gd name="connsiteX5-89" fmla="*/ 7946616 w 7946616"/>
                    <a:gd name="connsiteY5-90" fmla="*/ 4586679 h 6003613"/>
                    <a:gd name="connsiteX6-91" fmla="*/ 6571692 w 7946616"/>
                    <a:gd name="connsiteY6-92" fmla="*/ 5961603 h 6003613"/>
                    <a:gd name="connsiteX7-93" fmla="*/ 3283845 w 7946616"/>
                    <a:gd name="connsiteY7-94" fmla="*/ 6003613 h 6003613"/>
                    <a:gd name="connsiteX8-95" fmla="*/ 772701 w 7946616"/>
                    <a:gd name="connsiteY8-96" fmla="*/ 4586679 h 6003613"/>
                    <a:gd name="connsiteX9-97" fmla="*/ 147918 w 7946616"/>
                    <a:gd name="connsiteY9-98" fmla="*/ 1857365 h 6003613"/>
                    <a:gd name="connsiteX0-99" fmla="*/ 147918 w 7946616"/>
                    <a:gd name="connsiteY0-100" fmla="*/ 1857365 h 6024618"/>
                    <a:gd name="connsiteX1-101" fmla="*/ 115910 w 7946616"/>
                    <a:gd name="connsiteY1-102" fmla="*/ 364012 h 6024618"/>
                    <a:gd name="connsiteX2-103" fmla="*/ 2147625 w 7946616"/>
                    <a:gd name="connsiteY2-104" fmla="*/ 0 h 6024618"/>
                    <a:gd name="connsiteX3-105" fmla="*/ 6571692 w 7946616"/>
                    <a:gd name="connsiteY3-106" fmla="*/ 0 h 6024618"/>
                    <a:gd name="connsiteX4-107" fmla="*/ 7946616 w 7946616"/>
                    <a:gd name="connsiteY4-108" fmla="*/ 1374924 h 6024618"/>
                    <a:gd name="connsiteX5-109" fmla="*/ 7946616 w 7946616"/>
                    <a:gd name="connsiteY5-110" fmla="*/ 4586679 h 6024618"/>
                    <a:gd name="connsiteX6-111" fmla="*/ 6571692 w 7946616"/>
                    <a:gd name="connsiteY6-112" fmla="*/ 5961603 h 6024618"/>
                    <a:gd name="connsiteX7-113" fmla="*/ 3851956 w 7946616"/>
                    <a:gd name="connsiteY7-114" fmla="*/ 6024618 h 6024618"/>
                    <a:gd name="connsiteX8-115" fmla="*/ 772701 w 7946616"/>
                    <a:gd name="connsiteY8-116" fmla="*/ 4586679 h 6024618"/>
                    <a:gd name="connsiteX9-117" fmla="*/ 147918 w 7946616"/>
                    <a:gd name="connsiteY9-118" fmla="*/ 1857365 h 6024618"/>
                    <a:gd name="connsiteX0-119" fmla="*/ 147918 w 7946616"/>
                    <a:gd name="connsiteY0-120" fmla="*/ 1857365 h 6027463"/>
                    <a:gd name="connsiteX1-121" fmla="*/ 115910 w 7946616"/>
                    <a:gd name="connsiteY1-122" fmla="*/ 364012 h 6027463"/>
                    <a:gd name="connsiteX2-123" fmla="*/ 2147625 w 7946616"/>
                    <a:gd name="connsiteY2-124" fmla="*/ 0 h 6027463"/>
                    <a:gd name="connsiteX3-125" fmla="*/ 6571692 w 7946616"/>
                    <a:gd name="connsiteY3-126" fmla="*/ 0 h 6027463"/>
                    <a:gd name="connsiteX4-127" fmla="*/ 7946616 w 7946616"/>
                    <a:gd name="connsiteY4-128" fmla="*/ 1374924 h 6027463"/>
                    <a:gd name="connsiteX5-129" fmla="*/ 7946616 w 7946616"/>
                    <a:gd name="connsiteY5-130" fmla="*/ 4586679 h 6027463"/>
                    <a:gd name="connsiteX6-131" fmla="*/ 6571692 w 7946616"/>
                    <a:gd name="connsiteY6-132" fmla="*/ 5961603 h 6027463"/>
                    <a:gd name="connsiteX7-133" fmla="*/ 3590103 w 7946616"/>
                    <a:gd name="connsiteY7-134" fmla="*/ 6027463 h 6027463"/>
                    <a:gd name="connsiteX8-135" fmla="*/ 772701 w 7946616"/>
                    <a:gd name="connsiteY8-136" fmla="*/ 4586679 h 6027463"/>
                    <a:gd name="connsiteX9-137" fmla="*/ 147918 w 7946616"/>
                    <a:gd name="connsiteY9-138" fmla="*/ 1857365 h 6027463"/>
                    <a:gd name="connsiteX0-139" fmla="*/ 147918 w 7946616"/>
                    <a:gd name="connsiteY0-140" fmla="*/ 1857365 h 6016012"/>
                    <a:gd name="connsiteX1-141" fmla="*/ 115910 w 7946616"/>
                    <a:gd name="connsiteY1-142" fmla="*/ 364012 h 6016012"/>
                    <a:gd name="connsiteX2-143" fmla="*/ 2147625 w 7946616"/>
                    <a:gd name="connsiteY2-144" fmla="*/ 0 h 6016012"/>
                    <a:gd name="connsiteX3-145" fmla="*/ 6571692 w 7946616"/>
                    <a:gd name="connsiteY3-146" fmla="*/ 0 h 6016012"/>
                    <a:gd name="connsiteX4-147" fmla="*/ 7946616 w 7946616"/>
                    <a:gd name="connsiteY4-148" fmla="*/ 1374924 h 6016012"/>
                    <a:gd name="connsiteX5-149" fmla="*/ 7946616 w 7946616"/>
                    <a:gd name="connsiteY5-150" fmla="*/ 4586679 h 6016012"/>
                    <a:gd name="connsiteX6-151" fmla="*/ 6571692 w 7946616"/>
                    <a:gd name="connsiteY6-152" fmla="*/ 5961603 h 6016012"/>
                    <a:gd name="connsiteX7-153" fmla="*/ 3393334 w 7946616"/>
                    <a:gd name="connsiteY7-154" fmla="*/ 6016012 h 6016012"/>
                    <a:gd name="connsiteX8-155" fmla="*/ 772701 w 7946616"/>
                    <a:gd name="connsiteY8-156" fmla="*/ 4586679 h 6016012"/>
                    <a:gd name="connsiteX9-157" fmla="*/ 147918 w 7946616"/>
                    <a:gd name="connsiteY9-158" fmla="*/ 1857365 h 601601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7946616" h="6016012">
                      <a:moveTo>
                        <a:pt x="147918" y="1857365"/>
                      </a:moveTo>
                      <a:cubicBezTo>
                        <a:pt x="51854" y="1020875"/>
                        <a:pt x="-113244" y="593166"/>
                        <a:pt x="115910" y="364012"/>
                      </a:cubicBezTo>
                      <a:cubicBezTo>
                        <a:pt x="345064" y="134858"/>
                        <a:pt x="1249034" y="59818"/>
                        <a:pt x="2147625" y="0"/>
                      </a:cubicBezTo>
                      <a:lnTo>
                        <a:pt x="6571692" y="0"/>
                      </a:lnTo>
                      <a:cubicBezTo>
                        <a:pt x="7331042" y="0"/>
                        <a:pt x="7946616" y="615574"/>
                        <a:pt x="7946616" y="1374924"/>
                      </a:cubicBezTo>
                      <a:lnTo>
                        <a:pt x="7946616" y="4586679"/>
                      </a:lnTo>
                      <a:cubicBezTo>
                        <a:pt x="7946616" y="5346029"/>
                        <a:pt x="7331042" y="5961603"/>
                        <a:pt x="6571692" y="5961603"/>
                      </a:cubicBezTo>
                      <a:lnTo>
                        <a:pt x="3393334" y="6016012"/>
                      </a:lnTo>
                      <a:cubicBezTo>
                        <a:pt x="2633984" y="6016012"/>
                        <a:pt x="772701" y="5346029"/>
                        <a:pt x="772701" y="4586679"/>
                      </a:cubicBezTo>
                      <a:lnTo>
                        <a:pt x="147918" y="1857365"/>
                      </a:lnTo>
                      <a:close/>
                    </a:path>
                  </a:pathLst>
                </a:custGeom>
                <a:gradFill>
                  <a:gsLst>
                    <a:gs pos="15000">
                      <a:schemeClr val="tx1">
                        <a:alpha val="27000"/>
                      </a:schemeClr>
                    </a:gs>
                    <a:gs pos="100000">
                      <a:srgbClr val="CBCBCB">
                        <a:alpha val="0"/>
                      </a:srgbClr>
                    </a:gs>
                  </a:gsLst>
                  <a:lin ang="0" scaled="0"/>
                </a:gra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1" name="圆角矩形 300"/>
                <p:cNvSpPr/>
                <p:nvPr/>
              </p:nvSpPr>
              <p:spPr>
                <a:xfrm>
                  <a:off x="2063318" y="1359910"/>
                  <a:ext cx="2881540" cy="4907643"/>
                </a:xfrm>
                <a:prstGeom prst="roundRect">
                  <a:avLst>
                    <a:gd name="adj" fmla="val 12701"/>
                  </a:avLst>
                </a:prstGeom>
                <a:gradFill>
                  <a:gsLst>
                    <a:gs pos="0">
                      <a:srgbClr val="F1F1F1"/>
                    </a:gs>
                    <a:gs pos="100000">
                      <a:srgbClr val="C0C1C3"/>
                    </a:gs>
                  </a:gsLst>
                  <a:lin ang="2700000" scaled="1"/>
                </a:gradFill>
                <a:ln w="15875">
                  <a:gradFill flip="none" rotWithShape="1">
                    <a:gsLst>
                      <a:gs pos="0">
                        <a:schemeClr val="bg1"/>
                      </a:gs>
                      <a:gs pos="100000">
                        <a:schemeClr val="bg1">
                          <a:lumMod val="75000"/>
                        </a:schemeClr>
                      </a:gs>
                    </a:gsLst>
                    <a:lin ang="2700000" scaled="1"/>
                    <a:tileRect/>
                  </a:gradFill>
                </a:ln>
                <a:effectLst>
                  <a:outerShdw blurRad="685800" dist="203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02" name="圆角矩形 301"/>
              <p:cNvSpPr/>
              <p:nvPr/>
            </p:nvSpPr>
            <p:spPr>
              <a:xfrm>
                <a:off x="2988494" y="1573365"/>
                <a:ext cx="1032548" cy="66349"/>
              </a:xfrm>
              <a:prstGeom prst="roundRect">
                <a:avLst>
                  <a:gd name="adj" fmla="val 50000"/>
                </a:avLst>
              </a:prstGeom>
              <a:solidFill>
                <a:srgbClr val="4D4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20" name="矩形 319"/>
            <p:cNvSpPr/>
            <p:nvPr/>
          </p:nvSpPr>
          <p:spPr>
            <a:xfrm rot="5400000" flipV="1">
              <a:off x="3426747" y="4173162"/>
              <a:ext cx="152392" cy="2715573"/>
            </a:xfrm>
            <a:prstGeom prst="rect">
              <a:avLst/>
            </a:prstGeom>
            <a:gradFill>
              <a:gsLst>
                <a:gs pos="61000">
                  <a:schemeClr val="tx1">
                    <a:alpha val="10000"/>
                  </a:schemeClr>
                </a:gs>
                <a:gs pos="100000">
                  <a:schemeClr val="tx1">
                    <a:alpha val="48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7" name="组合 16"/>
          <p:cNvGrpSpPr/>
          <p:nvPr/>
        </p:nvGrpSpPr>
        <p:grpSpPr>
          <a:xfrm>
            <a:off x="2145156" y="2003523"/>
            <a:ext cx="7336807" cy="910208"/>
            <a:chOff x="2145156" y="2003523"/>
            <a:chExt cx="7336807" cy="910208"/>
          </a:xfrm>
        </p:grpSpPr>
        <p:sp>
          <p:nvSpPr>
            <p:cNvPr id="305" name="矩形 304"/>
            <p:cNvSpPr/>
            <p:nvPr/>
          </p:nvSpPr>
          <p:spPr>
            <a:xfrm>
              <a:off x="2146549" y="2013731"/>
              <a:ext cx="7335414" cy="90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6" name="矩形 315"/>
            <p:cNvSpPr/>
            <p:nvPr/>
          </p:nvSpPr>
          <p:spPr>
            <a:xfrm rot="16200000">
              <a:off x="3409278" y="739401"/>
              <a:ext cx="187330" cy="2715573"/>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 name="组合 17"/>
          <p:cNvGrpSpPr/>
          <p:nvPr/>
        </p:nvGrpSpPr>
        <p:grpSpPr>
          <a:xfrm>
            <a:off x="2145156" y="2913665"/>
            <a:ext cx="7336807" cy="900066"/>
            <a:chOff x="2145156" y="2913665"/>
            <a:chExt cx="6356989" cy="900066"/>
          </a:xfrm>
          <a:solidFill>
            <a:srgbClr val="B381D9"/>
          </a:solidFill>
        </p:grpSpPr>
        <p:sp>
          <p:nvSpPr>
            <p:cNvPr id="306" name="矩形 305"/>
            <p:cNvSpPr/>
            <p:nvPr/>
          </p:nvSpPr>
          <p:spPr>
            <a:xfrm>
              <a:off x="2146549" y="2913731"/>
              <a:ext cx="6355596"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 name="矩形 316"/>
            <p:cNvSpPr/>
            <p:nvPr/>
          </p:nvSpPr>
          <p:spPr>
            <a:xfrm rot="16200000">
              <a:off x="3366735" y="1692086"/>
              <a:ext cx="272415" cy="2715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9" name="组合 18"/>
          <p:cNvGrpSpPr/>
          <p:nvPr/>
        </p:nvGrpSpPr>
        <p:grpSpPr>
          <a:xfrm>
            <a:off x="2145156" y="3809340"/>
            <a:ext cx="7336807" cy="904391"/>
            <a:chOff x="2145156" y="3809340"/>
            <a:chExt cx="7336807" cy="904391"/>
          </a:xfrm>
          <a:solidFill>
            <a:srgbClr val="7030A0"/>
          </a:solidFill>
        </p:grpSpPr>
        <p:sp>
          <p:nvSpPr>
            <p:cNvPr id="307" name="矩形 306"/>
            <p:cNvSpPr/>
            <p:nvPr/>
          </p:nvSpPr>
          <p:spPr>
            <a:xfrm>
              <a:off x="2146549" y="3813731"/>
              <a:ext cx="7335414"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8" name="矩形 317"/>
            <p:cNvSpPr/>
            <p:nvPr/>
          </p:nvSpPr>
          <p:spPr>
            <a:xfrm rot="16200000">
              <a:off x="3366735" y="2587761"/>
              <a:ext cx="272415" cy="2715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0" name="组合 19"/>
          <p:cNvGrpSpPr/>
          <p:nvPr/>
        </p:nvGrpSpPr>
        <p:grpSpPr>
          <a:xfrm>
            <a:off x="2145154" y="4712769"/>
            <a:ext cx="7336809" cy="900962"/>
            <a:chOff x="2145154" y="4712769"/>
            <a:chExt cx="6356991" cy="900962"/>
          </a:xfrm>
          <a:solidFill>
            <a:srgbClr val="B381D9"/>
          </a:solidFill>
        </p:grpSpPr>
        <p:sp>
          <p:nvSpPr>
            <p:cNvPr id="308" name="矩形 307"/>
            <p:cNvSpPr/>
            <p:nvPr/>
          </p:nvSpPr>
          <p:spPr>
            <a:xfrm>
              <a:off x="2146549" y="4713731"/>
              <a:ext cx="6355596" cy="90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9" name="矩形 318"/>
            <p:cNvSpPr/>
            <p:nvPr/>
          </p:nvSpPr>
          <p:spPr>
            <a:xfrm rot="16200000">
              <a:off x="3366733" y="3491190"/>
              <a:ext cx="272415" cy="27155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4" name="组合 13"/>
          <p:cNvGrpSpPr/>
          <p:nvPr/>
        </p:nvGrpSpPr>
        <p:grpSpPr>
          <a:xfrm>
            <a:off x="2828292" y="2258628"/>
            <a:ext cx="1080121" cy="393218"/>
            <a:chOff x="2411840" y="2132856"/>
            <a:chExt cx="1080121" cy="393218"/>
          </a:xfrm>
        </p:grpSpPr>
        <p:sp>
          <p:nvSpPr>
            <p:cNvPr id="128" name="圆角矩形 127"/>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9" name="文本框 9"/>
            <p:cNvSpPr txBox="1"/>
            <p:nvPr/>
          </p:nvSpPr>
          <p:spPr>
            <a:xfrm>
              <a:off x="2532052" y="2179825"/>
              <a:ext cx="839697" cy="346249"/>
            </a:xfrm>
            <a:prstGeom prst="rect">
              <a:avLst/>
            </a:prstGeom>
            <a:noFill/>
          </p:spPr>
          <p:txBody>
            <a:bodyPr wrap="square" lIns="68580" tIns="34290" rIns="68580" bIns="34290" rtlCol="0">
              <a:spAutoFit/>
            </a:bodyPr>
            <a:lstStyle/>
            <a:p>
              <a:pPr marL="0" lvl="1" algn="ct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1</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3" name="组合 132"/>
          <p:cNvGrpSpPr/>
          <p:nvPr/>
        </p:nvGrpSpPr>
        <p:grpSpPr>
          <a:xfrm>
            <a:off x="2841631" y="4102843"/>
            <a:ext cx="1080121" cy="393218"/>
            <a:chOff x="2411840" y="2132856"/>
            <a:chExt cx="1080121" cy="393218"/>
          </a:xfrm>
        </p:grpSpPr>
        <p:sp>
          <p:nvSpPr>
            <p:cNvPr id="134" name="圆角矩形 133"/>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5" name="文本框 9"/>
            <p:cNvSpPr txBox="1"/>
            <p:nvPr/>
          </p:nvSpPr>
          <p:spPr>
            <a:xfrm>
              <a:off x="2532052" y="2179825"/>
              <a:ext cx="839697" cy="346249"/>
            </a:xfrm>
            <a:prstGeom prst="rect">
              <a:avLst/>
            </a:prstGeom>
            <a:noFill/>
          </p:spPr>
          <p:txBody>
            <a:bodyPr wrap="square" lIns="68580" tIns="34290" rIns="68580" bIns="34290" rtlCol="0">
              <a:spAutoFit/>
            </a:bodyPr>
            <a:lstStyle/>
            <a:p>
              <a:pPr marL="0" lvl="1" algn="ct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3</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8" name="组合 137"/>
          <p:cNvGrpSpPr/>
          <p:nvPr/>
        </p:nvGrpSpPr>
        <p:grpSpPr>
          <a:xfrm>
            <a:off x="2841630" y="3166739"/>
            <a:ext cx="1080121" cy="393218"/>
            <a:chOff x="2411840" y="2132856"/>
            <a:chExt cx="1080121" cy="393218"/>
          </a:xfrm>
        </p:grpSpPr>
        <p:sp>
          <p:nvSpPr>
            <p:cNvPr id="139" name="圆角矩形 138"/>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0" name="文本框 9"/>
            <p:cNvSpPr txBox="1"/>
            <p:nvPr/>
          </p:nvSpPr>
          <p:spPr>
            <a:xfrm>
              <a:off x="2532052" y="2179825"/>
              <a:ext cx="839697" cy="346249"/>
            </a:xfrm>
            <a:prstGeom prst="rect">
              <a:avLst/>
            </a:prstGeom>
            <a:noFill/>
          </p:spPr>
          <p:txBody>
            <a:bodyPr wrap="square" lIns="68580" tIns="34290" rIns="68580" bIns="34290" rtlCol="0">
              <a:spAutoFit/>
            </a:bodyPr>
            <a:lstStyle/>
            <a:p>
              <a:pPr marL="0" lvl="1" algn="ct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2</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3" name="组合 72"/>
          <p:cNvGrpSpPr/>
          <p:nvPr/>
        </p:nvGrpSpPr>
        <p:grpSpPr>
          <a:xfrm>
            <a:off x="2841631" y="4966939"/>
            <a:ext cx="1080121" cy="393218"/>
            <a:chOff x="2411840" y="2132856"/>
            <a:chExt cx="1080121" cy="393218"/>
          </a:xfrm>
        </p:grpSpPr>
        <p:sp>
          <p:nvSpPr>
            <p:cNvPr id="74" name="圆角矩形 73"/>
            <p:cNvSpPr/>
            <p:nvPr/>
          </p:nvSpPr>
          <p:spPr>
            <a:xfrm>
              <a:off x="2411840" y="2132856"/>
              <a:ext cx="1080121" cy="368288"/>
            </a:xfrm>
            <a:prstGeom prst="roundRect">
              <a:avLst>
                <a:gd name="adj" fmla="val 50000"/>
              </a:avLst>
            </a:prstGeom>
            <a:gradFill>
              <a:gsLst>
                <a:gs pos="0">
                  <a:srgbClr val="D6D6D6"/>
                </a:gs>
                <a:gs pos="100000">
                  <a:srgbClr val="F7F7F7"/>
                </a:gs>
              </a:gsLst>
              <a:path path="circle">
                <a:fillToRect t="100000" r="100000"/>
              </a:path>
            </a:gradFill>
            <a:ln>
              <a:noFill/>
            </a:ln>
            <a:effectLst>
              <a:outerShdw blurRad="149987" dist="12700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文本框 9"/>
            <p:cNvSpPr txBox="1"/>
            <p:nvPr/>
          </p:nvSpPr>
          <p:spPr>
            <a:xfrm>
              <a:off x="2532052" y="2179825"/>
              <a:ext cx="839697" cy="346249"/>
            </a:xfrm>
            <a:prstGeom prst="rect">
              <a:avLst/>
            </a:prstGeom>
            <a:noFill/>
          </p:spPr>
          <p:txBody>
            <a:bodyPr wrap="square" lIns="68580" tIns="34290" rIns="68580" bIns="34290" rtlCol="0">
              <a:spAutoFit/>
            </a:bodyPr>
            <a:lstStyle/>
            <a:p>
              <a:pPr marL="0" lvl="1" algn="ctr"/>
              <a:r>
                <a:rPr lang="en-US" altLang="zh-CN" b="1" dirty="0">
                  <a:latin typeface="微软雅黑" panose="020B0503020204020204" pitchFamily="34" charset="-122"/>
                  <a:ea typeface="微软雅黑" panose="020B0503020204020204" pitchFamily="34" charset="-122"/>
                  <a:sym typeface="微软雅黑" panose="020B0503020204020204" pitchFamily="34" charset="-122"/>
                </a:rPr>
                <a:t>4</a:t>
              </a:r>
              <a:endParaRPr lang="zh-CN" altLang="en-US" b="1"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5" name="矩形 314"/>
          <p:cNvSpPr/>
          <p:nvPr/>
        </p:nvSpPr>
        <p:spPr>
          <a:xfrm>
            <a:off x="4697208" y="2009340"/>
            <a:ext cx="163519" cy="3600000"/>
          </a:xfrm>
          <a:prstGeom prst="rect">
            <a:avLst/>
          </a:prstGeom>
          <a:gradFill>
            <a:gsLst>
              <a:gs pos="62000">
                <a:schemeClr val="tx1">
                  <a:alpha val="10000"/>
                </a:schemeClr>
              </a:gs>
              <a:gs pos="100000">
                <a:schemeClr val="tx1">
                  <a:alpha val="34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Text Placeholder 17"/>
          <p:cNvSpPr txBox="1"/>
          <p:nvPr/>
        </p:nvSpPr>
        <p:spPr>
          <a:xfrm>
            <a:off x="5147732" y="1963875"/>
            <a:ext cx="3851886" cy="1068560"/>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en-US"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扑灭火灾要力所能及，如果你判断火势无法控制，就要设法逃生</a:t>
            </a:r>
            <a:endParaRPr lang="id-ID"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Text Placeholder 17"/>
          <p:cNvSpPr txBox="1"/>
          <p:nvPr/>
        </p:nvSpPr>
        <p:spPr>
          <a:xfrm>
            <a:off x="5202617" y="2722786"/>
            <a:ext cx="3742115" cy="1390030"/>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保持清醒头脑，弄清自己的位置和逃生的路线，千万不要因为慌张走错方向</a:t>
            </a:r>
            <a:endParaRPr lang="id-ID"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Text Placeholder 17"/>
          <p:cNvSpPr txBox="1"/>
          <p:nvPr/>
        </p:nvSpPr>
        <p:spPr>
          <a:xfrm>
            <a:off x="4999742" y="3911413"/>
            <a:ext cx="3999875" cy="769586"/>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不要为了顾及财物延误了逃生时机</a:t>
            </a:r>
            <a:endParaRPr lang="id-ID"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Text Placeholder 17"/>
          <p:cNvSpPr txBox="1"/>
          <p:nvPr/>
        </p:nvSpPr>
        <p:spPr>
          <a:xfrm>
            <a:off x="5361121" y="4508592"/>
            <a:ext cx="3920568" cy="1390030"/>
          </a:xfrm>
          <a:prstGeom prst="rect">
            <a:avLst/>
          </a:prstGeom>
        </p:spPr>
        <p:txBody>
          <a:bodyPr vert="horz" lIns="91440" tIns="45720" rIns="91440" bIns="45720" rtlCol="0" anchor="ctr"/>
          <a:lstStyle>
            <a:defPPr>
              <a:defRPr lang="en-US"/>
            </a:defPPr>
            <a:lvl1pPr marL="0" algn="ct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zh-CN" altLang="zh-CN"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如果火势较大，自己无法逃生，要尽量通过呼喊、灯光等方法，使救援人员知道自己的位置</a:t>
            </a:r>
            <a:endParaRPr lang="id-ID" sz="1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1" name="组合 80"/>
          <p:cNvGrpSpPr/>
          <p:nvPr/>
        </p:nvGrpSpPr>
        <p:grpSpPr>
          <a:xfrm>
            <a:off x="192931" y="228893"/>
            <a:ext cx="604358" cy="216024"/>
            <a:chOff x="264939" y="188640"/>
            <a:chExt cx="604358" cy="216024"/>
          </a:xfrm>
          <a:solidFill>
            <a:srgbClr val="7030A0"/>
          </a:solidFill>
        </p:grpSpPr>
        <p:sp>
          <p:nvSpPr>
            <p:cNvPr id="82" name="燕尾形 81"/>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3" name="燕尾形 82"/>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燕尾形 83"/>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5"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火场逃生，原则要牢记</a:t>
            </a:r>
          </a:p>
        </p:txBody>
      </p:sp>
      <p:sp>
        <p:nvSpPr>
          <p:cNvPr id="95" name="等腰三角形 94"/>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1+#ppt_w/2"/>
                                          </p:val>
                                        </p:tav>
                                        <p:tav tm="100000">
                                          <p:val>
                                            <p:strVal val="#ppt_x"/>
                                          </p:val>
                                        </p:tav>
                                      </p:tavLst>
                                    </p:anim>
                                    <p:anim calcmode="lin" valueType="num">
                                      <p:cBhvr additive="base">
                                        <p:cTn id="8" dur="500" fill="hold"/>
                                        <p:tgtEl>
                                          <p:spTgt spid="8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315"/>
                                        </p:tgtEl>
                                        <p:attrNameLst>
                                          <p:attrName>style.visibility</p:attrName>
                                        </p:attrNameLst>
                                      </p:cBhvr>
                                      <p:to>
                                        <p:strVal val="visible"/>
                                      </p:to>
                                    </p:set>
                                    <p:animEffect transition="in" filter="fade">
                                      <p:cBhvr>
                                        <p:cTn id="24" dur="500"/>
                                        <p:tgtEl>
                                          <p:spTgt spid="315"/>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 presetClass="entr" presetSubtype="8" fill="hold" nodeType="withEffect">
                                  <p:stCondLst>
                                    <p:cond delay="50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0-#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left)">
                                      <p:cBhvr>
                                        <p:cTn id="36" dur="500"/>
                                        <p:tgtEl>
                                          <p:spTgt spid="18"/>
                                        </p:tgtEl>
                                      </p:cBhvr>
                                    </p:animEffect>
                                  </p:childTnLst>
                                </p:cTn>
                              </p:par>
                              <p:par>
                                <p:cTn id="37" presetID="2" presetClass="entr" presetSubtype="8" fill="hold" nodeType="withEffect">
                                  <p:stCondLst>
                                    <p:cond delay="500"/>
                                  </p:stCondLst>
                                  <p:childTnLst>
                                    <p:set>
                                      <p:cBhvr>
                                        <p:cTn id="38" dur="1" fill="hold">
                                          <p:stCondLst>
                                            <p:cond delay="0"/>
                                          </p:stCondLst>
                                        </p:cTn>
                                        <p:tgtEl>
                                          <p:spTgt spid="138"/>
                                        </p:tgtEl>
                                        <p:attrNameLst>
                                          <p:attrName>style.visibility</p:attrName>
                                        </p:attrNameLst>
                                      </p:cBhvr>
                                      <p:to>
                                        <p:strVal val="visible"/>
                                      </p:to>
                                    </p:set>
                                    <p:anim calcmode="lin" valueType="num">
                                      <p:cBhvr additive="base">
                                        <p:cTn id="39" dur="500" fill="hold"/>
                                        <p:tgtEl>
                                          <p:spTgt spid="138"/>
                                        </p:tgtEl>
                                        <p:attrNameLst>
                                          <p:attrName>ppt_x</p:attrName>
                                        </p:attrNameLst>
                                      </p:cBhvr>
                                      <p:tavLst>
                                        <p:tav tm="0">
                                          <p:val>
                                            <p:strVal val="0-#ppt_w/2"/>
                                          </p:val>
                                        </p:tav>
                                        <p:tav tm="100000">
                                          <p:val>
                                            <p:strVal val="#ppt_x"/>
                                          </p:val>
                                        </p:tav>
                                      </p:tavLst>
                                    </p:anim>
                                    <p:anim calcmode="lin" valueType="num">
                                      <p:cBhvr additive="base">
                                        <p:cTn id="40" dur="500" fill="hold"/>
                                        <p:tgtEl>
                                          <p:spTgt spid="138"/>
                                        </p:tgtEl>
                                        <p:attrNameLst>
                                          <p:attrName>ppt_y</p:attrName>
                                        </p:attrNameLst>
                                      </p:cBhvr>
                                      <p:tavLst>
                                        <p:tav tm="0">
                                          <p:val>
                                            <p:strVal val="#ppt_y"/>
                                          </p:val>
                                        </p:tav>
                                        <p:tav tm="100000">
                                          <p:val>
                                            <p:strVal val="#ppt_y"/>
                                          </p:val>
                                        </p:tav>
                                      </p:tavLst>
                                    </p:anim>
                                  </p:childTnLst>
                                </p:cTn>
                              </p:par>
                            </p:childTnLst>
                          </p:cTn>
                        </p:par>
                        <p:par>
                          <p:cTn id="41" fill="hold">
                            <p:stCondLst>
                              <p:cond delay="4500"/>
                            </p:stCondLst>
                            <p:childTnLst>
                              <p:par>
                                <p:cTn id="42" presetID="22" presetClass="entr" presetSubtype="8"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par>
                                <p:cTn id="45" presetID="2" presetClass="entr" presetSubtype="8" fill="hold" nodeType="withEffect">
                                  <p:stCondLst>
                                    <p:cond delay="500"/>
                                  </p:stCondLst>
                                  <p:childTnLst>
                                    <p:set>
                                      <p:cBhvr>
                                        <p:cTn id="46" dur="1" fill="hold">
                                          <p:stCondLst>
                                            <p:cond delay="0"/>
                                          </p:stCondLst>
                                        </p:cTn>
                                        <p:tgtEl>
                                          <p:spTgt spid="133"/>
                                        </p:tgtEl>
                                        <p:attrNameLst>
                                          <p:attrName>style.visibility</p:attrName>
                                        </p:attrNameLst>
                                      </p:cBhvr>
                                      <p:to>
                                        <p:strVal val="visible"/>
                                      </p:to>
                                    </p:set>
                                    <p:anim calcmode="lin" valueType="num">
                                      <p:cBhvr additive="base">
                                        <p:cTn id="47" dur="500" fill="hold"/>
                                        <p:tgtEl>
                                          <p:spTgt spid="133"/>
                                        </p:tgtEl>
                                        <p:attrNameLst>
                                          <p:attrName>ppt_x</p:attrName>
                                        </p:attrNameLst>
                                      </p:cBhvr>
                                      <p:tavLst>
                                        <p:tav tm="0">
                                          <p:val>
                                            <p:strVal val="0-#ppt_w/2"/>
                                          </p:val>
                                        </p:tav>
                                        <p:tav tm="100000">
                                          <p:val>
                                            <p:strVal val="#ppt_x"/>
                                          </p:val>
                                        </p:tav>
                                      </p:tavLst>
                                    </p:anim>
                                    <p:anim calcmode="lin" valueType="num">
                                      <p:cBhvr additive="base">
                                        <p:cTn id="48" dur="500" fill="hold"/>
                                        <p:tgtEl>
                                          <p:spTgt spid="133"/>
                                        </p:tgtEl>
                                        <p:attrNameLst>
                                          <p:attrName>ppt_y</p:attrName>
                                        </p:attrNameLst>
                                      </p:cBhvr>
                                      <p:tavLst>
                                        <p:tav tm="0">
                                          <p:val>
                                            <p:strVal val="#ppt_y"/>
                                          </p:val>
                                        </p:tav>
                                        <p:tav tm="100000">
                                          <p:val>
                                            <p:strVal val="#ppt_y"/>
                                          </p:val>
                                        </p:tav>
                                      </p:tavLst>
                                    </p:anim>
                                  </p:childTnLst>
                                </p:cTn>
                              </p:par>
                            </p:childTnLst>
                          </p:cTn>
                        </p:par>
                        <p:par>
                          <p:cTn id="49" fill="hold">
                            <p:stCondLst>
                              <p:cond delay="5500"/>
                            </p:stCondLst>
                            <p:childTnLst>
                              <p:par>
                                <p:cTn id="50" presetID="2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par>
                                <p:cTn id="53" presetID="2" presetClass="entr" presetSubtype="8" fill="hold" nodeType="withEffect">
                                  <p:stCondLst>
                                    <p:cond delay="500"/>
                                  </p:stCondLst>
                                  <p:childTnLst>
                                    <p:set>
                                      <p:cBhvr>
                                        <p:cTn id="54" dur="1" fill="hold">
                                          <p:stCondLst>
                                            <p:cond delay="0"/>
                                          </p:stCondLst>
                                        </p:cTn>
                                        <p:tgtEl>
                                          <p:spTgt spid="73"/>
                                        </p:tgtEl>
                                        <p:attrNameLst>
                                          <p:attrName>style.visibility</p:attrName>
                                        </p:attrNameLst>
                                      </p:cBhvr>
                                      <p:to>
                                        <p:strVal val="visible"/>
                                      </p:to>
                                    </p:set>
                                    <p:anim calcmode="lin" valueType="num">
                                      <p:cBhvr additive="base">
                                        <p:cTn id="55" dur="500" fill="hold"/>
                                        <p:tgtEl>
                                          <p:spTgt spid="73"/>
                                        </p:tgtEl>
                                        <p:attrNameLst>
                                          <p:attrName>ppt_x</p:attrName>
                                        </p:attrNameLst>
                                      </p:cBhvr>
                                      <p:tavLst>
                                        <p:tav tm="0">
                                          <p:val>
                                            <p:strVal val="0-#ppt_w/2"/>
                                          </p:val>
                                        </p:tav>
                                        <p:tav tm="100000">
                                          <p:val>
                                            <p:strVal val="#ppt_x"/>
                                          </p:val>
                                        </p:tav>
                                      </p:tavLst>
                                    </p:anim>
                                    <p:anim calcmode="lin" valueType="num">
                                      <p:cBhvr additive="base">
                                        <p:cTn id="56"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fade">
                                      <p:cBhvr>
                                        <p:cTn id="61" dur="500"/>
                                        <p:tgtEl>
                                          <p:spTgt spid="8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9"/>
                                        </p:tgtEl>
                                        <p:attrNameLst>
                                          <p:attrName>style.visibility</p:attrName>
                                        </p:attrNameLst>
                                      </p:cBhvr>
                                      <p:to>
                                        <p:strVal val="visible"/>
                                      </p:to>
                                    </p:set>
                                    <p:animEffect transition="in" filter="fade">
                                      <p:cBhvr>
                                        <p:cTn id="64" dur="500"/>
                                        <p:tgtEl>
                                          <p:spTgt spid="7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95"/>
                                        </p:tgtEl>
                                        <p:attrNameLst>
                                          <p:attrName>style.visibility</p:attrName>
                                        </p:attrNameLst>
                                      </p:cBhvr>
                                      <p:to>
                                        <p:strVal val="visible"/>
                                      </p:to>
                                    </p:set>
                                    <p:animEffect transition="in" filter="fade">
                                      <p:cBhvr>
                                        <p:cTn id="7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0" animBg="1"/>
      <p:bldP spid="77" grpId="0"/>
      <p:bldP spid="78" grpId="0"/>
      <p:bldP spid="79" grpId="0"/>
      <p:bldP spid="80" grpId="0"/>
      <p:bldP spid="85" grpId="0"/>
      <p:bldP spid="9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92931" y="228893"/>
            <a:ext cx="604358" cy="216024"/>
            <a:chOff x="264939" y="188640"/>
            <a:chExt cx="604358" cy="216024"/>
          </a:xfrm>
          <a:solidFill>
            <a:srgbClr val="7030A0"/>
          </a:solidFill>
        </p:grpSpPr>
        <p:sp>
          <p:nvSpPr>
            <p:cNvPr id="36" name="燕尾形 35"/>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燕尾形 36"/>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燕尾形 37"/>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急中生智，脱离火海</a:t>
            </a:r>
          </a:p>
        </p:txBody>
      </p:sp>
      <p:grpSp>
        <p:nvGrpSpPr>
          <p:cNvPr id="2" name="组合 1"/>
          <p:cNvGrpSpPr/>
          <p:nvPr/>
        </p:nvGrpSpPr>
        <p:grpSpPr>
          <a:xfrm>
            <a:off x="1253764" y="1066507"/>
            <a:ext cx="10441160" cy="5556054"/>
            <a:chOff x="2465930" y="1248198"/>
            <a:chExt cx="7834421" cy="4168930"/>
          </a:xfrm>
        </p:grpSpPr>
        <p:sp>
          <p:nvSpPr>
            <p:cNvPr id="60" name="矩形 59"/>
            <p:cNvSpPr/>
            <p:nvPr/>
          </p:nvSpPr>
          <p:spPr>
            <a:xfrm>
              <a:off x="2465930" y="1248198"/>
              <a:ext cx="7834421" cy="27712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zh-CN" sz="1800" dirty="0">
                  <a:latin typeface="微软雅黑" panose="020B0503020204020204" pitchFamily="34" charset="-122"/>
                  <a:ea typeface="微软雅黑" panose="020B0503020204020204" pitchFamily="34" charset="-122"/>
                  <a:sym typeface="微软雅黑" panose="020B0503020204020204" pitchFamily="34" charset="-122"/>
                </a:rPr>
                <a:t>如果周围到处是火，人被困在火场中无法通过疏散通道逃生时，有两种方法可以自救：</a:t>
              </a:r>
              <a:endParaRPr lang="zh-CN" altLang="en-US" sz="18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Freeform 5"/>
            <p:cNvSpPr/>
            <p:nvPr/>
          </p:nvSpPr>
          <p:spPr bwMode="auto">
            <a:xfrm>
              <a:off x="4978186" y="2274254"/>
              <a:ext cx="2203562" cy="2389285"/>
            </a:xfrm>
            <a:custGeom>
              <a:avLst/>
              <a:gdLst>
                <a:gd name="T0" fmla="*/ 2015 w 2015"/>
                <a:gd name="T1" fmla="*/ 1007 h 1636"/>
                <a:gd name="T2" fmla="*/ 1385 w 2015"/>
                <a:gd name="T3" fmla="*/ 1636 h 1636"/>
                <a:gd name="T4" fmla="*/ 0 w 2015"/>
                <a:gd name="T5" fmla="*/ 251 h 1636"/>
                <a:gd name="T6" fmla="*/ 1008 w 2015"/>
                <a:gd name="T7" fmla="*/ 0 h 1636"/>
                <a:gd name="T8" fmla="*/ 2015 w 2015"/>
                <a:gd name="T9" fmla="*/ 1007 h 1636"/>
                <a:gd name="connsiteX0" fmla="*/ 7488 w 7488"/>
                <a:gd name="connsiteY0" fmla="*/ 6155 h 10000"/>
                <a:gd name="connsiteX1" fmla="*/ 4361 w 7488"/>
                <a:gd name="connsiteY1" fmla="*/ 10000 h 10000"/>
                <a:gd name="connsiteX2" fmla="*/ 0 w 7488"/>
                <a:gd name="connsiteY2" fmla="*/ 4596 h 10000"/>
                <a:gd name="connsiteX3" fmla="*/ 2490 w 7488"/>
                <a:gd name="connsiteY3" fmla="*/ 0 h 10000"/>
                <a:gd name="connsiteX4" fmla="*/ 7488 w 7488"/>
                <a:gd name="connsiteY4" fmla="*/ 6155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 h="10000">
                  <a:moveTo>
                    <a:pt x="7488" y="6155"/>
                  </a:moveTo>
                  <a:lnTo>
                    <a:pt x="4361" y="10000"/>
                  </a:lnTo>
                  <a:lnTo>
                    <a:pt x="0" y="4596"/>
                  </a:lnTo>
                  <a:lnTo>
                    <a:pt x="2490" y="0"/>
                  </a:lnTo>
                  <a:lnTo>
                    <a:pt x="7488" y="6155"/>
                  </a:lnTo>
                  <a:close/>
                </a:path>
              </a:pathLst>
            </a:custGeom>
            <a:solidFill>
              <a:schemeClr val="accent1">
                <a:alpha val="50000"/>
              </a:schemeClr>
            </a:solidFill>
            <a:ln>
              <a:noFill/>
            </a:ln>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id-ID" sz="1350" dirty="0">
                  <a:latin typeface="微软雅黑" panose="020B0503020204020204" pitchFamily="34" charset="-122"/>
                  <a:ea typeface="微软雅黑" panose="020B0503020204020204" pitchFamily="34" charset="-122"/>
                  <a:sym typeface="微软雅黑" panose="020B0503020204020204" pitchFamily="34" charset="-122"/>
                </a:rPr>
                <a:t>v</a:t>
              </a:r>
            </a:p>
          </p:txBody>
        </p:sp>
        <p:sp>
          <p:nvSpPr>
            <p:cNvPr id="62" name="Freeform 6"/>
            <p:cNvSpPr/>
            <p:nvPr/>
          </p:nvSpPr>
          <p:spPr bwMode="auto">
            <a:xfrm>
              <a:off x="4972311" y="1692853"/>
              <a:ext cx="4162262" cy="2101577"/>
            </a:xfrm>
            <a:custGeom>
              <a:avLst/>
              <a:gdLst>
                <a:gd name="T0" fmla="*/ 2850 w 2850"/>
                <a:gd name="T1" fmla="*/ 719 h 1439"/>
                <a:gd name="T2" fmla="*/ 2027 w 2850"/>
                <a:gd name="T3" fmla="*/ 0 h 1439"/>
                <a:gd name="T4" fmla="*/ 2027 w 2850"/>
                <a:gd name="T5" fmla="*/ 291 h 1439"/>
                <a:gd name="T6" fmla="*/ 0 w 2850"/>
                <a:gd name="T7" fmla="*/ 291 h 1439"/>
                <a:gd name="T8" fmla="*/ 0 w 2850"/>
                <a:gd name="T9" fmla="*/ 1146 h 1439"/>
                <a:gd name="T10" fmla="*/ 2027 w 2850"/>
                <a:gd name="T11" fmla="*/ 1146 h 1439"/>
                <a:gd name="T12" fmla="*/ 2027 w 2850"/>
                <a:gd name="T13" fmla="*/ 1439 h 1439"/>
                <a:gd name="T14" fmla="*/ 2850 w 2850"/>
                <a:gd name="T15" fmla="*/ 719 h 14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0" h="1439">
                  <a:moveTo>
                    <a:pt x="2850" y="719"/>
                  </a:moveTo>
                  <a:lnTo>
                    <a:pt x="2027" y="0"/>
                  </a:lnTo>
                  <a:lnTo>
                    <a:pt x="2027" y="291"/>
                  </a:lnTo>
                  <a:lnTo>
                    <a:pt x="0" y="291"/>
                  </a:lnTo>
                  <a:lnTo>
                    <a:pt x="0" y="1146"/>
                  </a:lnTo>
                  <a:lnTo>
                    <a:pt x="2027" y="1146"/>
                  </a:lnTo>
                  <a:lnTo>
                    <a:pt x="2027" y="1439"/>
                  </a:lnTo>
                  <a:lnTo>
                    <a:pt x="2850" y="719"/>
                  </a:lnTo>
                  <a:close/>
                </a:path>
              </a:pathLst>
            </a:custGeom>
            <a:solidFill>
              <a:srgbClr val="B381D9"/>
            </a:solidFill>
            <a:ln>
              <a:noFill/>
            </a:ln>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Freeform 7"/>
            <p:cNvSpPr/>
            <p:nvPr/>
          </p:nvSpPr>
          <p:spPr bwMode="auto">
            <a:xfrm>
              <a:off x="3018858" y="3314090"/>
              <a:ext cx="4162262" cy="2103038"/>
            </a:xfrm>
            <a:custGeom>
              <a:avLst/>
              <a:gdLst>
                <a:gd name="T0" fmla="*/ 0 w 2850"/>
                <a:gd name="T1" fmla="*/ 719 h 1440"/>
                <a:gd name="T2" fmla="*/ 823 w 2850"/>
                <a:gd name="T3" fmla="*/ 1440 h 1440"/>
                <a:gd name="T4" fmla="*/ 823 w 2850"/>
                <a:gd name="T5" fmla="*/ 1147 h 1440"/>
                <a:gd name="T6" fmla="*/ 2850 w 2850"/>
                <a:gd name="T7" fmla="*/ 1147 h 1440"/>
                <a:gd name="T8" fmla="*/ 2850 w 2850"/>
                <a:gd name="T9" fmla="*/ 292 h 1440"/>
                <a:gd name="T10" fmla="*/ 823 w 2850"/>
                <a:gd name="T11" fmla="*/ 292 h 1440"/>
                <a:gd name="T12" fmla="*/ 823 w 2850"/>
                <a:gd name="T13" fmla="*/ 0 h 1440"/>
                <a:gd name="T14" fmla="*/ 0 w 2850"/>
                <a:gd name="T15" fmla="*/ 719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0" h="1440">
                  <a:moveTo>
                    <a:pt x="0" y="719"/>
                  </a:moveTo>
                  <a:lnTo>
                    <a:pt x="823" y="1440"/>
                  </a:lnTo>
                  <a:lnTo>
                    <a:pt x="823" y="1147"/>
                  </a:lnTo>
                  <a:lnTo>
                    <a:pt x="2850" y="1147"/>
                  </a:lnTo>
                  <a:lnTo>
                    <a:pt x="2850" y="292"/>
                  </a:lnTo>
                  <a:lnTo>
                    <a:pt x="823" y="292"/>
                  </a:lnTo>
                  <a:lnTo>
                    <a:pt x="823" y="0"/>
                  </a:lnTo>
                  <a:lnTo>
                    <a:pt x="0" y="719"/>
                  </a:lnTo>
                  <a:close/>
                </a:path>
              </a:pathLst>
            </a:custGeom>
            <a:solidFill>
              <a:srgbClr val="7030A0"/>
            </a:solidFill>
            <a:ln>
              <a:noFill/>
            </a:ln>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4" name="Group 19"/>
            <p:cNvGrpSpPr/>
            <p:nvPr/>
          </p:nvGrpSpPr>
          <p:grpSpPr>
            <a:xfrm>
              <a:off x="6383141" y="4129489"/>
              <a:ext cx="508519" cy="479181"/>
              <a:chOff x="1049338" y="4976813"/>
              <a:chExt cx="495300" cy="466725"/>
            </a:xfrm>
            <a:solidFill>
              <a:schemeClr val="bg1"/>
            </a:solidFill>
          </p:grpSpPr>
          <p:sp>
            <p:nvSpPr>
              <p:cNvPr id="79" name="Oval 57"/>
              <p:cNvSpPr>
                <a:spLocks noChangeArrowheads="1"/>
              </p:cNvSpPr>
              <p:nvPr/>
            </p:nvSpPr>
            <p:spPr bwMode="auto">
              <a:xfrm>
                <a:off x="1289050" y="5232401"/>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Freeform 58"/>
              <p:cNvSpPr>
                <a:spLocks noEditPoints="1"/>
              </p:cNvSpPr>
              <p:nvPr/>
            </p:nvSpPr>
            <p:spPr bwMode="auto">
              <a:xfrm>
                <a:off x="1049338" y="4976813"/>
                <a:ext cx="495300"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65" name="Group 22"/>
            <p:cNvGrpSpPr/>
            <p:nvPr/>
          </p:nvGrpSpPr>
          <p:grpSpPr>
            <a:xfrm>
              <a:off x="5295574" y="2515365"/>
              <a:ext cx="495482" cy="464515"/>
              <a:chOff x="2974975" y="2071688"/>
              <a:chExt cx="482600" cy="452438"/>
            </a:xfrm>
            <a:solidFill>
              <a:schemeClr val="bg1"/>
            </a:solidFill>
          </p:grpSpPr>
          <p:sp>
            <p:nvSpPr>
              <p:cNvPr id="70" name="Freeform 78"/>
              <p:cNvSpPr>
                <a:spLocks noEditPoints="1"/>
              </p:cNvSpPr>
              <p:nvPr/>
            </p:nvSpPr>
            <p:spPr bwMode="auto">
              <a:xfrm>
                <a:off x="2974975" y="2071688"/>
                <a:ext cx="482600" cy="452438"/>
              </a:xfrm>
              <a:custGeom>
                <a:avLst/>
                <a:gdLst>
                  <a:gd name="T0" fmla="*/ 126 w 128"/>
                  <a:gd name="T1" fmla="*/ 26 h 120"/>
                  <a:gd name="T2" fmla="*/ 102 w 128"/>
                  <a:gd name="T3" fmla="*/ 2 h 120"/>
                  <a:gd name="T4" fmla="*/ 96 w 128"/>
                  <a:gd name="T5" fmla="*/ 0 h 120"/>
                  <a:gd name="T6" fmla="*/ 12 w 128"/>
                  <a:gd name="T7" fmla="*/ 0 h 120"/>
                  <a:gd name="T8" fmla="*/ 0 w 128"/>
                  <a:gd name="T9" fmla="*/ 12 h 120"/>
                  <a:gd name="T10" fmla="*/ 0 w 128"/>
                  <a:gd name="T11" fmla="*/ 108 h 120"/>
                  <a:gd name="T12" fmla="*/ 12 w 128"/>
                  <a:gd name="T13" fmla="*/ 120 h 120"/>
                  <a:gd name="T14" fmla="*/ 116 w 128"/>
                  <a:gd name="T15" fmla="*/ 120 h 120"/>
                  <a:gd name="T16" fmla="*/ 128 w 128"/>
                  <a:gd name="T17" fmla="*/ 108 h 120"/>
                  <a:gd name="T18" fmla="*/ 128 w 128"/>
                  <a:gd name="T19" fmla="*/ 32 h 120"/>
                  <a:gd name="T20" fmla="*/ 126 w 128"/>
                  <a:gd name="T21" fmla="*/ 26 h 120"/>
                  <a:gd name="T22" fmla="*/ 120 w 128"/>
                  <a:gd name="T23" fmla="*/ 108 h 120"/>
                  <a:gd name="T24" fmla="*/ 116 w 128"/>
                  <a:gd name="T25" fmla="*/ 112 h 120"/>
                  <a:gd name="T26" fmla="*/ 12 w 128"/>
                  <a:gd name="T27" fmla="*/ 112 h 120"/>
                  <a:gd name="T28" fmla="*/ 8 w 128"/>
                  <a:gd name="T29" fmla="*/ 108 h 120"/>
                  <a:gd name="T30" fmla="*/ 8 w 128"/>
                  <a:gd name="T31" fmla="*/ 12 h 120"/>
                  <a:gd name="T32" fmla="*/ 12 w 128"/>
                  <a:gd name="T33" fmla="*/ 8 h 120"/>
                  <a:gd name="T34" fmla="*/ 92 w 128"/>
                  <a:gd name="T35" fmla="*/ 8 h 120"/>
                  <a:gd name="T36" fmla="*/ 92 w 128"/>
                  <a:gd name="T37" fmla="*/ 24 h 120"/>
                  <a:gd name="T38" fmla="*/ 92 w 128"/>
                  <a:gd name="T39" fmla="*/ 24 h 120"/>
                  <a:gd name="T40" fmla="*/ 104 w 128"/>
                  <a:gd name="T41" fmla="*/ 36 h 120"/>
                  <a:gd name="T42" fmla="*/ 108 w 128"/>
                  <a:gd name="T43" fmla="*/ 36 h 120"/>
                  <a:gd name="T44" fmla="*/ 120 w 128"/>
                  <a:gd name="T45" fmla="*/ 36 h 120"/>
                  <a:gd name="T46" fmla="*/ 120 w 128"/>
                  <a:gd name="T47" fmla="*/ 108 h 120"/>
                  <a:gd name="T48" fmla="*/ 108 w 128"/>
                  <a:gd name="T49" fmla="*/ 32 h 120"/>
                  <a:gd name="T50" fmla="*/ 104 w 128"/>
                  <a:gd name="T51" fmla="*/ 32 h 120"/>
                  <a:gd name="T52" fmla="*/ 96 w 128"/>
                  <a:gd name="T53" fmla="*/ 24 h 120"/>
                  <a:gd name="T54" fmla="*/ 96 w 128"/>
                  <a:gd name="T55" fmla="*/ 24 h 120"/>
                  <a:gd name="T56" fmla="*/ 96 w 128"/>
                  <a:gd name="T57" fmla="*/ 8 h 120"/>
                  <a:gd name="T58" fmla="*/ 120 w 128"/>
                  <a:gd name="T59" fmla="*/ 32 h 120"/>
                  <a:gd name="T60" fmla="*/ 108 w 128"/>
                  <a:gd name="T61" fmla="*/ 3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120">
                    <a:moveTo>
                      <a:pt x="126" y="26"/>
                    </a:moveTo>
                    <a:cubicBezTo>
                      <a:pt x="102" y="2"/>
                      <a:pt x="102" y="2"/>
                      <a:pt x="102" y="2"/>
                    </a:cubicBezTo>
                    <a:cubicBezTo>
                      <a:pt x="100" y="1"/>
                      <a:pt x="98" y="0"/>
                      <a:pt x="96" y="0"/>
                    </a:cubicBezTo>
                    <a:cubicBezTo>
                      <a:pt x="12" y="0"/>
                      <a:pt x="12" y="0"/>
                      <a:pt x="12" y="0"/>
                    </a:cubicBezTo>
                    <a:cubicBezTo>
                      <a:pt x="5" y="0"/>
                      <a:pt x="0" y="5"/>
                      <a:pt x="0" y="12"/>
                    </a:cubicBezTo>
                    <a:cubicBezTo>
                      <a:pt x="0" y="108"/>
                      <a:pt x="0" y="108"/>
                      <a:pt x="0" y="108"/>
                    </a:cubicBezTo>
                    <a:cubicBezTo>
                      <a:pt x="0" y="115"/>
                      <a:pt x="5" y="120"/>
                      <a:pt x="12" y="120"/>
                    </a:cubicBezTo>
                    <a:cubicBezTo>
                      <a:pt x="116" y="120"/>
                      <a:pt x="116" y="120"/>
                      <a:pt x="116" y="120"/>
                    </a:cubicBezTo>
                    <a:cubicBezTo>
                      <a:pt x="123" y="120"/>
                      <a:pt x="128" y="115"/>
                      <a:pt x="128" y="108"/>
                    </a:cubicBezTo>
                    <a:cubicBezTo>
                      <a:pt x="128" y="32"/>
                      <a:pt x="128" y="32"/>
                      <a:pt x="128" y="32"/>
                    </a:cubicBezTo>
                    <a:cubicBezTo>
                      <a:pt x="128" y="30"/>
                      <a:pt x="127" y="28"/>
                      <a:pt x="126" y="26"/>
                    </a:cubicBezTo>
                    <a:close/>
                    <a:moveTo>
                      <a:pt x="120" y="108"/>
                    </a:moveTo>
                    <a:cubicBezTo>
                      <a:pt x="120" y="110"/>
                      <a:pt x="118" y="112"/>
                      <a:pt x="116" y="112"/>
                    </a:cubicBezTo>
                    <a:cubicBezTo>
                      <a:pt x="12" y="112"/>
                      <a:pt x="12" y="112"/>
                      <a:pt x="12" y="112"/>
                    </a:cubicBezTo>
                    <a:cubicBezTo>
                      <a:pt x="10" y="112"/>
                      <a:pt x="8" y="110"/>
                      <a:pt x="8" y="108"/>
                    </a:cubicBezTo>
                    <a:cubicBezTo>
                      <a:pt x="8" y="12"/>
                      <a:pt x="8" y="12"/>
                      <a:pt x="8" y="12"/>
                    </a:cubicBezTo>
                    <a:cubicBezTo>
                      <a:pt x="8" y="10"/>
                      <a:pt x="10" y="8"/>
                      <a:pt x="12" y="8"/>
                    </a:cubicBezTo>
                    <a:cubicBezTo>
                      <a:pt x="92" y="8"/>
                      <a:pt x="92" y="8"/>
                      <a:pt x="92" y="8"/>
                    </a:cubicBezTo>
                    <a:cubicBezTo>
                      <a:pt x="92" y="24"/>
                      <a:pt x="92" y="24"/>
                      <a:pt x="92" y="24"/>
                    </a:cubicBezTo>
                    <a:cubicBezTo>
                      <a:pt x="92" y="24"/>
                      <a:pt x="92" y="24"/>
                      <a:pt x="92" y="24"/>
                    </a:cubicBezTo>
                    <a:cubicBezTo>
                      <a:pt x="92" y="31"/>
                      <a:pt x="97" y="36"/>
                      <a:pt x="104" y="36"/>
                    </a:cubicBezTo>
                    <a:cubicBezTo>
                      <a:pt x="108" y="36"/>
                      <a:pt x="108" y="36"/>
                      <a:pt x="108" y="36"/>
                    </a:cubicBezTo>
                    <a:cubicBezTo>
                      <a:pt x="120" y="36"/>
                      <a:pt x="120" y="36"/>
                      <a:pt x="120" y="36"/>
                    </a:cubicBezTo>
                    <a:lnTo>
                      <a:pt x="120" y="108"/>
                    </a:lnTo>
                    <a:close/>
                    <a:moveTo>
                      <a:pt x="108" y="32"/>
                    </a:moveTo>
                    <a:cubicBezTo>
                      <a:pt x="104" y="32"/>
                      <a:pt x="104" y="32"/>
                      <a:pt x="104" y="32"/>
                    </a:cubicBezTo>
                    <a:cubicBezTo>
                      <a:pt x="100" y="32"/>
                      <a:pt x="96" y="28"/>
                      <a:pt x="96" y="24"/>
                    </a:cubicBezTo>
                    <a:cubicBezTo>
                      <a:pt x="96" y="24"/>
                      <a:pt x="96" y="24"/>
                      <a:pt x="96" y="24"/>
                    </a:cubicBezTo>
                    <a:cubicBezTo>
                      <a:pt x="96" y="8"/>
                      <a:pt x="96" y="8"/>
                      <a:pt x="96" y="8"/>
                    </a:cubicBezTo>
                    <a:cubicBezTo>
                      <a:pt x="120" y="32"/>
                      <a:pt x="120" y="32"/>
                      <a:pt x="120" y="32"/>
                    </a:cubicBezTo>
                    <a:lnTo>
                      <a:pt x="108"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Freeform 79"/>
              <p:cNvSpPr/>
              <p:nvPr/>
            </p:nvSpPr>
            <p:spPr bwMode="auto">
              <a:xfrm>
                <a:off x="3200400" y="2162176"/>
                <a:ext cx="90487" cy="15875"/>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Freeform 80"/>
              <p:cNvSpPr/>
              <p:nvPr/>
            </p:nvSpPr>
            <p:spPr bwMode="auto">
              <a:xfrm>
                <a:off x="3200400" y="2208213"/>
                <a:ext cx="90487" cy="14288"/>
              </a:xfrm>
              <a:custGeom>
                <a:avLst/>
                <a:gdLst>
                  <a:gd name="T0" fmla="*/ 2 w 24"/>
                  <a:gd name="T1" fmla="*/ 4 h 4"/>
                  <a:gd name="T2" fmla="*/ 22 w 24"/>
                  <a:gd name="T3" fmla="*/ 4 h 4"/>
                  <a:gd name="T4" fmla="*/ 24 w 24"/>
                  <a:gd name="T5" fmla="*/ 2 h 4"/>
                  <a:gd name="T6" fmla="*/ 22 w 24"/>
                  <a:gd name="T7" fmla="*/ 0 h 4"/>
                  <a:gd name="T8" fmla="*/ 2 w 24"/>
                  <a:gd name="T9" fmla="*/ 0 h 4"/>
                  <a:gd name="T10" fmla="*/ 0 w 24"/>
                  <a:gd name="T11" fmla="*/ 2 h 4"/>
                  <a:gd name="T12" fmla="*/ 2 w 2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2" y="4"/>
                    </a:moveTo>
                    <a:cubicBezTo>
                      <a:pt x="22" y="4"/>
                      <a:pt x="22" y="4"/>
                      <a:pt x="22" y="4"/>
                    </a:cubicBezTo>
                    <a:cubicBezTo>
                      <a:pt x="23" y="4"/>
                      <a:pt x="24" y="3"/>
                      <a:pt x="24" y="2"/>
                    </a:cubicBezTo>
                    <a:cubicBezTo>
                      <a:pt x="24" y="1"/>
                      <a:pt x="23" y="0"/>
                      <a:pt x="22"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3" name="Freeform 81"/>
              <p:cNvSpPr/>
              <p:nvPr/>
            </p:nvSpPr>
            <p:spPr bwMode="auto">
              <a:xfrm>
                <a:off x="3200400" y="2252663"/>
                <a:ext cx="196850" cy="15875"/>
              </a:xfrm>
              <a:custGeom>
                <a:avLst/>
                <a:gdLst>
                  <a:gd name="T0" fmla="*/ 0 w 52"/>
                  <a:gd name="T1" fmla="*/ 2 h 4"/>
                  <a:gd name="T2" fmla="*/ 2 w 52"/>
                  <a:gd name="T3" fmla="*/ 4 h 4"/>
                  <a:gd name="T4" fmla="*/ 50 w 52"/>
                  <a:gd name="T5" fmla="*/ 4 h 4"/>
                  <a:gd name="T6" fmla="*/ 52 w 52"/>
                  <a:gd name="T7" fmla="*/ 2 h 4"/>
                  <a:gd name="T8" fmla="*/ 50 w 52"/>
                  <a:gd name="T9" fmla="*/ 0 h 4"/>
                  <a:gd name="T10" fmla="*/ 2 w 52"/>
                  <a:gd name="T11" fmla="*/ 0 h 4"/>
                  <a:gd name="T12" fmla="*/ 0 w 52"/>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2" h="4">
                    <a:moveTo>
                      <a:pt x="0" y="2"/>
                    </a:moveTo>
                    <a:cubicBezTo>
                      <a:pt x="0" y="3"/>
                      <a:pt x="1" y="4"/>
                      <a:pt x="2" y="4"/>
                    </a:cubicBezTo>
                    <a:cubicBezTo>
                      <a:pt x="50" y="4"/>
                      <a:pt x="50" y="4"/>
                      <a:pt x="50" y="4"/>
                    </a:cubicBezTo>
                    <a:cubicBezTo>
                      <a:pt x="51" y="4"/>
                      <a:pt x="52" y="3"/>
                      <a:pt x="52" y="2"/>
                    </a:cubicBezTo>
                    <a:cubicBezTo>
                      <a:pt x="52" y="1"/>
                      <a:pt x="51" y="0"/>
                      <a:pt x="50" y="0"/>
                    </a:cubicBezTo>
                    <a:cubicBezTo>
                      <a:pt x="2" y="0"/>
                      <a:pt x="2" y="0"/>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Freeform 82"/>
              <p:cNvSpPr/>
              <p:nvPr/>
            </p:nvSpPr>
            <p:spPr bwMode="auto">
              <a:xfrm>
                <a:off x="3035300" y="2343151"/>
                <a:ext cx="361950" cy="15875"/>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5" name="Freeform 83"/>
              <p:cNvSpPr/>
              <p:nvPr/>
            </p:nvSpPr>
            <p:spPr bwMode="auto">
              <a:xfrm>
                <a:off x="3035300" y="238918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6" name="Freeform 84"/>
              <p:cNvSpPr/>
              <p:nvPr/>
            </p:nvSpPr>
            <p:spPr bwMode="auto">
              <a:xfrm>
                <a:off x="3035300" y="2433638"/>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Freeform 85"/>
              <p:cNvSpPr/>
              <p:nvPr/>
            </p:nvSpPr>
            <p:spPr bwMode="auto">
              <a:xfrm>
                <a:off x="3035300" y="2298701"/>
                <a:ext cx="361950" cy="14288"/>
              </a:xfrm>
              <a:custGeom>
                <a:avLst/>
                <a:gdLst>
                  <a:gd name="T0" fmla="*/ 94 w 96"/>
                  <a:gd name="T1" fmla="*/ 0 h 4"/>
                  <a:gd name="T2" fmla="*/ 2 w 96"/>
                  <a:gd name="T3" fmla="*/ 0 h 4"/>
                  <a:gd name="T4" fmla="*/ 0 w 96"/>
                  <a:gd name="T5" fmla="*/ 2 h 4"/>
                  <a:gd name="T6" fmla="*/ 2 w 96"/>
                  <a:gd name="T7" fmla="*/ 4 h 4"/>
                  <a:gd name="T8" fmla="*/ 94 w 96"/>
                  <a:gd name="T9" fmla="*/ 4 h 4"/>
                  <a:gd name="T10" fmla="*/ 96 w 96"/>
                  <a:gd name="T11" fmla="*/ 2 h 4"/>
                  <a:gd name="T12" fmla="*/ 94 w 9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96" h="4">
                    <a:moveTo>
                      <a:pt x="94" y="0"/>
                    </a:moveTo>
                    <a:cubicBezTo>
                      <a:pt x="2" y="0"/>
                      <a:pt x="2" y="0"/>
                      <a:pt x="2" y="0"/>
                    </a:cubicBezTo>
                    <a:cubicBezTo>
                      <a:pt x="1" y="0"/>
                      <a:pt x="0" y="1"/>
                      <a:pt x="0" y="2"/>
                    </a:cubicBezTo>
                    <a:cubicBezTo>
                      <a:pt x="0" y="3"/>
                      <a:pt x="1" y="4"/>
                      <a:pt x="2" y="4"/>
                    </a:cubicBezTo>
                    <a:cubicBezTo>
                      <a:pt x="94" y="4"/>
                      <a:pt x="94" y="4"/>
                      <a:pt x="94" y="4"/>
                    </a:cubicBezTo>
                    <a:cubicBezTo>
                      <a:pt x="95" y="4"/>
                      <a:pt x="96" y="3"/>
                      <a:pt x="96" y="2"/>
                    </a:cubicBezTo>
                    <a:cubicBezTo>
                      <a:pt x="96" y="1"/>
                      <a:pt x="95" y="0"/>
                      <a:pt x="9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8" name="Freeform 86"/>
              <p:cNvSpPr>
                <a:spLocks noEditPoints="1"/>
              </p:cNvSpPr>
              <p:nvPr/>
            </p:nvSpPr>
            <p:spPr bwMode="auto">
              <a:xfrm>
                <a:off x="3035300" y="2147888"/>
                <a:ext cx="134937" cy="120650"/>
              </a:xfrm>
              <a:custGeom>
                <a:avLst/>
                <a:gdLst>
                  <a:gd name="T0" fmla="*/ 4 w 36"/>
                  <a:gd name="T1" fmla="*/ 32 h 32"/>
                  <a:gd name="T2" fmla="*/ 32 w 36"/>
                  <a:gd name="T3" fmla="*/ 32 h 32"/>
                  <a:gd name="T4" fmla="*/ 36 w 36"/>
                  <a:gd name="T5" fmla="*/ 28 h 32"/>
                  <a:gd name="T6" fmla="*/ 36 w 36"/>
                  <a:gd name="T7" fmla="*/ 4 h 32"/>
                  <a:gd name="T8" fmla="*/ 32 w 36"/>
                  <a:gd name="T9" fmla="*/ 0 h 32"/>
                  <a:gd name="T10" fmla="*/ 4 w 36"/>
                  <a:gd name="T11" fmla="*/ 0 h 32"/>
                  <a:gd name="T12" fmla="*/ 0 w 36"/>
                  <a:gd name="T13" fmla="*/ 4 h 32"/>
                  <a:gd name="T14" fmla="*/ 0 w 36"/>
                  <a:gd name="T15" fmla="*/ 28 h 32"/>
                  <a:gd name="T16" fmla="*/ 4 w 36"/>
                  <a:gd name="T17" fmla="*/ 32 h 32"/>
                  <a:gd name="T18" fmla="*/ 8 w 36"/>
                  <a:gd name="T19" fmla="*/ 8 h 32"/>
                  <a:gd name="T20" fmla="*/ 28 w 36"/>
                  <a:gd name="T21" fmla="*/ 8 h 32"/>
                  <a:gd name="T22" fmla="*/ 28 w 36"/>
                  <a:gd name="T23" fmla="*/ 24 h 32"/>
                  <a:gd name="T24" fmla="*/ 8 w 36"/>
                  <a:gd name="T25" fmla="*/ 24 h 32"/>
                  <a:gd name="T26" fmla="*/ 8 w 36"/>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2">
                    <a:moveTo>
                      <a:pt x="4" y="32"/>
                    </a:moveTo>
                    <a:cubicBezTo>
                      <a:pt x="32" y="32"/>
                      <a:pt x="32" y="32"/>
                      <a:pt x="32" y="32"/>
                    </a:cubicBezTo>
                    <a:cubicBezTo>
                      <a:pt x="34" y="32"/>
                      <a:pt x="36" y="30"/>
                      <a:pt x="36" y="28"/>
                    </a:cubicBezTo>
                    <a:cubicBezTo>
                      <a:pt x="36" y="4"/>
                      <a:pt x="36" y="4"/>
                      <a:pt x="36" y="4"/>
                    </a:cubicBezTo>
                    <a:cubicBezTo>
                      <a:pt x="36" y="2"/>
                      <a:pt x="34" y="0"/>
                      <a:pt x="32" y="0"/>
                    </a:cubicBezTo>
                    <a:cubicBezTo>
                      <a:pt x="4" y="0"/>
                      <a:pt x="4" y="0"/>
                      <a:pt x="4" y="0"/>
                    </a:cubicBezTo>
                    <a:cubicBezTo>
                      <a:pt x="2" y="0"/>
                      <a:pt x="0" y="2"/>
                      <a:pt x="0" y="4"/>
                    </a:cubicBezTo>
                    <a:cubicBezTo>
                      <a:pt x="0" y="28"/>
                      <a:pt x="0" y="28"/>
                      <a:pt x="0" y="28"/>
                    </a:cubicBezTo>
                    <a:cubicBezTo>
                      <a:pt x="0" y="30"/>
                      <a:pt x="2" y="32"/>
                      <a:pt x="4" y="32"/>
                    </a:cubicBezTo>
                    <a:close/>
                    <a:moveTo>
                      <a:pt x="8" y="8"/>
                    </a:moveTo>
                    <a:cubicBezTo>
                      <a:pt x="28" y="8"/>
                      <a:pt x="28" y="8"/>
                      <a:pt x="28" y="8"/>
                    </a:cubicBezTo>
                    <a:cubicBezTo>
                      <a:pt x="28" y="24"/>
                      <a:pt x="28" y="24"/>
                      <a:pt x="28" y="24"/>
                    </a:cubicBezTo>
                    <a:cubicBezTo>
                      <a:pt x="8" y="24"/>
                      <a:pt x="8" y="24"/>
                      <a:pt x="8" y="24"/>
                    </a:cubicBezTo>
                    <a:lnTo>
                      <a:pt x="8"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id-ID" sz="135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6" name="TextBox 32"/>
            <p:cNvSpPr txBox="1"/>
            <p:nvPr/>
          </p:nvSpPr>
          <p:spPr>
            <a:xfrm>
              <a:off x="6038615" y="2243680"/>
              <a:ext cx="658171" cy="277125"/>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方法一</a:t>
              </a:r>
              <a:endParaRPr lang="id-ID"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TextBox 33"/>
            <p:cNvSpPr txBox="1"/>
            <p:nvPr/>
          </p:nvSpPr>
          <p:spPr>
            <a:xfrm>
              <a:off x="6038615" y="2528562"/>
              <a:ext cx="2105025" cy="34640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采取适当防护措施强行穿过火场，如用浸湿的毛毯或棉被（大衣）裹在身上</a:t>
              </a:r>
              <a:endParaRPr 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 name="TextBox 34"/>
            <p:cNvSpPr txBox="1"/>
            <p:nvPr/>
          </p:nvSpPr>
          <p:spPr>
            <a:xfrm>
              <a:off x="5523319" y="3824830"/>
              <a:ext cx="658171" cy="277125"/>
            </a:xfrm>
            <a:prstGeom prst="rect">
              <a:avLst/>
            </a:prstGeom>
            <a:noFill/>
          </p:spPr>
          <p:txBody>
            <a:bodyPr wrap="non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zh-CN" altLang="en-US"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方法二</a:t>
              </a:r>
              <a:endParaRPr lang="id-ID" sz="18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 name="TextBox 35"/>
            <p:cNvSpPr txBox="1"/>
            <p:nvPr/>
          </p:nvSpPr>
          <p:spPr>
            <a:xfrm>
              <a:off x="3730557" y="4109712"/>
              <a:ext cx="2450934" cy="48496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zh-CN" altLang="zh-CN" sz="1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栓上绳索，沿绳索滑到楼下，如果没有绳索也可以将窗帘、被单等撕成布条相连接。此外，也可以通过水管等下滑到楼下</a:t>
              </a:r>
              <a:endParaRPr lang="en-US" sz="1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1" name="等腰三角形 80"/>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751388645"/>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animEffect transition="in" filter="fade">
                                      <p:cBhvr>
                                        <p:cTn id="19" dur="500"/>
                                        <p:tgtEl>
                                          <p:spTgt spid="8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rot="5400000">
            <a:off x="172959" y="-172956"/>
            <a:ext cx="2060848" cy="2406764"/>
          </a:xfrm>
          <a:prstGeom prst="triangle">
            <a:avLst>
              <a:gd name="adj" fmla="val 0"/>
            </a:avLst>
          </a:prstGeom>
          <a:solidFill>
            <a:srgbClr val="B381D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 name="等腰三角形 70"/>
          <p:cNvSpPr/>
          <p:nvPr/>
        </p:nvSpPr>
        <p:spPr>
          <a:xfrm rot="16200000">
            <a:off x="9988413" y="4651240"/>
            <a:ext cx="2060849" cy="2352672"/>
          </a:xfrm>
          <a:prstGeom prst="triangle">
            <a:avLst>
              <a:gd name="adj"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72" name="组合 71"/>
          <p:cNvGrpSpPr/>
          <p:nvPr/>
        </p:nvGrpSpPr>
        <p:grpSpPr>
          <a:xfrm>
            <a:off x="768870" y="2419097"/>
            <a:ext cx="1703903" cy="1703903"/>
            <a:chOff x="1677608" y="2996952"/>
            <a:chExt cx="1395643" cy="1395643"/>
          </a:xfrm>
        </p:grpSpPr>
        <p:sp>
          <p:nvSpPr>
            <p:cNvPr id="73" name="Oval 60"/>
            <p:cNvSpPr>
              <a:spLocks noChangeAspect="1"/>
            </p:cNvSpPr>
            <p:nvPr/>
          </p:nvSpPr>
          <p:spPr>
            <a:xfrm>
              <a:off x="1677608" y="2996952"/>
              <a:ext cx="1395643" cy="139564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Oval 29"/>
            <p:cNvSpPr>
              <a:spLocks noChangeAspect="1"/>
            </p:cNvSpPr>
            <p:nvPr/>
          </p:nvSpPr>
          <p:spPr>
            <a:xfrm>
              <a:off x="1850114" y="3169458"/>
              <a:ext cx="1050630" cy="105063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grpSp>
      <p:sp>
        <p:nvSpPr>
          <p:cNvPr id="75" name="标题 4"/>
          <p:cNvSpPr txBox="1"/>
          <p:nvPr/>
        </p:nvSpPr>
        <p:spPr>
          <a:xfrm>
            <a:off x="1080761" y="3086655"/>
            <a:ext cx="1080120" cy="3687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目录</a:t>
            </a:r>
          </a:p>
        </p:txBody>
      </p:sp>
      <p:sp>
        <p:nvSpPr>
          <p:cNvPr id="76" name="椭圆 75"/>
          <p:cNvSpPr/>
          <p:nvPr/>
        </p:nvSpPr>
        <p:spPr>
          <a:xfrm>
            <a:off x="2070209" y="2116993"/>
            <a:ext cx="505983" cy="505983"/>
          </a:xfrm>
          <a:prstGeom prst="ellipse">
            <a:avLst/>
          </a:prstGeom>
          <a:solidFill>
            <a:srgbClr val="B381D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椭圆 76"/>
          <p:cNvSpPr/>
          <p:nvPr/>
        </p:nvSpPr>
        <p:spPr>
          <a:xfrm>
            <a:off x="2472773" y="2622976"/>
            <a:ext cx="648072" cy="648072"/>
          </a:xfrm>
          <a:prstGeom prst="ellipse">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9" name="椭圆 78"/>
          <p:cNvSpPr/>
          <p:nvPr/>
        </p:nvSpPr>
        <p:spPr>
          <a:xfrm>
            <a:off x="473495" y="3524039"/>
            <a:ext cx="295375" cy="295375"/>
          </a:xfrm>
          <a:prstGeom prst="ellipse">
            <a:avLst/>
          </a:prstGeom>
          <a:solidFill>
            <a:srgbClr val="B381D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椭圆 79"/>
          <p:cNvSpPr/>
          <p:nvPr/>
        </p:nvSpPr>
        <p:spPr>
          <a:xfrm>
            <a:off x="586662" y="2783480"/>
            <a:ext cx="173821" cy="173821"/>
          </a:xfrm>
          <a:prstGeom prst="ellipse">
            <a:avLst/>
          </a:prstGeom>
          <a:solidFill>
            <a:srgbClr val="7030A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6" name="TextBox 225"/>
          <p:cNvSpPr txBox="1"/>
          <p:nvPr/>
        </p:nvSpPr>
        <p:spPr>
          <a:xfrm>
            <a:off x="13514411" y="7029400"/>
            <a:ext cx="87716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延时符</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7947" y="3317799"/>
            <a:ext cx="3010671" cy="3552559"/>
          </a:xfrm>
          <a:prstGeom prst="rect">
            <a:avLst/>
          </a:prstGeom>
        </p:spPr>
      </p:pic>
      <p:sp>
        <p:nvSpPr>
          <p:cNvPr id="56" name="Rectangle 4"/>
          <p:cNvSpPr>
            <a:spLocks noChangeArrowheads="1"/>
          </p:cNvSpPr>
          <p:nvPr/>
        </p:nvSpPr>
        <p:spPr bwMode="auto">
          <a:xfrm>
            <a:off x="4824748" y="1063644"/>
            <a:ext cx="3173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安全管理基础知识</a:t>
            </a:r>
          </a:p>
        </p:txBody>
      </p:sp>
      <p:sp>
        <p:nvSpPr>
          <p:cNvPr id="57" name="Rectangle 8"/>
          <p:cNvSpPr>
            <a:spLocks noChangeArrowheads="1"/>
          </p:cNvSpPr>
          <p:nvPr/>
        </p:nvSpPr>
        <p:spPr bwMode="auto">
          <a:xfrm>
            <a:off x="4824748" y="2106422"/>
            <a:ext cx="48626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安全生产法律法规基础知识</a:t>
            </a:r>
          </a:p>
        </p:txBody>
      </p:sp>
      <p:sp>
        <p:nvSpPr>
          <p:cNvPr id="58" name="Rectangle 12"/>
          <p:cNvSpPr>
            <a:spLocks noChangeArrowheads="1"/>
          </p:cNvSpPr>
          <p:nvPr/>
        </p:nvSpPr>
        <p:spPr bwMode="auto">
          <a:xfrm>
            <a:off x="4848298" y="3185140"/>
            <a:ext cx="3173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安全生产基础知识</a:t>
            </a:r>
          </a:p>
        </p:txBody>
      </p:sp>
      <p:sp>
        <p:nvSpPr>
          <p:cNvPr id="59" name="Rectangle 16"/>
          <p:cNvSpPr>
            <a:spLocks noChangeArrowheads="1"/>
          </p:cNvSpPr>
          <p:nvPr/>
        </p:nvSpPr>
        <p:spPr bwMode="auto">
          <a:xfrm>
            <a:off x="4879009" y="4349460"/>
            <a:ext cx="3173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企业基础应知应会</a:t>
            </a:r>
          </a:p>
        </p:txBody>
      </p:sp>
      <p:sp>
        <p:nvSpPr>
          <p:cNvPr id="60" name="Rectangle 16"/>
          <p:cNvSpPr>
            <a:spLocks noChangeArrowheads="1"/>
          </p:cNvSpPr>
          <p:nvPr/>
        </p:nvSpPr>
        <p:spPr bwMode="auto">
          <a:xfrm>
            <a:off x="4824748" y="5517232"/>
            <a:ext cx="46512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事故的预防报警和应急措施</a:t>
            </a:r>
          </a:p>
        </p:txBody>
      </p:sp>
      <p:grpSp>
        <p:nvGrpSpPr>
          <p:cNvPr id="6" name="组合 5"/>
          <p:cNvGrpSpPr/>
          <p:nvPr/>
        </p:nvGrpSpPr>
        <p:grpSpPr>
          <a:xfrm>
            <a:off x="3786189" y="846889"/>
            <a:ext cx="812973" cy="812973"/>
            <a:chOff x="4031034" y="1910490"/>
            <a:chExt cx="812973" cy="812973"/>
          </a:xfrm>
        </p:grpSpPr>
        <p:sp>
          <p:nvSpPr>
            <p:cNvPr id="61"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4" name="图片 3"/>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grpSp>
        <p:nvGrpSpPr>
          <p:cNvPr id="65" name="组合 64"/>
          <p:cNvGrpSpPr/>
          <p:nvPr/>
        </p:nvGrpSpPr>
        <p:grpSpPr>
          <a:xfrm>
            <a:off x="3765384" y="1877830"/>
            <a:ext cx="812973" cy="812973"/>
            <a:chOff x="4031034" y="1910490"/>
            <a:chExt cx="812973" cy="812973"/>
          </a:xfrm>
        </p:grpSpPr>
        <p:sp>
          <p:nvSpPr>
            <p:cNvPr id="66"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68" name="图片 67"/>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grpSp>
        <p:nvGrpSpPr>
          <p:cNvPr id="69" name="组合 68"/>
          <p:cNvGrpSpPr/>
          <p:nvPr/>
        </p:nvGrpSpPr>
        <p:grpSpPr>
          <a:xfrm>
            <a:off x="3723433" y="2994096"/>
            <a:ext cx="812973" cy="812973"/>
            <a:chOff x="4031034" y="1910490"/>
            <a:chExt cx="812973" cy="812973"/>
          </a:xfrm>
        </p:grpSpPr>
        <p:sp>
          <p:nvSpPr>
            <p:cNvPr id="70"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82" name="图片 81"/>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grpSp>
        <p:nvGrpSpPr>
          <p:cNvPr id="83" name="组合 82"/>
          <p:cNvGrpSpPr/>
          <p:nvPr/>
        </p:nvGrpSpPr>
        <p:grpSpPr>
          <a:xfrm>
            <a:off x="3754144" y="4085809"/>
            <a:ext cx="812973" cy="812973"/>
            <a:chOff x="4031034" y="1910490"/>
            <a:chExt cx="812973" cy="812973"/>
          </a:xfrm>
        </p:grpSpPr>
        <p:sp>
          <p:nvSpPr>
            <p:cNvPr id="84"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5"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86" name="图片 8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grpSp>
        <p:nvGrpSpPr>
          <p:cNvPr id="87" name="组合 86"/>
          <p:cNvGrpSpPr/>
          <p:nvPr/>
        </p:nvGrpSpPr>
        <p:grpSpPr>
          <a:xfrm>
            <a:off x="3756912" y="5335422"/>
            <a:ext cx="812973" cy="812973"/>
            <a:chOff x="4031034" y="1910490"/>
            <a:chExt cx="812973" cy="812973"/>
          </a:xfrm>
        </p:grpSpPr>
        <p:sp>
          <p:nvSpPr>
            <p:cNvPr id="88"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9"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90" name="图片 89"/>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25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anim calcmode="lin" valueType="num">
                                      <p:cBhvr>
                                        <p:cTn id="13" dur="1000" fill="hold"/>
                                        <p:tgtEl>
                                          <p:spTgt spid="75"/>
                                        </p:tgtEl>
                                        <p:attrNameLst>
                                          <p:attrName>ppt_x</p:attrName>
                                        </p:attrNameLst>
                                      </p:cBhvr>
                                      <p:tavLst>
                                        <p:tav tm="0">
                                          <p:val>
                                            <p:strVal val="#ppt_x"/>
                                          </p:val>
                                        </p:tav>
                                        <p:tav tm="100000">
                                          <p:val>
                                            <p:strVal val="#ppt_x"/>
                                          </p:val>
                                        </p:tav>
                                      </p:tavLst>
                                    </p:anim>
                                    <p:anim calcmode="lin" valueType="num">
                                      <p:cBhvr>
                                        <p:cTn id="14" dur="1000" fill="hold"/>
                                        <p:tgtEl>
                                          <p:spTgt spid="75"/>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500"/>
                                  </p:stCondLst>
                                  <p:childTnLst>
                                    <p:set>
                                      <p:cBhvr>
                                        <p:cTn id="16" dur="1" fill="hold">
                                          <p:stCondLst>
                                            <p:cond delay="0"/>
                                          </p:stCondLst>
                                        </p:cTn>
                                        <p:tgtEl>
                                          <p:spTgt spid="76"/>
                                        </p:tgtEl>
                                        <p:attrNameLst>
                                          <p:attrName>style.visibility</p:attrName>
                                        </p:attrNameLst>
                                      </p:cBhvr>
                                      <p:to>
                                        <p:strVal val="visible"/>
                                      </p:to>
                                    </p:set>
                                    <p:anim calcmode="lin" valueType="num">
                                      <p:cBhvr>
                                        <p:cTn id="17" dur="500" fill="hold"/>
                                        <p:tgtEl>
                                          <p:spTgt spid="76"/>
                                        </p:tgtEl>
                                        <p:attrNameLst>
                                          <p:attrName>ppt_w</p:attrName>
                                        </p:attrNameLst>
                                      </p:cBhvr>
                                      <p:tavLst>
                                        <p:tav tm="0">
                                          <p:val>
                                            <p:fltVal val="0"/>
                                          </p:val>
                                        </p:tav>
                                        <p:tav tm="100000">
                                          <p:val>
                                            <p:strVal val="#ppt_w"/>
                                          </p:val>
                                        </p:tav>
                                      </p:tavLst>
                                    </p:anim>
                                    <p:anim calcmode="lin" valueType="num">
                                      <p:cBhvr>
                                        <p:cTn id="18" dur="500" fill="hold"/>
                                        <p:tgtEl>
                                          <p:spTgt spid="76"/>
                                        </p:tgtEl>
                                        <p:attrNameLst>
                                          <p:attrName>ppt_h</p:attrName>
                                        </p:attrNameLst>
                                      </p:cBhvr>
                                      <p:tavLst>
                                        <p:tav tm="0">
                                          <p:val>
                                            <p:fltVal val="0"/>
                                          </p:val>
                                        </p:tav>
                                        <p:tav tm="100000">
                                          <p:val>
                                            <p:strVal val="#ppt_h"/>
                                          </p:val>
                                        </p:tav>
                                      </p:tavLst>
                                    </p:anim>
                                    <p:animEffect transition="in" filter="fade">
                                      <p:cBhvr>
                                        <p:cTn id="19" dur="500"/>
                                        <p:tgtEl>
                                          <p:spTgt spid="76"/>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77"/>
                                        </p:tgtEl>
                                        <p:attrNameLst>
                                          <p:attrName>style.visibility</p:attrName>
                                        </p:attrNameLst>
                                      </p:cBhvr>
                                      <p:to>
                                        <p:strVal val="visible"/>
                                      </p:to>
                                    </p:set>
                                    <p:anim calcmode="lin" valueType="num">
                                      <p:cBhvr>
                                        <p:cTn id="22" dur="500" fill="hold"/>
                                        <p:tgtEl>
                                          <p:spTgt spid="77"/>
                                        </p:tgtEl>
                                        <p:attrNameLst>
                                          <p:attrName>ppt_w</p:attrName>
                                        </p:attrNameLst>
                                      </p:cBhvr>
                                      <p:tavLst>
                                        <p:tav tm="0">
                                          <p:val>
                                            <p:fltVal val="0"/>
                                          </p:val>
                                        </p:tav>
                                        <p:tav tm="100000">
                                          <p:val>
                                            <p:strVal val="#ppt_w"/>
                                          </p:val>
                                        </p:tav>
                                      </p:tavLst>
                                    </p:anim>
                                    <p:anim calcmode="lin" valueType="num">
                                      <p:cBhvr>
                                        <p:cTn id="23" dur="500" fill="hold"/>
                                        <p:tgtEl>
                                          <p:spTgt spid="77"/>
                                        </p:tgtEl>
                                        <p:attrNameLst>
                                          <p:attrName>ppt_h</p:attrName>
                                        </p:attrNameLst>
                                      </p:cBhvr>
                                      <p:tavLst>
                                        <p:tav tm="0">
                                          <p:val>
                                            <p:fltVal val="0"/>
                                          </p:val>
                                        </p:tav>
                                        <p:tav tm="100000">
                                          <p:val>
                                            <p:strVal val="#ppt_h"/>
                                          </p:val>
                                        </p:tav>
                                      </p:tavLst>
                                    </p:anim>
                                    <p:animEffect transition="in" filter="fade">
                                      <p:cBhvr>
                                        <p:cTn id="24" dur="500"/>
                                        <p:tgtEl>
                                          <p:spTgt spid="77"/>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fade">
                                      <p:cBhvr>
                                        <p:cTn id="38" dur="1250"/>
                                        <p:tgtEl>
                                          <p:spTgt spid="22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wipe(down)">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fade">
                                      <p:cBhvr>
                                        <p:cTn id="61" dur="1000"/>
                                        <p:tgtEl>
                                          <p:spTgt spid="65"/>
                                        </p:tgtEl>
                                      </p:cBhvr>
                                    </p:animEffect>
                                    <p:anim calcmode="lin" valueType="num">
                                      <p:cBhvr>
                                        <p:cTn id="62" dur="1000" fill="hold"/>
                                        <p:tgtEl>
                                          <p:spTgt spid="65"/>
                                        </p:tgtEl>
                                        <p:attrNameLst>
                                          <p:attrName>ppt_x</p:attrName>
                                        </p:attrNameLst>
                                      </p:cBhvr>
                                      <p:tavLst>
                                        <p:tav tm="0">
                                          <p:val>
                                            <p:strVal val="#ppt_x"/>
                                          </p:val>
                                        </p:tav>
                                        <p:tav tm="100000">
                                          <p:val>
                                            <p:strVal val="#ppt_x"/>
                                          </p:val>
                                        </p:tav>
                                      </p:tavLst>
                                    </p:anim>
                                    <p:anim calcmode="lin" valueType="num">
                                      <p:cBhvr>
                                        <p:cTn id="63" dur="1000" fill="hold"/>
                                        <p:tgtEl>
                                          <p:spTgt spid="6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1000"/>
                                        <p:tgtEl>
                                          <p:spTgt spid="69"/>
                                        </p:tgtEl>
                                      </p:cBhvr>
                                    </p:animEffect>
                                    <p:anim calcmode="lin" valueType="num">
                                      <p:cBhvr>
                                        <p:cTn id="67" dur="1000" fill="hold"/>
                                        <p:tgtEl>
                                          <p:spTgt spid="69"/>
                                        </p:tgtEl>
                                        <p:attrNameLst>
                                          <p:attrName>ppt_x</p:attrName>
                                        </p:attrNameLst>
                                      </p:cBhvr>
                                      <p:tavLst>
                                        <p:tav tm="0">
                                          <p:val>
                                            <p:strVal val="#ppt_x"/>
                                          </p:val>
                                        </p:tav>
                                        <p:tav tm="100000">
                                          <p:val>
                                            <p:strVal val="#ppt_x"/>
                                          </p:val>
                                        </p:tav>
                                      </p:tavLst>
                                    </p:anim>
                                    <p:anim calcmode="lin" valueType="num">
                                      <p:cBhvr>
                                        <p:cTn id="68" dur="1000" fill="hold"/>
                                        <p:tgtEl>
                                          <p:spTgt spid="6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1000"/>
                                        <p:tgtEl>
                                          <p:spTgt spid="83"/>
                                        </p:tgtEl>
                                      </p:cBhvr>
                                    </p:animEffect>
                                    <p:anim calcmode="lin" valueType="num">
                                      <p:cBhvr>
                                        <p:cTn id="72" dur="1000" fill="hold"/>
                                        <p:tgtEl>
                                          <p:spTgt spid="83"/>
                                        </p:tgtEl>
                                        <p:attrNameLst>
                                          <p:attrName>ppt_x</p:attrName>
                                        </p:attrNameLst>
                                      </p:cBhvr>
                                      <p:tavLst>
                                        <p:tav tm="0">
                                          <p:val>
                                            <p:strVal val="#ppt_x"/>
                                          </p:val>
                                        </p:tav>
                                        <p:tav tm="100000">
                                          <p:val>
                                            <p:strVal val="#ppt_x"/>
                                          </p:val>
                                        </p:tav>
                                      </p:tavLst>
                                    </p:anim>
                                    <p:anim calcmode="lin" valueType="num">
                                      <p:cBhvr>
                                        <p:cTn id="73" dur="1000" fill="hold"/>
                                        <p:tgtEl>
                                          <p:spTgt spid="83"/>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fade">
                                      <p:cBhvr>
                                        <p:cTn id="76" dur="1000"/>
                                        <p:tgtEl>
                                          <p:spTgt spid="87"/>
                                        </p:tgtEl>
                                      </p:cBhvr>
                                    </p:animEffect>
                                    <p:anim calcmode="lin" valueType="num">
                                      <p:cBhvr>
                                        <p:cTn id="77" dur="1000" fill="hold"/>
                                        <p:tgtEl>
                                          <p:spTgt spid="87"/>
                                        </p:tgtEl>
                                        <p:attrNameLst>
                                          <p:attrName>ppt_x</p:attrName>
                                        </p:attrNameLst>
                                      </p:cBhvr>
                                      <p:tavLst>
                                        <p:tav tm="0">
                                          <p:val>
                                            <p:strVal val="#ppt_x"/>
                                          </p:val>
                                        </p:tav>
                                        <p:tav tm="100000">
                                          <p:val>
                                            <p:strVal val="#ppt_x"/>
                                          </p:val>
                                        </p:tav>
                                      </p:tavLst>
                                    </p:anim>
                                    <p:anim calcmode="lin" valueType="num">
                                      <p:cBhvr>
                                        <p:cTn id="78" dur="1000" fill="hold"/>
                                        <p:tgtEl>
                                          <p:spTgt spid="87"/>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anim calcmode="lin" valueType="num">
                                      <p:cBhvr>
                                        <p:cTn id="82" dur="1000" fill="hold"/>
                                        <p:tgtEl>
                                          <p:spTgt spid="60"/>
                                        </p:tgtEl>
                                        <p:attrNameLst>
                                          <p:attrName>ppt_x</p:attrName>
                                        </p:attrNameLst>
                                      </p:cBhvr>
                                      <p:tavLst>
                                        <p:tav tm="0">
                                          <p:val>
                                            <p:strVal val="#ppt_x"/>
                                          </p:val>
                                        </p:tav>
                                        <p:tav tm="100000">
                                          <p:val>
                                            <p:strVal val="#ppt_x"/>
                                          </p:val>
                                        </p:tav>
                                      </p:tavLst>
                                    </p:anim>
                                    <p:anim calcmode="lin" valueType="num">
                                      <p:cBhvr>
                                        <p:cTn id="83" dur="1000" fill="hold"/>
                                        <p:tgtEl>
                                          <p:spTgt spid="60"/>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1000"/>
                                        <p:tgtEl>
                                          <p:spTgt spid="59"/>
                                        </p:tgtEl>
                                      </p:cBhvr>
                                    </p:animEffect>
                                    <p:anim calcmode="lin" valueType="num">
                                      <p:cBhvr>
                                        <p:cTn id="87" dur="1000" fill="hold"/>
                                        <p:tgtEl>
                                          <p:spTgt spid="59"/>
                                        </p:tgtEl>
                                        <p:attrNameLst>
                                          <p:attrName>ppt_x</p:attrName>
                                        </p:attrNameLst>
                                      </p:cBhvr>
                                      <p:tavLst>
                                        <p:tav tm="0">
                                          <p:val>
                                            <p:strVal val="#ppt_x"/>
                                          </p:val>
                                        </p:tav>
                                        <p:tav tm="100000">
                                          <p:val>
                                            <p:strVal val="#ppt_x"/>
                                          </p:val>
                                        </p:tav>
                                      </p:tavLst>
                                    </p:anim>
                                    <p:anim calcmode="lin" valueType="num">
                                      <p:cBhvr>
                                        <p:cTn id="88" dur="1000" fill="hold"/>
                                        <p:tgtEl>
                                          <p:spTgt spid="5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1000"/>
                                        <p:tgtEl>
                                          <p:spTgt spid="58"/>
                                        </p:tgtEl>
                                      </p:cBhvr>
                                    </p:animEffect>
                                    <p:anim calcmode="lin" valueType="num">
                                      <p:cBhvr>
                                        <p:cTn id="92" dur="1000" fill="hold"/>
                                        <p:tgtEl>
                                          <p:spTgt spid="58"/>
                                        </p:tgtEl>
                                        <p:attrNameLst>
                                          <p:attrName>ppt_x</p:attrName>
                                        </p:attrNameLst>
                                      </p:cBhvr>
                                      <p:tavLst>
                                        <p:tav tm="0">
                                          <p:val>
                                            <p:strVal val="#ppt_x"/>
                                          </p:val>
                                        </p:tav>
                                        <p:tav tm="100000">
                                          <p:val>
                                            <p:strVal val="#ppt_x"/>
                                          </p:val>
                                        </p:tav>
                                      </p:tavLst>
                                    </p:anim>
                                    <p:anim calcmode="lin" valueType="num">
                                      <p:cBhvr>
                                        <p:cTn id="93" dur="1000" fill="hold"/>
                                        <p:tgtEl>
                                          <p:spTgt spid="5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7"/>
                                        </p:tgtEl>
                                        <p:attrNameLst>
                                          <p:attrName>style.visibility</p:attrName>
                                        </p:attrNameLst>
                                      </p:cBhvr>
                                      <p:to>
                                        <p:strVal val="visible"/>
                                      </p:to>
                                    </p:set>
                                    <p:animEffect transition="in" filter="fade">
                                      <p:cBhvr>
                                        <p:cTn id="96" dur="1000"/>
                                        <p:tgtEl>
                                          <p:spTgt spid="57"/>
                                        </p:tgtEl>
                                      </p:cBhvr>
                                    </p:animEffect>
                                    <p:anim calcmode="lin" valueType="num">
                                      <p:cBhvr>
                                        <p:cTn id="97" dur="1000" fill="hold"/>
                                        <p:tgtEl>
                                          <p:spTgt spid="57"/>
                                        </p:tgtEl>
                                        <p:attrNameLst>
                                          <p:attrName>ppt_x</p:attrName>
                                        </p:attrNameLst>
                                      </p:cBhvr>
                                      <p:tavLst>
                                        <p:tav tm="0">
                                          <p:val>
                                            <p:strVal val="#ppt_x"/>
                                          </p:val>
                                        </p:tav>
                                        <p:tav tm="100000">
                                          <p:val>
                                            <p:strVal val="#ppt_x"/>
                                          </p:val>
                                        </p:tav>
                                      </p:tavLst>
                                    </p:anim>
                                    <p:anim calcmode="lin" valueType="num">
                                      <p:cBhvr>
                                        <p:cTn id="98" dur="1000" fill="hold"/>
                                        <p:tgtEl>
                                          <p:spTgt spid="57"/>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fade">
                                      <p:cBhvr>
                                        <p:cTn id="101" dur="1000"/>
                                        <p:tgtEl>
                                          <p:spTgt spid="56"/>
                                        </p:tgtEl>
                                      </p:cBhvr>
                                    </p:animEffect>
                                    <p:anim calcmode="lin" valueType="num">
                                      <p:cBhvr>
                                        <p:cTn id="102" dur="1000" fill="hold"/>
                                        <p:tgtEl>
                                          <p:spTgt spid="56"/>
                                        </p:tgtEl>
                                        <p:attrNameLst>
                                          <p:attrName>ppt_x</p:attrName>
                                        </p:attrNameLst>
                                      </p:cBhvr>
                                      <p:tavLst>
                                        <p:tav tm="0">
                                          <p:val>
                                            <p:strVal val="#ppt_x"/>
                                          </p:val>
                                        </p:tav>
                                        <p:tav tm="100000">
                                          <p:val>
                                            <p:strVal val="#ppt_x"/>
                                          </p:val>
                                        </p:tav>
                                      </p:tavLst>
                                    </p:anim>
                                    <p:anim calcmode="lin" valueType="num">
                                      <p:cBhvr>
                                        <p:cTn id="10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 grpId="0" animBg="1"/>
      <p:bldP spid="75" grpId="0"/>
      <p:bldP spid="76" grpId="0" animBg="1"/>
      <p:bldP spid="77" grpId="0" animBg="1"/>
      <p:bldP spid="79" grpId="0" animBg="1"/>
      <p:bldP spid="80" grpId="0" animBg="1"/>
      <p:bldP spid="226" grpId="0"/>
      <p:bldP spid="56" grpId="0"/>
      <p:bldP spid="57" grpId="0"/>
      <p:bldP spid="58" grpId="0"/>
      <p:bldP spid="59" grpId="0"/>
      <p:bldP spid="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92931" y="228893"/>
            <a:ext cx="604358" cy="216024"/>
            <a:chOff x="264939" y="188640"/>
            <a:chExt cx="604358" cy="216024"/>
          </a:xfrm>
          <a:solidFill>
            <a:srgbClr val="7030A0"/>
          </a:solidFill>
        </p:grpSpPr>
        <p:sp>
          <p:nvSpPr>
            <p:cNvPr id="36" name="燕尾形 35"/>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燕尾形 36"/>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8" name="燕尾形 37"/>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9" name="文本框 9"/>
          <p:cNvSpPr txBox="1"/>
          <p:nvPr/>
        </p:nvSpPr>
        <p:spPr>
          <a:xfrm>
            <a:off x="808699" y="146621"/>
            <a:ext cx="6418291"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掌握技巧，从容逃生</a:t>
            </a:r>
          </a:p>
        </p:txBody>
      </p:sp>
      <p:grpSp>
        <p:nvGrpSpPr>
          <p:cNvPr id="15" name="Group 54"/>
          <p:cNvGrpSpPr/>
          <p:nvPr/>
        </p:nvGrpSpPr>
        <p:grpSpPr>
          <a:xfrm rot="16200000">
            <a:off x="8943271" y="3760711"/>
            <a:ext cx="709250" cy="742011"/>
            <a:chOff x="1652259" y="4256917"/>
            <a:chExt cx="1206254" cy="360191"/>
          </a:xfrm>
          <a:effectLst>
            <a:innerShdw blurRad="114300">
              <a:prstClr val="black"/>
            </a:innerShdw>
          </a:effectLst>
        </p:grpSpPr>
        <p:cxnSp>
          <p:nvCxnSpPr>
            <p:cNvPr id="16" name="Straight Connector 55"/>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6"/>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18" name="Freeform 5"/>
          <p:cNvSpPr/>
          <p:nvPr/>
        </p:nvSpPr>
        <p:spPr bwMode="auto">
          <a:xfrm flipH="1">
            <a:off x="4880017" y="2333320"/>
            <a:ext cx="1851983" cy="2137612"/>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Freeform 5"/>
          <p:cNvSpPr/>
          <p:nvPr/>
        </p:nvSpPr>
        <p:spPr bwMode="auto">
          <a:xfrm flipH="1">
            <a:off x="4277955" y="4032812"/>
            <a:ext cx="1180064" cy="1362064"/>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Freeform 5"/>
          <p:cNvSpPr/>
          <p:nvPr/>
        </p:nvSpPr>
        <p:spPr bwMode="auto">
          <a:xfrm flipH="1">
            <a:off x="7381338" y="3389249"/>
            <a:ext cx="1633406" cy="1885325"/>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B381D9"/>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Freeform 5"/>
          <p:cNvSpPr/>
          <p:nvPr/>
        </p:nvSpPr>
        <p:spPr bwMode="auto">
          <a:xfrm flipH="1">
            <a:off x="7017579" y="2593134"/>
            <a:ext cx="879836" cy="1015533"/>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gradFill flip="none" rotWithShape="1">
            <a:gsLst>
              <a:gs pos="100000">
                <a:schemeClr val="bg1">
                  <a:lumMod val="84000"/>
                </a:schemeClr>
              </a:gs>
              <a:gs pos="0">
                <a:schemeClr val="bg1">
                  <a:lumMod val="91000"/>
                </a:schemeClr>
              </a:gs>
            </a:gsLst>
            <a:lin ang="2700000" scaled="1"/>
            <a:tileRect/>
          </a:gra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5"/>
          <p:cNvSpPr/>
          <p:nvPr/>
        </p:nvSpPr>
        <p:spPr bwMode="auto">
          <a:xfrm flipH="1">
            <a:off x="3316014" y="3572995"/>
            <a:ext cx="879836" cy="1015533"/>
          </a:xfrm>
          <a:custGeom>
            <a:avLst/>
            <a:gdLst>
              <a:gd name="T0" fmla="*/ 2010 w 2010"/>
              <a:gd name="T1" fmla="*/ 1740 h 2320"/>
              <a:gd name="T2" fmla="*/ 1005 w 2010"/>
              <a:gd name="T3" fmla="*/ 2320 h 2320"/>
              <a:gd name="T4" fmla="*/ 0 w 2010"/>
              <a:gd name="T5" fmla="*/ 1740 h 2320"/>
              <a:gd name="T6" fmla="*/ 0 w 2010"/>
              <a:gd name="T7" fmla="*/ 581 h 2320"/>
              <a:gd name="T8" fmla="*/ 1005 w 2010"/>
              <a:gd name="T9" fmla="*/ 0 h 2320"/>
              <a:gd name="T10" fmla="*/ 2010 w 2010"/>
              <a:gd name="T11" fmla="*/ 581 h 2320"/>
              <a:gd name="T12" fmla="*/ 2010 w 2010"/>
              <a:gd name="T13" fmla="*/ 1740 h 2320"/>
            </a:gdLst>
            <a:ahLst/>
            <a:cxnLst>
              <a:cxn ang="0">
                <a:pos x="T0" y="T1"/>
              </a:cxn>
              <a:cxn ang="0">
                <a:pos x="T2" y="T3"/>
              </a:cxn>
              <a:cxn ang="0">
                <a:pos x="T4" y="T5"/>
              </a:cxn>
              <a:cxn ang="0">
                <a:pos x="T6" y="T7"/>
              </a:cxn>
              <a:cxn ang="0">
                <a:pos x="T8" y="T9"/>
              </a:cxn>
              <a:cxn ang="0">
                <a:pos x="T10" y="T11"/>
              </a:cxn>
              <a:cxn ang="0">
                <a:pos x="T12" y="T13"/>
              </a:cxn>
            </a:cxnLst>
            <a:rect l="0" t="0" r="r" b="b"/>
            <a:pathLst>
              <a:path w="2010" h="2320">
                <a:moveTo>
                  <a:pt x="2010" y="1740"/>
                </a:moveTo>
                <a:lnTo>
                  <a:pt x="1005" y="2320"/>
                </a:lnTo>
                <a:lnTo>
                  <a:pt x="0" y="1740"/>
                </a:lnTo>
                <a:lnTo>
                  <a:pt x="0" y="581"/>
                </a:lnTo>
                <a:lnTo>
                  <a:pt x="1005" y="0"/>
                </a:lnTo>
                <a:lnTo>
                  <a:pt x="2010" y="581"/>
                </a:lnTo>
                <a:lnTo>
                  <a:pt x="2010" y="1740"/>
                </a:lnTo>
                <a:close/>
              </a:path>
            </a:pathLst>
          </a:custGeom>
          <a:solidFill>
            <a:srgbClr val="B381D9"/>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4" name="Group 42"/>
          <p:cNvGrpSpPr/>
          <p:nvPr/>
        </p:nvGrpSpPr>
        <p:grpSpPr>
          <a:xfrm>
            <a:off x="2183791" y="4108767"/>
            <a:ext cx="1026057" cy="360191"/>
            <a:chOff x="1652259" y="4256917"/>
            <a:chExt cx="1206254" cy="360191"/>
          </a:xfrm>
          <a:effectLst>
            <a:innerShdw blurRad="114300">
              <a:prstClr val="black"/>
            </a:innerShdw>
          </a:effectLst>
        </p:grpSpPr>
        <p:cxnSp>
          <p:nvCxnSpPr>
            <p:cNvPr id="25" name="Straight Connector 43"/>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44"/>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28" name="Group 45"/>
          <p:cNvGrpSpPr/>
          <p:nvPr/>
        </p:nvGrpSpPr>
        <p:grpSpPr>
          <a:xfrm rot="10800000" flipH="1">
            <a:off x="3126929" y="2740923"/>
            <a:ext cx="1613980" cy="360191"/>
            <a:chOff x="1652259" y="4256917"/>
            <a:chExt cx="1206254" cy="360191"/>
          </a:xfrm>
          <a:effectLst>
            <a:innerShdw blurRad="114300">
              <a:prstClr val="black"/>
            </a:innerShdw>
          </a:effectLst>
        </p:grpSpPr>
        <p:cxnSp>
          <p:nvCxnSpPr>
            <p:cNvPr id="29" name="Straight Connector 46"/>
            <p:cNvCxnSpPr/>
            <p:nvPr/>
          </p:nvCxnSpPr>
          <p:spPr>
            <a:xfrm flipH="1">
              <a:off x="1652259" y="4256917"/>
              <a:ext cx="120625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47"/>
            <p:cNvCxnSpPr/>
            <p:nvPr/>
          </p:nvCxnSpPr>
          <p:spPr>
            <a:xfrm flipH="1">
              <a:off x="1652259" y="4256917"/>
              <a:ext cx="0" cy="360191"/>
            </a:xfrm>
            <a:prstGeom prst="line">
              <a:avLst/>
            </a:prstGeom>
            <a:ln w="1270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40" name="Freeform 474"/>
          <p:cNvSpPr>
            <a:spLocks noEditPoints="1"/>
          </p:cNvSpPr>
          <p:nvPr/>
        </p:nvSpPr>
        <p:spPr bwMode="auto">
          <a:xfrm>
            <a:off x="7897415" y="4057248"/>
            <a:ext cx="601251" cy="601251"/>
          </a:xfrm>
          <a:custGeom>
            <a:avLst/>
            <a:gdLst>
              <a:gd name="T0" fmla="*/ 290 w 291"/>
              <a:gd name="T1" fmla="*/ 145 h 291"/>
              <a:gd name="T2" fmla="*/ 270 w 291"/>
              <a:gd name="T3" fmla="*/ 116 h 291"/>
              <a:gd name="T4" fmla="*/ 290 w 291"/>
              <a:gd name="T5" fmla="*/ 87 h 291"/>
              <a:gd name="T6" fmla="*/ 270 w 291"/>
              <a:gd name="T7" fmla="*/ 58 h 291"/>
              <a:gd name="T8" fmla="*/ 285 w 291"/>
              <a:gd name="T9" fmla="*/ 37 h 291"/>
              <a:gd name="T10" fmla="*/ 278 w 291"/>
              <a:gd name="T11" fmla="*/ 6 h 291"/>
              <a:gd name="T12" fmla="*/ 249 w 291"/>
              <a:gd name="T13" fmla="*/ 11 h 291"/>
              <a:gd name="T14" fmla="*/ 216 w 291"/>
              <a:gd name="T15" fmla="*/ 8 h 291"/>
              <a:gd name="T16" fmla="*/ 193 w 291"/>
              <a:gd name="T17" fmla="*/ 8 h 291"/>
              <a:gd name="T18" fmla="*/ 158 w 291"/>
              <a:gd name="T19" fmla="*/ 8 h 291"/>
              <a:gd name="T20" fmla="*/ 135 w 291"/>
              <a:gd name="T21" fmla="*/ 8 h 291"/>
              <a:gd name="T22" fmla="*/ 100 w 291"/>
              <a:gd name="T23" fmla="*/ 8 h 291"/>
              <a:gd name="T24" fmla="*/ 77 w 291"/>
              <a:gd name="T25" fmla="*/ 8 h 291"/>
              <a:gd name="T26" fmla="*/ 45 w 291"/>
              <a:gd name="T27" fmla="*/ 14 h 291"/>
              <a:gd name="T28" fmla="*/ 13 w 291"/>
              <a:gd name="T29" fmla="*/ 6 h 291"/>
              <a:gd name="T30" fmla="*/ 7 w 291"/>
              <a:gd name="T31" fmla="*/ 37 h 291"/>
              <a:gd name="T32" fmla="*/ 23 w 291"/>
              <a:gd name="T33" fmla="*/ 58 h 291"/>
              <a:gd name="T34" fmla="*/ 2 w 291"/>
              <a:gd name="T35" fmla="*/ 87 h 291"/>
              <a:gd name="T36" fmla="*/ 23 w 291"/>
              <a:gd name="T37" fmla="*/ 116 h 291"/>
              <a:gd name="T38" fmla="*/ 2 w 291"/>
              <a:gd name="T39" fmla="*/ 145 h 291"/>
              <a:gd name="T40" fmla="*/ 23 w 291"/>
              <a:gd name="T41" fmla="*/ 174 h 291"/>
              <a:gd name="T42" fmla="*/ 2 w 291"/>
              <a:gd name="T43" fmla="*/ 203 h 291"/>
              <a:gd name="T44" fmla="*/ 23 w 291"/>
              <a:gd name="T45" fmla="*/ 232 h 291"/>
              <a:gd name="T46" fmla="*/ 7 w 291"/>
              <a:gd name="T47" fmla="*/ 254 h 291"/>
              <a:gd name="T48" fmla="*/ 13 w 291"/>
              <a:gd name="T49" fmla="*/ 284 h 291"/>
              <a:gd name="T50" fmla="*/ 44 w 291"/>
              <a:gd name="T51" fmla="*/ 277 h 291"/>
              <a:gd name="T52" fmla="*/ 76 w 291"/>
              <a:gd name="T53" fmla="*/ 282 h 291"/>
              <a:gd name="T54" fmla="*/ 100 w 291"/>
              <a:gd name="T55" fmla="*/ 282 h 291"/>
              <a:gd name="T56" fmla="*/ 134 w 291"/>
              <a:gd name="T57" fmla="*/ 282 h 291"/>
              <a:gd name="T58" fmla="*/ 158 w 291"/>
              <a:gd name="T59" fmla="*/ 282 h 291"/>
              <a:gd name="T60" fmla="*/ 192 w 291"/>
              <a:gd name="T61" fmla="*/ 282 h 291"/>
              <a:gd name="T62" fmla="*/ 216 w 291"/>
              <a:gd name="T63" fmla="*/ 282 h 291"/>
              <a:gd name="T64" fmla="*/ 250 w 291"/>
              <a:gd name="T65" fmla="*/ 280 h 291"/>
              <a:gd name="T66" fmla="*/ 278 w 291"/>
              <a:gd name="T67" fmla="*/ 284 h 291"/>
              <a:gd name="T68" fmla="*/ 285 w 291"/>
              <a:gd name="T69" fmla="*/ 254 h 291"/>
              <a:gd name="T70" fmla="*/ 270 w 291"/>
              <a:gd name="T71" fmla="*/ 232 h 291"/>
              <a:gd name="T72" fmla="*/ 290 w 291"/>
              <a:gd name="T73" fmla="*/ 203 h 291"/>
              <a:gd name="T74" fmla="*/ 270 w 291"/>
              <a:gd name="T75" fmla="*/ 174 h 291"/>
              <a:gd name="T76" fmla="*/ 154 w 291"/>
              <a:gd name="T77" fmla="*/ 200 h 291"/>
              <a:gd name="T78" fmla="*/ 81 w 291"/>
              <a:gd name="T79" fmla="*/ 217 h 291"/>
              <a:gd name="T80" fmla="*/ 65 w 291"/>
              <a:gd name="T81" fmla="*/ 144 h 291"/>
              <a:gd name="T82" fmla="*/ 228 w 291"/>
              <a:gd name="T83" fmla="*/ 12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1" h="291">
                <a:moveTo>
                  <a:pt x="283" y="157"/>
                </a:moveTo>
                <a:cubicBezTo>
                  <a:pt x="287" y="154"/>
                  <a:pt x="290" y="150"/>
                  <a:pt x="290" y="145"/>
                </a:cubicBezTo>
                <a:cubicBezTo>
                  <a:pt x="290" y="141"/>
                  <a:pt x="287" y="137"/>
                  <a:pt x="283" y="133"/>
                </a:cubicBezTo>
                <a:cubicBezTo>
                  <a:pt x="275" y="131"/>
                  <a:pt x="270" y="124"/>
                  <a:pt x="270" y="116"/>
                </a:cubicBezTo>
                <a:cubicBezTo>
                  <a:pt x="270" y="109"/>
                  <a:pt x="275" y="102"/>
                  <a:pt x="283" y="99"/>
                </a:cubicBezTo>
                <a:cubicBezTo>
                  <a:pt x="287" y="96"/>
                  <a:pt x="290" y="92"/>
                  <a:pt x="290" y="87"/>
                </a:cubicBezTo>
                <a:cubicBezTo>
                  <a:pt x="290" y="83"/>
                  <a:pt x="287" y="79"/>
                  <a:pt x="283" y="75"/>
                </a:cubicBezTo>
                <a:cubicBezTo>
                  <a:pt x="275" y="73"/>
                  <a:pt x="270" y="66"/>
                  <a:pt x="270" y="58"/>
                </a:cubicBezTo>
                <a:cubicBezTo>
                  <a:pt x="270" y="52"/>
                  <a:pt x="272" y="47"/>
                  <a:pt x="278" y="43"/>
                </a:cubicBezTo>
                <a:cubicBezTo>
                  <a:pt x="285" y="37"/>
                  <a:pt x="285" y="37"/>
                  <a:pt x="285" y="37"/>
                </a:cubicBezTo>
                <a:cubicBezTo>
                  <a:pt x="291" y="30"/>
                  <a:pt x="291" y="19"/>
                  <a:pt x="285" y="13"/>
                </a:cubicBezTo>
                <a:cubicBezTo>
                  <a:pt x="278" y="6"/>
                  <a:pt x="278" y="6"/>
                  <a:pt x="278" y="6"/>
                </a:cubicBezTo>
                <a:cubicBezTo>
                  <a:pt x="271" y="0"/>
                  <a:pt x="261" y="0"/>
                  <a:pt x="254" y="6"/>
                </a:cubicBezTo>
                <a:cubicBezTo>
                  <a:pt x="249" y="11"/>
                  <a:pt x="249" y="11"/>
                  <a:pt x="249" y="11"/>
                </a:cubicBezTo>
                <a:cubicBezTo>
                  <a:pt x="246" y="19"/>
                  <a:pt x="240" y="21"/>
                  <a:pt x="233" y="21"/>
                </a:cubicBezTo>
                <a:cubicBezTo>
                  <a:pt x="226" y="21"/>
                  <a:pt x="219" y="17"/>
                  <a:pt x="216" y="8"/>
                </a:cubicBezTo>
                <a:cubicBezTo>
                  <a:pt x="213" y="4"/>
                  <a:pt x="209" y="1"/>
                  <a:pt x="204" y="1"/>
                </a:cubicBezTo>
                <a:cubicBezTo>
                  <a:pt x="200" y="1"/>
                  <a:pt x="196" y="4"/>
                  <a:pt x="193" y="8"/>
                </a:cubicBezTo>
                <a:cubicBezTo>
                  <a:pt x="190" y="17"/>
                  <a:pt x="183" y="21"/>
                  <a:pt x="175" y="21"/>
                </a:cubicBezTo>
                <a:cubicBezTo>
                  <a:pt x="168" y="21"/>
                  <a:pt x="161" y="17"/>
                  <a:pt x="158" y="8"/>
                </a:cubicBezTo>
                <a:cubicBezTo>
                  <a:pt x="155" y="4"/>
                  <a:pt x="151" y="1"/>
                  <a:pt x="146" y="1"/>
                </a:cubicBezTo>
                <a:cubicBezTo>
                  <a:pt x="142" y="1"/>
                  <a:pt x="138" y="4"/>
                  <a:pt x="135" y="8"/>
                </a:cubicBezTo>
                <a:cubicBezTo>
                  <a:pt x="132" y="17"/>
                  <a:pt x="125" y="21"/>
                  <a:pt x="117" y="21"/>
                </a:cubicBezTo>
                <a:cubicBezTo>
                  <a:pt x="110" y="21"/>
                  <a:pt x="103" y="17"/>
                  <a:pt x="100" y="8"/>
                </a:cubicBezTo>
                <a:cubicBezTo>
                  <a:pt x="97" y="4"/>
                  <a:pt x="93" y="1"/>
                  <a:pt x="88" y="1"/>
                </a:cubicBezTo>
                <a:cubicBezTo>
                  <a:pt x="84" y="1"/>
                  <a:pt x="80" y="4"/>
                  <a:pt x="77" y="8"/>
                </a:cubicBezTo>
                <a:cubicBezTo>
                  <a:pt x="74" y="17"/>
                  <a:pt x="67" y="21"/>
                  <a:pt x="59" y="21"/>
                </a:cubicBezTo>
                <a:cubicBezTo>
                  <a:pt x="53" y="21"/>
                  <a:pt x="48" y="20"/>
                  <a:pt x="45" y="14"/>
                </a:cubicBezTo>
                <a:cubicBezTo>
                  <a:pt x="37" y="6"/>
                  <a:pt x="37" y="6"/>
                  <a:pt x="37" y="6"/>
                </a:cubicBezTo>
                <a:cubicBezTo>
                  <a:pt x="30" y="0"/>
                  <a:pt x="20" y="0"/>
                  <a:pt x="13" y="6"/>
                </a:cubicBezTo>
                <a:cubicBezTo>
                  <a:pt x="7" y="13"/>
                  <a:pt x="7" y="13"/>
                  <a:pt x="7" y="13"/>
                </a:cubicBezTo>
                <a:cubicBezTo>
                  <a:pt x="0" y="19"/>
                  <a:pt x="0" y="30"/>
                  <a:pt x="7" y="37"/>
                </a:cubicBezTo>
                <a:cubicBezTo>
                  <a:pt x="12" y="42"/>
                  <a:pt x="12" y="42"/>
                  <a:pt x="12" y="42"/>
                </a:cubicBezTo>
                <a:cubicBezTo>
                  <a:pt x="19" y="45"/>
                  <a:pt x="23" y="51"/>
                  <a:pt x="23" y="58"/>
                </a:cubicBezTo>
                <a:cubicBezTo>
                  <a:pt x="23" y="66"/>
                  <a:pt x="18" y="73"/>
                  <a:pt x="9" y="75"/>
                </a:cubicBezTo>
                <a:cubicBezTo>
                  <a:pt x="5" y="79"/>
                  <a:pt x="2" y="83"/>
                  <a:pt x="2" y="87"/>
                </a:cubicBezTo>
                <a:cubicBezTo>
                  <a:pt x="2" y="92"/>
                  <a:pt x="5" y="96"/>
                  <a:pt x="10" y="99"/>
                </a:cubicBezTo>
                <a:cubicBezTo>
                  <a:pt x="18" y="102"/>
                  <a:pt x="23" y="109"/>
                  <a:pt x="23" y="116"/>
                </a:cubicBezTo>
                <a:cubicBezTo>
                  <a:pt x="23" y="124"/>
                  <a:pt x="18" y="131"/>
                  <a:pt x="9" y="133"/>
                </a:cubicBezTo>
                <a:cubicBezTo>
                  <a:pt x="5" y="137"/>
                  <a:pt x="2" y="141"/>
                  <a:pt x="2" y="145"/>
                </a:cubicBezTo>
                <a:cubicBezTo>
                  <a:pt x="2" y="150"/>
                  <a:pt x="5" y="154"/>
                  <a:pt x="10" y="157"/>
                </a:cubicBezTo>
                <a:cubicBezTo>
                  <a:pt x="18" y="160"/>
                  <a:pt x="23" y="167"/>
                  <a:pt x="23" y="174"/>
                </a:cubicBezTo>
                <a:cubicBezTo>
                  <a:pt x="23" y="182"/>
                  <a:pt x="18" y="189"/>
                  <a:pt x="9" y="191"/>
                </a:cubicBezTo>
                <a:cubicBezTo>
                  <a:pt x="5" y="195"/>
                  <a:pt x="2" y="199"/>
                  <a:pt x="2" y="203"/>
                </a:cubicBezTo>
                <a:cubicBezTo>
                  <a:pt x="2" y="208"/>
                  <a:pt x="5" y="212"/>
                  <a:pt x="10" y="215"/>
                </a:cubicBezTo>
                <a:cubicBezTo>
                  <a:pt x="18" y="218"/>
                  <a:pt x="23" y="225"/>
                  <a:pt x="23" y="232"/>
                </a:cubicBezTo>
                <a:cubicBezTo>
                  <a:pt x="23" y="239"/>
                  <a:pt x="20" y="245"/>
                  <a:pt x="12" y="248"/>
                </a:cubicBezTo>
                <a:cubicBezTo>
                  <a:pt x="7" y="254"/>
                  <a:pt x="7" y="254"/>
                  <a:pt x="7" y="254"/>
                </a:cubicBezTo>
                <a:cubicBezTo>
                  <a:pt x="0" y="261"/>
                  <a:pt x="0" y="271"/>
                  <a:pt x="7" y="278"/>
                </a:cubicBezTo>
                <a:cubicBezTo>
                  <a:pt x="13" y="284"/>
                  <a:pt x="13" y="284"/>
                  <a:pt x="13" y="284"/>
                </a:cubicBezTo>
                <a:cubicBezTo>
                  <a:pt x="20" y="291"/>
                  <a:pt x="30" y="291"/>
                  <a:pt x="37" y="284"/>
                </a:cubicBezTo>
                <a:cubicBezTo>
                  <a:pt x="44" y="277"/>
                  <a:pt x="44" y="277"/>
                  <a:pt x="44" y="277"/>
                </a:cubicBezTo>
                <a:cubicBezTo>
                  <a:pt x="48" y="270"/>
                  <a:pt x="53" y="269"/>
                  <a:pt x="59" y="269"/>
                </a:cubicBezTo>
                <a:cubicBezTo>
                  <a:pt x="67" y="269"/>
                  <a:pt x="73" y="273"/>
                  <a:pt x="76" y="282"/>
                </a:cubicBezTo>
                <a:cubicBezTo>
                  <a:pt x="80" y="286"/>
                  <a:pt x="84" y="289"/>
                  <a:pt x="88" y="289"/>
                </a:cubicBezTo>
                <a:cubicBezTo>
                  <a:pt x="93" y="289"/>
                  <a:pt x="97" y="286"/>
                  <a:pt x="100" y="282"/>
                </a:cubicBezTo>
                <a:cubicBezTo>
                  <a:pt x="103" y="273"/>
                  <a:pt x="110" y="269"/>
                  <a:pt x="117" y="269"/>
                </a:cubicBezTo>
                <a:cubicBezTo>
                  <a:pt x="125" y="269"/>
                  <a:pt x="131" y="273"/>
                  <a:pt x="134" y="282"/>
                </a:cubicBezTo>
                <a:cubicBezTo>
                  <a:pt x="138" y="286"/>
                  <a:pt x="142" y="289"/>
                  <a:pt x="146" y="289"/>
                </a:cubicBezTo>
                <a:cubicBezTo>
                  <a:pt x="151" y="289"/>
                  <a:pt x="155" y="286"/>
                  <a:pt x="158" y="282"/>
                </a:cubicBezTo>
                <a:cubicBezTo>
                  <a:pt x="161" y="273"/>
                  <a:pt x="168" y="269"/>
                  <a:pt x="175" y="269"/>
                </a:cubicBezTo>
                <a:cubicBezTo>
                  <a:pt x="183" y="269"/>
                  <a:pt x="189" y="273"/>
                  <a:pt x="192" y="282"/>
                </a:cubicBezTo>
                <a:cubicBezTo>
                  <a:pt x="196" y="286"/>
                  <a:pt x="200" y="289"/>
                  <a:pt x="204" y="289"/>
                </a:cubicBezTo>
                <a:cubicBezTo>
                  <a:pt x="209" y="289"/>
                  <a:pt x="213" y="286"/>
                  <a:pt x="216" y="282"/>
                </a:cubicBezTo>
                <a:cubicBezTo>
                  <a:pt x="219" y="273"/>
                  <a:pt x="226" y="269"/>
                  <a:pt x="233" y="269"/>
                </a:cubicBezTo>
                <a:cubicBezTo>
                  <a:pt x="240" y="269"/>
                  <a:pt x="246" y="272"/>
                  <a:pt x="250" y="280"/>
                </a:cubicBezTo>
                <a:cubicBezTo>
                  <a:pt x="254" y="284"/>
                  <a:pt x="254" y="284"/>
                  <a:pt x="254" y="284"/>
                </a:cubicBezTo>
                <a:cubicBezTo>
                  <a:pt x="261" y="291"/>
                  <a:pt x="271" y="291"/>
                  <a:pt x="278" y="284"/>
                </a:cubicBezTo>
                <a:cubicBezTo>
                  <a:pt x="285" y="278"/>
                  <a:pt x="285" y="278"/>
                  <a:pt x="285" y="278"/>
                </a:cubicBezTo>
                <a:cubicBezTo>
                  <a:pt x="291" y="271"/>
                  <a:pt x="291" y="261"/>
                  <a:pt x="285" y="254"/>
                </a:cubicBezTo>
                <a:cubicBezTo>
                  <a:pt x="277" y="247"/>
                  <a:pt x="277" y="247"/>
                  <a:pt x="277" y="247"/>
                </a:cubicBezTo>
                <a:cubicBezTo>
                  <a:pt x="271" y="243"/>
                  <a:pt x="270" y="238"/>
                  <a:pt x="270" y="232"/>
                </a:cubicBezTo>
                <a:cubicBezTo>
                  <a:pt x="270" y="225"/>
                  <a:pt x="275" y="218"/>
                  <a:pt x="283" y="215"/>
                </a:cubicBezTo>
                <a:cubicBezTo>
                  <a:pt x="287" y="212"/>
                  <a:pt x="290" y="208"/>
                  <a:pt x="290" y="203"/>
                </a:cubicBezTo>
                <a:cubicBezTo>
                  <a:pt x="290" y="199"/>
                  <a:pt x="287" y="195"/>
                  <a:pt x="284" y="191"/>
                </a:cubicBezTo>
                <a:cubicBezTo>
                  <a:pt x="275" y="189"/>
                  <a:pt x="270" y="182"/>
                  <a:pt x="270" y="174"/>
                </a:cubicBezTo>
                <a:cubicBezTo>
                  <a:pt x="270" y="167"/>
                  <a:pt x="275" y="160"/>
                  <a:pt x="283" y="157"/>
                </a:cubicBezTo>
                <a:close/>
                <a:moveTo>
                  <a:pt x="154" y="200"/>
                </a:moveTo>
                <a:cubicBezTo>
                  <a:pt x="146" y="201"/>
                  <a:pt x="138" y="201"/>
                  <a:pt x="130" y="200"/>
                </a:cubicBezTo>
                <a:cubicBezTo>
                  <a:pt x="104" y="227"/>
                  <a:pt x="75" y="222"/>
                  <a:pt x="81" y="217"/>
                </a:cubicBezTo>
                <a:cubicBezTo>
                  <a:pt x="95" y="207"/>
                  <a:pt x="98" y="197"/>
                  <a:pt x="97" y="189"/>
                </a:cubicBezTo>
                <a:cubicBezTo>
                  <a:pt x="79" y="179"/>
                  <a:pt x="67" y="163"/>
                  <a:pt x="65" y="144"/>
                </a:cubicBezTo>
                <a:cubicBezTo>
                  <a:pt x="60" y="108"/>
                  <a:pt x="94" y="75"/>
                  <a:pt x="139" y="70"/>
                </a:cubicBezTo>
                <a:cubicBezTo>
                  <a:pt x="184" y="65"/>
                  <a:pt x="223" y="90"/>
                  <a:pt x="228" y="126"/>
                </a:cubicBezTo>
                <a:cubicBezTo>
                  <a:pt x="232" y="162"/>
                  <a:pt x="199" y="195"/>
                  <a:pt x="154" y="20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1" name="组合 40"/>
          <p:cNvGrpSpPr/>
          <p:nvPr/>
        </p:nvGrpSpPr>
        <p:grpSpPr>
          <a:xfrm>
            <a:off x="3613027" y="3912655"/>
            <a:ext cx="280988" cy="331788"/>
            <a:chOff x="7627938" y="1927226"/>
            <a:chExt cx="280988" cy="331788"/>
          </a:xfrm>
          <a:solidFill>
            <a:schemeClr val="bg1"/>
          </a:solidFill>
        </p:grpSpPr>
        <p:sp>
          <p:nvSpPr>
            <p:cNvPr id="42" name="Freeform 550"/>
            <p:cNvSpPr>
              <a:spLocks noEditPoints="1"/>
            </p:cNvSpPr>
            <p:nvPr/>
          </p:nvSpPr>
          <p:spPr bwMode="auto">
            <a:xfrm>
              <a:off x="7627938" y="1927226"/>
              <a:ext cx="280988" cy="331788"/>
            </a:xfrm>
            <a:custGeom>
              <a:avLst/>
              <a:gdLst>
                <a:gd name="T0" fmla="*/ 139 w 242"/>
                <a:gd name="T1" fmla="*/ 47 h 287"/>
                <a:gd name="T2" fmla="*/ 139 w 242"/>
                <a:gd name="T3" fmla="*/ 23 h 287"/>
                <a:gd name="T4" fmla="*/ 152 w 242"/>
                <a:gd name="T5" fmla="*/ 23 h 287"/>
                <a:gd name="T6" fmla="*/ 163 w 242"/>
                <a:gd name="T7" fmla="*/ 11 h 287"/>
                <a:gd name="T8" fmla="*/ 152 w 242"/>
                <a:gd name="T9" fmla="*/ 0 h 287"/>
                <a:gd name="T10" fmla="*/ 91 w 242"/>
                <a:gd name="T11" fmla="*/ 0 h 287"/>
                <a:gd name="T12" fmla="*/ 79 w 242"/>
                <a:gd name="T13" fmla="*/ 11 h 287"/>
                <a:gd name="T14" fmla="*/ 91 w 242"/>
                <a:gd name="T15" fmla="*/ 23 h 287"/>
                <a:gd name="T16" fmla="*/ 103 w 242"/>
                <a:gd name="T17" fmla="*/ 23 h 287"/>
                <a:gd name="T18" fmla="*/ 103 w 242"/>
                <a:gd name="T19" fmla="*/ 47 h 287"/>
                <a:gd name="T20" fmla="*/ 0 w 242"/>
                <a:gd name="T21" fmla="*/ 166 h 287"/>
                <a:gd name="T22" fmla="*/ 121 w 242"/>
                <a:gd name="T23" fmla="*/ 287 h 287"/>
                <a:gd name="T24" fmla="*/ 242 w 242"/>
                <a:gd name="T25" fmla="*/ 166 h 287"/>
                <a:gd name="T26" fmla="*/ 139 w 242"/>
                <a:gd name="T27" fmla="*/ 47 h 287"/>
                <a:gd name="T28" fmla="*/ 121 w 242"/>
                <a:gd name="T29" fmla="*/ 257 h 287"/>
                <a:gd name="T30" fmla="*/ 30 w 242"/>
                <a:gd name="T31" fmla="*/ 166 h 287"/>
                <a:gd name="T32" fmla="*/ 121 w 242"/>
                <a:gd name="T33" fmla="*/ 75 h 287"/>
                <a:gd name="T34" fmla="*/ 212 w 242"/>
                <a:gd name="T35" fmla="*/ 166 h 287"/>
                <a:gd name="T36" fmla="*/ 121 w 242"/>
                <a:gd name="T37" fmla="*/ 25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2" h="287">
                  <a:moveTo>
                    <a:pt x="139" y="47"/>
                  </a:moveTo>
                  <a:cubicBezTo>
                    <a:pt x="139" y="23"/>
                    <a:pt x="139" y="23"/>
                    <a:pt x="139" y="23"/>
                  </a:cubicBezTo>
                  <a:cubicBezTo>
                    <a:pt x="152" y="23"/>
                    <a:pt x="152" y="23"/>
                    <a:pt x="152" y="23"/>
                  </a:cubicBezTo>
                  <a:cubicBezTo>
                    <a:pt x="158" y="23"/>
                    <a:pt x="163" y="18"/>
                    <a:pt x="163" y="11"/>
                  </a:cubicBezTo>
                  <a:cubicBezTo>
                    <a:pt x="163" y="5"/>
                    <a:pt x="158" y="0"/>
                    <a:pt x="152" y="0"/>
                  </a:cubicBezTo>
                  <a:cubicBezTo>
                    <a:pt x="91" y="0"/>
                    <a:pt x="91" y="0"/>
                    <a:pt x="91" y="0"/>
                  </a:cubicBezTo>
                  <a:cubicBezTo>
                    <a:pt x="84" y="0"/>
                    <a:pt x="79" y="5"/>
                    <a:pt x="79" y="11"/>
                  </a:cubicBezTo>
                  <a:cubicBezTo>
                    <a:pt x="79" y="18"/>
                    <a:pt x="84" y="23"/>
                    <a:pt x="91" y="23"/>
                  </a:cubicBezTo>
                  <a:cubicBezTo>
                    <a:pt x="103" y="23"/>
                    <a:pt x="103" y="23"/>
                    <a:pt x="103" y="23"/>
                  </a:cubicBezTo>
                  <a:cubicBezTo>
                    <a:pt x="103" y="47"/>
                    <a:pt x="103" y="47"/>
                    <a:pt x="103" y="47"/>
                  </a:cubicBezTo>
                  <a:cubicBezTo>
                    <a:pt x="45" y="55"/>
                    <a:pt x="0" y="106"/>
                    <a:pt x="0" y="166"/>
                  </a:cubicBezTo>
                  <a:cubicBezTo>
                    <a:pt x="0" y="233"/>
                    <a:pt x="54" y="287"/>
                    <a:pt x="121" y="287"/>
                  </a:cubicBezTo>
                  <a:cubicBezTo>
                    <a:pt x="188" y="287"/>
                    <a:pt x="242" y="233"/>
                    <a:pt x="242" y="166"/>
                  </a:cubicBezTo>
                  <a:cubicBezTo>
                    <a:pt x="242" y="105"/>
                    <a:pt x="197" y="55"/>
                    <a:pt x="139" y="47"/>
                  </a:cubicBezTo>
                  <a:close/>
                  <a:moveTo>
                    <a:pt x="121" y="257"/>
                  </a:moveTo>
                  <a:cubicBezTo>
                    <a:pt x="71" y="257"/>
                    <a:pt x="30" y="216"/>
                    <a:pt x="30" y="166"/>
                  </a:cubicBezTo>
                  <a:cubicBezTo>
                    <a:pt x="30" y="116"/>
                    <a:pt x="71" y="75"/>
                    <a:pt x="121" y="75"/>
                  </a:cubicBezTo>
                  <a:cubicBezTo>
                    <a:pt x="171" y="75"/>
                    <a:pt x="212" y="116"/>
                    <a:pt x="212" y="166"/>
                  </a:cubicBezTo>
                  <a:cubicBezTo>
                    <a:pt x="212" y="216"/>
                    <a:pt x="171" y="257"/>
                    <a:pt x="121" y="2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3" name="Freeform 551"/>
            <p:cNvSpPr/>
            <p:nvPr/>
          </p:nvSpPr>
          <p:spPr bwMode="auto">
            <a:xfrm>
              <a:off x="7754938" y="2043114"/>
              <a:ext cx="85725" cy="131763"/>
            </a:xfrm>
            <a:custGeom>
              <a:avLst/>
              <a:gdLst>
                <a:gd name="T0" fmla="*/ 71 w 74"/>
                <a:gd name="T1" fmla="*/ 93 h 114"/>
                <a:gd name="T2" fmla="*/ 23 w 74"/>
                <a:gd name="T3" fmla="*/ 61 h 114"/>
                <a:gd name="T4" fmla="*/ 23 w 74"/>
                <a:gd name="T5" fmla="*/ 5 h 114"/>
                <a:gd name="T6" fmla="*/ 21 w 74"/>
                <a:gd name="T7" fmla="*/ 2 h 114"/>
                <a:gd name="T8" fmla="*/ 18 w 74"/>
                <a:gd name="T9" fmla="*/ 0 h 114"/>
                <a:gd name="T10" fmla="*/ 5 w 74"/>
                <a:gd name="T11" fmla="*/ 0 h 114"/>
                <a:gd name="T12" fmla="*/ 1 w 74"/>
                <a:gd name="T13" fmla="*/ 2 h 114"/>
                <a:gd name="T14" fmla="*/ 0 w 74"/>
                <a:gd name="T15" fmla="*/ 5 h 114"/>
                <a:gd name="T16" fmla="*/ 0 w 74"/>
                <a:gd name="T17" fmla="*/ 71 h 114"/>
                <a:gd name="T18" fmla="*/ 1 w 74"/>
                <a:gd name="T19" fmla="*/ 75 h 114"/>
                <a:gd name="T20" fmla="*/ 2 w 74"/>
                <a:gd name="T21" fmla="*/ 75 h 114"/>
                <a:gd name="T22" fmla="*/ 58 w 74"/>
                <a:gd name="T23" fmla="*/ 113 h 114"/>
                <a:gd name="T24" fmla="*/ 61 w 74"/>
                <a:gd name="T25" fmla="*/ 114 h 114"/>
                <a:gd name="T26" fmla="*/ 62 w 74"/>
                <a:gd name="T27" fmla="*/ 114 h 114"/>
                <a:gd name="T28" fmla="*/ 65 w 74"/>
                <a:gd name="T29" fmla="*/ 111 h 114"/>
                <a:gd name="T30" fmla="*/ 72 w 74"/>
                <a:gd name="T31" fmla="*/ 100 h 114"/>
                <a:gd name="T32" fmla="*/ 71 w 74"/>
                <a:gd name="T33" fmla="*/ 9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114">
                  <a:moveTo>
                    <a:pt x="71" y="93"/>
                  </a:moveTo>
                  <a:cubicBezTo>
                    <a:pt x="23" y="61"/>
                    <a:pt x="23" y="61"/>
                    <a:pt x="23" y="61"/>
                  </a:cubicBezTo>
                  <a:cubicBezTo>
                    <a:pt x="23" y="5"/>
                    <a:pt x="23" y="5"/>
                    <a:pt x="23" y="5"/>
                  </a:cubicBezTo>
                  <a:cubicBezTo>
                    <a:pt x="23" y="4"/>
                    <a:pt x="22" y="3"/>
                    <a:pt x="21" y="2"/>
                  </a:cubicBezTo>
                  <a:cubicBezTo>
                    <a:pt x="21" y="1"/>
                    <a:pt x="19" y="0"/>
                    <a:pt x="18" y="0"/>
                  </a:cubicBezTo>
                  <a:cubicBezTo>
                    <a:pt x="5" y="0"/>
                    <a:pt x="5" y="0"/>
                    <a:pt x="5" y="0"/>
                  </a:cubicBezTo>
                  <a:cubicBezTo>
                    <a:pt x="3" y="0"/>
                    <a:pt x="2" y="1"/>
                    <a:pt x="1" y="2"/>
                  </a:cubicBezTo>
                  <a:cubicBezTo>
                    <a:pt x="0" y="3"/>
                    <a:pt x="0" y="4"/>
                    <a:pt x="0" y="5"/>
                  </a:cubicBezTo>
                  <a:cubicBezTo>
                    <a:pt x="0" y="71"/>
                    <a:pt x="0" y="71"/>
                    <a:pt x="0" y="71"/>
                  </a:cubicBezTo>
                  <a:cubicBezTo>
                    <a:pt x="0" y="72"/>
                    <a:pt x="0" y="74"/>
                    <a:pt x="1" y="75"/>
                  </a:cubicBezTo>
                  <a:cubicBezTo>
                    <a:pt x="1" y="75"/>
                    <a:pt x="2" y="75"/>
                    <a:pt x="2" y="75"/>
                  </a:cubicBezTo>
                  <a:cubicBezTo>
                    <a:pt x="58" y="113"/>
                    <a:pt x="58" y="113"/>
                    <a:pt x="58" y="113"/>
                  </a:cubicBezTo>
                  <a:cubicBezTo>
                    <a:pt x="59" y="113"/>
                    <a:pt x="60" y="114"/>
                    <a:pt x="61" y="114"/>
                  </a:cubicBezTo>
                  <a:cubicBezTo>
                    <a:pt x="61" y="114"/>
                    <a:pt x="62" y="114"/>
                    <a:pt x="62" y="114"/>
                  </a:cubicBezTo>
                  <a:cubicBezTo>
                    <a:pt x="63" y="113"/>
                    <a:pt x="64" y="112"/>
                    <a:pt x="65" y="111"/>
                  </a:cubicBezTo>
                  <a:cubicBezTo>
                    <a:pt x="72" y="100"/>
                    <a:pt x="72" y="100"/>
                    <a:pt x="72" y="100"/>
                  </a:cubicBezTo>
                  <a:cubicBezTo>
                    <a:pt x="74" y="98"/>
                    <a:pt x="73" y="95"/>
                    <a:pt x="71"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0" name="组合 49"/>
          <p:cNvGrpSpPr/>
          <p:nvPr/>
        </p:nvGrpSpPr>
        <p:grpSpPr>
          <a:xfrm>
            <a:off x="5357876" y="2978123"/>
            <a:ext cx="870312" cy="870312"/>
            <a:chOff x="2254251" y="2593976"/>
            <a:chExt cx="333375" cy="333375"/>
          </a:xfrm>
          <a:solidFill>
            <a:schemeClr val="bg1"/>
          </a:solidFill>
        </p:grpSpPr>
        <p:sp>
          <p:nvSpPr>
            <p:cNvPr id="51" name="Freeform 599"/>
            <p:cNvSpPr/>
            <p:nvPr/>
          </p:nvSpPr>
          <p:spPr bwMode="auto">
            <a:xfrm>
              <a:off x="2351088" y="2690814"/>
              <a:ext cx="139700" cy="139700"/>
            </a:xfrm>
            <a:custGeom>
              <a:avLst/>
              <a:gdLst>
                <a:gd name="T0" fmla="*/ 120 w 120"/>
                <a:gd name="T1" fmla="*/ 0 h 120"/>
                <a:gd name="T2" fmla="*/ 119 w 120"/>
                <a:gd name="T3" fmla="*/ 0 h 120"/>
                <a:gd name="T4" fmla="*/ 115 w 120"/>
                <a:gd name="T5" fmla="*/ 0 h 120"/>
                <a:gd name="T6" fmla="*/ 5 w 120"/>
                <a:gd name="T7" fmla="*/ 0 h 120"/>
                <a:gd name="T8" fmla="*/ 1 w 120"/>
                <a:gd name="T9" fmla="*/ 0 h 120"/>
                <a:gd name="T10" fmla="*/ 0 w 120"/>
                <a:gd name="T11" fmla="*/ 0 h 120"/>
                <a:gd name="T12" fmla="*/ 0 w 120"/>
                <a:gd name="T13" fmla="*/ 1 h 120"/>
                <a:gd name="T14" fmla="*/ 0 w 120"/>
                <a:gd name="T15" fmla="*/ 5 h 120"/>
                <a:gd name="T16" fmla="*/ 0 w 120"/>
                <a:gd name="T17" fmla="*/ 115 h 120"/>
                <a:gd name="T18" fmla="*/ 0 w 120"/>
                <a:gd name="T19" fmla="*/ 119 h 120"/>
                <a:gd name="T20" fmla="*/ 0 w 120"/>
                <a:gd name="T21" fmla="*/ 120 h 120"/>
                <a:gd name="T22" fmla="*/ 1 w 120"/>
                <a:gd name="T23" fmla="*/ 120 h 120"/>
                <a:gd name="T24" fmla="*/ 5 w 120"/>
                <a:gd name="T25" fmla="*/ 120 h 120"/>
                <a:gd name="T26" fmla="*/ 115 w 120"/>
                <a:gd name="T27" fmla="*/ 120 h 120"/>
                <a:gd name="T28" fmla="*/ 119 w 120"/>
                <a:gd name="T29" fmla="*/ 120 h 120"/>
                <a:gd name="T30" fmla="*/ 120 w 120"/>
                <a:gd name="T31" fmla="*/ 120 h 120"/>
                <a:gd name="T32" fmla="*/ 120 w 120"/>
                <a:gd name="T33" fmla="*/ 119 h 120"/>
                <a:gd name="T34" fmla="*/ 120 w 120"/>
                <a:gd name="T35" fmla="*/ 115 h 120"/>
                <a:gd name="T36" fmla="*/ 120 w 120"/>
                <a:gd name="T37" fmla="*/ 5 h 120"/>
                <a:gd name="T38" fmla="*/ 120 w 120"/>
                <a:gd name="T39" fmla="*/ 1 h 120"/>
                <a:gd name="T40" fmla="*/ 120 w 120"/>
                <a:gd name="T4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0" h="120">
                  <a:moveTo>
                    <a:pt x="120" y="0"/>
                  </a:moveTo>
                  <a:cubicBezTo>
                    <a:pt x="120" y="0"/>
                    <a:pt x="120" y="0"/>
                    <a:pt x="119" y="0"/>
                  </a:cubicBezTo>
                  <a:cubicBezTo>
                    <a:pt x="119" y="0"/>
                    <a:pt x="117" y="0"/>
                    <a:pt x="115" y="0"/>
                  </a:cubicBezTo>
                  <a:cubicBezTo>
                    <a:pt x="5" y="0"/>
                    <a:pt x="5" y="0"/>
                    <a:pt x="5" y="0"/>
                  </a:cubicBezTo>
                  <a:cubicBezTo>
                    <a:pt x="3" y="0"/>
                    <a:pt x="2" y="0"/>
                    <a:pt x="1" y="0"/>
                  </a:cubicBezTo>
                  <a:cubicBezTo>
                    <a:pt x="1" y="0"/>
                    <a:pt x="1" y="0"/>
                    <a:pt x="0" y="0"/>
                  </a:cubicBezTo>
                  <a:cubicBezTo>
                    <a:pt x="0" y="0"/>
                    <a:pt x="0" y="1"/>
                    <a:pt x="0" y="1"/>
                  </a:cubicBezTo>
                  <a:cubicBezTo>
                    <a:pt x="0" y="1"/>
                    <a:pt x="0" y="3"/>
                    <a:pt x="0" y="5"/>
                  </a:cubicBezTo>
                  <a:cubicBezTo>
                    <a:pt x="0" y="115"/>
                    <a:pt x="0" y="115"/>
                    <a:pt x="0" y="115"/>
                  </a:cubicBezTo>
                  <a:cubicBezTo>
                    <a:pt x="0" y="117"/>
                    <a:pt x="0" y="118"/>
                    <a:pt x="0" y="119"/>
                  </a:cubicBezTo>
                  <a:cubicBezTo>
                    <a:pt x="0" y="119"/>
                    <a:pt x="0" y="120"/>
                    <a:pt x="0" y="120"/>
                  </a:cubicBezTo>
                  <a:cubicBezTo>
                    <a:pt x="1" y="120"/>
                    <a:pt x="1" y="120"/>
                    <a:pt x="1" y="120"/>
                  </a:cubicBezTo>
                  <a:cubicBezTo>
                    <a:pt x="1" y="120"/>
                    <a:pt x="3" y="120"/>
                    <a:pt x="5" y="120"/>
                  </a:cubicBezTo>
                  <a:cubicBezTo>
                    <a:pt x="115" y="120"/>
                    <a:pt x="115" y="120"/>
                    <a:pt x="115" y="120"/>
                  </a:cubicBezTo>
                  <a:cubicBezTo>
                    <a:pt x="117" y="120"/>
                    <a:pt x="118" y="120"/>
                    <a:pt x="119" y="120"/>
                  </a:cubicBezTo>
                  <a:cubicBezTo>
                    <a:pt x="119" y="120"/>
                    <a:pt x="120" y="120"/>
                    <a:pt x="120" y="120"/>
                  </a:cubicBezTo>
                  <a:cubicBezTo>
                    <a:pt x="120" y="120"/>
                    <a:pt x="120" y="120"/>
                    <a:pt x="120" y="119"/>
                  </a:cubicBezTo>
                  <a:cubicBezTo>
                    <a:pt x="120" y="119"/>
                    <a:pt x="120" y="117"/>
                    <a:pt x="120" y="115"/>
                  </a:cubicBezTo>
                  <a:cubicBezTo>
                    <a:pt x="120" y="5"/>
                    <a:pt x="120" y="5"/>
                    <a:pt x="120" y="5"/>
                  </a:cubicBezTo>
                  <a:cubicBezTo>
                    <a:pt x="120" y="3"/>
                    <a:pt x="120" y="2"/>
                    <a:pt x="120" y="1"/>
                  </a:cubicBezTo>
                  <a:cubicBezTo>
                    <a:pt x="120" y="1"/>
                    <a:pt x="120" y="0"/>
                    <a:pt x="12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Freeform 600"/>
            <p:cNvSpPr>
              <a:spLocks noEditPoints="1"/>
            </p:cNvSpPr>
            <p:nvPr/>
          </p:nvSpPr>
          <p:spPr bwMode="auto">
            <a:xfrm>
              <a:off x="2254251" y="2593976"/>
              <a:ext cx="333375" cy="333375"/>
            </a:xfrm>
            <a:custGeom>
              <a:avLst/>
              <a:gdLst>
                <a:gd name="T0" fmla="*/ 248 w 288"/>
                <a:gd name="T1" fmla="*/ 0 h 288"/>
                <a:gd name="T2" fmla="*/ 40 w 288"/>
                <a:gd name="T3" fmla="*/ 0 h 288"/>
                <a:gd name="T4" fmla="*/ 0 w 288"/>
                <a:gd name="T5" fmla="*/ 40 h 288"/>
                <a:gd name="T6" fmla="*/ 0 w 288"/>
                <a:gd name="T7" fmla="*/ 248 h 288"/>
                <a:gd name="T8" fmla="*/ 40 w 288"/>
                <a:gd name="T9" fmla="*/ 288 h 288"/>
                <a:gd name="T10" fmla="*/ 248 w 288"/>
                <a:gd name="T11" fmla="*/ 288 h 288"/>
                <a:gd name="T12" fmla="*/ 288 w 288"/>
                <a:gd name="T13" fmla="*/ 248 h 288"/>
                <a:gd name="T14" fmla="*/ 288 w 288"/>
                <a:gd name="T15" fmla="*/ 40 h 288"/>
                <a:gd name="T16" fmla="*/ 248 w 288"/>
                <a:gd name="T17" fmla="*/ 0 h 288"/>
                <a:gd name="T18" fmla="*/ 24 w 288"/>
                <a:gd name="T19" fmla="*/ 159 h 288"/>
                <a:gd name="T20" fmla="*/ 9 w 288"/>
                <a:gd name="T21" fmla="*/ 144 h 288"/>
                <a:gd name="T22" fmla="*/ 24 w 288"/>
                <a:gd name="T23" fmla="*/ 129 h 288"/>
                <a:gd name="T24" fmla="*/ 39 w 288"/>
                <a:gd name="T25" fmla="*/ 144 h 288"/>
                <a:gd name="T26" fmla="*/ 24 w 288"/>
                <a:gd name="T27" fmla="*/ 159 h 288"/>
                <a:gd name="T28" fmla="*/ 64 w 288"/>
                <a:gd name="T29" fmla="*/ 13 h 288"/>
                <a:gd name="T30" fmla="*/ 79 w 288"/>
                <a:gd name="T31" fmla="*/ 28 h 288"/>
                <a:gd name="T32" fmla="*/ 64 w 288"/>
                <a:gd name="T33" fmla="*/ 43 h 288"/>
                <a:gd name="T34" fmla="*/ 49 w 288"/>
                <a:gd name="T35" fmla="*/ 28 h 288"/>
                <a:gd name="T36" fmla="*/ 64 w 288"/>
                <a:gd name="T37" fmla="*/ 13 h 288"/>
                <a:gd name="T38" fmla="*/ 64 w 288"/>
                <a:gd name="T39" fmla="*/ 275 h 288"/>
                <a:gd name="T40" fmla="*/ 49 w 288"/>
                <a:gd name="T41" fmla="*/ 260 h 288"/>
                <a:gd name="T42" fmla="*/ 64 w 288"/>
                <a:gd name="T43" fmla="*/ 245 h 288"/>
                <a:gd name="T44" fmla="*/ 79 w 288"/>
                <a:gd name="T45" fmla="*/ 260 h 288"/>
                <a:gd name="T46" fmla="*/ 64 w 288"/>
                <a:gd name="T47" fmla="*/ 275 h 288"/>
                <a:gd name="T48" fmla="*/ 199 w 288"/>
                <a:gd name="T49" fmla="*/ 236 h 288"/>
                <a:gd name="T50" fmla="*/ 89 w 288"/>
                <a:gd name="T51" fmla="*/ 236 h 288"/>
                <a:gd name="T52" fmla="*/ 62 w 288"/>
                <a:gd name="T53" fmla="*/ 226 h 288"/>
                <a:gd name="T54" fmla="*/ 52 w 288"/>
                <a:gd name="T55" fmla="*/ 199 h 288"/>
                <a:gd name="T56" fmla="*/ 52 w 288"/>
                <a:gd name="T57" fmla="*/ 89 h 288"/>
                <a:gd name="T58" fmla="*/ 62 w 288"/>
                <a:gd name="T59" fmla="*/ 62 h 288"/>
                <a:gd name="T60" fmla="*/ 89 w 288"/>
                <a:gd name="T61" fmla="*/ 52 h 288"/>
                <a:gd name="T62" fmla="*/ 199 w 288"/>
                <a:gd name="T63" fmla="*/ 52 h 288"/>
                <a:gd name="T64" fmla="*/ 226 w 288"/>
                <a:gd name="T65" fmla="*/ 62 h 288"/>
                <a:gd name="T66" fmla="*/ 236 w 288"/>
                <a:gd name="T67" fmla="*/ 89 h 288"/>
                <a:gd name="T68" fmla="*/ 236 w 288"/>
                <a:gd name="T69" fmla="*/ 199 h 288"/>
                <a:gd name="T70" fmla="*/ 226 w 288"/>
                <a:gd name="T71" fmla="*/ 226 h 288"/>
                <a:gd name="T72" fmla="*/ 200 w 288"/>
                <a:gd name="T73" fmla="*/ 236 h 288"/>
                <a:gd name="T74" fmla="*/ 199 w 288"/>
                <a:gd name="T75" fmla="*/ 236 h 288"/>
                <a:gd name="T76" fmla="*/ 223 w 288"/>
                <a:gd name="T77" fmla="*/ 275 h 288"/>
                <a:gd name="T78" fmla="*/ 208 w 288"/>
                <a:gd name="T79" fmla="*/ 260 h 288"/>
                <a:gd name="T80" fmla="*/ 223 w 288"/>
                <a:gd name="T81" fmla="*/ 245 h 288"/>
                <a:gd name="T82" fmla="*/ 238 w 288"/>
                <a:gd name="T83" fmla="*/ 260 h 288"/>
                <a:gd name="T84" fmla="*/ 223 w 288"/>
                <a:gd name="T85" fmla="*/ 275 h 288"/>
                <a:gd name="T86" fmla="*/ 223 w 288"/>
                <a:gd name="T87" fmla="*/ 43 h 288"/>
                <a:gd name="T88" fmla="*/ 208 w 288"/>
                <a:gd name="T89" fmla="*/ 28 h 288"/>
                <a:gd name="T90" fmla="*/ 223 w 288"/>
                <a:gd name="T91" fmla="*/ 13 h 288"/>
                <a:gd name="T92" fmla="*/ 238 w 288"/>
                <a:gd name="T93" fmla="*/ 28 h 288"/>
                <a:gd name="T94" fmla="*/ 223 w 288"/>
                <a:gd name="T95" fmla="*/ 43 h 288"/>
                <a:gd name="T96" fmla="*/ 264 w 288"/>
                <a:gd name="T97" fmla="*/ 159 h 288"/>
                <a:gd name="T98" fmla="*/ 249 w 288"/>
                <a:gd name="T99" fmla="*/ 144 h 288"/>
                <a:gd name="T100" fmla="*/ 264 w 288"/>
                <a:gd name="T101" fmla="*/ 129 h 288"/>
                <a:gd name="T102" fmla="*/ 279 w 288"/>
                <a:gd name="T103" fmla="*/ 144 h 288"/>
                <a:gd name="T104" fmla="*/ 264 w 288"/>
                <a:gd name="T105" fmla="*/ 15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88">
                  <a:moveTo>
                    <a:pt x="248" y="0"/>
                  </a:moveTo>
                  <a:cubicBezTo>
                    <a:pt x="40" y="0"/>
                    <a:pt x="40" y="0"/>
                    <a:pt x="40" y="0"/>
                  </a:cubicBezTo>
                  <a:cubicBezTo>
                    <a:pt x="13" y="0"/>
                    <a:pt x="0" y="13"/>
                    <a:pt x="0" y="40"/>
                  </a:cubicBezTo>
                  <a:cubicBezTo>
                    <a:pt x="0" y="248"/>
                    <a:pt x="0" y="248"/>
                    <a:pt x="0" y="248"/>
                  </a:cubicBezTo>
                  <a:cubicBezTo>
                    <a:pt x="0" y="275"/>
                    <a:pt x="13" y="288"/>
                    <a:pt x="40" y="288"/>
                  </a:cubicBezTo>
                  <a:cubicBezTo>
                    <a:pt x="248" y="288"/>
                    <a:pt x="248" y="288"/>
                    <a:pt x="248" y="288"/>
                  </a:cubicBezTo>
                  <a:cubicBezTo>
                    <a:pt x="275" y="288"/>
                    <a:pt x="288" y="275"/>
                    <a:pt x="288" y="248"/>
                  </a:cubicBezTo>
                  <a:cubicBezTo>
                    <a:pt x="288" y="40"/>
                    <a:pt x="288" y="40"/>
                    <a:pt x="288" y="40"/>
                  </a:cubicBezTo>
                  <a:cubicBezTo>
                    <a:pt x="288" y="13"/>
                    <a:pt x="275" y="0"/>
                    <a:pt x="248" y="0"/>
                  </a:cubicBezTo>
                  <a:close/>
                  <a:moveTo>
                    <a:pt x="24" y="159"/>
                  </a:moveTo>
                  <a:cubicBezTo>
                    <a:pt x="16" y="159"/>
                    <a:pt x="9" y="153"/>
                    <a:pt x="9" y="144"/>
                  </a:cubicBezTo>
                  <a:cubicBezTo>
                    <a:pt x="9" y="136"/>
                    <a:pt x="16" y="129"/>
                    <a:pt x="24" y="129"/>
                  </a:cubicBezTo>
                  <a:cubicBezTo>
                    <a:pt x="32" y="129"/>
                    <a:pt x="39" y="136"/>
                    <a:pt x="39" y="144"/>
                  </a:cubicBezTo>
                  <a:cubicBezTo>
                    <a:pt x="39" y="153"/>
                    <a:pt x="32" y="159"/>
                    <a:pt x="24" y="159"/>
                  </a:cubicBezTo>
                  <a:close/>
                  <a:moveTo>
                    <a:pt x="64" y="13"/>
                  </a:moveTo>
                  <a:cubicBezTo>
                    <a:pt x="73" y="13"/>
                    <a:pt x="79" y="20"/>
                    <a:pt x="79" y="28"/>
                  </a:cubicBezTo>
                  <a:cubicBezTo>
                    <a:pt x="79" y="36"/>
                    <a:pt x="73" y="43"/>
                    <a:pt x="64" y="43"/>
                  </a:cubicBezTo>
                  <a:cubicBezTo>
                    <a:pt x="56" y="43"/>
                    <a:pt x="50" y="36"/>
                    <a:pt x="49" y="28"/>
                  </a:cubicBezTo>
                  <a:cubicBezTo>
                    <a:pt x="50" y="20"/>
                    <a:pt x="56" y="13"/>
                    <a:pt x="64" y="13"/>
                  </a:cubicBezTo>
                  <a:close/>
                  <a:moveTo>
                    <a:pt x="64" y="275"/>
                  </a:moveTo>
                  <a:cubicBezTo>
                    <a:pt x="56" y="275"/>
                    <a:pt x="50" y="268"/>
                    <a:pt x="49" y="260"/>
                  </a:cubicBezTo>
                  <a:cubicBezTo>
                    <a:pt x="50" y="252"/>
                    <a:pt x="56" y="245"/>
                    <a:pt x="64" y="245"/>
                  </a:cubicBezTo>
                  <a:cubicBezTo>
                    <a:pt x="73" y="245"/>
                    <a:pt x="79" y="252"/>
                    <a:pt x="79" y="260"/>
                  </a:cubicBezTo>
                  <a:cubicBezTo>
                    <a:pt x="79" y="268"/>
                    <a:pt x="73" y="275"/>
                    <a:pt x="64" y="275"/>
                  </a:cubicBezTo>
                  <a:close/>
                  <a:moveTo>
                    <a:pt x="199" y="236"/>
                  </a:moveTo>
                  <a:cubicBezTo>
                    <a:pt x="89" y="236"/>
                    <a:pt x="89" y="236"/>
                    <a:pt x="89" y="236"/>
                  </a:cubicBezTo>
                  <a:cubicBezTo>
                    <a:pt x="79" y="236"/>
                    <a:pt x="69" y="234"/>
                    <a:pt x="62" y="226"/>
                  </a:cubicBezTo>
                  <a:cubicBezTo>
                    <a:pt x="54" y="219"/>
                    <a:pt x="52" y="209"/>
                    <a:pt x="52" y="199"/>
                  </a:cubicBezTo>
                  <a:cubicBezTo>
                    <a:pt x="52" y="89"/>
                    <a:pt x="52" y="89"/>
                    <a:pt x="52" y="89"/>
                  </a:cubicBezTo>
                  <a:cubicBezTo>
                    <a:pt x="52" y="79"/>
                    <a:pt x="54" y="69"/>
                    <a:pt x="62" y="62"/>
                  </a:cubicBezTo>
                  <a:cubicBezTo>
                    <a:pt x="69" y="54"/>
                    <a:pt x="79" y="52"/>
                    <a:pt x="89" y="52"/>
                  </a:cubicBezTo>
                  <a:cubicBezTo>
                    <a:pt x="199" y="52"/>
                    <a:pt x="199" y="52"/>
                    <a:pt x="199" y="52"/>
                  </a:cubicBezTo>
                  <a:cubicBezTo>
                    <a:pt x="209" y="52"/>
                    <a:pt x="219" y="54"/>
                    <a:pt x="226" y="62"/>
                  </a:cubicBezTo>
                  <a:cubicBezTo>
                    <a:pt x="234" y="69"/>
                    <a:pt x="237" y="79"/>
                    <a:pt x="236" y="89"/>
                  </a:cubicBezTo>
                  <a:cubicBezTo>
                    <a:pt x="236" y="199"/>
                    <a:pt x="236" y="199"/>
                    <a:pt x="236" y="199"/>
                  </a:cubicBezTo>
                  <a:cubicBezTo>
                    <a:pt x="237" y="209"/>
                    <a:pt x="234" y="219"/>
                    <a:pt x="226" y="226"/>
                  </a:cubicBezTo>
                  <a:cubicBezTo>
                    <a:pt x="219" y="234"/>
                    <a:pt x="209" y="236"/>
                    <a:pt x="200" y="236"/>
                  </a:cubicBezTo>
                  <a:cubicBezTo>
                    <a:pt x="199" y="236"/>
                    <a:pt x="199" y="236"/>
                    <a:pt x="199" y="236"/>
                  </a:cubicBezTo>
                  <a:close/>
                  <a:moveTo>
                    <a:pt x="223" y="275"/>
                  </a:moveTo>
                  <a:cubicBezTo>
                    <a:pt x="215" y="275"/>
                    <a:pt x="208" y="268"/>
                    <a:pt x="208" y="260"/>
                  </a:cubicBezTo>
                  <a:cubicBezTo>
                    <a:pt x="208" y="252"/>
                    <a:pt x="215" y="245"/>
                    <a:pt x="223" y="245"/>
                  </a:cubicBezTo>
                  <a:cubicBezTo>
                    <a:pt x="231" y="245"/>
                    <a:pt x="238" y="252"/>
                    <a:pt x="238" y="260"/>
                  </a:cubicBezTo>
                  <a:cubicBezTo>
                    <a:pt x="238" y="268"/>
                    <a:pt x="231" y="275"/>
                    <a:pt x="223" y="275"/>
                  </a:cubicBezTo>
                  <a:close/>
                  <a:moveTo>
                    <a:pt x="223" y="43"/>
                  </a:moveTo>
                  <a:cubicBezTo>
                    <a:pt x="215" y="43"/>
                    <a:pt x="208" y="36"/>
                    <a:pt x="208" y="28"/>
                  </a:cubicBezTo>
                  <a:cubicBezTo>
                    <a:pt x="208" y="20"/>
                    <a:pt x="215" y="13"/>
                    <a:pt x="223" y="13"/>
                  </a:cubicBezTo>
                  <a:cubicBezTo>
                    <a:pt x="231" y="13"/>
                    <a:pt x="238" y="20"/>
                    <a:pt x="238" y="28"/>
                  </a:cubicBezTo>
                  <a:cubicBezTo>
                    <a:pt x="238" y="36"/>
                    <a:pt x="231" y="43"/>
                    <a:pt x="223" y="43"/>
                  </a:cubicBezTo>
                  <a:close/>
                  <a:moveTo>
                    <a:pt x="264" y="159"/>
                  </a:moveTo>
                  <a:cubicBezTo>
                    <a:pt x="256" y="159"/>
                    <a:pt x="249" y="153"/>
                    <a:pt x="249" y="144"/>
                  </a:cubicBezTo>
                  <a:cubicBezTo>
                    <a:pt x="249" y="136"/>
                    <a:pt x="256" y="129"/>
                    <a:pt x="264" y="129"/>
                  </a:cubicBezTo>
                  <a:cubicBezTo>
                    <a:pt x="273" y="129"/>
                    <a:pt x="279" y="136"/>
                    <a:pt x="279" y="144"/>
                  </a:cubicBezTo>
                  <a:cubicBezTo>
                    <a:pt x="279" y="153"/>
                    <a:pt x="273" y="159"/>
                    <a:pt x="264"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7" name="矩形 56"/>
          <p:cNvSpPr/>
          <p:nvPr/>
        </p:nvSpPr>
        <p:spPr>
          <a:xfrm>
            <a:off x="1045073" y="5060408"/>
            <a:ext cx="3191830" cy="584775"/>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457200"/>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火灾的烟雾比重轻，因此通过烟雾区时要尽量弯腰或爬行。</a:t>
            </a: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矩形 57"/>
          <p:cNvSpPr/>
          <p:nvPr/>
        </p:nvSpPr>
        <p:spPr>
          <a:xfrm>
            <a:off x="1115842" y="1430082"/>
            <a:ext cx="5804004" cy="830997"/>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457200"/>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逃生的线路要根据自己的位置和疏散标志来确定，可以向楼下或楼顶露台撤离，但不能乘坐电梯，必须走楼梯。如果楼梯烟雾多，可用湿毛巾、湿衣物等捂住鼻子上下楼。</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矩形 58"/>
          <p:cNvSpPr/>
          <p:nvPr/>
        </p:nvSpPr>
        <p:spPr>
          <a:xfrm>
            <a:off x="8688960" y="2321968"/>
            <a:ext cx="2843483" cy="1077218"/>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457200"/>
            <a:r>
              <a:rPr lang="zh-CN" altLang="zh-CN" sz="1600" dirty="0">
                <a:latin typeface="微软雅黑" panose="020B0503020204020204" pitchFamily="34" charset="-122"/>
                <a:ea typeface="微软雅黑" panose="020B0503020204020204" pitchFamily="34" charset="-122"/>
                <a:sym typeface="微软雅黑" panose="020B0503020204020204" pitchFamily="34" charset="-122"/>
              </a:rPr>
              <a:t>烟雾区距离比较短时，也可以憋气快速通过。有条件也可通过房顶平台、走廊等逃到相邻的疏散通道。</a:t>
            </a:r>
            <a:endParaRPr lang="en-US" altLang="zh-CN"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 name="等腰三角形 30"/>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043595815"/>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1+#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31" presetClass="entr" presetSubtype="0" fill="hold" grpId="0" nodeType="withEffect">
                                  <p:stCondLst>
                                    <p:cond delay="25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style.rotation</p:attrName>
                                        </p:attrNameLst>
                                      </p:cBhvr>
                                      <p:tavLst>
                                        <p:tav tm="0">
                                          <p:val>
                                            <p:fltVal val="90"/>
                                          </p:val>
                                        </p:tav>
                                        <p:tav tm="100000">
                                          <p:val>
                                            <p:fltVal val="0"/>
                                          </p:val>
                                        </p:tav>
                                      </p:tavLst>
                                    </p:anim>
                                    <p:animEffect transition="in" filter="fade">
                                      <p:cBhvr>
                                        <p:cTn id="20" dur="1000"/>
                                        <p:tgtEl>
                                          <p:spTgt spid="23"/>
                                        </p:tgtEl>
                                      </p:cBhvr>
                                    </p:animEffect>
                                  </p:childTnLst>
                                </p:cTn>
                              </p:par>
                              <p:par>
                                <p:cTn id="21" presetID="31" presetClass="entr" presetSubtype="0" fill="hold" grpId="0" nodeType="withEffect">
                                  <p:stCondLst>
                                    <p:cond delay="25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par>
                                <p:cTn id="27" presetID="31" presetClass="entr" presetSubtype="0" fill="hold" grpId="0" nodeType="withEffect">
                                  <p:stCondLst>
                                    <p:cond delay="25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ppt_w</p:attrName>
                                        </p:attrNameLst>
                                      </p:cBhvr>
                                      <p:tavLst>
                                        <p:tav tm="0">
                                          <p:val>
                                            <p:fltVal val="0"/>
                                          </p:val>
                                        </p:tav>
                                        <p:tav tm="100000">
                                          <p:val>
                                            <p:strVal val="#ppt_w"/>
                                          </p:val>
                                        </p:tav>
                                      </p:tavLst>
                                    </p:anim>
                                    <p:anim calcmode="lin" valueType="num">
                                      <p:cBhvr>
                                        <p:cTn id="30" dur="1000" fill="hold"/>
                                        <p:tgtEl>
                                          <p:spTgt spid="18"/>
                                        </p:tgtEl>
                                        <p:attrNameLst>
                                          <p:attrName>ppt_h</p:attrName>
                                        </p:attrNameLst>
                                      </p:cBhvr>
                                      <p:tavLst>
                                        <p:tav tm="0">
                                          <p:val>
                                            <p:fltVal val="0"/>
                                          </p:val>
                                        </p:tav>
                                        <p:tav tm="100000">
                                          <p:val>
                                            <p:strVal val="#ppt_h"/>
                                          </p:val>
                                        </p:tav>
                                      </p:tavLst>
                                    </p:anim>
                                    <p:anim calcmode="lin" valueType="num">
                                      <p:cBhvr>
                                        <p:cTn id="31" dur="1000" fill="hold"/>
                                        <p:tgtEl>
                                          <p:spTgt spid="18"/>
                                        </p:tgtEl>
                                        <p:attrNameLst>
                                          <p:attrName>style.rotation</p:attrName>
                                        </p:attrNameLst>
                                      </p:cBhvr>
                                      <p:tavLst>
                                        <p:tav tm="0">
                                          <p:val>
                                            <p:fltVal val="90"/>
                                          </p:val>
                                        </p:tav>
                                        <p:tav tm="100000">
                                          <p:val>
                                            <p:fltVal val="0"/>
                                          </p:val>
                                        </p:tav>
                                      </p:tavLst>
                                    </p:anim>
                                    <p:animEffect transition="in" filter="fade">
                                      <p:cBhvr>
                                        <p:cTn id="32" dur="1000"/>
                                        <p:tgtEl>
                                          <p:spTgt spid="18"/>
                                        </p:tgtEl>
                                      </p:cBhvr>
                                    </p:animEffect>
                                  </p:childTnLst>
                                </p:cTn>
                              </p:par>
                              <p:par>
                                <p:cTn id="33" presetID="31" presetClass="entr" presetSubtype="0" fill="hold" grpId="0" nodeType="withEffect">
                                  <p:stCondLst>
                                    <p:cond delay="250"/>
                                  </p:stCondLst>
                                  <p:childTnLst>
                                    <p:set>
                                      <p:cBhvr>
                                        <p:cTn id="34" dur="1" fill="hold">
                                          <p:stCondLst>
                                            <p:cond delay="0"/>
                                          </p:stCondLst>
                                        </p:cTn>
                                        <p:tgtEl>
                                          <p:spTgt spid="21"/>
                                        </p:tgtEl>
                                        <p:attrNameLst>
                                          <p:attrName>style.visibility</p:attrName>
                                        </p:attrNameLst>
                                      </p:cBhvr>
                                      <p:to>
                                        <p:strVal val="visible"/>
                                      </p:to>
                                    </p:set>
                                    <p:anim calcmode="lin" valueType="num">
                                      <p:cBhvr>
                                        <p:cTn id="35" dur="1000" fill="hold"/>
                                        <p:tgtEl>
                                          <p:spTgt spid="21"/>
                                        </p:tgtEl>
                                        <p:attrNameLst>
                                          <p:attrName>ppt_w</p:attrName>
                                        </p:attrNameLst>
                                      </p:cBhvr>
                                      <p:tavLst>
                                        <p:tav tm="0">
                                          <p:val>
                                            <p:fltVal val="0"/>
                                          </p:val>
                                        </p:tav>
                                        <p:tav tm="100000">
                                          <p:val>
                                            <p:strVal val="#ppt_w"/>
                                          </p:val>
                                        </p:tav>
                                      </p:tavLst>
                                    </p:anim>
                                    <p:anim calcmode="lin" valueType="num">
                                      <p:cBhvr>
                                        <p:cTn id="36" dur="1000" fill="hold"/>
                                        <p:tgtEl>
                                          <p:spTgt spid="21"/>
                                        </p:tgtEl>
                                        <p:attrNameLst>
                                          <p:attrName>ppt_h</p:attrName>
                                        </p:attrNameLst>
                                      </p:cBhvr>
                                      <p:tavLst>
                                        <p:tav tm="0">
                                          <p:val>
                                            <p:fltVal val="0"/>
                                          </p:val>
                                        </p:tav>
                                        <p:tav tm="100000">
                                          <p:val>
                                            <p:strVal val="#ppt_h"/>
                                          </p:val>
                                        </p:tav>
                                      </p:tavLst>
                                    </p:anim>
                                    <p:anim calcmode="lin" valueType="num">
                                      <p:cBhvr>
                                        <p:cTn id="37" dur="1000" fill="hold"/>
                                        <p:tgtEl>
                                          <p:spTgt spid="21"/>
                                        </p:tgtEl>
                                        <p:attrNameLst>
                                          <p:attrName>style.rotation</p:attrName>
                                        </p:attrNameLst>
                                      </p:cBhvr>
                                      <p:tavLst>
                                        <p:tav tm="0">
                                          <p:val>
                                            <p:fltVal val="90"/>
                                          </p:val>
                                        </p:tav>
                                        <p:tav tm="100000">
                                          <p:val>
                                            <p:fltVal val="0"/>
                                          </p:val>
                                        </p:tav>
                                      </p:tavLst>
                                    </p:anim>
                                    <p:animEffect transition="in" filter="fade">
                                      <p:cBhvr>
                                        <p:cTn id="38" dur="1000"/>
                                        <p:tgtEl>
                                          <p:spTgt spid="21"/>
                                        </p:tgtEl>
                                      </p:cBhvr>
                                    </p:animEffect>
                                  </p:childTnLst>
                                </p:cTn>
                              </p:par>
                              <p:par>
                                <p:cTn id="39" presetID="31" presetClass="entr" presetSubtype="0" fill="hold" grpId="0" nodeType="withEffect">
                                  <p:stCondLst>
                                    <p:cond delay="25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style.rotation</p:attrName>
                                        </p:attrNameLst>
                                      </p:cBhvr>
                                      <p:tavLst>
                                        <p:tav tm="0">
                                          <p:val>
                                            <p:fltVal val="90"/>
                                          </p:val>
                                        </p:tav>
                                        <p:tav tm="100000">
                                          <p:val>
                                            <p:fltVal val="0"/>
                                          </p:val>
                                        </p:tav>
                                      </p:tavLst>
                                    </p:anim>
                                    <p:animEffect transition="in" filter="fade">
                                      <p:cBhvr>
                                        <p:cTn id="44" dur="1000"/>
                                        <p:tgtEl>
                                          <p:spTgt spid="22"/>
                                        </p:tgtEl>
                                      </p:cBhvr>
                                    </p:animEffect>
                                  </p:childTnLst>
                                </p:cTn>
                              </p:par>
                              <p:par>
                                <p:cTn id="45" presetID="53" presetClass="entr" presetSubtype="16" fill="hold" nodeType="withEffect">
                                  <p:stCondLst>
                                    <p:cond delay="100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par>
                                <p:cTn id="50" presetID="53" presetClass="entr" presetSubtype="16" fill="hold" nodeType="withEffect">
                                  <p:stCondLst>
                                    <p:cond delay="1000"/>
                                  </p:stCondLst>
                                  <p:childTnLst>
                                    <p:set>
                                      <p:cBhvr>
                                        <p:cTn id="51" dur="1" fill="hold">
                                          <p:stCondLst>
                                            <p:cond delay="0"/>
                                          </p:stCondLst>
                                        </p:cTn>
                                        <p:tgtEl>
                                          <p:spTgt spid="50"/>
                                        </p:tgtEl>
                                        <p:attrNameLst>
                                          <p:attrName>style.visibility</p:attrName>
                                        </p:attrNameLst>
                                      </p:cBhvr>
                                      <p:to>
                                        <p:strVal val="visible"/>
                                      </p:to>
                                    </p:set>
                                    <p:anim calcmode="lin" valueType="num">
                                      <p:cBhvr>
                                        <p:cTn id="52" dur="500" fill="hold"/>
                                        <p:tgtEl>
                                          <p:spTgt spid="50"/>
                                        </p:tgtEl>
                                        <p:attrNameLst>
                                          <p:attrName>ppt_w</p:attrName>
                                        </p:attrNameLst>
                                      </p:cBhvr>
                                      <p:tavLst>
                                        <p:tav tm="0">
                                          <p:val>
                                            <p:fltVal val="0"/>
                                          </p:val>
                                        </p:tav>
                                        <p:tav tm="100000">
                                          <p:val>
                                            <p:strVal val="#ppt_w"/>
                                          </p:val>
                                        </p:tav>
                                      </p:tavLst>
                                    </p:anim>
                                    <p:anim calcmode="lin" valueType="num">
                                      <p:cBhvr>
                                        <p:cTn id="53" dur="500" fill="hold"/>
                                        <p:tgtEl>
                                          <p:spTgt spid="50"/>
                                        </p:tgtEl>
                                        <p:attrNameLst>
                                          <p:attrName>ppt_h</p:attrName>
                                        </p:attrNameLst>
                                      </p:cBhvr>
                                      <p:tavLst>
                                        <p:tav tm="0">
                                          <p:val>
                                            <p:fltVal val="0"/>
                                          </p:val>
                                        </p:tav>
                                        <p:tav tm="100000">
                                          <p:val>
                                            <p:strVal val="#ppt_h"/>
                                          </p:val>
                                        </p:tav>
                                      </p:tavLst>
                                    </p:anim>
                                    <p:animEffect transition="in" filter="fade">
                                      <p:cBhvr>
                                        <p:cTn id="54" dur="500"/>
                                        <p:tgtEl>
                                          <p:spTgt spid="50"/>
                                        </p:tgtEl>
                                      </p:cBhvr>
                                    </p:animEffect>
                                  </p:childTnLst>
                                </p:cTn>
                              </p:par>
                              <p:par>
                                <p:cTn id="55" presetID="53" presetClass="entr" presetSubtype="16" fill="hold" grpId="0" nodeType="withEffect">
                                  <p:stCondLst>
                                    <p:cond delay="1000"/>
                                  </p:stCondLst>
                                  <p:childTnLst>
                                    <p:set>
                                      <p:cBhvr>
                                        <p:cTn id="56" dur="1" fill="hold">
                                          <p:stCondLst>
                                            <p:cond delay="0"/>
                                          </p:stCondLst>
                                        </p:cTn>
                                        <p:tgtEl>
                                          <p:spTgt spid="40"/>
                                        </p:tgtEl>
                                        <p:attrNameLst>
                                          <p:attrName>style.visibility</p:attrName>
                                        </p:attrNameLst>
                                      </p:cBhvr>
                                      <p:to>
                                        <p:strVal val="visible"/>
                                      </p:to>
                                    </p:set>
                                    <p:anim calcmode="lin" valueType="num">
                                      <p:cBhvr>
                                        <p:cTn id="57" dur="500" fill="hold"/>
                                        <p:tgtEl>
                                          <p:spTgt spid="40"/>
                                        </p:tgtEl>
                                        <p:attrNameLst>
                                          <p:attrName>ppt_w</p:attrName>
                                        </p:attrNameLst>
                                      </p:cBhvr>
                                      <p:tavLst>
                                        <p:tav tm="0">
                                          <p:val>
                                            <p:fltVal val="0"/>
                                          </p:val>
                                        </p:tav>
                                        <p:tav tm="100000">
                                          <p:val>
                                            <p:strVal val="#ppt_w"/>
                                          </p:val>
                                        </p:tav>
                                      </p:tavLst>
                                    </p:anim>
                                    <p:anim calcmode="lin" valueType="num">
                                      <p:cBhvr>
                                        <p:cTn id="58" dur="500" fill="hold"/>
                                        <p:tgtEl>
                                          <p:spTgt spid="40"/>
                                        </p:tgtEl>
                                        <p:attrNameLst>
                                          <p:attrName>ppt_h</p:attrName>
                                        </p:attrNameLst>
                                      </p:cBhvr>
                                      <p:tavLst>
                                        <p:tav tm="0">
                                          <p:val>
                                            <p:fltVal val="0"/>
                                          </p:val>
                                        </p:tav>
                                        <p:tav tm="100000">
                                          <p:val>
                                            <p:strVal val="#ppt_h"/>
                                          </p:val>
                                        </p:tav>
                                      </p:tavLst>
                                    </p:anim>
                                    <p:animEffect transition="in" filter="fade">
                                      <p:cBhvr>
                                        <p:cTn id="59" dur="500"/>
                                        <p:tgtEl>
                                          <p:spTgt spid="40"/>
                                        </p:tgtEl>
                                      </p:cBhvr>
                                    </p:animEffect>
                                  </p:childTnLst>
                                </p:cTn>
                              </p:par>
                            </p:childTnLst>
                          </p:cTn>
                        </p:par>
                        <p:par>
                          <p:cTn id="60" fill="hold">
                            <p:stCondLst>
                              <p:cond delay="2500"/>
                            </p:stCondLst>
                            <p:childTnLst>
                              <p:par>
                                <p:cTn id="61" presetID="22" presetClass="entr" presetSubtype="4"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childTnLst>
                          </p:cTn>
                        </p:par>
                        <p:par>
                          <p:cTn id="64" fill="hold">
                            <p:stCondLst>
                              <p:cond delay="3000"/>
                            </p:stCondLst>
                            <p:childTnLst>
                              <p:par>
                                <p:cTn id="65" presetID="22" presetClass="entr" presetSubtype="4"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childTnLst>
                          </p:cTn>
                        </p:par>
                        <p:par>
                          <p:cTn id="68" fill="hold">
                            <p:stCondLst>
                              <p:cond delay="3500"/>
                            </p:stCondLst>
                            <p:childTnLst>
                              <p:par>
                                <p:cTn id="69" presetID="22" presetClass="entr" presetSubtype="4"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8" grpId="0" animBg="1"/>
      <p:bldP spid="19" grpId="0" animBg="1"/>
      <p:bldP spid="21" grpId="0" animBg="1"/>
      <p:bldP spid="22" grpId="0" animBg="1"/>
      <p:bldP spid="23" grpId="0" animBg="1"/>
      <p:bldP spid="40" grpId="0" animBg="1"/>
      <p:bldP spid="59"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97289" y="152239"/>
            <a:ext cx="3185487" cy="369332"/>
          </a:xfrm>
          <a:prstGeom prst="rect">
            <a:avLst/>
          </a:prstGeom>
        </p:spPr>
        <p:txBody>
          <a:bodyPr wrap="none">
            <a:spAutoFit/>
          </a:bodyPr>
          <a:lstStyle/>
          <a:p>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使触电者脱离电源的方法如下</a:t>
            </a:r>
          </a:p>
        </p:txBody>
      </p:sp>
      <p:grpSp>
        <p:nvGrpSpPr>
          <p:cNvPr id="328" name="组合 327"/>
          <p:cNvGrpSpPr/>
          <p:nvPr/>
        </p:nvGrpSpPr>
        <p:grpSpPr>
          <a:xfrm>
            <a:off x="192931" y="228893"/>
            <a:ext cx="604358" cy="216024"/>
            <a:chOff x="264939" y="188640"/>
            <a:chExt cx="604358" cy="216024"/>
          </a:xfrm>
          <a:solidFill>
            <a:srgbClr val="7030A0"/>
          </a:solidFill>
        </p:grpSpPr>
        <p:sp>
          <p:nvSpPr>
            <p:cNvPr id="329" name="燕尾形 328"/>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0" name="燕尾形 329"/>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1" name="燕尾形 330"/>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33" name="等腰三角形 332"/>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a:xfrm>
            <a:off x="1129036" y="1374369"/>
            <a:ext cx="11386184" cy="4812196"/>
            <a:chOff x="1129036" y="1374369"/>
            <a:chExt cx="11386184" cy="4812196"/>
          </a:xfrm>
        </p:grpSpPr>
        <p:grpSp>
          <p:nvGrpSpPr>
            <p:cNvPr id="554" name="组合 553"/>
            <p:cNvGrpSpPr/>
            <p:nvPr/>
          </p:nvGrpSpPr>
          <p:grpSpPr>
            <a:xfrm>
              <a:off x="7157944" y="1779184"/>
              <a:ext cx="1154058" cy="471881"/>
              <a:chOff x="9017000" y="2870200"/>
              <a:chExt cx="714376" cy="292100"/>
            </a:xfrm>
            <a:solidFill>
              <a:srgbClr val="7030A0"/>
            </a:solidFill>
          </p:grpSpPr>
          <p:sp>
            <p:nvSpPr>
              <p:cNvPr id="555"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6" name="Oval 269"/>
              <p:cNvSpPr>
                <a:spLocks noChangeArrowheads="1"/>
              </p:cNvSpPr>
              <p:nvPr/>
            </p:nvSpPr>
            <p:spPr bwMode="auto">
              <a:xfrm>
                <a:off x="9017000" y="3062288"/>
                <a:ext cx="95250" cy="100012"/>
              </a:xfrm>
              <a:prstGeom prst="ellipse">
                <a:avLst/>
              </a:pr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57" name="组合 556"/>
            <p:cNvGrpSpPr/>
            <p:nvPr/>
          </p:nvGrpSpPr>
          <p:grpSpPr>
            <a:xfrm>
              <a:off x="3719393" y="2258813"/>
              <a:ext cx="1154058" cy="471881"/>
              <a:chOff x="3508696" y="1865657"/>
              <a:chExt cx="1154058" cy="471881"/>
            </a:xfrm>
            <a:solidFill>
              <a:srgbClr val="7030A0"/>
            </a:solidFill>
          </p:grpSpPr>
          <p:sp>
            <p:nvSpPr>
              <p:cNvPr id="558" name="Freeform 268"/>
              <p:cNvSpPr/>
              <p:nvPr/>
            </p:nvSpPr>
            <p:spPr bwMode="auto">
              <a:xfrm flipH="1" flipV="1">
                <a:off x="3508696" y="1940030"/>
                <a:ext cx="1084814" cy="397508"/>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9" name="Oval 269"/>
              <p:cNvSpPr>
                <a:spLocks noChangeArrowheads="1"/>
              </p:cNvSpPr>
              <p:nvPr/>
            </p:nvSpPr>
            <p:spPr bwMode="auto">
              <a:xfrm flipH="1" flipV="1">
                <a:off x="4508880" y="1865657"/>
                <a:ext cx="153874" cy="161567"/>
              </a:xfrm>
              <a:prstGeom prst="ellipse">
                <a:avLst/>
              </a:prstGeom>
              <a:grpFill/>
              <a:ln>
                <a:solidFill>
                  <a:srgbClr val="7030A0"/>
                </a:solidFill>
              </a:ln>
            </p:spPr>
            <p:txBody>
              <a:bodyPr vert="horz" wrap="square" lIns="91440" tIns="45720" rIns="91440" bIns="45720" numCol="1" anchor="t" anchorCtr="0" compatLnSpc="1"/>
              <a:lstStyle/>
              <a:p>
                <a:endParaRPr lang="zh-CN" altLang="en-US">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61" name="组合 560"/>
            <p:cNvGrpSpPr/>
            <p:nvPr/>
          </p:nvGrpSpPr>
          <p:grpSpPr>
            <a:xfrm>
              <a:off x="7221927" y="3363360"/>
              <a:ext cx="1154058" cy="471881"/>
              <a:chOff x="9017000" y="2870200"/>
              <a:chExt cx="714376" cy="292100"/>
            </a:xfrm>
            <a:solidFill>
              <a:srgbClr val="7030A0"/>
            </a:solidFill>
          </p:grpSpPr>
          <p:sp>
            <p:nvSpPr>
              <p:cNvPr id="562"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3" name="Oval 269"/>
              <p:cNvSpPr>
                <a:spLocks noChangeArrowheads="1"/>
              </p:cNvSpPr>
              <p:nvPr/>
            </p:nvSpPr>
            <p:spPr bwMode="auto">
              <a:xfrm>
                <a:off x="9017000" y="3062288"/>
                <a:ext cx="95250" cy="100012"/>
              </a:xfrm>
              <a:prstGeom prst="ellipse">
                <a:avLst/>
              </a:pr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566" name="组合 565"/>
            <p:cNvGrpSpPr/>
            <p:nvPr/>
          </p:nvGrpSpPr>
          <p:grpSpPr>
            <a:xfrm>
              <a:off x="3755206" y="3698973"/>
              <a:ext cx="1154058" cy="471881"/>
              <a:chOff x="3508696" y="1865657"/>
              <a:chExt cx="1154058" cy="471881"/>
            </a:xfrm>
            <a:solidFill>
              <a:srgbClr val="7030A0"/>
            </a:solidFill>
          </p:grpSpPr>
          <p:sp>
            <p:nvSpPr>
              <p:cNvPr id="567" name="Freeform 268"/>
              <p:cNvSpPr/>
              <p:nvPr/>
            </p:nvSpPr>
            <p:spPr bwMode="auto">
              <a:xfrm flipH="1" flipV="1">
                <a:off x="3508696" y="1940030"/>
                <a:ext cx="1084814" cy="397508"/>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8" name="Oval 269"/>
              <p:cNvSpPr>
                <a:spLocks noChangeArrowheads="1"/>
              </p:cNvSpPr>
              <p:nvPr/>
            </p:nvSpPr>
            <p:spPr bwMode="auto">
              <a:xfrm flipH="1" flipV="1">
                <a:off x="4508880" y="1865657"/>
                <a:ext cx="153874" cy="161567"/>
              </a:xfrm>
              <a:prstGeom prst="ellipse">
                <a:avLst/>
              </a:prstGeom>
              <a:grpFill/>
              <a:ln>
                <a:solidFill>
                  <a:srgbClr val="7030A0"/>
                </a:solidFill>
              </a:ln>
            </p:spPr>
            <p:txBody>
              <a:bodyPr vert="horz" wrap="square" lIns="91440" tIns="45720" rIns="91440" bIns="45720" numCol="1" anchor="t" anchorCtr="0" compatLnSpc="1"/>
              <a:lstStyle/>
              <a:p>
                <a:endParaRPr lang="zh-CN" altLang="en-US">
                  <a:solidFill>
                    <a:prstClr val="black">
                      <a:lumMod val="50000"/>
                      <a:lumOff val="50000"/>
                    </a:prst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58" name="组合 257"/>
            <p:cNvGrpSpPr/>
            <p:nvPr/>
          </p:nvGrpSpPr>
          <p:grpSpPr>
            <a:xfrm>
              <a:off x="4776491" y="2135405"/>
              <a:ext cx="1528936" cy="1528936"/>
              <a:chOff x="5444044" y="1830654"/>
              <a:chExt cx="1850013" cy="1850013"/>
            </a:xfrm>
          </p:grpSpPr>
          <p:sp>
            <p:nvSpPr>
              <p:cNvPr id="709" name="椭圆 708"/>
              <p:cNvSpPr/>
              <p:nvPr/>
            </p:nvSpPr>
            <p:spPr>
              <a:xfrm>
                <a:off x="5444044" y="1830654"/>
                <a:ext cx="1850013" cy="1850013"/>
              </a:xfrm>
              <a:prstGeom prst="ellips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0" name="椭圆 709"/>
              <p:cNvSpPr/>
              <p:nvPr/>
            </p:nvSpPr>
            <p:spPr>
              <a:xfrm>
                <a:off x="5576188" y="1962798"/>
                <a:ext cx="1585725" cy="158572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1" name="椭圆 710"/>
              <p:cNvSpPr/>
              <p:nvPr/>
            </p:nvSpPr>
            <p:spPr>
              <a:xfrm>
                <a:off x="5697987" y="2084597"/>
                <a:ext cx="1342126" cy="1342126"/>
              </a:xfrm>
              <a:prstGeom prst="ellips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2" name="椭圆 711"/>
              <p:cNvSpPr/>
              <p:nvPr/>
            </p:nvSpPr>
            <p:spPr>
              <a:xfrm>
                <a:off x="5868225" y="2257789"/>
                <a:ext cx="1015823" cy="10158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3" name="椭圆 712"/>
              <p:cNvSpPr/>
              <p:nvPr/>
            </p:nvSpPr>
            <p:spPr>
              <a:xfrm>
                <a:off x="5972810" y="2359420"/>
                <a:ext cx="792480" cy="792480"/>
              </a:xfrm>
              <a:prstGeom prst="ellipse">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14" name="椭圆 713"/>
              <p:cNvSpPr/>
              <p:nvPr/>
            </p:nvSpPr>
            <p:spPr>
              <a:xfrm>
                <a:off x="6171523" y="2558133"/>
                <a:ext cx="395054" cy="395054"/>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9" name="椭圆 258"/>
            <p:cNvSpPr/>
            <p:nvPr/>
          </p:nvSpPr>
          <p:spPr>
            <a:xfrm>
              <a:off x="5682350" y="4987135"/>
              <a:ext cx="715463" cy="535289"/>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0" name="同侧圆角矩形 259"/>
            <p:cNvSpPr/>
            <p:nvPr/>
          </p:nvSpPr>
          <p:spPr>
            <a:xfrm flipV="1">
              <a:off x="5405399" y="4442045"/>
              <a:ext cx="1324380" cy="823926"/>
            </a:xfrm>
            <a:prstGeom prst="round2SameRect">
              <a:avLst>
                <a:gd name="adj1" fmla="val 33228"/>
                <a:gd name="adj2" fmla="val 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1" name="圆角矩形 260"/>
            <p:cNvSpPr/>
            <p:nvPr/>
          </p:nvSpPr>
          <p:spPr>
            <a:xfrm>
              <a:off x="5353872" y="4371279"/>
              <a:ext cx="1427436" cy="152028"/>
            </a:xfrm>
            <a:prstGeom prst="roundRect">
              <a:avLst>
                <a:gd name="adj" fmla="val 50000"/>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2" name="圆角矩形 261"/>
            <p:cNvSpPr/>
            <p:nvPr/>
          </p:nvSpPr>
          <p:spPr>
            <a:xfrm>
              <a:off x="5353872" y="4649420"/>
              <a:ext cx="1427436" cy="152028"/>
            </a:xfrm>
            <a:prstGeom prst="roundRect">
              <a:avLst>
                <a:gd name="adj" fmla="val 50000"/>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3" name="圆角矩形 262"/>
            <p:cNvSpPr/>
            <p:nvPr/>
          </p:nvSpPr>
          <p:spPr>
            <a:xfrm>
              <a:off x="5353872" y="4927560"/>
              <a:ext cx="1427436" cy="152028"/>
            </a:xfrm>
            <a:prstGeom prst="roundRect">
              <a:avLst>
                <a:gd name="adj" fmla="val 50000"/>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4" name="任意多边形 263"/>
            <p:cNvSpPr/>
            <p:nvPr/>
          </p:nvSpPr>
          <p:spPr>
            <a:xfrm rot="540000">
              <a:off x="6720208" y="1888093"/>
              <a:ext cx="231093" cy="217607"/>
            </a:xfrm>
            <a:custGeom>
              <a:avLst/>
              <a:gdLst>
                <a:gd name="connsiteX0" fmla="*/ 149412 w 292656"/>
                <a:gd name="connsiteY0" fmla="*/ 94275 h 278334"/>
                <a:gd name="connsiteX1" fmla="*/ 97275 w 292656"/>
                <a:gd name="connsiteY1" fmla="*/ 146412 h 278334"/>
                <a:gd name="connsiteX2" fmla="*/ 149412 w 292656"/>
                <a:gd name="connsiteY2" fmla="*/ 198549 h 278334"/>
                <a:gd name="connsiteX3" fmla="*/ 201549 w 292656"/>
                <a:gd name="connsiteY3" fmla="*/ 146412 h 278334"/>
                <a:gd name="connsiteX4" fmla="*/ 149412 w 292656"/>
                <a:gd name="connsiteY4" fmla="*/ 94275 h 278334"/>
                <a:gd name="connsiteX5" fmla="*/ 116562 w 292656"/>
                <a:gd name="connsiteY5" fmla="*/ 0 h 278334"/>
                <a:gd name="connsiteX6" fmla="*/ 176093 w 292656"/>
                <a:gd name="connsiteY6" fmla="*/ 0 h 278334"/>
                <a:gd name="connsiteX7" fmla="*/ 176093 w 292656"/>
                <a:gd name="connsiteY7" fmla="*/ 51968 h 278334"/>
                <a:gd name="connsiteX8" fmla="*/ 185876 w 292656"/>
                <a:gd name="connsiteY8" fmla="*/ 53943 h 278334"/>
                <a:gd name="connsiteX9" fmla="*/ 218170 w 292656"/>
                <a:gd name="connsiteY9" fmla="*/ 75717 h 278334"/>
                <a:gd name="connsiteX10" fmla="*/ 225820 w 292656"/>
                <a:gd name="connsiteY10" fmla="*/ 87063 h 278334"/>
                <a:gd name="connsiteX11" fmla="*/ 274260 w 292656"/>
                <a:gd name="connsiteY11" fmla="*/ 71323 h 278334"/>
                <a:gd name="connsiteX12" fmla="*/ 292656 w 292656"/>
                <a:gd name="connsiteY12" fmla="*/ 127940 h 278334"/>
                <a:gd name="connsiteX13" fmla="*/ 246965 w 292656"/>
                <a:gd name="connsiteY13" fmla="*/ 142787 h 278334"/>
                <a:gd name="connsiteX14" fmla="*/ 247928 w 292656"/>
                <a:gd name="connsiteY14" fmla="*/ 147559 h 278334"/>
                <a:gd name="connsiteX15" fmla="*/ 239944 w 292656"/>
                <a:gd name="connsiteY15" fmla="*/ 187106 h 278334"/>
                <a:gd name="connsiteX16" fmla="*/ 227602 w 292656"/>
                <a:gd name="connsiteY16" fmla="*/ 205411 h 278334"/>
                <a:gd name="connsiteX17" fmla="*/ 255161 w 292656"/>
                <a:gd name="connsiteY17" fmla="*/ 243342 h 278334"/>
                <a:gd name="connsiteX18" fmla="*/ 206999 w 292656"/>
                <a:gd name="connsiteY18" fmla="*/ 278334 h 278334"/>
                <a:gd name="connsiteX19" fmla="*/ 180753 w 292656"/>
                <a:gd name="connsiteY19" fmla="*/ 242209 h 278334"/>
                <a:gd name="connsiteX20" fmla="*/ 146328 w 292656"/>
                <a:gd name="connsiteY20" fmla="*/ 249159 h 278334"/>
                <a:gd name="connsiteX21" fmla="*/ 111904 w 292656"/>
                <a:gd name="connsiteY21" fmla="*/ 242209 h 278334"/>
                <a:gd name="connsiteX22" fmla="*/ 85658 w 292656"/>
                <a:gd name="connsiteY22" fmla="*/ 278334 h 278334"/>
                <a:gd name="connsiteX23" fmla="*/ 37496 w 292656"/>
                <a:gd name="connsiteY23" fmla="*/ 243342 h 278334"/>
                <a:gd name="connsiteX24" fmla="*/ 65054 w 292656"/>
                <a:gd name="connsiteY24" fmla="*/ 205412 h 278334"/>
                <a:gd name="connsiteX25" fmla="*/ 52712 w 292656"/>
                <a:gd name="connsiteY25" fmla="*/ 187106 h 278334"/>
                <a:gd name="connsiteX26" fmla="*/ 44728 w 292656"/>
                <a:gd name="connsiteY26" fmla="*/ 147559 h 278334"/>
                <a:gd name="connsiteX27" fmla="*/ 45691 w 292656"/>
                <a:gd name="connsiteY27" fmla="*/ 142787 h 278334"/>
                <a:gd name="connsiteX28" fmla="*/ 0 w 292656"/>
                <a:gd name="connsiteY28" fmla="*/ 127940 h 278334"/>
                <a:gd name="connsiteX29" fmla="*/ 18396 w 292656"/>
                <a:gd name="connsiteY29" fmla="*/ 71323 h 278334"/>
                <a:gd name="connsiteX30" fmla="*/ 66836 w 292656"/>
                <a:gd name="connsiteY30" fmla="*/ 87063 h 278334"/>
                <a:gd name="connsiteX31" fmla="*/ 74486 w 292656"/>
                <a:gd name="connsiteY31" fmla="*/ 75717 h 278334"/>
                <a:gd name="connsiteX32" fmla="*/ 106781 w 292656"/>
                <a:gd name="connsiteY32" fmla="*/ 53943 h 278334"/>
                <a:gd name="connsiteX33" fmla="*/ 116562 w 292656"/>
                <a:gd name="connsiteY33" fmla="*/ 51969 h 2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56" h="278334">
                  <a:moveTo>
                    <a:pt x="149412" y="94275"/>
                  </a:moveTo>
                  <a:cubicBezTo>
                    <a:pt x="120618" y="94275"/>
                    <a:pt x="97275" y="117618"/>
                    <a:pt x="97275" y="146412"/>
                  </a:cubicBezTo>
                  <a:cubicBezTo>
                    <a:pt x="97275" y="175206"/>
                    <a:pt x="120618" y="198549"/>
                    <a:pt x="149412" y="198549"/>
                  </a:cubicBezTo>
                  <a:cubicBezTo>
                    <a:pt x="178206" y="198549"/>
                    <a:pt x="201549" y="175206"/>
                    <a:pt x="201549" y="146412"/>
                  </a:cubicBezTo>
                  <a:cubicBezTo>
                    <a:pt x="201549" y="117618"/>
                    <a:pt x="178206" y="94275"/>
                    <a:pt x="149412" y="94275"/>
                  </a:cubicBezTo>
                  <a:close/>
                  <a:moveTo>
                    <a:pt x="116562" y="0"/>
                  </a:moveTo>
                  <a:lnTo>
                    <a:pt x="176093" y="0"/>
                  </a:lnTo>
                  <a:lnTo>
                    <a:pt x="176093" y="51968"/>
                  </a:lnTo>
                  <a:lnTo>
                    <a:pt x="185876" y="53943"/>
                  </a:lnTo>
                  <a:cubicBezTo>
                    <a:pt x="198031" y="59085"/>
                    <a:pt x="208977" y="66524"/>
                    <a:pt x="218170" y="75717"/>
                  </a:cubicBezTo>
                  <a:lnTo>
                    <a:pt x="225820" y="87063"/>
                  </a:lnTo>
                  <a:lnTo>
                    <a:pt x="274260" y="71323"/>
                  </a:lnTo>
                  <a:lnTo>
                    <a:pt x="292656" y="127940"/>
                  </a:lnTo>
                  <a:lnTo>
                    <a:pt x="246965" y="142787"/>
                  </a:lnTo>
                  <a:lnTo>
                    <a:pt x="247928" y="147559"/>
                  </a:lnTo>
                  <a:cubicBezTo>
                    <a:pt x="247928" y="161587"/>
                    <a:pt x="245085" y="174951"/>
                    <a:pt x="239944" y="187106"/>
                  </a:cubicBezTo>
                  <a:lnTo>
                    <a:pt x="227602" y="205411"/>
                  </a:lnTo>
                  <a:lnTo>
                    <a:pt x="255161" y="243342"/>
                  </a:lnTo>
                  <a:lnTo>
                    <a:pt x="206999" y="278334"/>
                  </a:lnTo>
                  <a:lnTo>
                    <a:pt x="180753" y="242209"/>
                  </a:lnTo>
                  <a:lnTo>
                    <a:pt x="146328" y="249159"/>
                  </a:lnTo>
                  <a:lnTo>
                    <a:pt x="111904" y="242209"/>
                  </a:lnTo>
                  <a:lnTo>
                    <a:pt x="85658" y="278334"/>
                  </a:lnTo>
                  <a:lnTo>
                    <a:pt x="37496" y="243342"/>
                  </a:lnTo>
                  <a:lnTo>
                    <a:pt x="65054" y="205412"/>
                  </a:lnTo>
                  <a:lnTo>
                    <a:pt x="52712" y="187106"/>
                  </a:lnTo>
                  <a:cubicBezTo>
                    <a:pt x="47571" y="174951"/>
                    <a:pt x="44728" y="161587"/>
                    <a:pt x="44728" y="147559"/>
                  </a:cubicBezTo>
                  <a:lnTo>
                    <a:pt x="45691" y="142787"/>
                  </a:lnTo>
                  <a:lnTo>
                    <a:pt x="0" y="127940"/>
                  </a:lnTo>
                  <a:lnTo>
                    <a:pt x="18396" y="71323"/>
                  </a:lnTo>
                  <a:lnTo>
                    <a:pt x="66836" y="87063"/>
                  </a:lnTo>
                  <a:lnTo>
                    <a:pt x="74486" y="75717"/>
                  </a:lnTo>
                  <a:cubicBezTo>
                    <a:pt x="83679" y="66524"/>
                    <a:pt x="94625" y="59085"/>
                    <a:pt x="106781" y="53943"/>
                  </a:cubicBezTo>
                  <a:lnTo>
                    <a:pt x="116562" y="51969"/>
                  </a:lnTo>
                  <a:close/>
                </a:path>
              </a:pathLst>
            </a:cu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5" name="任意多边形 264"/>
            <p:cNvSpPr/>
            <p:nvPr/>
          </p:nvSpPr>
          <p:spPr>
            <a:xfrm rot="19117182">
              <a:off x="5071155" y="1992935"/>
              <a:ext cx="231093" cy="217607"/>
            </a:xfrm>
            <a:custGeom>
              <a:avLst/>
              <a:gdLst>
                <a:gd name="connsiteX0" fmla="*/ 149412 w 292656"/>
                <a:gd name="connsiteY0" fmla="*/ 94275 h 278334"/>
                <a:gd name="connsiteX1" fmla="*/ 97275 w 292656"/>
                <a:gd name="connsiteY1" fmla="*/ 146412 h 278334"/>
                <a:gd name="connsiteX2" fmla="*/ 149412 w 292656"/>
                <a:gd name="connsiteY2" fmla="*/ 198549 h 278334"/>
                <a:gd name="connsiteX3" fmla="*/ 201549 w 292656"/>
                <a:gd name="connsiteY3" fmla="*/ 146412 h 278334"/>
                <a:gd name="connsiteX4" fmla="*/ 149412 w 292656"/>
                <a:gd name="connsiteY4" fmla="*/ 94275 h 278334"/>
                <a:gd name="connsiteX5" fmla="*/ 116562 w 292656"/>
                <a:gd name="connsiteY5" fmla="*/ 0 h 278334"/>
                <a:gd name="connsiteX6" fmla="*/ 176093 w 292656"/>
                <a:gd name="connsiteY6" fmla="*/ 0 h 278334"/>
                <a:gd name="connsiteX7" fmla="*/ 176093 w 292656"/>
                <a:gd name="connsiteY7" fmla="*/ 51968 h 278334"/>
                <a:gd name="connsiteX8" fmla="*/ 185876 w 292656"/>
                <a:gd name="connsiteY8" fmla="*/ 53943 h 278334"/>
                <a:gd name="connsiteX9" fmla="*/ 218170 w 292656"/>
                <a:gd name="connsiteY9" fmla="*/ 75717 h 278334"/>
                <a:gd name="connsiteX10" fmla="*/ 225820 w 292656"/>
                <a:gd name="connsiteY10" fmla="*/ 87063 h 278334"/>
                <a:gd name="connsiteX11" fmla="*/ 274260 w 292656"/>
                <a:gd name="connsiteY11" fmla="*/ 71323 h 278334"/>
                <a:gd name="connsiteX12" fmla="*/ 292656 w 292656"/>
                <a:gd name="connsiteY12" fmla="*/ 127940 h 278334"/>
                <a:gd name="connsiteX13" fmla="*/ 246965 w 292656"/>
                <a:gd name="connsiteY13" fmla="*/ 142787 h 278334"/>
                <a:gd name="connsiteX14" fmla="*/ 247928 w 292656"/>
                <a:gd name="connsiteY14" fmla="*/ 147559 h 278334"/>
                <a:gd name="connsiteX15" fmla="*/ 239944 w 292656"/>
                <a:gd name="connsiteY15" fmla="*/ 187106 h 278334"/>
                <a:gd name="connsiteX16" fmla="*/ 227602 w 292656"/>
                <a:gd name="connsiteY16" fmla="*/ 205411 h 278334"/>
                <a:gd name="connsiteX17" fmla="*/ 255161 w 292656"/>
                <a:gd name="connsiteY17" fmla="*/ 243342 h 278334"/>
                <a:gd name="connsiteX18" fmla="*/ 206999 w 292656"/>
                <a:gd name="connsiteY18" fmla="*/ 278334 h 278334"/>
                <a:gd name="connsiteX19" fmla="*/ 180753 w 292656"/>
                <a:gd name="connsiteY19" fmla="*/ 242209 h 278334"/>
                <a:gd name="connsiteX20" fmla="*/ 146328 w 292656"/>
                <a:gd name="connsiteY20" fmla="*/ 249159 h 278334"/>
                <a:gd name="connsiteX21" fmla="*/ 111904 w 292656"/>
                <a:gd name="connsiteY21" fmla="*/ 242209 h 278334"/>
                <a:gd name="connsiteX22" fmla="*/ 85658 w 292656"/>
                <a:gd name="connsiteY22" fmla="*/ 278334 h 278334"/>
                <a:gd name="connsiteX23" fmla="*/ 37496 w 292656"/>
                <a:gd name="connsiteY23" fmla="*/ 243342 h 278334"/>
                <a:gd name="connsiteX24" fmla="*/ 65054 w 292656"/>
                <a:gd name="connsiteY24" fmla="*/ 205412 h 278334"/>
                <a:gd name="connsiteX25" fmla="*/ 52712 w 292656"/>
                <a:gd name="connsiteY25" fmla="*/ 187106 h 278334"/>
                <a:gd name="connsiteX26" fmla="*/ 44728 w 292656"/>
                <a:gd name="connsiteY26" fmla="*/ 147559 h 278334"/>
                <a:gd name="connsiteX27" fmla="*/ 45691 w 292656"/>
                <a:gd name="connsiteY27" fmla="*/ 142787 h 278334"/>
                <a:gd name="connsiteX28" fmla="*/ 0 w 292656"/>
                <a:gd name="connsiteY28" fmla="*/ 127940 h 278334"/>
                <a:gd name="connsiteX29" fmla="*/ 18396 w 292656"/>
                <a:gd name="connsiteY29" fmla="*/ 71323 h 278334"/>
                <a:gd name="connsiteX30" fmla="*/ 66836 w 292656"/>
                <a:gd name="connsiteY30" fmla="*/ 87063 h 278334"/>
                <a:gd name="connsiteX31" fmla="*/ 74486 w 292656"/>
                <a:gd name="connsiteY31" fmla="*/ 75717 h 278334"/>
                <a:gd name="connsiteX32" fmla="*/ 106781 w 292656"/>
                <a:gd name="connsiteY32" fmla="*/ 53943 h 278334"/>
                <a:gd name="connsiteX33" fmla="*/ 116562 w 292656"/>
                <a:gd name="connsiteY33" fmla="*/ 51969 h 2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56" h="278334">
                  <a:moveTo>
                    <a:pt x="149412" y="94275"/>
                  </a:moveTo>
                  <a:cubicBezTo>
                    <a:pt x="120618" y="94275"/>
                    <a:pt x="97275" y="117618"/>
                    <a:pt x="97275" y="146412"/>
                  </a:cubicBezTo>
                  <a:cubicBezTo>
                    <a:pt x="97275" y="175206"/>
                    <a:pt x="120618" y="198549"/>
                    <a:pt x="149412" y="198549"/>
                  </a:cubicBezTo>
                  <a:cubicBezTo>
                    <a:pt x="178206" y="198549"/>
                    <a:pt x="201549" y="175206"/>
                    <a:pt x="201549" y="146412"/>
                  </a:cubicBezTo>
                  <a:cubicBezTo>
                    <a:pt x="201549" y="117618"/>
                    <a:pt x="178206" y="94275"/>
                    <a:pt x="149412" y="94275"/>
                  </a:cubicBezTo>
                  <a:close/>
                  <a:moveTo>
                    <a:pt x="116562" y="0"/>
                  </a:moveTo>
                  <a:lnTo>
                    <a:pt x="176093" y="0"/>
                  </a:lnTo>
                  <a:lnTo>
                    <a:pt x="176093" y="51968"/>
                  </a:lnTo>
                  <a:lnTo>
                    <a:pt x="185876" y="53943"/>
                  </a:lnTo>
                  <a:cubicBezTo>
                    <a:pt x="198031" y="59085"/>
                    <a:pt x="208977" y="66524"/>
                    <a:pt x="218170" y="75717"/>
                  </a:cubicBezTo>
                  <a:lnTo>
                    <a:pt x="225820" y="87063"/>
                  </a:lnTo>
                  <a:lnTo>
                    <a:pt x="274260" y="71323"/>
                  </a:lnTo>
                  <a:lnTo>
                    <a:pt x="292656" y="127940"/>
                  </a:lnTo>
                  <a:lnTo>
                    <a:pt x="246965" y="142787"/>
                  </a:lnTo>
                  <a:lnTo>
                    <a:pt x="247928" y="147559"/>
                  </a:lnTo>
                  <a:cubicBezTo>
                    <a:pt x="247928" y="161587"/>
                    <a:pt x="245085" y="174951"/>
                    <a:pt x="239944" y="187106"/>
                  </a:cubicBezTo>
                  <a:lnTo>
                    <a:pt x="227602" y="205411"/>
                  </a:lnTo>
                  <a:lnTo>
                    <a:pt x="255161" y="243342"/>
                  </a:lnTo>
                  <a:lnTo>
                    <a:pt x="206999" y="278334"/>
                  </a:lnTo>
                  <a:lnTo>
                    <a:pt x="180753" y="242209"/>
                  </a:lnTo>
                  <a:lnTo>
                    <a:pt x="146328" y="249159"/>
                  </a:lnTo>
                  <a:lnTo>
                    <a:pt x="111904" y="242209"/>
                  </a:lnTo>
                  <a:lnTo>
                    <a:pt x="85658" y="278334"/>
                  </a:lnTo>
                  <a:lnTo>
                    <a:pt x="37496" y="243342"/>
                  </a:lnTo>
                  <a:lnTo>
                    <a:pt x="65054" y="205412"/>
                  </a:lnTo>
                  <a:lnTo>
                    <a:pt x="52712" y="187106"/>
                  </a:lnTo>
                  <a:cubicBezTo>
                    <a:pt x="47571" y="174951"/>
                    <a:pt x="44728" y="161587"/>
                    <a:pt x="44728" y="147559"/>
                  </a:cubicBezTo>
                  <a:lnTo>
                    <a:pt x="45691" y="142787"/>
                  </a:lnTo>
                  <a:lnTo>
                    <a:pt x="0" y="127940"/>
                  </a:lnTo>
                  <a:lnTo>
                    <a:pt x="18396" y="71323"/>
                  </a:lnTo>
                  <a:lnTo>
                    <a:pt x="66836" y="87063"/>
                  </a:lnTo>
                  <a:lnTo>
                    <a:pt x="74486" y="75717"/>
                  </a:lnTo>
                  <a:cubicBezTo>
                    <a:pt x="83679" y="66524"/>
                    <a:pt x="94625" y="59085"/>
                    <a:pt x="106781" y="53943"/>
                  </a:cubicBezTo>
                  <a:lnTo>
                    <a:pt x="116562" y="51969"/>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6" name="任意多边形 265"/>
            <p:cNvSpPr/>
            <p:nvPr/>
          </p:nvSpPr>
          <p:spPr>
            <a:xfrm>
              <a:off x="4972579" y="2153869"/>
              <a:ext cx="143491" cy="135117"/>
            </a:xfrm>
            <a:custGeom>
              <a:avLst/>
              <a:gdLst>
                <a:gd name="connsiteX0" fmla="*/ 149412 w 292656"/>
                <a:gd name="connsiteY0" fmla="*/ 94275 h 278334"/>
                <a:gd name="connsiteX1" fmla="*/ 97275 w 292656"/>
                <a:gd name="connsiteY1" fmla="*/ 146412 h 278334"/>
                <a:gd name="connsiteX2" fmla="*/ 149412 w 292656"/>
                <a:gd name="connsiteY2" fmla="*/ 198549 h 278334"/>
                <a:gd name="connsiteX3" fmla="*/ 201549 w 292656"/>
                <a:gd name="connsiteY3" fmla="*/ 146412 h 278334"/>
                <a:gd name="connsiteX4" fmla="*/ 149412 w 292656"/>
                <a:gd name="connsiteY4" fmla="*/ 94275 h 278334"/>
                <a:gd name="connsiteX5" fmla="*/ 116562 w 292656"/>
                <a:gd name="connsiteY5" fmla="*/ 0 h 278334"/>
                <a:gd name="connsiteX6" fmla="*/ 176093 w 292656"/>
                <a:gd name="connsiteY6" fmla="*/ 0 h 278334"/>
                <a:gd name="connsiteX7" fmla="*/ 176093 w 292656"/>
                <a:gd name="connsiteY7" fmla="*/ 51968 h 278334"/>
                <a:gd name="connsiteX8" fmla="*/ 185876 w 292656"/>
                <a:gd name="connsiteY8" fmla="*/ 53943 h 278334"/>
                <a:gd name="connsiteX9" fmla="*/ 218170 w 292656"/>
                <a:gd name="connsiteY9" fmla="*/ 75717 h 278334"/>
                <a:gd name="connsiteX10" fmla="*/ 225820 w 292656"/>
                <a:gd name="connsiteY10" fmla="*/ 87063 h 278334"/>
                <a:gd name="connsiteX11" fmla="*/ 274260 w 292656"/>
                <a:gd name="connsiteY11" fmla="*/ 71323 h 278334"/>
                <a:gd name="connsiteX12" fmla="*/ 292656 w 292656"/>
                <a:gd name="connsiteY12" fmla="*/ 127940 h 278334"/>
                <a:gd name="connsiteX13" fmla="*/ 246965 w 292656"/>
                <a:gd name="connsiteY13" fmla="*/ 142787 h 278334"/>
                <a:gd name="connsiteX14" fmla="*/ 247928 w 292656"/>
                <a:gd name="connsiteY14" fmla="*/ 147559 h 278334"/>
                <a:gd name="connsiteX15" fmla="*/ 239944 w 292656"/>
                <a:gd name="connsiteY15" fmla="*/ 187106 h 278334"/>
                <a:gd name="connsiteX16" fmla="*/ 227602 w 292656"/>
                <a:gd name="connsiteY16" fmla="*/ 205411 h 278334"/>
                <a:gd name="connsiteX17" fmla="*/ 255161 w 292656"/>
                <a:gd name="connsiteY17" fmla="*/ 243342 h 278334"/>
                <a:gd name="connsiteX18" fmla="*/ 206999 w 292656"/>
                <a:gd name="connsiteY18" fmla="*/ 278334 h 278334"/>
                <a:gd name="connsiteX19" fmla="*/ 180753 w 292656"/>
                <a:gd name="connsiteY19" fmla="*/ 242209 h 278334"/>
                <a:gd name="connsiteX20" fmla="*/ 146328 w 292656"/>
                <a:gd name="connsiteY20" fmla="*/ 249159 h 278334"/>
                <a:gd name="connsiteX21" fmla="*/ 111904 w 292656"/>
                <a:gd name="connsiteY21" fmla="*/ 242209 h 278334"/>
                <a:gd name="connsiteX22" fmla="*/ 85658 w 292656"/>
                <a:gd name="connsiteY22" fmla="*/ 278334 h 278334"/>
                <a:gd name="connsiteX23" fmla="*/ 37496 w 292656"/>
                <a:gd name="connsiteY23" fmla="*/ 243342 h 278334"/>
                <a:gd name="connsiteX24" fmla="*/ 65054 w 292656"/>
                <a:gd name="connsiteY24" fmla="*/ 205412 h 278334"/>
                <a:gd name="connsiteX25" fmla="*/ 52712 w 292656"/>
                <a:gd name="connsiteY25" fmla="*/ 187106 h 278334"/>
                <a:gd name="connsiteX26" fmla="*/ 44728 w 292656"/>
                <a:gd name="connsiteY26" fmla="*/ 147559 h 278334"/>
                <a:gd name="connsiteX27" fmla="*/ 45691 w 292656"/>
                <a:gd name="connsiteY27" fmla="*/ 142787 h 278334"/>
                <a:gd name="connsiteX28" fmla="*/ 0 w 292656"/>
                <a:gd name="connsiteY28" fmla="*/ 127940 h 278334"/>
                <a:gd name="connsiteX29" fmla="*/ 18396 w 292656"/>
                <a:gd name="connsiteY29" fmla="*/ 71323 h 278334"/>
                <a:gd name="connsiteX30" fmla="*/ 66836 w 292656"/>
                <a:gd name="connsiteY30" fmla="*/ 87063 h 278334"/>
                <a:gd name="connsiteX31" fmla="*/ 74486 w 292656"/>
                <a:gd name="connsiteY31" fmla="*/ 75717 h 278334"/>
                <a:gd name="connsiteX32" fmla="*/ 106781 w 292656"/>
                <a:gd name="connsiteY32" fmla="*/ 53943 h 278334"/>
                <a:gd name="connsiteX33" fmla="*/ 116562 w 292656"/>
                <a:gd name="connsiteY33" fmla="*/ 51969 h 2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56" h="278334">
                  <a:moveTo>
                    <a:pt x="149412" y="94275"/>
                  </a:moveTo>
                  <a:cubicBezTo>
                    <a:pt x="120618" y="94275"/>
                    <a:pt x="97275" y="117618"/>
                    <a:pt x="97275" y="146412"/>
                  </a:cubicBezTo>
                  <a:cubicBezTo>
                    <a:pt x="97275" y="175206"/>
                    <a:pt x="120618" y="198549"/>
                    <a:pt x="149412" y="198549"/>
                  </a:cubicBezTo>
                  <a:cubicBezTo>
                    <a:pt x="178206" y="198549"/>
                    <a:pt x="201549" y="175206"/>
                    <a:pt x="201549" y="146412"/>
                  </a:cubicBezTo>
                  <a:cubicBezTo>
                    <a:pt x="201549" y="117618"/>
                    <a:pt x="178206" y="94275"/>
                    <a:pt x="149412" y="94275"/>
                  </a:cubicBezTo>
                  <a:close/>
                  <a:moveTo>
                    <a:pt x="116562" y="0"/>
                  </a:moveTo>
                  <a:lnTo>
                    <a:pt x="176093" y="0"/>
                  </a:lnTo>
                  <a:lnTo>
                    <a:pt x="176093" y="51968"/>
                  </a:lnTo>
                  <a:lnTo>
                    <a:pt x="185876" y="53943"/>
                  </a:lnTo>
                  <a:cubicBezTo>
                    <a:pt x="198031" y="59085"/>
                    <a:pt x="208977" y="66524"/>
                    <a:pt x="218170" y="75717"/>
                  </a:cubicBezTo>
                  <a:lnTo>
                    <a:pt x="225820" y="87063"/>
                  </a:lnTo>
                  <a:lnTo>
                    <a:pt x="274260" y="71323"/>
                  </a:lnTo>
                  <a:lnTo>
                    <a:pt x="292656" y="127940"/>
                  </a:lnTo>
                  <a:lnTo>
                    <a:pt x="246965" y="142787"/>
                  </a:lnTo>
                  <a:lnTo>
                    <a:pt x="247928" y="147559"/>
                  </a:lnTo>
                  <a:cubicBezTo>
                    <a:pt x="247928" y="161587"/>
                    <a:pt x="245085" y="174951"/>
                    <a:pt x="239944" y="187106"/>
                  </a:cubicBezTo>
                  <a:lnTo>
                    <a:pt x="227602" y="205411"/>
                  </a:lnTo>
                  <a:lnTo>
                    <a:pt x="255161" y="243342"/>
                  </a:lnTo>
                  <a:lnTo>
                    <a:pt x="206999" y="278334"/>
                  </a:lnTo>
                  <a:lnTo>
                    <a:pt x="180753" y="242209"/>
                  </a:lnTo>
                  <a:lnTo>
                    <a:pt x="146328" y="249159"/>
                  </a:lnTo>
                  <a:lnTo>
                    <a:pt x="111904" y="242209"/>
                  </a:lnTo>
                  <a:lnTo>
                    <a:pt x="85658" y="278334"/>
                  </a:lnTo>
                  <a:lnTo>
                    <a:pt x="37496" y="243342"/>
                  </a:lnTo>
                  <a:lnTo>
                    <a:pt x="65054" y="205412"/>
                  </a:lnTo>
                  <a:lnTo>
                    <a:pt x="52712" y="187106"/>
                  </a:lnTo>
                  <a:cubicBezTo>
                    <a:pt x="47571" y="174951"/>
                    <a:pt x="44728" y="161587"/>
                    <a:pt x="44728" y="147559"/>
                  </a:cubicBezTo>
                  <a:lnTo>
                    <a:pt x="45691" y="142787"/>
                  </a:lnTo>
                  <a:lnTo>
                    <a:pt x="0" y="127940"/>
                  </a:lnTo>
                  <a:lnTo>
                    <a:pt x="18396" y="71323"/>
                  </a:lnTo>
                  <a:lnTo>
                    <a:pt x="66836" y="87063"/>
                  </a:lnTo>
                  <a:lnTo>
                    <a:pt x="74486" y="75717"/>
                  </a:lnTo>
                  <a:cubicBezTo>
                    <a:pt x="83679" y="66524"/>
                    <a:pt x="94625" y="59085"/>
                    <a:pt x="106781" y="53943"/>
                  </a:cubicBezTo>
                  <a:lnTo>
                    <a:pt x="116562" y="51969"/>
                  </a:lnTo>
                  <a:close/>
                </a:path>
              </a:pathLst>
            </a:cu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7" name="任意多边形 266"/>
            <p:cNvSpPr/>
            <p:nvPr/>
          </p:nvSpPr>
          <p:spPr>
            <a:xfrm rot="540000">
              <a:off x="7207624" y="2904730"/>
              <a:ext cx="190987" cy="179840"/>
            </a:xfrm>
            <a:custGeom>
              <a:avLst/>
              <a:gdLst>
                <a:gd name="connsiteX0" fmla="*/ 149412 w 292656"/>
                <a:gd name="connsiteY0" fmla="*/ 94275 h 278334"/>
                <a:gd name="connsiteX1" fmla="*/ 97275 w 292656"/>
                <a:gd name="connsiteY1" fmla="*/ 146412 h 278334"/>
                <a:gd name="connsiteX2" fmla="*/ 149412 w 292656"/>
                <a:gd name="connsiteY2" fmla="*/ 198549 h 278334"/>
                <a:gd name="connsiteX3" fmla="*/ 201549 w 292656"/>
                <a:gd name="connsiteY3" fmla="*/ 146412 h 278334"/>
                <a:gd name="connsiteX4" fmla="*/ 149412 w 292656"/>
                <a:gd name="connsiteY4" fmla="*/ 94275 h 278334"/>
                <a:gd name="connsiteX5" fmla="*/ 116562 w 292656"/>
                <a:gd name="connsiteY5" fmla="*/ 0 h 278334"/>
                <a:gd name="connsiteX6" fmla="*/ 176093 w 292656"/>
                <a:gd name="connsiteY6" fmla="*/ 0 h 278334"/>
                <a:gd name="connsiteX7" fmla="*/ 176093 w 292656"/>
                <a:gd name="connsiteY7" fmla="*/ 51968 h 278334"/>
                <a:gd name="connsiteX8" fmla="*/ 185876 w 292656"/>
                <a:gd name="connsiteY8" fmla="*/ 53943 h 278334"/>
                <a:gd name="connsiteX9" fmla="*/ 218170 w 292656"/>
                <a:gd name="connsiteY9" fmla="*/ 75717 h 278334"/>
                <a:gd name="connsiteX10" fmla="*/ 225820 w 292656"/>
                <a:gd name="connsiteY10" fmla="*/ 87063 h 278334"/>
                <a:gd name="connsiteX11" fmla="*/ 274260 w 292656"/>
                <a:gd name="connsiteY11" fmla="*/ 71323 h 278334"/>
                <a:gd name="connsiteX12" fmla="*/ 292656 w 292656"/>
                <a:gd name="connsiteY12" fmla="*/ 127940 h 278334"/>
                <a:gd name="connsiteX13" fmla="*/ 246965 w 292656"/>
                <a:gd name="connsiteY13" fmla="*/ 142787 h 278334"/>
                <a:gd name="connsiteX14" fmla="*/ 247928 w 292656"/>
                <a:gd name="connsiteY14" fmla="*/ 147559 h 278334"/>
                <a:gd name="connsiteX15" fmla="*/ 239944 w 292656"/>
                <a:gd name="connsiteY15" fmla="*/ 187106 h 278334"/>
                <a:gd name="connsiteX16" fmla="*/ 227602 w 292656"/>
                <a:gd name="connsiteY16" fmla="*/ 205411 h 278334"/>
                <a:gd name="connsiteX17" fmla="*/ 255161 w 292656"/>
                <a:gd name="connsiteY17" fmla="*/ 243342 h 278334"/>
                <a:gd name="connsiteX18" fmla="*/ 206999 w 292656"/>
                <a:gd name="connsiteY18" fmla="*/ 278334 h 278334"/>
                <a:gd name="connsiteX19" fmla="*/ 180753 w 292656"/>
                <a:gd name="connsiteY19" fmla="*/ 242209 h 278334"/>
                <a:gd name="connsiteX20" fmla="*/ 146328 w 292656"/>
                <a:gd name="connsiteY20" fmla="*/ 249159 h 278334"/>
                <a:gd name="connsiteX21" fmla="*/ 111904 w 292656"/>
                <a:gd name="connsiteY21" fmla="*/ 242209 h 278334"/>
                <a:gd name="connsiteX22" fmla="*/ 85658 w 292656"/>
                <a:gd name="connsiteY22" fmla="*/ 278334 h 278334"/>
                <a:gd name="connsiteX23" fmla="*/ 37496 w 292656"/>
                <a:gd name="connsiteY23" fmla="*/ 243342 h 278334"/>
                <a:gd name="connsiteX24" fmla="*/ 65054 w 292656"/>
                <a:gd name="connsiteY24" fmla="*/ 205412 h 278334"/>
                <a:gd name="connsiteX25" fmla="*/ 52712 w 292656"/>
                <a:gd name="connsiteY25" fmla="*/ 187106 h 278334"/>
                <a:gd name="connsiteX26" fmla="*/ 44728 w 292656"/>
                <a:gd name="connsiteY26" fmla="*/ 147559 h 278334"/>
                <a:gd name="connsiteX27" fmla="*/ 45691 w 292656"/>
                <a:gd name="connsiteY27" fmla="*/ 142787 h 278334"/>
                <a:gd name="connsiteX28" fmla="*/ 0 w 292656"/>
                <a:gd name="connsiteY28" fmla="*/ 127940 h 278334"/>
                <a:gd name="connsiteX29" fmla="*/ 18396 w 292656"/>
                <a:gd name="connsiteY29" fmla="*/ 71323 h 278334"/>
                <a:gd name="connsiteX30" fmla="*/ 66836 w 292656"/>
                <a:gd name="connsiteY30" fmla="*/ 87063 h 278334"/>
                <a:gd name="connsiteX31" fmla="*/ 74486 w 292656"/>
                <a:gd name="connsiteY31" fmla="*/ 75717 h 278334"/>
                <a:gd name="connsiteX32" fmla="*/ 106781 w 292656"/>
                <a:gd name="connsiteY32" fmla="*/ 53943 h 278334"/>
                <a:gd name="connsiteX33" fmla="*/ 116562 w 292656"/>
                <a:gd name="connsiteY33" fmla="*/ 51969 h 2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56" h="278334">
                  <a:moveTo>
                    <a:pt x="149412" y="94275"/>
                  </a:moveTo>
                  <a:cubicBezTo>
                    <a:pt x="120618" y="94275"/>
                    <a:pt x="97275" y="117618"/>
                    <a:pt x="97275" y="146412"/>
                  </a:cubicBezTo>
                  <a:cubicBezTo>
                    <a:pt x="97275" y="175206"/>
                    <a:pt x="120618" y="198549"/>
                    <a:pt x="149412" y="198549"/>
                  </a:cubicBezTo>
                  <a:cubicBezTo>
                    <a:pt x="178206" y="198549"/>
                    <a:pt x="201549" y="175206"/>
                    <a:pt x="201549" y="146412"/>
                  </a:cubicBezTo>
                  <a:cubicBezTo>
                    <a:pt x="201549" y="117618"/>
                    <a:pt x="178206" y="94275"/>
                    <a:pt x="149412" y="94275"/>
                  </a:cubicBezTo>
                  <a:close/>
                  <a:moveTo>
                    <a:pt x="116562" y="0"/>
                  </a:moveTo>
                  <a:lnTo>
                    <a:pt x="176093" y="0"/>
                  </a:lnTo>
                  <a:lnTo>
                    <a:pt x="176093" y="51968"/>
                  </a:lnTo>
                  <a:lnTo>
                    <a:pt x="185876" y="53943"/>
                  </a:lnTo>
                  <a:cubicBezTo>
                    <a:pt x="198031" y="59085"/>
                    <a:pt x="208977" y="66524"/>
                    <a:pt x="218170" y="75717"/>
                  </a:cubicBezTo>
                  <a:lnTo>
                    <a:pt x="225820" y="87063"/>
                  </a:lnTo>
                  <a:lnTo>
                    <a:pt x="274260" y="71323"/>
                  </a:lnTo>
                  <a:lnTo>
                    <a:pt x="292656" y="127940"/>
                  </a:lnTo>
                  <a:lnTo>
                    <a:pt x="246965" y="142787"/>
                  </a:lnTo>
                  <a:lnTo>
                    <a:pt x="247928" y="147559"/>
                  </a:lnTo>
                  <a:cubicBezTo>
                    <a:pt x="247928" y="161587"/>
                    <a:pt x="245085" y="174951"/>
                    <a:pt x="239944" y="187106"/>
                  </a:cubicBezTo>
                  <a:lnTo>
                    <a:pt x="227602" y="205411"/>
                  </a:lnTo>
                  <a:lnTo>
                    <a:pt x="255161" y="243342"/>
                  </a:lnTo>
                  <a:lnTo>
                    <a:pt x="206999" y="278334"/>
                  </a:lnTo>
                  <a:lnTo>
                    <a:pt x="180753" y="242209"/>
                  </a:lnTo>
                  <a:lnTo>
                    <a:pt x="146328" y="249159"/>
                  </a:lnTo>
                  <a:lnTo>
                    <a:pt x="111904" y="242209"/>
                  </a:lnTo>
                  <a:lnTo>
                    <a:pt x="85658" y="278334"/>
                  </a:lnTo>
                  <a:lnTo>
                    <a:pt x="37496" y="243342"/>
                  </a:lnTo>
                  <a:lnTo>
                    <a:pt x="65054" y="205412"/>
                  </a:lnTo>
                  <a:lnTo>
                    <a:pt x="52712" y="187106"/>
                  </a:lnTo>
                  <a:cubicBezTo>
                    <a:pt x="47571" y="174951"/>
                    <a:pt x="44728" y="161587"/>
                    <a:pt x="44728" y="147559"/>
                  </a:cubicBezTo>
                  <a:lnTo>
                    <a:pt x="45691" y="142787"/>
                  </a:lnTo>
                  <a:lnTo>
                    <a:pt x="0" y="127940"/>
                  </a:lnTo>
                  <a:lnTo>
                    <a:pt x="18396" y="71323"/>
                  </a:lnTo>
                  <a:lnTo>
                    <a:pt x="66836" y="87063"/>
                  </a:lnTo>
                  <a:lnTo>
                    <a:pt x="74486" y="75717"/>
                  </a:lnTo>
                  <a:cubicBezTo>
                    <a:pt x="83679" y="66524"/>
                    <a:pt x="94625" y="59085"/>
                    <a:pt x="106781" y="53943"/>
                  </a:cubicBezTo>
                  <a:lnTo>
                    <a:pt x="116562" y="51969"/>
                  </a:lnTo>
                  <a:close/>
                </a:path>
              </a:pathLst>
            </a:cu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8" name="任意多边形 267"/>
            <p:cNvSpPr/>
            <p:nvPr/>
          </p:nvSpPr>
          <p:spPr>
            <a:xfrm rot="20304764">
              <a:off x="4857515" y="3446851"/>
              <a:ext cx="173624" cy="163492"/>
            </a:xfrm>
            <a:custGeom>
              <a:avLst/>
              <a:gdLst>
                <a:gd name="connsiteX0" fmla="*/ 149412 w 292656"/>
                <a:gd name="connsiteY0" fmla="*/ 94275 h 278334"/>
                <a:gd name="connsiteX1" fmla="*/ 97275 w 292656"/>
                <a:gd name="connsiteY1" fmla="*/ 146412 h 278334"/>
                <a:gd name="connsiteX2" fmla="*/ 149412 w 292656"/>
                <a:gd name="connsiteY2" fmla="*/ 198549 h 278334"/>
                <a:gd name="connsiteX3" fmla="*/ 201549 w 292656"/>
                <a:gd name="connsiteY3" fmla="*/ 146412 h 278334"/>
                <a:gd name="connsiteX4" fmla="*/ 149412 w 292656"/>
                <a:gd name="connsiteY4" fmla="*/ 94275 h 278334"/>
                <a:gd name="connsiteX5" fmla="*/ 116562 w 292656"/>
                <a:gd name="connsiteY5" fmla="*/ 0 h 278334"/>
                <a:gd name="connsiteX6" fmla="*/ 176093 w 292656"/>
                <a:gd name="connsiteY6" fmla="*/ 0 h 278334"/>
                <a:gd name="connsiteX7" fmla="*/ 176093 w 292656"/>
                <a:gd name="connsiteY7" fmla="*/ 51968 h 278334"/>
                <a:gd name="connsiteX8" fmla="*/ 185876 w 292656"/>
                <a:gd name="connsiteY8" fmla="*/ 53943 h 278334"/>
                <a:gd name="connsiteX9" fmla="*/ 218170 w 292656"/>
                <a:gd name="connsiteY9" fmla="*/ 75717 h 278334"/>
                <a:gd name="connsiteX10" fmla="*/ 225820 w 292656"/>
                <a:gd name="connsiteY10" fmla="*/ 87063 h 278334"/>
                <a:gd name="connsiteX11" fmla="*/ 274260 w 292656"/>
                <a:gd name="connsiteY11" fmla="*/ 71323 h 278334"/>
                <a:gd name="connsiteX12" fmla="*/ 292656 w 292656"/>
                <a:gd name="connsiteY12" fmla="*/ 127940 h 278334"/>
                <a:gd name="connsiteX13" fmla="*/ 246965 w 292656"/>
                <a:gd name="connsiteY13" fmla="*/ 142787 h 278334"/>
                <a:gd name="connsiteX14" fmla="*/ 247928 w 292656"/>
                <a:gd name="connsiteY14" fmla="*/ 147559 h 278334"/>
                <a:gd name="connsiteX15" fmla="*/ 239944 w 292656"/>
                <a:gd name="connsiteY15" fmla="*/ 187106 h 278334"/>
                <a:gd name="connsiteX16" fmla="*/ 227602 w 292656"/>
                <a:gd name="connsiteY16" fmla="*/ 205411 h 278334"/>
                <a:gd name="connsiteX17" fmla="*/ 255161 w 292656"/>
                <a:gd name="connsiteY17" fmla="*/ 243342 h 278334"/>
                <a:gd name="connsiteX18" fmla="*/ 206999 w 292656"/>
                <a:gd name="connsiteY18" fmla="*/ 278334 h 278334"/>
                <a:gd name="connsiteX19" fmla="*/ 180753 w 292656"/>
                <a:gd name="connsiteY19" fmla="*/ 242209 h 278334"/>
                <a:gd name="connsiteX20" fmla="*/ 146328 w 292656"/>
                <a:gd name="connsiteY20" fmla="*/ 249159 h 278334"/>
                <a:gd name="connsiteX21" fmla="*/ 111904 w 292656"/>
                <a:gd name="connsiteY21" fmla="*/ 242209 h 278334"/>
                <a:gd name="connsiteX22" fmla="*/ 85658 w 292656"/>
                <a:gd name="connsiteY22" fmla="*/ 278334 h 278334"/>
                <a:gd name="connsiteX23" fmla="*/ 37496 w 292656"/>
                <a:gd name="connsiteY23" fmla="*/ 243342 h 278334"/>
                <a:gd name="connsiteX24" fmla="*/ 65054 w 292656"/>
                <a:gd name="connsiteY24" fmla="*/ 205412 h 278334"/>
                <a:gd name="connsiteX25" fmla="*/ 52712 w 292656"/>
                <a:gd name="connsiteY25" fmla="*/ 187106 h 278334"/>
                <a:gd name="connsiteX26" fmla="*/ 44728 w 292656"/>
                <a:gd name="connsiteY26" fmla="*/ 147559 h 278334"/>
                <a:gd name="connsiteX27" fmla="*/ 45691 w 292656"/>
                <a:gd name="connsiteY27" fmla="*/ 142787 h 278334"/>
                <a:gd name="connsiteX28" fmla="*/ 0 w 292656"/>
                <a:gd name="connsiteY28" fmla="*/ 127940 h 278334"/>
                <a:gd name="connsiteX29" fmla="*/ 18396 w 292656"/>
                <a:gd name="connsiteY29" fmla="*/ 71323 h 278334"/>
                <a:gd name="connsiteX30" fmla="*/ 66836 w 292656"/>
                <a:gd name="connsiteY30" fmla="*/ 87063 h 278334"/>
                <a:gd name="connsiteX31" fmla="*/ 74486 w 292656"/>
                <a:gd name="connsiteY31" fmla="*/ 75717 h 278334"/>
                <a:gd name="connsiteX32" fmla="*/ 106781 w 292656"/>
                <a:gd name="connsiteY32" fmla="*/ 53943 h 278334"/>
                <a:gd name="connsiteX33" fmla="*/ 116562 w 292656"/>
                <a:gd name="connsiteY33" fmla="*/ 51969 h 2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56" h="278334">
                  <a:moveTo>
                    <a:pt x="149412" y="94275"/>
                  </a:moveTo>
                  <a:cubicBezTo>
                    <a:pt x="120618" y="94275"/>
                    <a:pt x="97275" y="117618"/>
                    <a:pt x="97275" y="146412"/>
                  </a:cubicBezTo>
                  <a:cubicBezTo>
                    <a:pt x="97275" y="175206"/>
                    <a:pt x="120618" y="198549"/>
                    <a:pt x="149412" y="198549"/>
                  </a:cubicBezTo>
                  <a:cubicBezTo>
                    <a:pt x="178206" y="198549"/>
                    <a:pt x="201549" y="175206"/>
                    <a:pt x="201549" y="146412"/>
                  </a:cubicBezTo>
                  <a:cubicBezTo>
                    <a:pt x="201549" y="117618"/>
                    <a:pt x="178206" y="94275"/>
                    <a:pt x="149412" y="94275"/>
                  </a:cubicBezTo>
                  <a:close/>
                  <a:moveTo>
                    <a:pt x="116562" y="0"/>
                  </a:moveTo>
                  <a:lnTo>
                    <a:pt x="176093" y="0"/>
                  </a:lnTo>
                  <a:lnTo>
                    <a:pt x="176093" y="51968"/>
                  </a:lnTo>
                  <a:lnTo>
                    <a:pt x="185876" y="53943"/>
                  </a:lnTo>
                  <a:cubicBezTo>
                    <a:pt x="198031" y="59085"/>
                    <a:pt x="208977" y="66524"/>
                    <a:pt x="218170" y="75717"/>
                  </a:cubicBezTo>
                  <a:lnTo>
                    <a:pt x="225820" y="87063"/>
                  </a:lnTo>
                  <a:lnTo>
                    <a:pt x="274260" y="71323"/>
                  </a:lnTo>
                  <a:lnTo>
                    <a:pt x="292656" y="127940"/>
                  </a:lnTo>
                  <a:lnTo>
                    <a:pt x="246965" y="142787"/>
                  </a:lnTo>
                  <a:lnTo>
                    <a:pt x="247928" y="147559"/>
                  </a:lnTo>
                  <a:cubicBezTo>
                    <a:pt x="247928" y="161587"/>
                    <a:pt x="245085" y="174951"/>
                    <a:pt x="239944" y="187106"/>
                  </a:cubicBezTo>
                  <a:lnTo>
                    <a:pt x="227602" y="205411"/>
                  </a:lnTo>
                  <a:lnTo>
                    <a:pt x="255161" y="243342"/>
                  </a:lnTo>
                  <a:lnTo>
                    <a:pt x="206999" y="278334"/>
                  </a:lnTo>
                  <a:lnTo>
                    <a:pt x="180753" y="242209"/>
                  </a:lnTo>
                  <a:lnTo>
                    <a:pt x="146328" y="249159"/>
                  </a:lnTo>
                  <a:lnTo>
                    <a:pt x="111904" y="242209"/>
                  </a:lnTo>
                  <a:lnTo>
                    <a:pt x="85658" y="278334"/>
                  </a:lnTo>
                  <a:lnTo>
                    <a:pt x="37496" y="243342"/>
                  </a:lnTo>
                  <a:lnTo>
                    <a:pt x="65054" y="205412"/>
                  </a:lnTo>
                  <a:lnTo>
                    <a:pt x="52712" y="187106"/>
                  </a:lnTo>
                  <a:cubicBezTo>
                    <a:pt x="47571" y="174951"/>
                    <a:pt x="44728" y="161587"/>
                    <a:pt x="44728" y="147559"/>
                  </a:cubicBezTo>
                  <a:lnTo>
                    <a:pt x="45691" y="142787"/>
                  </a:lnTo>
                  <a:lnTo>
                    <a:pt x="0" y="127940"/>
                  </a:lnTo>
                  <a:lnTo>
                    <a:pt x="18396" y="71323"/>
                  </a:lnTo>
                  <a:lnTo>
                    <a:pt x="66836" y="87063"/>
                  </a:lnTo>
                  <a:lnTo>
                    <a:pt x="74486" y="75717"/>
                  </a:lnTo>
                  <a:cubicBezTo>
                    <a:pt x="83679" y="66524"/>
                    <a:pt x="94625" y="59085"/>
                    <a:pt x="106781" y="53943"/>
                  </a:cubicBezTo>
                  <a:lnTo>
                    <a:pt x="116562" y="51969"/>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9" name="任意多边形 268"/>
            <p:cNvSpPr/>
            <p:nvPr/>
          </p:nvSpPr>
          <p:spPr>
            <a:xfrm rot="19776369">
              <a:off x="6497977" y="4105155"/>
              <a:ext cx="231093" cy="217607"/>
            </a:xfrm>
            <a:custGeom>
              <a:avLst/>
              <a:gdLst>
                <a:gd name="connsiteX0" fmla="*/ 149412 w 292656"/>
                <a:gd name="connsiteY0" fmla="*/ 94275 h 278334"/>
                <a:gd name="connsiteX1" fmla="*/ 97275 w 292656"/>
                <a:gd name="connsiteY1" fmla="*/ 146412 h 278334"/>
                <a:gd name="connsiteX2" fmla="*/ 149412 w 292656"/>
                <a:gd name="connsiteY2" fmla="*/ 198549 h 278334"/>
                <a:gd name="connsiteX3" fmla="*/ 201549 w 292656"/>
                <a:gd name="connsiteY3" fmla="*/ 146412 h 278334"/>
                <a:gd name="connsiteX4" fmla="*/ 149412 w 292656"/>
                <a:gd name="connsiteY4" fmla="*/ 94275 h 278334"/>
                <a:gd name="connsiteX5" fmla="*/ 116562 w 292656"/>
                <a:gd name="connsiteY5" fmla="*/ 0 h 278334"/>
                <a:gd name="connsiteX6" fmla="*/ 176093 w 292656"/>
                <a:gd name="connsiteY6" fmla="*/ 0 h 278334"/>
                <a:gd name="connsiteX7" fmla="*/ 176093 w 292656"/>
                <a:gd name="connsiteY7" fmla="*/ 51968 h 278334"/>
                <a:gd name="connsiteX8" fmla="*/ 185876 w 292656"/>
                <a:gd name="connsiteY8" fmla="*/ 53943 h 278334"/>
                <a:gd name="connsiteX9" fmla="*/ 218170 w 292656"/>
                <a:gd name="connsiteY9" fmla="*/ 75717 h 278334"/>
                <a:gd name="connsiteX10" fmla="*/ 225820 w 292656"/>
                <a:gd name="connsiteY10" fmla="*/ 87063 h 278334"/>
                <a:gd name="connsiteX11" fmla="*/ 274260 w 292656"/>
                <a:gd name="connsiteY11" fmla="*/ 71323 h 278334"/>
                <a:gd name="connsiteX12" fmla="*/ 292656 w 292656"/>
                <a:gd name="connsiteY12" fmla="*/ 127940 h 278334"/>
                <a:gd name="connsiteX13" fmla="*/ 246965 w 292656"/>
                <a:gd name="connsiteY13" fmla="*/ 142787 h 278334"/>
                <a:gd name="connsiteX14" fmla="*/ 247928 w 292656"/>
                <a:gd name="connsiteY14" fmla="*/ 147559 h 278334"/>
                <a:gd name="connsiteX15" fmla="*/ 239944 w 292656"/>
                <a:gd name="connsiteY15" fmla="*/ 187106 h 278334"/>
                <a:gd name="connsiteX16" fmla="*/ 227602 w 292656"/>
                <a:gd name="connsiteY16" fmla="*/ 205411 h 278334"/>
                <a:gd name="connsiteX17" fmla="*/ 255161 w 292656"/>
                <a:gd name="connsiteY17" fmla="*/ 243342 h 278334"/>
                <a:gd name="connsiteX18" fmla="*/ 206999 w 292656"/>
                <a:gd name="connsiteY18" fmla="*/ 278334 h 278334"/>
                <a:gd name="connsiteX19" fmla="*/ 180753 w 292656"/>
                <a:gd name="connsiteY19" fmla="*/ 242209 h 278334"/>
                <a:gd name="connsiteX20" fmla="*/ 146328 w 292656"/>
                <a:gd name="connsiteY20" fmla="*/ 249159 h 278334"/>
                <a:gd name="connsiteX21" fmla="*/ 111904 w 292656"/>
                <a:gd name="connsiteY21" fmla="*/ 242209 h 278334"/>
                <a:gd name="connsiteX22" fmla="*/ 85658 w 292656"/>
                <a:gd name="connsiteY22" fmla="*/ 278334 h 278334"/>
                <a:gd name="connsiteX23" fmla="*/ 37496 w 292656"/>
                <a:gd name="connsiteY23" fmla="*/ 243342 h 278334"/>
                <a:gd name="connsiteX24" fmla="*/ 65054 w 292656"/>
                <a:gd name="connsiteY24" fmla="*/ 205412 h 278334"/>
                <a:gd name="connsiteX25" fmla="*/ 52712 w 292656"/>
                <a:gd name="connsiteY25" fmla="*/ 187106 h 278334"/>
                <a:gd name="connsiteX26" fmla="*/ 44728 w 292656"/>
                <a:gd name="connsiteY26" fmla="*/ 147559 h 278334"/>
                <a:gd name="connsiteX27" fmla="*/ 45691 w 292656"/>
                <a:gd name="connsiteY27" fmla="*/ 142787 h 278334"/>
                <a:gd name="connsiteX28" fmla="*/ 0 w 292656"/>
                <a:gd name="connsiteY28" fmla="*/ 127940 h 278334"/>
                <a:gd name="connsiteX29" fmla="*/ 18396 w 292656"/>
                <a:gd name="connsiteY29" fmla="*/ 71323 h 278334"/>
                <a:gd name="connsiteX30" fmla="*/ 66836 w 292656"/>
                <a:gd name="connsiteY30" fmla="*/ 87063 h 278334"/>
                <a:gd name="connsiteX31" fmla="*/ 74486 w 292656"/>
                <a:gd name="connsiteY31" fmla="*/ 75717 h 278334"/>
                <a:gd name="connsiteX32" fmla="*/ 106781 w 292656"/>
                <a:gd name="connsiteY32" fmla="*/ 53943 h 278334"/>
                <a:gd name="connsiteX33" fmla="*/ 116562 w 292656"/>
                <a:gd name="connsiteY33" fmla="*/ 51969 h 2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56" h="278334">
                  <a:moveTo>
                    <a:pt x="149412" y="94275"/>
                  </a:moveTo>
                  <a:cubicBezTo>
                    <a:pt x="120618" y="94275"/>
                    <a:pt x="97275" y="117618"/>
                    <a:pt x="97275" y="146412"/>
                  </a:cubicBezTo>
                  <a:cubicBezTo>
                    <a:pt x="97275" y="175206"/>
                    <a:pt x="120618" y="198549"/>
                    <a:pt x="149412" y="198549"/>
                  </a:cubicBezTo>
                  <a:cubicBezTo>
                    <a:pt x="178206" y="198549"/>
                    <a:pt x="201549" y="175206"/>
                    <a:pt x="201549" y="146412"/>
                  </a:cubicBezTo>
                  <a:cubicBezTo>
                    <a:pt x="201549" y="117618"/>
                    <a:pt x="178206" y="94275"/>
                    <a:pt x="149412" y="94275"/>
                  </a:cubicBezTo>
                  <a:close/>
                  <a:moveTo>
                    <a:pt x="116562" y="0"/>
                  </a:moveTo>
                  <a:lnTo>
                    <a:pt x="176093" y="0"/>
                  </a:lnTo>
                  <a:lnTo>
                    <a:pt x="176093" y="51968"/>
                  </a:lnTo>
                  <a:lnTo>
                    <a:pt x="185876" y="53943"/>
                  </a:lnTo>
                  <a:cubicBezTo>
                    <a:pt x="198031" y="59085"/>
                    <a:pt x="208977" y="66524"/>
                    <a:pt x="218170" y="75717"/>
                  </a:cubicBezTo>
                  <a:lnTo>
                    <a:pt x="225820" y="87063"/>
                  </a:lnTo>
                  <a:lnTo>
                    <a:pt x="274260" y="71323"/>
                  </a:lnTo>
                  <a:lnTo>
                    <a:pt x="292656" y="127940"/>
                  </a:lnTo>
                  <a:lnTo>
                    <a:pt x="246965" y="142787"/>
                  </a:lnTo>
                  <a:lnTo>
                    <a:pt x="247928" y="147559"/>
                  </a:lnTo>
                  <a:cubicBezTo>
                    <a:pt x="247928" y="161587"/>
                    <a:pt x="245085" y="174951"/>
                    <a:pt x="239944" y="187106"/>
                  </a:cubicBezTo>
                  <a:lnTo>
                    <a:pt x="227602" y="205411"/>
                  </a:lnTo>
                  <a:lnTo>
                    <a:pt x="255161" y="243342"/>
                  </a:lnTo>
                  <a:lnTo>
                    <a:pt x="206999" y="278334"/>
                  </a:lnTo>
                  <a:lnTo>
                    <a:pt x="180753" y="242209"/>
                  </a:lnTo>
                  <a:lnTo>
                    <a:pt x="146328" y="249159"/>
                  </a:lnTo>
                  <a:lnTo>
                    <a:pt x="111904" y="242209"/>
                  </a:lnTo>
                  <a:lnTo>
                    <a:pt x="85658" y="278334"/>
                  </a:lnTo>
                  <a:lnTo>
                    <a:pt x="37496" y="243342"/>
                  </a:lnTo>
                  <a:lnTo>
                    <a:pt x="65054" y="205412"/>
                  </a:lnTo>
                  <a:lnTo>
                    <a:pt x="52712" y="187106"/>
                  </a:lnTo>
                  <a:cubicBezTo>
                    <a:pt x="47571" y="174951"/>
                    <a:pt x="44728" y="161587"/>
                    <a:pt x="44728" y="147559"/>
                  </a:cubicBezTo>
                  <a:lnTo>
                    <a:pt x="45691" y="142787"/>
                  </a:lnTo>
                  <a:lnTo>
                    <a:pt x="0" y="127940"/>
                  </a:lnTo>
                  <a:lnTo>
                    <a:pt x="18396" y="71323"/>
                  </a:lnTo>
                  <a:lnTo>
                    <a:pt x="66836" y="87063"/>
                  </a:lnTo>
                  <a:lnTo>
                    <a:pt x="74486" y="75717"/>
                  </a:lnTo>
                  <a:cubicBezTo>
                    <a:pt x="83679" y="66524"/>
                    <a:pt x="94625" y="59085"/>
                    <a:pt x="106781" y="53943"/>
                  </a:cubicBezTo>
                  <a:lnTo>
                    <a:pt x="116562" y="51969"/>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0" name="任意多边形 269"/>
            <p:cNvSpPr/>
            <p:nvPr/>
          </p:nvSpPr>
          <p:spPr>
            <a:xfrm rot="21147409">
              <a:off x="5404548" y="4167283"/>
              <a:ext cx="190987" cy="179840"/>
            </a:xfrm>
            <a:custGeom>
              <a:avLst/>
              <a:gdLst>
                <a:gd name="connsiteX0" fmla="*/ 149412 w 292656"/>
                <a:gd name="connsiteY0" fmla="*/ 94275 h 278334"/>
                <a:gd name="connsiteX1" fmla="*/ 97275 w 292656"/>
                <a:gd name="connsiteY1" fmla="*/ 146412 h 278334"/>
                <a:gd name="connsiteX2" fmla="*/ 149412 w 292656"/>
                <a:gd name="connsiteY2" fmla="*/ 198549 h 278334"/>
                <a:gd name="connsiteX3" fmla="*/ 201549 w 292656"/>
                <a:gd name="connsiteY3" fmla="*/ 146412 h 278334"/>
                <a:gd name="connsiteX4" fmla="*/ 149412 w 292656"/>
                <a:gd name="connsiteY4" fmla="*/ 94275 h 278334"/>
                <a:gd name="connsiteX5" fmla="*/ 116562 w 292656"/>
                <a:gd name="connsiteY5" fmla="*/ 0 h 278334"/>
                <a:gd name="connsiteX6" fmla="*/ 176093 w 292656"/>
                <a:gd name="connsiteY6" fmla="*/ 0 h 278334"/>
                <a:gd name="connsiteX7" fmla="*/ 176093 w 292656"/>
                <a:gd name="connsiteY7" fmla="*/ 51968 h 278334"/>
                <a:gd name="connsiteX8" fmla="*/ 185876 w 292656"/>
                <a:gd name="connsiteY8" fmla="*/ 53943 h 278334"/>
                <a:gd name="connsiteX9" fmla="*/ 218170 w 292656"/>
                <a:gd name="connsiteY9" fmla="*/ 75717 h 278334"/>
                <a:gd name="connsiteX10" fmla="*/ 225820 w 292656"/>
                <a:gd name="connsiteY10" fmla="*/ 87063 h 278334"/>
                <a:gd name="connsiteX11" fmla="*/ 274260 w 292656"/>
                <a:gd name="connsiteY11" fmla="*/ 71323 h 278334"/>
                <a:gd name="connsiteX12" fmla="*/ 292656 w 292656"/>
                <a:gd name="connsiteY12" fmla="*/ 127940 h 278334"/>
                <a:gd name="connsiteX13" fmla="*/ 246965 w 292656"/>
                <a:gd name="connsiteY13" fmla="*/ 142787 h 278334"/>
                <a:gd name="connsiteX14" fmla="*/ 247928 w 292656"/>
                <a:gd name="connsiteY14" fmla="*/ 147559 h 278334"/>
                <a:gd name="connsiteX15" fmla="*/ 239944 w 292656"/>
                <a:gd name="connsiteY15" fmla="*/ 187106 h 278334"/>
                <a:gd name="connsiteX16" fmla="*/ 227602 w 292656"/>
                <a:gd name="connsiteY16" fmla="*/ 205411 h 278334"/>
                <a:gd name="connsiteX17" fmla="*/ 255161 w 292656"/>
                <a:gd name="connsiteY17" fmla="*/ 243342 h 278334"/>
                <a:gd name="connsiteX18" fmla="*/ 206999 w 292656"/>
                <a:gd name="connsiteY18" fmla="*/ 278334 h 278334"/>
                <a:gd name="connsiteX19" fmla="*/ 180753 w 292656"/>
                <a:gd name="connsiteY19" fmla="*/ 242209 h 278334"/>
                <a:gd name="connsiteX20" fmla="*/ 146328 w 292656"/>
                <a:gd name="connsiteY20" fmla="*/ 249159 h 278334"/>
                <a:gd name="connsiteX21" fmla="*/ 111904 w 292656"/>
                <a:gd name="connsiteY21" fmla="*/ 242209 h 278334"/>
                <a:gd name="connsiteX22" fmla="*/ 85658 w 292656"/>
                <a:gd name="connsiteY22" fmla="*/ 278334 h 278334"/>
                <a:gd name="connsiteX23" fmla="*/ 37496 w 292656"/>
                <a:gd name="connsiteY23" fmla="*/ 243342 h 278334"/>
                <a:gd name="connsiteX24" fmla="*/ 65054 w 292656"/>
                <a:gd name="connsiteY24" fmla="*/ 205412 h 278334"/>
                <a:gd name="connsiteX25" fmla="*/ 52712 w 292656"/>
                <a:gd name="connsiteY25" fmla="*/ 187106 h 278334"/>
                <a:gd name="connsiteX26" fmla="*/ 44728 w 292656"/>
                <a:gd name="connsiteY26" fmla="*/ 147559 h 278334"/>
                <a:gd name="connsiteX27" fmla="*/ 45691 w 292656"/>
                <a:gd name="connsiteY27" fmla="*/ 142787 h 278334"/>
                <a:gd name="connsiteX28" fmla="*/ 0 w 292656"/>
                <a:gd name="connsiteY28" fmla="*/ 127940 h 278334"/>
                <a:gd name="connsiteX29" fmla="*/ 18396 w 292656"/>
                <a:gd name="connsiteY29" fmla="*/ 71323 h 278334"/>
                <a:gd name="connsiteX30" fmla="*/ 66836 w 292656"/>
                <a:gd name="connsiteY30" fmla="*/ 87063 h 278334"/>
                <a:gd name="connsiteX31" fmla="*/ 74486 w 292656"/>
                <a:gd name="connsiteY31" fmla="*/ 75717 h 278334"/>
                <a:gd name="connsiteX32" fmla="*/ 106781 w 292656"/>
                <a:gd name="connsiteY32" fmla="*/ 53943 h 278334"/>
                <a:gd name="connsiteX33" fmla="*/ 116562 w 292656"/>
                <a:gd name="connsiteY33" fmla="*/ 51969 h 27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656" h="278334">
                  <a:moveTo>
                    <a:pt x="149412" y="94275"/>
                  </a:moveTo>
                  <a:cubicBezTo>
                    <a:pt x="120618" y="94275"/>
                    <a:pt x="97275" y="117618"/>
                    <a:pt x="97275" y="146412"/>
                  </a:cubicBezTo>
                  <a:cubicBezTo>
                    <a:pt x="97275" y="175206"/>
                    <a:pt x="120618" y="198549"/>
                    <a:pt x="149412" y="198549"/>
                  </a:cubicBezTo>
                  <a:cubicBezTo>
                    <a:pt x="178206" y="198549"/>
                    <a:pt x="201549" y="175206"/>
                    <a:pt x="201549" y="146412"/>
                  </a:cubicBezTo>
                  <a:cubicBezTo>
                    <a:pt x="201549" y="117618"/>
                    <a:pt x="178206" y="94275"/>
                    <a:pt x="149412" y="94275"/>
                  </a:cubicBezTo>
                  <a:close/>
                  <a:moveTo>
                    <a:pt x="116562" y="0"/>
                  </a:moveTo>
                  <a:lnTo>
                    <a:pt x="176093" y="0"/>
                  </a:lnTo>
                  <a:lnTo>
                    <a:pt x="176093" y="51968"/>
                  </a:lnTo>
                  <a:lnTo>
                    <a:pt x="185876" y="53943"/>
                  </a:lnTo>
                  <a:cubicBezTo>
                    <a:pt x="198031" y="59085"/>
                    <a:pt x="208977" y="66524"/>
                    <a:pt x="218170" y="75717"/>
                  </a:cubicBezTo>
                  <a:lnTo>
                    <a:pt x="225820" y="87063"/>
                  </a:lnTo>
                  <a:lnTo>
                    <a:pt x="274260" y="71323"/>
                  </a:lnTo>
                  <a:lnTo>
                    <a:pt x="292656" y="127940"/>
                  </a:lnTo>
                  <a:lnTo>
                    <a:pt x="246965" y="142787"/>
                  </a:lnTo>
                  <a:lnTo>
                    <a:pt x="247928" y="147559"/>
                  </a:lnTo>
                  <a:cubicBezTo>
                    <a:pt x="247928" y="161587"/>
                    <a:pt x="245085" y="174951"/>
                    <a:pt x="239944" y="187106"/>
                  </a:cubicBezTo>
                  <a:lnTo>
                    <a:pt x="227602" y="205411"/>
                  </a:lnTo>
                  <a:lnTo>
                    <a:pt x="255161" y="243342"/>
                  </a:lnTo>
                  <a:lnTo>
                    <a:pt x="206999" y="278334"/>
                  </a:lnTo>
                  <a:lnTo>
                    <a:pt x="180753" y="242209"/>
                  </a:lnTo>
                  <a:lnTo>
                    <a:pt x="146328" y="249159"/>
                  </a:lnTo>
                  <a:lnTo>
                    <a:pt x="111904" y="242209"/>
                  </a:lnTo>
                  <a:lnTo>
                    <a:pt x="85658" y="278334"/>
                  </a:lnTo>
                  <a:lnTo>
                    <a:pt x="37496" y="243342"/>
                  </a:lnTo>
                  <a:lnTo>
                    <a:pt x="65054" y="205412"/>
                  </a:lnTo>
                  <a:lnTo>
                    <a:pt x="52712" y="187106"/>
                  </a:lnTo>
                  <a:cubicBezTo>
                    <a:pt x="47571" y="174951"/>
                    <a:pt x="44728" y="161587"/>
                    <a:pt x="44728" y="147559"/>
                  </a:cubicBezTo>
                  <a:lnTo>
                    <a:pt x="45691" y="142787"/>
                  </a:lnTo>
                  <a:lnTo>
                    <a:pt x="0" y="127940"/>
                  </a:lnTo>
                  <a:lnTo>
                    <a:pt x="18396" y="71323"/>
                  </a:lnTo>
                  <a:lnTo>
                    <a:pt x="66836" y="87063"/>
                  </a:lnTo>
                  <a:lnTo>
                    <a:pt x="74486" y="75717"/>
                  </a:lnTo>
                  <a:cubicBezTo>
                    <a:pt x="83679" y="66524"/>
                    <a:pt x="94625" y="59085"/>
                    <a:pt x="106781" y="53943"/>
                  </a:cubicBezTo>
                  <a:lnTo>
                    <a:pt x="116562" y="51969"/>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71" name="任意多边形 270"/>
            <p:cNvSpPr/>
            <p:nvPr/>
          </p:nvSpPr>
          <p:spPr>
            <a:xfrm rot="21300000">
              <a:off x="6399258" y="2132566"/>
              <a:ext cx="487828" cy="498032"/>
            </a:xfrm>
            <a:custGeom>
              <a:avLst/>
              <a:gdLst>
                <a:gd name="connsiteX0" fmla="*/ 378421 w 770173"/>
                <a:gd name="connsiteY0" fmla="*/ 151612 h 786281"/>
                <a:gd name="connsiteX1" fmla="*/ 131764 w 770173"/>
                <a:gd name="connsiteY1" fmla="*/ 398268 h 786281"/>
                <a:gd name="connsiteX2" fmla="*/ 378421 w 770173"/>
                <a:gd name="connsiteY2" fmla="*/ 644925 h 786281"/>
                <a:gd name="connsiteX3" fmla="*/ 625078 w 770173"/>
                <a:gd name="connsiteY3" fmla="*/ 398268 h 786281"/>
                <a:gd name="connsiteX4" fmla="*/ 378421 w 770173"/>
                <a:gd name="connsiteY4" fmla="*/ 151612 h 786281"/>
                <a:gd name="connsiteX5" fmla="*/ 295853 w 770173"/>
                <a:gd name="connsiteY5" fmla="*/ 0 h 786281"/>
                <a:gd name="connsiteX6" fmla="*/ 474320 w 770173"/>
                <a:gd name="connsiteY6" fmla="*/ 0 h 786281"/>
                <a:gd name="connsiteX7" fmla="*/ 474320 w 770173"/>
                <a:gd name="connsiteY7" fmla="*/ 98921 h 786281"/>
                <a:gd name="connsiteX8" fmla="*/ 502920 w 770173"/>
                <a:gd name="connsiteY8" fmla="*/ 107799 h 786281"/>
                <a:gd name="connsiteX9" fmla="*/ 555523 w 770173"/>
                <a:gd name="connsiteY9" fmla="*/ 136351 h 786281"/>
                <a:gd name="connsiteX10" fmla="*/ 594990 w 770173"/>
                <a:gd name="connsiteY10" fmla="*/ 168914 h 786281"/>
                <a:gd name="connsiteX11" fmla="*/ 680939 w 770173"/>
                <a:gd name="connsiteY11" fmla="*/ 119292 h 786281"/>
                <a:gd name="connsiteX12" fmla="*/ 770173 w 770173"/>
                <a:gd name="connsiteY12" fmla="*/ 273849 h 786281"/>
                <a:gd name="connsiteX13" fmla="*/ 683620 w 770173"/>
                <a:gd name="connsiteY13" fmla="*/ 323819 h 786281"/>
                <a:gd name="connsiteX14" fmla="*/ 685766 w 770173"/>
                <a:gd name="connsiteY14" fmla="*/ 330730 h 786281"/>
                <a:gd name="connsiteX15" fmla="*/ 692057 w 770173"/>
                <a:gd name="connsiteY15" fmla="*/ 393141 h 786281"/>
                <a:gd name="connsiteX16" fmla="*/ 685766 w 770173"/>
                <a:gd name="connsiteY16" fmla="*/ 455551 h 786281"/>
                <a:gd name="connsiteX17" fmla="*/ 683620 w 770173"/>
                <a:gd name="connsiteY17" fmla="*/ 462462 h 786281"/>
                <a:gd name="connsiteX18" fmla="*/ 770173 w 770173"/>
                <a:gd name="connsiteY18" fmla="*/ 512433 h 786281"/>
                <a:gd name="connsiteX19" fmla="*/ 680939 w 770173"/>
                <a:gd name="connsiteY19" fmla="*/ 666990 h 786281"/>
                <a:gd name="connsiteX20" fmla="*/ 594990 w 770173"/>
                <a:gd name="connsiteY20" fmla="*/ 617367 h 786281"/>
                <a:gd name="connsiteX21" fmla="*/ 555523 w 770173"/>
                <a:gd name="connsiteY21" fmla="*/ 649930 h 786281"/>
                <a:gd name="connsiteX22" fmla="*/ 502920 w 770173"/>
                <a:gd name="connsiteY22" fmla="*/ 678482 h 786281"/>
                <a:gd name="connsiteX23" fmla="*/ 474320 w 770173"/>
                <a:gd name="connsiteY23" fmla="*/ 687360 h 786281"/>
                <a:gd name="connsiteX24" fmla="*/ 474320 w 770173"/>
                <a:gd name="connsiteY24" fmla="*/ 786281 h 786281"/>
                <a:gd name="connsiteX25" fmla="*/ 295853 w 770173"/>
                <a:gd name="connsiteY25" fmla="*/ 786281 h 786281"/>
                <a:gd name="connsiteX26" fmla="*/ 295853 w 770173"/>
                <a:gd name="connsiteY26" fmla="*/ 689041 h 786281"/>
                <a:gd name="connsiteX27" fmla="*/ 261839 w 770173"/>
                <a:gd name="connsiteY27" fmla="*/ 678482 h 786281"/>
                <a:gd name="connsiteX28" fmla="*/ 209236 w 770173"/>
                <a:gd name="connsiteY28" fmla="*/ 649930 h 786281"/>
                <a:gd name="connsiteX29" fmla="*/ 171997 w 770173"/>
                <a:gd name="connsiteY29" fmla="*/ 619205 h 786281"/>
                <a:gd name="connsiteX30" fmla="*/ 89233 w 770173"/>
                <a:gd name="connsiteY30" fmla="*/ 666990 h 786281"/>
                <a:gd name="connsiteX31" fmla="*/ 0 w 770173"/>
                <a:gd name="connsiteY31" fmla="*/ 512433 h 786281"/>
                <a:gd name="connsiteX32" fmla="*/ 81961 w 770173"/>
                <a:gd name="connsiteY32" fmla="*/ 465112 h 786281"/>
                <a:gd name="connsiteX33" fmla="*/ 78993 w 770173"/>
                <a:gd name="connsiteY33" fmla="*/ 455551 h 786281"/>
                <a:gd name="connsiteX34" fmla="*/ 72702 w 770173"/>
                <a:gd name="connsiteY34" fmla="*/ 393141 h 786281"/>
                <a:gd name="connsiteX35" fmla="*/ 78993 w 770173"/>
                <a:gd name="connsiteY35" fmla="*/ 330730 h 786281"/>
                <a:gd name="connsiteX36" fmla="*/ 81961 w 770173"/>
                <a:gd name="connsiteY36" fmla="*/ 321169 h 786281"/>
                <a:gd name="connsiteX37" fmla="*/ 0 w 770173"/>
                <a:gd name="connsiteY37" fmla="*/ 273849 h 786281"/>
                <a:gd name="connsiteX38" fmla="*/ 89233 w 770173"/>
                <a:gd name="connsiteY38" fmla="*/ 119292 h 786281"/>
                <a:gd name="connsiteX39" fmla="*/ 171997 w 770173"/>
                <a:gd name="connsiteY39" fmla="*/ 167076 h 786281"/>
                <a:gd name="connsiteX40" fmla="*/ 209236 w 770173"/>
                <a:gd name="connsiteY40" fmla="*/ 136351 h 786281"/>
                <a:gd name="connsiteX41" fmla="*/ 261839 w 770173"/>
                <a:gd name="connsiteY41" fmla="*/ 107799 h 786281"/>
                <a:gd name="connsiteX42" fmla="*/ 295853 w 770173"/>
                <a:gd name="connsiteY42" fmla="*/ 97241 h 786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70173" h="786281">
                  <a:moveTo>
                    <a:pt x="378421" y="151612"/>
                  </a:moveTo>
                  <a:cubicBezTo>
                    <a:pt x="242197" y="151612"/>
                    <a:pt x="131764" y="262044"/>
                    <a:pt x="131764" y="398268"/>
                  </a:cubicBezTo>
                  <a:cubicBezTo>
                    <a:pt x="131764" y="534493"/>
                    <a:pt x="242197" y="644925"/>
                    <a:pt x="378421" y="644925"/>
                  </a:cubicBezTo>
                  <a:cubicBezTo>
                    <a:pt x="514646" y="644925"/>
                    <a:pt x="625078" y="534493"/>
                    <a:pt x="625078" y="398268"/>
                  </a:cubicBezTo>
                  <a:cubicBezTo>
                    <a:pt x="625078" y="262044"/>
                    <a:pt x="514646" y="151612"/>
                    <a:pt x="378421" y="151612"/>
                  </a:cubicBezTo>
                  <a:close/>
                  <a:moveTo>
                    <a:pt x="295853" y="0"/>
                  </a:moveTo>
                  <a:lnTo>
                    <a:pt x="474320" y="0"/>
                  </a:lnTo>
                  <a:lnTo>
                    <a:pt x="474320" y="98921"/>
                  </a:lnTo>
                  <a:lnTo>
                    <a:pt x="502920" y="107799"/>
                  </a:lnTo>
                  <a:cubicBezTo>
                    <a:pt x="521445" y="115634"/>
                    <a:pt x="539048" y="125221"/>
                    <a:pt x="555523" y="136351"/>
                  </a:cubicBezTo>
                  <a:lnTo>
                    <a:pt x="594990" y="168914"/>
                  </a:lnTo>
                  <a:lnTo>
                    <a:pt x="680939" y="119292"/>
                  </a:lnTo>
                  <a:lnTo>
                    <a:pt x="770173" y="273849"/>
                  </a:lnTo>
                  <a:lnTo>
                    <a:pt x="683620" y="323819"/>
                  </a:lnTo>
                  <a:lnTo>
                    <a:pt x="685766" y="330730"/>
                  </a:lnTo>
                  <a:cubicBezTo>
                    <a:pt x="689891" y="350889"/>
                    <a:pt x="692057" y="371762"/>
                    <a:pt x="692057" y="393141"/>
                  </a:cubicBezTo>
                  <a:cubicBezTo>
                    <a:pt x="692057" y="414519"/>
                    <a:pt x="689891" y="435392"/>
                    <a:pt x="685766" y="455551"/>
                  </a:cubicBezTo>
                  <a:lnTo>
                    <a:pt x="683620" y="462462"/>
                  </a:lnTo>
                  <a:lnTo>
                    <a:pt x="770173" y="512433"/>
                  </a:lnTo>
                  <a:lnTo>
                    <a:pt x="680939" y="666990"/>
                  </a:lnTo>
                  <a:lnTo>
                    <a:pt x="594990" y="617367"/>
                  </a:lnTo>
                  <a:lnTo>
                    <a:pt x="555523" y="649930"/>
                  </a:lnTo>
                  <a:cubicBezTo>
                    <a:pt x="539048" y="661060"/>
                    <a:pt x="521445" y="670647"/>
                    <a:pt x="502920" y="678482"/>
                  </a:cubicBezTo>
                  <a:lnTo>
                    <a:pt x="474320" y="687360"/>
                  </a:lnTo>
                  <a:lnTo>
                    <a:pt x="474320" y="786281"/>
                  </a:lnTo>
                  <a:lnTo>
                    <a:pt x="295853" y="786281"/>
                  </a:lnTo>
                  <a:lnTo>
                    <a:pt x="295853" y="689041"/>
                  </a:lnTo>
                  <a:lnTo>
                    <a:pt x="261839" y="678482"/>
                  </a:lnTo>
                  <a:cubicBezTo>
                    <a:pt x="243314" y="670647"/>
                    <a:pt x="225711" y="661060"/>
                    <a:pt x="209236" y="649930"/>
                  </a:cubicBezTo>
                  <a:lnTo>
                    <a:pt x="171997" y="619205"/>
                  </a:lnTo>
                  <a:lnTo>
                    <a:pt x="89233" y="666990"/>
                  </a:lnTo>
                  <a:lnTo>
                    <a:pt x="0" y="512433"/>
                  </a:lnTo>
                  <a:lnTo>
                    <a:pt x="81961" y="465112"/>
                  </a:lnTo>
                  <a:lnTo>
                    <a:pt x="78993" y="455551"/>
                  </a:lnTo>
                  <a:cubicBezTo>
                    <a:pt x="74868" y="435392"/>
                    <a:pt x="72702" y="414519"/>
                    <a:pt x="72702" y="393141"/>
                  </a:cubicBezTo>
                  <a:cubicBezTo>
                    <a:pt x="72702" y="371762"/>
                    <a:pt x="74868" y="350889"/>
                    <a:pt x="78993" y="330730"/>
                  </a:cubicBezTo>
                  <a:lnTo>
                    <a:pt x="81961" y="321169"/>
                  </a:lnTo>
                  <a:lnTo>
                    <a:pt x="0" y="273849"/>
                  </a:lnTo>
                  <a:lnTo>
                    <a:pt x="89233" y="119292"/>
                  </a:lnTo>
                  <a:lnTo>
                    <a:pt x="171997" y="167076"/>
                  </a:lnTo>
                  <a:lnTo>
                    <a:pt x="209236" y="136351"/>
                  </a:lnTo>
                  <a:cubicBezTo>
                    <a:pt x="225711" y="125221"/>
                    <a:pt x="243314" y="115634"/>
                    <a:pt x="261839" y="107799"/>
                  </a:cubicBezTo>
                  <a:lnTo>
                    <a:pt x="295853" y="97241"/>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272" name="组合 271"/>
            <p:cNvGrpSpPr/>
            <p:nvPr/>
          </p:nvGrpSpPr>
          <p:grpSpPr>
            <a:xfrm>
              <a:off x="5274392" y="1830787"/>
              <a:ext cx="308809" cy="308809"/>
              <a:chOff x="3404393" y="1190304"/>
              <a:chExt cx="1066092" cy="1066091"/>
            </a:xfrm>
            <a:solidFill>
              <a:srgbClr val="7030A0"/>
            </a:solidFill>
          </p:grpSpPr>
          <p:sp>
            <p:nvSpPr>
              <p:cNvPr id="694" name="矩形 693"/>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5" name="矩形 694"/>
              <p:cNvSpPr/>
              <p:nvPr/>
            </p:nvSpPr>
            <p:spPr>
              <a:xfrm rot="1800000">
                <a:off x="41180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6" name="矩形 695"/>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7" name="矩形 696"/>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8" name="矩形 697"/>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9" name="矩形 698"/>
              <p:cNvSpPr/>
              <p:nvPr/>
            </p:nvSpPr>
            <p:spPr>
              <a:xfrm rot="9000000">
                <a:off x="41180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0" name="矩形 699"/>
              <p:cNvSpPr/>
              <p:nvPr/>
            </p:nvSpPr>
            <p:spPr>
              <a:xfrm rot="10800000">
                <a:off x="3870396" y="218090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1" name="矩形 700"/>
              <p:cNvSpPr/>
              <p:nvPr/>
            </p:nvSpPr>
            <p:spPr>
              <a:xfrm rot="12600000">
                <a:off x="36227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2" name="矩形 701"/>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3" name="矩形 702"/>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4" name="矩形 703"/>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5" name="矩形 704"/>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6" name="任意多边形 705"/>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7" name="任意多边形 706"/>
              <p:cNvSpPr/>
              <p:nvPr/>
            </p:nvSpPr>
            <p:spPr>
              <a:xfrm>
                <a:off x="3549702" y="1338513"/>
                <a:ext cx="771086" cy="771086"/>
              </a:xfrm>
              <a:custGeom>
                <a:avLst/>
                <a:gdLst>
                  <a:gd name="connsiteX0" fmla="*/ 389436 w 771086"/>
                  <a:gd name="connsiteY0" fmla="*/ 147342 h 771086"/>
                  <a:gd name="connsiteX1" fmla="*/ 152996 w 771086"/>
                  <a:gd name="connsiteY1" fmla="*/ 383782 h 771086"/>
                  <a:gd name="connsiteX2" fmla="*/ 389436 w 771086"/>
                  <a:gd name="connsiteY2" fmla="*/ 620222 h 771086"/>
                  <a:gd name="connsiteX3" fmla="*/ 625876 w 771086"/>
                  <a:gd name="connsiteY3" fmla="*/ 383782 h 771086"/>
                  <a:gd name="connsiteX4" fmla="*/ 389436 w 771086"/>
                  <a:gd name="connsiteY4" fmla="*/ 147342 h 771086"/>
                  <a:gd name="connsiteX5" fmla="*/ 385543 w 771086"/>
                  <a:gd name="connsiteY5" fmla="*/ 0 h 771086"/>
                  <a:gd name="connsiteX6" fmla="*/ 771086 w 771086"/>
                  <a:gd name="connsiteY6" fmla="*/ 385543 h 771086"/>
                  <a:gd name="connsiteX7" fmla="*/ 385543 w 771086"/>
                  <a:gd name="connsiteY7" fmla="*/ 771086 h 771086"/>
                  <a:gd name="connsiteX8" fmla="*/ 0 w 771086"/>
                  <a:gd name="connsiteY8" fmla="*/ 385543 h 771086"/>
                  <a:gd name="connsiteX9" fmla="*/ 385543 w 771086"/>
                  <a:gd name="connsiteY9" fmla="*/ 0 h 7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086" h="771086">
                    <a:moveTo>
                      <a:pt x="389436" y="147342"/>
                    </a:moveTo>
                    <a:cubicBezTo>
                      <a:pt x="258854" y="147342"/>
                      <a:pt x="152996" y="253200"/>
                      <a:pt x="152996" y="383782"/>
                    </a:cubicBezTo>
                    <a:cubicBezTo>
                      <a:pt x="152996" y="514364"/>
                      <a:pt x="258854" y="620222"/>
                      <a:pt x="389436" y="620222"/>
                    </a:cubicBezTo>
                    <a:cubicBezTo>
                      <a:pt x="520018" y="620222"/>
                      <a:pt x="625876" y="514364"/>
                      <a:pt x="625876" y="383782"/>
                    </a:cubicBezTo>
                    <a:cubicBezTo>
                      <a:pt x="625876" y="253200"/>
                      <a:pt x="520018" y="147342"/>
                      <a:pt x="389436" y="147342"/>
                    </a:cubicBezTo>
                    <a:close/>
                    <a:moveTo>
                      <a:pt x="385543" y="0"/>
                    </a:moveTo>
                    <a:cubicBezTo>
                      <a:pt x="598473" y="0"/>
                      <a:pt x="771086" y="172613"/>
                      <a:pt x="771086" y="385543"/>
                    </a:cubicBezTo>
                    <a:cubicBezTo>
                      <a:pt x="771086" y="598473"/>
                      <a:pt x="598473" y="771086"/>
                      <a:pt x="385543" y="771086"/>
                    </a:cubicBezTo>
                    <a:cubicBezTo>
                      <a:pt x="172613" y="771086"/>
                      <a:pt x="0" y="598473"/>
                      <a:pt x="0" y="385543"/>
                    </a:cubicBezTo>
                    <a:cubicBezTo>
                      <a:pt x="0" y="172613"/>
                      <a:pt x="172613" y="0"/>
                      <a:pt x="38554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08" name="任意多边形 707"/>
              <p:cNvSpPr/>
              <p:nvPr/>
            </p:nvSpPr>
            <p:spPr>
              <a:xfrm>
                <a:off x="3601763" y="1388815"/>
                <a:ext cx="666964" cy="666963"/>
              </a:xfrm>
              <a:custGeom>
                <a:avLst/>
                <a:gdLst>
                  <a:gd name="connsiteX0" fmla="*/ 331172 w 666964"/>
                  <a:gd name="connsiteY0" fmla="*/ 120540 h 666964"/>
                  <a:gd name="connsiteX1" fmla="*/ 124230 w 666964"/>
                  <a:gd name="connsiteY1" fmla="*/ 327482 h 666964"/>
                  <a:gd name="connsiteX2" fmla="*/ 331172 w 666964"/>
                  <a:gd name="connsiteY2" fmla="*/ 534424 h 666964"/>
                  <a:gd name="connsiteX3" fmla="*/ 538114 w 666964"/>
                  <a:gd name="connsiteY3" fmla="*/ 327482 h 666964"/>
                  <a:gd name="connsiteX4" fmla="*/ 331172 w 666964"/>
                  <a:gd name="connsiteY4" fmla="*/ 120540 h 666964"/>
                  <a:gd name="connsiteX5" fmla="*/ 333482 w 666964"/>
                  <a:gd name="connsiteY5" fmla="*/ 0 h 666964"/>
                  <a:gd name="connsiteX6" fmla="*/ 666964 w 666964"/>
                  <a:gd name="connsiteY6" fmla="*/ 333482 h 666964"/>
                  <a:gd name="connsiteX7" fmla="*/ 333482 w 666964"/>
                  <a:gd name="connsiteY7" fmla="*/ 666964 h 666964"/>
                  <a:gd name="connsiteX8" fmla="*/ 0 w 666964"/>
                  <a:gd name="connsiteY8" fmla="*/ 333482 h 666964"/>
                  <a:gd name="connsiteX9" fmla="*/ 333482 w 666964"/>
                  <a:gd name="connsiteY9" fmla="*/ 0 h 6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964" h="666964">
                    <a:moveTo>
                      <a:pt x="331172" y="120540"/>
                    </a:moveTo>
                    <a:cubicBezTo>
                      <a:pt x="216881" y="120540"/>
                      <a:pt x="124230" y="213191"/>
                      <a:pt x="124230" y="327482"/>
                    </a:cubicBezTo>
                    <a:cubicBezTo>
                      <a:pt x="124230" y="441773"/>
                      <a:pt x="216881" y="534424"/>
                      <a:pt x="331172" y="534424"/>
                    </a:cubicBezTo>
                    <a:cubicBezTo>
                      <a:pt x="445463" y="534424"/>
                      <a:pt x="538114" y="441773"/>
                      <a:pt x="538114" y="327482"/>
                    </a:cubicBezTo>
                    <a:cubicBezTo>
                      <a:pt x="538114" y="213191"/>
                      <a:pt x="445463" y="120540"/>
                      <a:pt x="331172" y="120540"/>
                    </a:cubicBezTo>
                    <a:close/>
                    <a:moveTo>
                      <a:pt x="333482" y="0"/>
                    </a:moveTo>
                    <a:cubicBezTo>
                      <a:pt x="517659" y="0"/>
                      <a:pt x="666964" y="149305"/>
                      <a:pt x="666964" y="333482"/>
                    </a:cubicBezTo>
                    <a:cubicBezTo>
                      <a:pt x="666964" y="517659"/>
                      <a:pt x="517659" y="666964"/>
                      <a:pt x="333482" y="666964"/>
                    </a:cubicBezTo>
                    <a:cubicBezTo>
                      <a:pt x="149305" y="666964"/>
                      <a:pt x="0" y="517659"/>
                      <a:pt x="0" y="333482"/>
                    </a:cubicBezTo>
                    <a:cubicBezTo>
                      <a:pt x="0" y="149305"/>
                      <a:pt x="149305" y="0"/>
                      <a:pt x="333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3" name="组合 272"/>
            <p:cNvGrpSpPr/>
            <p:nvPr/>
          </p:nvGrpSpPr>
          <p:grpSpPr>
            <a:xfrm>
              <a:off x="5866639" y="3583448"/>
              <a:ext cx="695729" cy="695728"/>
              <a:chOff x="5889363" y="3101297"/>
              <a:chExt cx="841832" cy="841831"/>
            </a:xfrm>
          </p:grpSpPr>
          <p:sp>
            <p:nvSpPr>
              <p:cNvPr id="692" name="任意多边形 691"/>
              <p:cNvSpPr/>
              <p:nvPr/>
            </p:nvSpPr>
            <p:spPr>
              <a:xfrm>
                <a:off x="5889363" y="3101297"/>
                <a:ext cx="841832" cy="841831"/>
              </a:xfrm>
              <a:custGeom>
                <a:avLst/>
                <a:gdLst>
                  <a:gd name="connsiteX0" fmla="*/ 441182 w 889882"/>
                  <a:gd name="connsiteY0" fmla="*/ 266316 h 889881"/>
                  <a:gd name="connsiteX1" fmla="*/ 268444 w 889882"/>
                  <a:gd name="connsiteY1" fmla="*/ 439053 h 889881"/>
                  <a:gd name="connsiteX2" fmla="*/ 441182 w 889882"/>
                  <a:gd name="connsiteY2" fmla="*/ 611790 h 889881"/>
                  <a:gd name="connsiteX3" fmla="*/ 613919 w 889882"/>
                  <a:gd name="connsiteY3" fmla="*/ 439053 h 889881"/>
                  <a:gd name="connsiteX4" fmla="*/ 441182 w 889882"/>
                  <a:gd name="connsiteY4" fmla="*/ 266316 h 889881"/>
                  <a:gd name="connsiteX5" fmla="*/ 388980 w 889882"/>
                  <a:gd name="connsiteY5" fmla="*/ 0 h 889881"/>
                  <a:gd name="connsiteX6" fmla="*/ 500903 w 889882"/>
                  <a:gd name="connsiteY6" fmla="*/ 0 h 889881"/>
                  <a:gd name="connsiteX7" fmla="*/ 500903 w 889882"/>
                  <a:gd name="connsiteY7" fmla="*/ 60161 h 889881"/>
                  <a:gd name="connsiteX8" fmla="*/ 524838 w 889882"/>
                  <a:gd name="connsiteY8" fmla="*/ 62573 h 889881"/>
                  <a:gd name="connsiteX9" fmla="*/ 589495 w 889882"/>
                  <a:gd name="connsiteY9" fmla="*/ 82644 h 889881"/>
                  <a:gd name="connsiteX10" fmla="*/ 618948 w 889882"/>
                  <a:gd name="connsiteY10" fmla="*/ 31630 h 889881"/>
                  <a:gd name="connsiteX11" fmla="*/ 715876 w 889882"/>
                  <a:gd name="connsiteY11" fmla="*/ 87591 h 889881"/>
                  <a:gd name="connsiteX12" fmla="*/ 686033 w 889882"/>
                  <a:gd name="connsiteY12" fmla="*/ 139281 h 889881"/>
                  <a:gd name="connsiteX13" fmla="*/ 721707 w 889882"/>
                  <a:gd name="connsiteY13" fmla="*/ 168715 h 889881"/>
                  <a:gd name="connsiteX14" fmla="*/ 750665 w 889882"/>
                  <a:gd name="connsiteY14" fmla="*/ 203812 h 889881"/>
                  <a:gd name="connsiteX15" fmla="*/ 802290 w 889882"/>
                  <a:gd name="connsiteY15" fmla="*/ 174007 h 889881"/>
                  <a:gd name="connsiteX16" fmla="*/ 858251 w 889882"/>
                  <a:gd name="connsiteY16" fmla="*/ 270935 h 889881"/>
                  <a:gd name="connsiteX17" fmla="*/ 807553 w 889882"/>
                  <a:gd name="connsiteY17" fmla="*/ 300205 h 889881"/>
                  <a:gd name="connsiteX18" fmla="*/ 827848 w 889882"/>
                  <a:gd name="connsiteY18" fmla="*/ 365584 h 889881"/>
                  <a:gd name="connsiteX19" fmla="*/ 830207 w 889882"/>
                  <a:gd name="connsiteY19" fmla="*/ 388980 h 889881"/>
                  <a:gd name="connsiteX20" fmla="*/ 889882 w 889882"/>
                  <a:gd name="connsiteY20" fmla="*/ 388980 h 889881"/>
                  <a:gd name="connsiteX21" fmla="*/ 889882 w 889882"/>
                  <a:gd name="connsiteY21" fmla="*/ 500903 h 889881"/>
                  <a:gd name="connsiteX22" fmla="*/ 830029 w 889882"/>
                  <a:gd name="connsiteY22" fmla="*/ 500903 h 889881"/>
                  <a:gd name="connsiteX23" fmla="*/ 827848 w 889882"/>
                  <a:gd name="connsiteY23" fmla="*/ 522539 h 889881"/>
                  <a:gd name="connsiteX24" fmla="*/ 807090 w 889882"/>
                  <a:gd name="connsiteY24" fmla="*/ 589410 h 889881"/>
                  <a:gd name="connsiteX25" fmla="*/ 858251 w 889882"/>
                  <a:gd name="connsiteY25" fmla="*/ 618948 h 889881"/>
                  <a:gd name="connsiteX26" fmla="*/ 802290 w 889882"/>
                  <a:gd name="connsiteY26" fmla="*/ 715876 h 889881"/>
                  <a:gd name="connsiteX27" fmla="*/ 749682 w 889882"/>
                  <a:gd name="connsiteY27" fmla="*/ 685502 h 889881"/>
                  <a:gd name="connsiteX28" fmla="*/ 721707 w 889882"/>
                  <a:gd name="connsiteY28" fmla="*/ 719408 h 889881"/>
                  <a:gd name="connsiteX29" fmla="*/ 685345 w 889882"/>
                  <a:gd name="connsiteY29" fmla="*/ 749409 h 889881"/>
                  <a:gd name="connsiteX30" fmla="*/ 715876 w 889882"/>
                  <a:gd name="connsiteY30" fmla="*/ 802290 h 889881"/>
                  <a:gd name="connsiteX31" fmla="*/ 618948 w 889882"/>
                  <a:gd name="connsiteY31" fmla="*/ 858252 h 889881"/>
                  <a:gd name="connsiteX32" fmla="*/ 588634 w 889882"/>
                  <a:gd name="connsiteY32" fmla="*/ 805746 h 889881"/>
                  <a:gd name="connsiteX33" fmla="*/ 524838 w 889882"/>
                  <a:gd name="connsiteY33" fmla="*/ 825549 h 889881"/>
                  <a:gd name="connsiteX34" fmla="*/ 500903 w 889882"/>
                  <a:gd name="connsiteY34" fmla="*/ 827962 h 889881"/>
                  <a:gd name="connsiteX35" fmla="*/ 500903 w 889882"/>
                  <a:gd name="connsiteY35" fmla="*/ 889881 h 889881"/>
                  <a:gd name="connsiteX36" fmla="*/ 388980 w 889882"/>
                  <a:gd name="connsiteY36" fmla="*/ 889881 h 889881"/>
                  <a:gd name="connsiteX37" fmla="*/ 388980 w 889882"/>
                  <a:gd name="connsiteY37" fmla="*/ 827676 h 889881"/>
                  <a:gd name="connsiteX38" fmla="*/ 367883 w 889882"/>
                  <a:gd name="connsiteY38" fmla="*/ 825549 h 889881"/>
                  <a:gd name="connsiteX39" fmla="*/ 301681 w 889882"/>
                  <a:gd name="connsiteY39" fmla="*/ 804998 h 889881"/>
                  <a:gd name="connsiteX40" fmla="*/ 270935 w 889882"/>
                  <a:gd name="connsiteY40" fmla="*/ 858252 h 889881"/>
                  <a:gd name="connsiteX41" fmla="*/ 174007 w 889882"/>
                  <a:gd name="connsiteY41" fmla="*/ 802290 h 889881"/>
                  <a:gd name="connsiteX42" fmla="*/ 205454 w 889882"/>
                  <a:gd name="connsiteY42" fmla="*/ 747823 h 889881"/>
                  <a:gd name="connsiteX43" fmla="*/ 171014 w 889882"/>
                  <a:gd name="connsiteY43" fmla="*/ 719408 h 889881"/>
                  <a:gd name="connsiteX44" fmla="*/ 142123 w 889882"/>
                  <a:gd name="connsiteY44" fmla="*/ 684392 h 889881"/>
                  <a:gd name="connsiteX45" fmla="*/ 87591 w 889882"/>
                  <a:gd name="connsiteY45" fmla="*/ 715876 h 889881"/>
                  <a:gd name="connsiteX46" fmla="*/ 31630 w 889882"/>
                  <a:gd name="connsiteY46" fmla="*/ 618948 h 889881"/>
                  <a:gd name="connsiteX47" fmla="*/ 85199 w 889882"/>
                  <a:gd name="connsiteY47" fmla="*/ 588019 h 889881"/>
                  <a:gd name="connsiteX48" fmla="*/ 64873 w 889882"/>
                  <a:gd name="connsiteY48" fmla="*/ 522539 h 889881"/>
                  <a:gd name="connsiteX49" fmla="*/ 62692 w 889882"/>
                  <a:gd name="connsiteY49" fmla="*/ 500903 h 889881"/>
                  <a:gd name="connsiteX50" fmla="*/ 0 w 889882"/>
                  <a:gd name="connsiteY50" fmla="*/ 500903 h 889881"/>
                  <a:gd name="connsiteX51" fmla="*/ 0 w 889882"/>
                  <a:gd name="connsiteY51" fmla="*/ 388980 h 889881"/>
                  <a:gd name="connsiteX52" fmla="*/ 62514 w 889882"/>
                  <a:gd name="connsiteY52" fmla="*/ 388980 h 889881"/>
                  <a:gd name="connsiteX53" fmla="*/ 64873 w 889882"/>
                  <a:gd name="connsiteY53" fmla="*/ 365584 h 889881"/>
                  <a:gd name="connsiteX54" fmla="*/ 84736 w 889882"/>
                  <a:gd name="connsiteY54" fmla="*/ 301596 h 889881"/>
                  <a:gd name="connsiteX55" fmla="*/ 31630 w 889882"/>
                  <a:gd name="connsiteY55" fmla="*/ 270935 h 889881"/>
                  <a:gd name="connsiteX56" fmla="*/ 87591 w 889882"/>
                  <a:gd name="connsiteY56" fmla="*/ 174007 h 889881"/>
                  <a:gd name="connsiteX57" fmla="*/ 141139 w 889882"/>
                  <a:gd name="connsiteY57" fmla="*/ 204923 h 889881"/>
                  <a:gd name="connsiteX58" fmla="*/ 171014 w 889882"/>
                  <a:gd name="connsiteY58" fmla="*/ 168715 h 889881"/>
                  <a:gd name="connsiteX59" fmla="*/ 204766 w 889882"/>
                  <a:gd name="connsiteY59" fmla="*/ 140867 h 889881"/>
                  <a:gd name="connsiteX60" fmla="*/ 174007 w 889882"/>
                  <a:gd name="connsiteY60" fmla="*/ 87591 h 889881"/>
                  <a:gd name="connsiteX61" fmla="*/ 270935 w 889882"/>
                  <a:gd name="connsiteY61" fmla="*/ 31630 h 889881"/>
                  <a:gd name="connsiteX62" fmla="*/ 300819 w 889882"/>
                  <a:gd name="connsiteY62" fmla="*/ 83391 h 889881"/>
                  <a:gd name="connsiteX63" fmla="*/ 367883 w 889882"/>
                  <a:gd name="connsiteY63" fmla="*/ 62573 h 889881"/>
                  <a:gd name="connsiteX64" fmla="*/ 388980 w 889882"/>
                  <a:gd name="connsiteY64" fmla="*/ 60447 h 889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889882" h="889881">
                    <a:moveTo>
                      <a:pt x="441182" y="266316"/>
                    </a:moveTo>
                    <a:cubicBezTo>
                      <a:pt x="345781" y="266316"/>
                      <a:pt x="268444" y="343653"/>
                      <a:pt x="268444" y="439053"/>
                    </a:cubicBezTo>
                    <a:cubicBezTo>
                      <a:pt x="268444" y="534453"/>
                      <a:pt x="345781" y="611790"/>
                      <a:pt x="441182" y="611790"/>
                    </a:cubicBezTo>
                    <a:cubicBezTo>
                      <a:pt x="536582" y="611790"/>
                      <a:pt x="613919" y="534453"/>
                      <a:pt x="613919" y="439053"/>
                    </a:cubicBezTo>
                    <a:cubicBezTo>
                      <a:pt x="613919" y="343653"/>
                      <a:pt x="536582" y="266316"/>
                      <a:pt x="441182" y="266316"/>
                    </a:cubicBezTo>
                    <a:close/>
                    <a:moveTo>
                      <a:pt x="388980" y="0"/>
                    </a:moveTo>
                    <a:lnTo>
                      <a:pt x="500903" y="0"/>
                    </a:lnTo>
                    <a:lnTo>
                      <a:pt x="500903" y="60161"/>
                    </a:lnTo>
                    <a:lnTo>
                      <a:pt x="524838" y="62573"/>
                    </a:lnTo>
                    <a:lnTo>
                      <a:pt x="589495" y="82644"/>
                    </a:lnTo>
                    <a:lnTo>
                      <a:pt x="618948" y="31630"/>
                    </a:lnTo>
                    <a:lnTo>
                      <a:pt x="715876" y="87591"/>
                    </a:lnTo>
                    <a:lnTo>
                      <a:pt x="686033" y="139281"/>
                    </a:lnTo>
                    <a:lnTo>
                      <a:pt x="721707" y="168715"/>
                    </a:lnTo>
                    <a:lnTo>
                      <a:pt x="750665" y="203812"/>
                    </a:lnTo>
                    <a:lnTo>
                      <a:pt x="802290" y="174007"/>
                    </a:lnTo>
                    <a:lnTo>
                      <a:pt x="858251" y="270935"/>
                    </a:lnTo>
                    <a:lnTo>
                      <a:pt x="807553" y="300205"/>
                    </a:lnTo>
                    <a:lnTo>
                      <a:pt x="827848" y="365584"/>
                    </a:lnTo>
                    <a:lnTo>
                      <a:pt x="830207" y="388980"/>
                    </a:lnTo>
                    <a:lnTo>
                      <a:pt x="889882" y="388980"/>
                    </a:lnTo>
                    <a:lnTo>
                      <a:pt x="889882" y="500903"/>
                    </a:lnTo>
                    <a:lnTo>
                      <a:pt x="830029" y="500903"/>
                    </a:lnTo>
                    <a:lnTo>
                      <a:pt x="827848" y="522539"/>
                    </a:lnTo>
                    <a:lnTo>
                      <a:pt x="807090" y="589410"/>
                    </a:lnTo>
                    <a:lnTo>
                      <a:pt x="858251" y="618948"/>
                    </a:lnTo>
                    <a:lnTo>
                      <a:pt x="802290" y="715876"/>
                    </a:lnTo>
                    <a:lnTo>
                      <a:pt x="749682" y="685502"/>
                    </a:lnTo>
                    <a:lnTo>
                      <a:pt x="721707" y="719408"/>
                    </a:lnTo>
                    <a:lnTo>
                      <a:pt x="685345" y="749409"/>
                    </a:lnTo>
                    <a:lnTo>
                      <a:pt x="715876" y="802290"/>
                    </a:lnTo>
                    <a:lnTo>
                      <a:pt x="618948" y="858252"/>
                    </a:lnTo>
                    <a:lnTo>
                      <a:pt x="588634" y="805746"/>
                    </a:lnTo>
                    <a:lnTo>
                      <a:pt x="524838" y="825549"/>
                    </a:lnTo>
                    <a:lnTo>
                      <a:pt x="500903" y="827962"/>
                    </a:lnTo>
                    <a:lnTo>
                      <a:pt x="500903" y="889881"/>
                    </a:lnTo>
                    <a:lnTo>
                      <a:pt x="388980" y="889881"/>
                    </a:lnTo>
                    <a:lnTo>
                      <a:pt x="388980" y="827676"/>
                    </a:lnTo>
                    <a:lnTo>
                      <a:pt x="367883" y="825549"/>
                    </a:lnTo>
                    <a:lnTo>
                      <a:pt x="301681" y="804998"/>
                    </a:lnTo>
                    <a:lnTo>
                      <a:pt x="270935" y="858252"/>
                    </a:lnTo>
                    <a:lnTo>
                      <a:pt x="174007" y="802290"/>
                    </a:lnTo>
                    <a:lnTo>
                      <a:pt x="205454" y="747823"/>
                    </a:lnTo>
                    <a:lnTo>
                      <a:pt x="171014" y="719408"/>
                    </a:lnTo>
                    <a:lnTo>
                      <a:pt x="142123" y="684392"/>
                    </a:lnTo>
                    <a:lnTo>
                      <a:pt x="87591" y="715876"/>
                    </a:lnTo>
                    <a:lnTo>
                      <a:pt x="31630" y="618948"/>
                    </a:lnTo>
                    <a:lnTo>
                      <a:pt x="85199" y="588019"/>
                    </a:lnTo>
                    <a:lnTo>
                      <a:pt x="64873" y="522539"/>
                    </a:lnTo>
                    <a:lnTo>
                      <a:pt x="62692" y="500903"/>
                    </a:lnTo>
                    <a:lnTo>
                      <a:pt x="0" y="500903"/>
                    </a:lnTo>
                    <a:lnTo>
                      <a:pt x="0" y="388980"/>
                    </a:lnTo>
                    <a:lnTo>
                      <a:pt x="62514" y="388980"/>
                    </a:lnTo>
                    <a:lnTo>
                      <a:pt x="64873" y="365584"/>
                    </a:lnTo>
                    <a:lnTo>
                      <a:pt x="84736" y="301596"/>
                    </a:lnTo>
                    <a:lnTo>
                      <a:pt x="31630" y="270935"/>
                    </a:lnTo>
                    <a:lnTo>
                      <a:pt x="87591" y="174007"/>
                    </a:lnTo>
                    <a:lnTo>
                      <a:pt x="141139" y="204923"/>
                    </a:lnTo>
                    <a:lnTo>
                      <a:pt x="171014" y="168715"/>
                    </a:lnTo>
                    <a:lnTo>
                      <a:pt x="204766" y="140867"/>
                    </a:lnTo>
                    <a:lnTo>
                      <a:pt x="174007" y="87591"/>
                    </a:lnTo>
                    <a:lnTo>
                      <a:pt x="270935" y="31630"/>
                    </a:lnTo>
                    <a:lnTo>
                      <a:pt x="300819" y="83391"/>
                    </a:lnTo>
                    <a:lnTo>
                      <a:pt x="367883" y="62573"/>
                    </a:lnTo>
                    <a:lnTo>
                      <a:pt x="388980" y="60447"/>
                    </a:lnTo>
                    <a:close/>
                  </a:path>
                </a:pathLst>
              </a:custGeom>
              <a:solidFill>
                <a:srgbClr val="B381D9"/>
              </a:solidFill>
              <a:ln w="19050">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3" name="椭圆 692"/>
              <p:cNvSpPr/>
              <p:nvPr/>
            </p:nvSpPr>
            <p:spPr>
              <a:xfrm>
                <a:off x="6033461" y="3247646"/>
                <a:ext cx="546936" cy="546936"/>
              </a:xfrm>
              <a:prstGeom prst="ellipse">
                <a:avLst/>
              </a:prstGeom>
              <a:solidFill>
                <a:srgbClr val="B381D9"/>
              </a:solidFill>
              <a:ln w="19050">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4" name="组合 273"/>
            <p:cNvGrpSpPr/>
            <p:nvPr/>
          </p:nvGrpSpPr>
          <p:grpSpPr>
            <a:xfrm>
              <a:off x="6486348" y="2947243"/>
              <a:ext cx="797622" cy="789722"/>
              <a:chOff x="7839570" y="2453897"/>
              <a:chExt cx="373659" cy="373658"/>
            </a:xfrm>
            <a:solidFill>
              <a:srgbClr val="B381D9"/>
            </a:solidFill>
          </p:grpSpPr>
          <p:sp>
            <p:nvSpPr>
              <p:cNvPr id="678" name="矩形 677"/>
              <p:cNvSpPr/>
              <p:nvPr/>
            </p:nvSpPr>
            <p:spPr>
              <a:xfrm>
                <a:off x="8002901" y="2453897"/>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9" name="矩形 678"/>
              <p:cNvSpPr/>
              <p:nvPr/>
            </p:nvSpPr>
            <p:spPr>
              <a:xfrm rot="1800000">
                <a:off x="8089701" y="2477155"/>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0" name="矩形 679"/>
              <p:cNvSpPr/>
              <p:nvPr/>
            </p:nvSpPr>
            <p:spPr>
              <a:xfrm rot="3600000">
                <a:off x="8153243" y="2540695"/>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1" name="矩形 680"/>
              <p:cNvSpPr/>
              <p:nvPr/>
            </p:nvSpPr>
            <p:spPr>
              <a:xfrm rot="5400000">
                <a:off x="8176501" y="2627496"/>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2" name="矩形 681"/>
              <p:cNvSpPr/>
              <p:nvPr/>
            </p:nvSpPr>
            <p:spPr>
              <a:xfrm rot="7200000">
                <a:off x="8153243" y="2714296"/>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3" name="矩形 682"/>
              <p:cNvSpPr/>
              <p:nvPr/>
            </p:nvSpPr>
            <p:spPr>
              <a:xfrm rot="9000000">
                <a:off x="8089701" y="2777838"/>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4" name="矩形 683"/>
              <p:cNvSpPr/>
              <p:nvPr/>
            </p:nvSpPr>
            <p:spPr>
              <a:xfrm rot="10800000">
                <a:off x="8002901" y="2801095"/>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5" name="矩形 684"/>
              <p:cNvSpPr/>
              <p:nvPr/>
            </p:nvSpPr>
            <p:spPr>
              <a:xfrm rot="12600000">
                <a:off x="7916101" y="2777839"/>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6" name="矩形 685"/>
              <p:cNvSpPr/>
              <p:nvPr/>
            </p:nvSpPr>
            <p:spPr>
              <a:xfrm rot="14400000">
                <a:off x="7852559" y="2714297"/>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7" name="矩形 686"/>
              <p:cNvSpPr/>
              <p:nvPr/>
            </p:nvSpPr>
            <p:spPr>
              <a:xfrm rot="16200000">
                <a:off x="7829302" y="2627497"/>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8" name="矩形 687"/>
              <p:cNvSpPr/>
              <p:nvPr/>
            </p:nvSpPr>
            <p:spPr>
              <a:xfrm rot="18000000">
                <a:off x="7852559" y="2540697"/>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89" name="矩形 688"/>
              <p:cNvSpPr/>
              <p:nvPr/>
            </p:nvSpPr>
            <p:spPr>
              <a:xfrm rot="19800000">
                <a:off x="7916101" y="2477155"/>
                <a:ext cx="46996" cy="264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0" name="任意多边形 689"/>
              <p:cNvSpPr/>
              <p:nvPr/>
            </p:nvSpPr>
            <p:spPr>
              <a:xfrm>
                <a:off x="7863488" y="2476849"/>
                <a:ext cx="327015" cy="327016"/>
              </a:xfrm>
              <a:custGeom>
                <a:avLst/>
                <a:gdLst>
                  <a:gd name="connsiteX0" fmla="*/ 162142 w 327015"/>
                  <a:gd name="connsiteY0" fmla="*/ 28994 h 327016"/>
                  <a:gd name="connsiteX1" fmla="*/ 27011 w 327015"/>
                  <a:gd name="connsiteY1" fmla="*/ 164125 h 327016"/>
                  <a:gd name="connsiteX2" fmla="*/ 162142 w 327015"/>
                  <a:gd name="connsiteY2" fmla="*/ 299255 h 327016"/>
                  <a:gd name="connsiteX3" fmla="*/ 297272 w 327015"/>
                  <a:gd name="connsiteY3" fmla="*/ 164125 h 327016"/>
                  <a:gd name="connsiteX4" fmla="*/ 162142 w 327015"/>
                  <a:gd name="connsiteY4" fmla="*/ 28994 h 327016"/>
                  <a:gd name="connsiteX5" fmla="*/ 163508 w 327015"/>
                  <a:gd name="connsiteY5" fmla="*/ 0 h 327016"/>
                  <a:gd name="connsiteX6" fmla="*/ 327015 w 327015"/>
                  <a:gd name="connsiteY6" fmla="*/ 163508 h 327016"/>
                  <a:gd name="connsiteX7" fmla="*/ 163508 w 327015"/>
                  <a:gd name="connsiteY7" fmla="*/ 327016 h 327016"/>
                  <a:gd name="connsiteX8" fmla="*/ 0 w 327015"/>
                  <a:gd name="connsiteY8" fmla="*/ 163508 h 327016"/>
                  <a:gd name="connsiteX9" fmla="*/ 163508 w 327015"/>
                  <a:gd name="connsiteY9" fmla="*/ 0 h 32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015" h="327016">
                    <a:moveTo>
                      <a:pt x="162142" y="28994"/>
                    </a:moveTo>
                    <a:cubicBezTo>
                      <a:pt x="87511" y="28994"/>
                      <a:pt x="27011" y="89494"/>
                      <a:pt x="27011" y="164125"/>
                    </a:cubicBezTo>
                    <a:cubicBezTo>
                      <a:pt x="27011" y="238755"/>
                      <a:pt x="87511" y="299255"/>
                      <a:pt x="162142" y="299255"/>
                    </a:cubicBezTo>
                    <a:cubicBezTo>
                      <a:pt x="236772" y="299255"/>
                      <a:pt x="297272" y="238755"/>
                      <a:pt x="297272" y="164125"/>
                    </a:cubicBezTo>
                    <a:cubicBezTo>
                      <a:pt x="297272" y="89494"/>
                      <a:pt x="236772" y="28994"/>
                      <a:pt x="162142" y="28994"/>
                    </a:cubicBezTo>
                    <a:close/>
                    <a:moveTo>
                      <a:pt x="163508" y="0"/>
                    </a:moveTo>
                    <a:cubicBezTo>
                      <a:pt x="253810" y="0"/>
                      <a:pt x="327015" y="73205"/>
                      <a:pt x="327015" y="163508"/>
                    </a:cubicBezTo>
                    <a:cubicBezTo>
                      <a:pt x="327015" y="253811"/>
                      <a:pt x="253810" y="327016"/>
                      <a:pt x="163508" y="327016"/>
                    </a:cubicBezTo>
                    <a:cubicBezTo>
                      <a:pt x="73205" y="327016"/>
                      <a:pt x="0" y="253811"/>
                      <a:pt x="0" y="163508"/>
                    </a:cubicBezTo>
                    <a:cubicBezTo>
                      <a:pt x="0" y="73205"/>
                      <a:pt x="73205" y="0"/>
                      <a:pt x="1635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91" name="任意多边形 690"/>
              <p:cNvSpPr/>
              <p:nvPr/>
            </p:nvSpPr>
            <p:spPr>
              <a:xfrm>
                <a:off x="7904167" y="2518628"/>
                <a:ext cx="244020" cy="244020"/>
              </a:xfrm>
              <a:custGeom>
                <a:avLst/>
                <a:gdLst>
                  <a:gd name="connsiteX0" fmla="*/ 150008 w 244020"/>
                  <a:gd name="connsiteY0" fmla="*/ 23440 h 244020"/>
                  <a:gd name="connsiteX1" fmla="*/ 138474 w 244020"/>
                  <a:gd name="connsiteY1" fmla="*/ 45133 h 244020"/>
                  <a:gd name="connsiteX2" fmla="*/ 129633 w 244020"/>
                  <a:gd name="connsiteY2" fmla="*/ 43454 h 244020"/>
                  <a:gd name="connsiteX3" fmla="*/ 114512 w 244020"/>
                  <a:gd name="connsiteY3" fmla="*/ 43585 h 244020"/>
                  <a:gd name="connsiteX4" fmla="*/ 102559 w 244020"/>
                  <a:gd name="connsiteY4" fmla="*/ 46021 h 244020"/>
                  <a:gd name="connsiteX5" fmla="*/ 89763 w 244020"/>
                  <a:gd name="connsiteY5" fmla="*/ 25544 h 244020"/>
                  <a:gd name="connsiteX6" fmla="*/ 51524 w 244020"/>
                  <a:gd name="connsiteY6" fmla="*/ 49438 h 244020"/>
                  <a:gd name="connsiteX7" fmla="*/ 64195 w 244020"/>
                  <a:gd name="connsiteY7" fmla="*/ 69717 h 244020"/>
                  <a:gd name="connsiteX8" fmla="*/ 62399 w 244020"/>
                  <a:gd name="connsiteY8" fmla="*/ 71498 h 244020"/>
                  <a:gd name="connsiteX9" fmla="*/ 53592 w 244020"/>
                  <a:gd name="connsiteY9" fmla="*/ 84675 h 244020"/>
                  <a:gd name="connsiteX10" fmla="*/ 47593 w 244020"/>
                  <a:gd name="connsiteY10" fmla="*/ 99344 h 244020"/>
                  <a:gd name="connsiteX11" fmla="*/ 47121 w 244020"/>
                  <a:gd name="connsiteY11" fmla="*/ 101828 h 244020"/>
                  <a:gd name="connsiteX12" fmla="*/ 23224 w 244020"/>
                  <a:gd name="connsiteY12" fmla="*/ 102663 h 244020"/>
                  <a:gd name="connsiteX13" fmla="*/ 24797 w 244020"/>
                  <a:gd name="connsiteY13" fmla="*/ 147727 h 244020"/>
                  <a:gd name="connsiteX14" fmla="*/ 48929 w 244020"/>
                  <a:gd name="connsiteY14" fmla="*/ 146884 h 244020"/>
                  <a:gd name="connsiteX15" fmla="*/ 53593 w 244020"/>
                  <a:gd name="connsiteY15" fmla="*/ 158156 h 244020"/>
                  <a:gd name="connsiteX16" fmla="*/ 61941 w 244020"/>
                  <a:gd name="connsiteY16" fmla="*/ 170765 h 244020"/>
                  <a:gd name="connsiteX17" fmla="*/ 68277 w 244020"/>
                  <a:gd name="connsiteY17" fmla="*/ 177155 h 244020"/>
                  <a:gd name="connsiteX18" fmla="*/ 56742 w 244020"/>
                  <a:gd name="connsiteY18" fmla="*/ 198848 h 244020"/>
                  <a:gd name="connsiteX19" fmla="*/ 96556 w 244020"/>
                  <a:gd name="connsiteY19" fmla="*/ 220017 h 244020"/>
                  <a:gd name="connsiteX20" fmla="*/ 108290 w 244020"/>
                  <a:gd name="connsiteY20" fmla="*/ 197950 h 244020"/>
                  <a:gd name="connsiteX21" fmla="*/ 115723 w 244020"/>
                  <a:gd name="connsiteY21" fmla="*/ 199362 h 244020"/>
                  <a:gd name="connsiteX22" fmla="*/ 130844 w 244020"/>
                  <a:gd name="connsiteY22" fmla="*/ 199231 h 244020"/>
                  <a:gd name="connsiteX23" fmla="*/ 143511 w 244020"/>
                  <a:gd name="connsiteY23" fmla="*/ 196649 h 244020"/>
                  <a:gd name="connsiteX24" fmla="*/ 156800 w 244020"/>
                  <a:gd name="connsiteY24" fmla="*/ 217914 h 244020"/>
                  <a:gd name="connsiteX25" fmla="*/ 195040 w 244020"/>
                  <a:gd name="connsiteY25" fmla="*/ 194019 h 244020"/>
                  <a:gd name="connsiteX26" fmla="*/ 181658 w 244020"/>
                  <a:gd name="connsiteY26" fmla="*/ 172605 h 244020"/>
                  <a:gd name="connsiteX27" fmla="*/ 182957 w 244020"/>
                  <a:gd name="connsiteY27" fmla="*/ 171317 h 244020"/>
                  <a:gd name="connsiteX28" fmla="*/ 191763 w 244020"/>
                  <a:gd name="connsiteY28" fmla="*/ 158141 h 244020"/>
                  <a:gd name="connsiteX29" fmla="*/ 197762 w 244020"/>
                  <a:gd name="connsiteY29" fmla="*/ 143472 h 244020"/>
                  <a:gd name="connsiteX30" fmla="*/ 198103 w 244020"/>
                  <a:gd name="connsiteY30" fmla="*/ 141676 h 244020"/>
                  <a:gd name="connsiteX31" fmla="*/ 223340 w 244020"/>
                  <a:gd name="connsiteY31" fmla="*/ 140794 h 244020"/>
                  <a:gd name="connsiteX32" fmla="*/ 221766 w 244020"/>
                  <a:gd name="connsiteY32" fmla="*/ 95730 h 244020"/>
                  <a:gd name="connsiteX33" fmla="*/ 196706 w 244020"/>
                  <a:gd name="connsiteY33" fmla="*/ 96606 h 244020"/>
                  <a:gd name="connsiteX34" fmla="*/ 191764 w 244020"/>
                  <a:gd name="connsiteY34" fmla="*/ 84660 h 244020"/>
                  <a:gd name="connsiteX35" fmla="*/ 183415 w 244020"/>
                  <a:gd name="connsiteY35" fmla="*/ 72051 h 244020"/>
                  <a:gd name="connsiteX36" fmla="*/ 178088 w 244020"/>
                  <a:gd name="connsiteY36" fmla="*/ 66677 h 244020"/>
                  <a:gd name="connsiteX37" fmla="*/ 189822 w 244020"/>
                  <a:gd name="connsiteY37" fmla="*/ 44610 h 244020"/>
                  <a:gd name="connsiteX38" fmla="*/ 122010 w 244020"/>
                  <a:gd name="connsiteY38" fmla="*/ 0 h 244020"/>
                  <a:gd name="connsiteX39" fmla="*/ 244020 w 244020"/>
                  <a:gd name="connsiteY39" fmla="*/ 122010 h 244020"/>
                  <a:gd name="connsiteX40" fmla="*/ 122010 w 244020"/>
                  <a:gd name="connsiteY40" fmla="*/ 244020 h 244020"/>
                  <a:gd name="connsiteX41" fmla="*/ 0 w 244020"/>
                  <a:gd name="connsiteY41" fmla="*/ 122010 h 244020"/>
                  <a:gd name="connsiteX42" fmla="*/ 122010 w 244020"/>
                  <a:gd name="connsiteY42" fmla="*/ 0 h 24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4020" h="244020">
                    <a:moveTo>
                      <a:pt x="150008" y="23440"/>
                    </a:moveTo>
                    <a:lnTo>
                      <a:pt x="138474" y="45133"/>
                    </a:lnTo>
                    <a:lnTo>
                      <a:pt x="129633" y="43454"/>
                    </a:lnTo>
                    <a:cubicBezTo>
                      <a:pt x="124571" y="43005"/>
                      <a:pt x="119507" y="43056"/>
                      <a:pt x="114512" y="43585"/>
                    </a:cubicBezTo>
                    <a:lnTo>
                      <a:pt x="102559" y="46021"/>
                    </a:lnTo>
                    <a:lnTo>
                      <a:pt x="89763" y="25544"/>
                    </a:lnTo>
                    <a:lnTo>
                      <a:pt x="51524" y="49438"/>
                    </a:lnTo>
                    <a:lnTo>
                      <a:pt x="64195" y="69717"/>
                    </a:lnTo>
                    <a:lnTo>
                      <a:pt x="62399" y="71498"/>
                    </a:lnTo>
                    <a:cubicBezTo>
                      <a:pt x="59088" y="75505"/>
                      <a:pt x="56128" y="79905"/>
                      <a:pt x="53592" y="84675"/>
                    </a:cubicBezTo>
                    <a:cubicBezTo>
                      <a:pt x="51057" y="89444"/>
                      <a:pt x="49064" y="94358"/>
                      <a:pt x="47593" y="99344"/>
                    </a:cubicBezTo>
                    <a:lnTo>
                      <a:pt x="47121" y="101828"/>
                    </a:lnTo>
                    <a:lnTo>
                      <a:pt x="23224" y="102663"/>
                    </a:lnTo>
                    <a:lnTo>
                      <a:pt x="24797" y="147727"/>
                    </a:lnTo>
                    <a:lnTo>
                      <a:pt x="48929" y="146884"/>
                    </a:lnTo>
                    <a:lnTo>
                      <a:pt x="53593" y="158156"/>
                    </a:lnTo>
                    <a:cubicBezTo>
                      <a:pt x="55948" y="162593"/>
                      <a:pt x="58738" y="166820"/>
                      <a:pt x="61941" y="170765"/>
                    </a:cubicBezTo>
                    <a:lnTo>
                      <a:pt x="68277" y="177155"/>
                    </a:lnTo>
                    <a:lnTo>
                      <a:pt x="56742" y="198848"/>
                    </a:lnTo>
                    <a:lnTo>
                      <a:pt x="96556" y="220017"/>
                    </a:lnTo>
                    <a:lnTo>
                      <a:pt x="108290" y="197950"/>
                    </a:lnTo>
                    <a:lnTo>
                      <a:pt x="115723" y="199362"/>
                    </a:lnTo>
                    <a:cubicBezTo>
                      <a:pt x="120785" y="199811"/>
                      <a:pt x="125849" y="199760"/>
                      <a:pt x="130844" y="199231"/>
                    </a:cubicBezTo>
                    <a:lnTo>
                      <a:pt x="143511" y="196649"/>
                    </a:lnTo>
                    <a:lnTo>
                      <a:pt x="156800" y="217914"/>
                    </a:lnTo>
                    <a:lnTo>
                      <a:pt x="195040" y="194019"/>
                    </a:lnTo>
                    <a:lnTo>
                      <a:pt x="181658" y="172605"/>
                    </a:lnTo>
                    <a:lnTo>
                      <a:pt x="182957" y="171317"/>
                    </a:lnTo>
                    <a:cubicBezTo>
                      <a:pt x="186268" y="167309"/>
                      <a:pt x="189227" y="162910"/>
                      <a:pt x="191763" y="158141"/>
                    </a:cubicBezTo>
                    <a:cubicBezTo>
                      <a:pt x="194298" y="153371"/>
                      <a:pt x="196292" y="148459"/>
                      <a:pt x="197762" y="143472"/>
                    </a:cubicBezTo>
                    <a:lnTo>
                      <a:pt x="198103" y="141676"/>
                    </a:lnTo>
                    <a:lnTo>
                      <a:pt x="223340" y="140794"/>
                    </a:lnTo>
                    <a:lnTo>
                      <a:pt x="221766" y="95730"/>
                    </a:lnTo>
                    <a:lnTo>
                      <a:pt x="196706" y="96606"/>
                    </a:lnTo>
                    <a:lnTo>
                      <a:pt x="191764" y="84660"/>
                    </a:lnTo>
                    <a:cubicBezTo>
                      <a:pt x="189409" y="80222"/>
                      <a:pt x="186618" y="75996"/>
                      <a:pt x="183415" y="72051"/>
                    </a:cubicBezTo>
                    <a:lnTo>
                      <a:pt x="178088" y="66677"/>
                    </a:lnTo>
                    <a:lnTo>
                      <a:pt x="189822" y="44610"/>
                    </a:lnTo>
                    <a:close/>
                    <a:moveTo>
                      <a:pt x="122010" y="0"/>
                    </a:moveTo>
                    <a:cubicBezTo>
                      <a:pt x="189394" y="0"/>
                      <a:pt x="244020" y="54626"/>
                      <a:pt x="244020" y="122010"/>
                    </a:cubicBezTo>
                    <a:cubicBezTo>
                      <a:pt x="244020" y="189394"/>
                      <a:pt x="189394" y="244020"/>
                      <a:pt x="122010" y="244020"/>
                    </a:cubicBezTo>
                    <a:cubicBezTo>
                      <a:pt x="54626" y="244020"/>
                      <a:pt x="0" y="189394"/>
                      <a:pt x="0" y="122010"/>
                    </a:cubicBezTo>
                    <a:cubicBezTo>
                      <a:pt x="0" y="54626"/>
                      <a:pt x="54626" y="0"/>
                      <a:pt x="12201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5" name="组合 274"/>
            <p:cNvGrpSpPr/>
            <p:nvPr/>
          </p:nvGrpSpPr>
          <p:grpSpPr>
            <a:xfrm>
              <a:off x="5652570" y="4083545"/>
              <a:ext cx="255214" cy="255214"/>
              <a:chOff x="3404393" y="1190304"/>
              <a:chExt cx="1066092" cy="1066091"/>
            </a:xfrm>
            <a:solidFill>
              <a:srgbClr val="7030A0"/>
            </a:solidFill>
          </p:grpSpPr>
          <p:sp>
            <p:nvSpPr>
              <p:cNvPr id="663" name="矩形 662"/>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4" name="矩形 663"/>
              <p:cNvSpPr/>
              <p:nvPr/>
            </p:nvSpPr>
            <p:spPr>
              <a:xfrm rot="1800000">
                <a:off x="41180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5" name="矩形 664"/>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6" name="矩形 665"/>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7" name="矩形 666"/>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8" name="矩形 667"/>
              <p:cNvSpPr/>
              <p:nvPr/>
            </p:nvSpPr>
            <p:spPr>
              <a:xfrm rot="9000000">
                <a:off x="41180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9" name="矩形 668"/>
              <p:cNvSpPr/>
              <p:nvPr/>
            </p:nvSpPr>
            <p:spPr>
              <a:xfrm rot="10800000">
                <a:off x="3870396" y="218090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0" name="矩形 669"/>
              <p:cNvSpPr/>
              <p:nvPr/>
            </p:nvSpPr>
            <p:spPr>
              <a:xfrm rot="12600000">
                <a:off x="36227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1" name="矩形 670"/>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2" name="矩形 671"/>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3" name="矩形 672"/>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4" name="矩形 673"/>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5" name="任意多边形 674"/>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6" name="任意多边形 675"/>
              <p:cNvSpPr/>
              <p:nvPr/>
            </p:nvSpPr>
            <p:spPr>
              <a:xfrm>
                <a:off x="3549702" y="1338513"/>
                <a:ext cx="771086" cy="771086"/>
              </a:xfrm>
              <a:custGeom>
                <a:avLst/>
                <a:gdLst>
                  <a:gd name="connsiteX0" fmla="*/ 389436 w 771086"/>
                  <a:gd name="connsiteY0" fmla="*/ 147342 h 771086"/>
                  <a:gd name="connsiteX1" fmla="*/ 152996 w 771086"/>
                  <a:gd name="connsiteY1" fmla="*/ 383782 h 771086"/>
                  <a:gd name="connsiteX2" fmla="*/ 389436 w 771086"/>
                  <a:gd name="connsiteY2" fmla="*/ 620222 h 771086"/>
                  <a:gd name="connsiteX3" fmla="*/ 625876 w 771086"/>
                  <a:gd name="connsiteY3" fmla="*/ 383782 h 771086"/>
                  <a:gd name="connsiteX4" fmla="*/ 389436 w 771086"/>
                  <a:gd name="connsiteY4" fmla="*/ 147342 h 771086"/>
                  <a:gd name="connsiteX5" fmla="*/ 385543 w 771086"/>
                  <a:gd name="connsiteY5" fmla="*/ 0 h 771086"/>
                  <a:gd name="connsiteX6" fmla="*/ 771086 w 771086"/>
                  <a:gd name="connsiteY6" fmla="*/ 385543 h 771086"/>
                  <a:gd name="connsiteX7" fmla="*/ 385543 w 771086"/>
                  <a:gd name="connsiteY7" fmla="*/ 771086 h 771086"/>
                  <a:gd name="connsiteX8" fmla="*/ 0 w 771086"/>
                  <a:gd name="connsiteY8" fmla="*/ 385543 h 771086"/>
                  <a:gd name="connsiteX9" fmla="*/ 385543 w 771086"/>
                  <a:gd name="connsiteY9" fmla="*/ 0 h 7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086" h="771086">
                    <a:moveTo>
                      <a:pt x="389436" y="147342"/>
                    </a:moveTo>
                    <a:cubicBezTo>
                      <a:pt x="258854" y="147342"/>
                      <a:pt x="152996" y="253200"/>
                      <a:pt x="152996" y="383782"/>
                    </a:cubicBezTo>
                    <a:cubicBezTo>
                      <a:pt x="152996" y="514364"/>
                      <a:pt x="258854" y="620222"/>
                      <a:pt x="389436" y="620222"/>
                    </a:cubicBezTo>
                    <a:cubicBezTo>
                      <a:pt x="520018" y="620222"/>
                      <a:pt x="625876" y="514364"/>
                      <a:pt x="625876" y="383782"/>
                    </a:cubicBezTo>
                    <a:cubicBezTo>
                      <a:pt x="625876" y="253200"/>
                      <a:pt x="520018" y="147342"/>
                      <a:pt x="389436" y="147342"/>
                    </a:cubicBezTo>
                    <a:close/>
                    <a:moveTo>
                      <a:pt x="385543" y="0"/>
                    </a:moveTo>
                    <a:cubicBezTo>
                      <a:pt x="598473" y="0"/>
                      <a:pt x="771086" y="172613"/>
                      <a:pt x="771086" y="385543"/>
                    </a:cubicBezTo>
                    <a:cubicBezTo>
                      <a:pt x="771086" y="598473"/>
                      <a:pt x="598473" y="771086"/>
                      <a:pt x="385543" y="771086"/>
                    </a:cubicBezTo>
                    <a:cubicBezTo>
                      <a:pt x="172613" y="771086"/>
                      <a:pt x="0" y="598473"/>
                      <a:pt x="0" y="385543"/>
                    </a:cubicBezTo>
                    <a:cubicBezTo>
                      <a:pt x="0" y="172613"/>
                      <a:pt x="172613" y="0"/>
                      <a:pt x="38554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77" name="任意多边形 676"/>
              <p:cNvSpPr/>
              <p:nvPr/>
            </p:nvSpPr>
            <p:spPr>
              <a:xfrm>
                <a:off x="3601763" y="1388814"/>
                <a:ext cx="666964" cy="666964"/>
              </a:xfrm>
              <a:custGeom>
                <a:avLst/>
                <a:gdLst>
                  <a:gd name="connsiteX0" fmla="*/ 331172 w 666964"/>
                  <a:gd name="connsiteY0" fmla="*/ 120540 h 666964"/>
                  <a:gd name="connsiteX1" fmla="*/ 124230 w 666964"/>
                  <a:gd name="connsiteY1" fmla="*/ 327482 h 666964"/>
                  <a:gd name="connsiteX2" fmla="*/ 331172 w 666964"/>
                  <a:gd name="connsiteY2" fmla="*/ 534424 h 666964"/>
                  <a:gd name="connsiteX3" fmla="*/ 538114 w 666964"/>
                  <a:gd name="connsiteY3" fmla="*/ 327482 h 666964"/>
                  <a:gd name="connsiteX4" fmla="*/ 331172 w 666964"/>
                  <a:gd name="connsiteY4" fmla="*/ 120540 h 666964"/>
                  <a:gd name="connsiteX5" fmla="*/ 333482 w 666964"/>
                  <a:gd name="connsiteY5" fmla="*/ 0 h 666964"/>
                  <a:gd name="connsiteX6" fmla="*/ 666964 w 666964"/>
                  <a:gd name="connsiteY6" fmla="*/ 333482 h 666964"/>
                  <a:gd name="connsiteX7" fmla="*/ 333482 w 666964"/>
                  <a:gd name="connsiteY7" fmla="*/ 666964 h 666964"/>
                  <a:gd name="connsiteX8" fmla="*/ 0 w 666964"/>
                  <a:gd name="connsiteY8" fmla="*/ 333482 h 666964"/>
                  <a:gd name="connsiteX9" fmla="*/ 333482 w 666964"/>
                  <a:gd name="connsiteY9" fmla="*/ 0 h 6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964" h="666964">
                    <a:moveTo>
                      <a:pt x="331172" y="120540"/>
                    </a:moveTo>
                    <a:cubicBezTo>
                      <a:pt x="216881" y="120540"/>
                      <a:pt x="124230" y="213191"/>
                      <a:pt x="124230" y="327482"/>
                    </a:cubicBezTo>
                    <a:cubicBezTo>
                      <a:pt x="124230" y="441773"/>
                      <a:pt x="216881" y="534424"/>
                      <a:pt x="331172" y="534424"/>
                    </a:cubicBezTo>
                    <a:cubicBezTo>
                      <a:pt x="445463" y="534424"/>
                      <a:pt x="538114" y="441773"/>
                      <a:pt x="538114" y="327482"/>
                    </a:cubicBezTo>
                    <a:cubicBezTo>
                      <a:pt x="538114" y="213191"/>
                      <a:pt x="445463" y="120540"/>
                      <a:pt x="331172" y="120540"/>
                    </a:cubicBezTo>
                    <a:close/>
                    <a:moveTo>
                      <a:pt x="333482" y="0"/>
                    </a:moveTo>
                    <a:cubicBezTo>
                      <a:pt x="517659" y="0"/>
                      <a:pt x="666964" y="149305"/>
                      <a:pt x="666964" y="333482"/>
                    </a:cubicBezTo>
                    <a:cubicBezTo>
                      <a:pt x="666964" y="517659"/>
                      <a:pt x="517659" y="666964"/>
                      <a:pt x="333482" y="666964"/>
                    </a:cubicBezTo>
                    <a:cubicBezTo>
                      <a:pt x="149305" y="666964"/>
                      <a:pt x="0" y="517659"/>
                      <a:pt x="0" y="333482"/>
                    </a:cubicBezTo>
                    <a:cubicBezTo>
                      <a:pt x="0" y="149305"/>
                      <a:pt x="149305" y="0"/>
                      <a:pt x="333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6" name="组合 275"/>
            <p:cNvGrpSpPr/>
            <p:nvPr/>
          </p:nvGrpSpPr>
          <p:grpSpPr>
            <a:xfrm>
              <a:off x="5303702" y="3703696"/>
              <a:ext cx="450236" cy="454740"/>
              <a:chOff x="3404393" y="1190304"/>
              <a:chExt cx="1066088" cy="1066091"/>
            </a:xfrm>
            <a:solidFill>
              <a:srgbClr val="7030A0"/>
            </a:solidFill>
          </p:grpSpPr>
          <p:sp>
            <p:nvSpPr>
              <p:cNvPr id="650" name="矩形 649"/>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1" name="矩形 650"/>
              <p:cNvSpPr/>
              <p:nvPr/>
            </p:nvSpPr>
            <p:spPr>
              <a:xfrm rot="1800000">
                <a:off x="4118044" y="1256662"/>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2" name="矩形 651"/>
              <p:cNvSpPr/>
              <p:nvPr/>
            </p:nvSpPr>
            <p:spPr>
              <a:xfrm rot="3600000">
                <a:off x="4299336" y="143795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3" name="矩形 652"/>
              <p:cNvSpPr/>
              <p:nvPr/>
            </p:nvSpPr>
            <p:spPr>
              <a:xfrm rot="5400000">
                <a:off x="4365692"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4" name="矩形 653"/>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5" name="矩形 654"/>
              <p:cNvSpPr/>
              <p:nvPr/>
            </p:nvSpPr>
            <p:spPr>
              <a:xfrm rot="9000000">
                <a:off x="4118046" y="2114545"/>
                <a:ext cx="134086"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6" name="矩形 655"/>
              <p:cNvSpPr/>
              <p:nvPr/>
            </p:nvSpPr>
            <p:spPr>
              <a:xfrm rot="10800000">
                <a:off x="3870396" y="2180903"/>
                <a:ext cx="134086"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7" name="矩形 656"/>
              <p:cNvSpPr/>
              <p:nvPr/>
            </p:nvSpPr>
            <p:spPr>
              <a:xfrm rot="12600000">
                <a:off x="3622746" y="2114545"/>
                <a:ext cx="134086"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8" name="矩形 657"/>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59" name="矩形 658"/>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0" name="矩形 659"/>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1" name="矩形 660"/>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62" name="任意多边形 661"/>
              <p:cNvSpPr/>
              <p:nvPr/>
            </p:nvSpPr>
            <p:spPr>
              <a:xfrm>
                <a:off x="3472632" y="1255790"/>
                <a:ext cx="933014" cy="933011"/>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7" name="组合 276"/>
            <p:cNvGrpSpPr/>
            <p:nvPr/>
          </p:nvGrpSpPr>
          <p:grpSpPr>
            <a:xfrm>
              <a:off x="6629022" y="3762285"/>
              <a:ext cx="279561" cy="275844"/>
              <a:chOff x="3404393" y="1190304"/>
              <a:chExt cx="1066092" cy="1041497"/>
            </a:xfrm>
            <a:solidFill>
              <a:srgbClr val="7030A0"/>
            </a:solidFill>
          </p:grpSpPr>
          <p:sp>
            <p:nvSpPr>
              <p:cNvPr id="637" name="矩形 636"/>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8" name="矩形 637"/>
              <p:cNvSpPr/>
              <p:nvPr/>
            </p:nvSpPr>
            <p:spPr>
              <a:xfrm rot="1800000">
                <a:off x="41180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9" name="矩形 638"/>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0" name="矩形 639"/>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1" name="矩形 640"/>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2" name="矩形 641"/>
              <p:cNvSpPr/>
              <p:nvPr/>
            </p:nvSpPr>
            <p:spPr>
              <a:xfrm rot="9000000">
                <a:off x="4118046" y="2089953"/>
                <a:ext cx="134085"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3" name="矩形 642"/>
              <p:cNvSpPr/>
              <p:nvPr/>
            </p:nvSpPr>
            <p:spPr>
              <a:xfrm rot="10800000">
                <a:off x="3870397" y="2156310"/>
                <a:ext cx="134085"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4" name="矩形 643"/>
              <p:cNvSpPr/>
              <p:nvPr/>
            </p:nvSpPr>
            <p:spPr>
              <a:xfrm rot="12600000">
                <a:off x="36227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5" name="矩形 644"/>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6" name="矩形 645"/>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7" name="矩形 646"/>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8" name="矩形 647"/>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49" name="任意多边形 648"/>
              <p:cNvSpPr/>
              <p:nvPr/>
            </p:nvSpPr>
            <p:spPr>
              <a:xfrm>
                <a:off x="3472632" y="1255789"/>
                <a:ext cx="933012" cy="933013"/>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8" name="组合 277"/>
            <p:cNvGrpSpPr/>
            <p:nvPr/>
          </p:nvGrpSpPr>
          <p:grpSpPr>
            <a:xfrm>
              <a:off x="6181646" y="3259622"/>
              <a:ext cx="308807" cy="308809"/>
              <a:chOff x="3404392" y="1190304"/>
              <a:chExt cx="1066086" cy="1066091"/>
            </a:xfrm>
            <a:solidFill>
              <a:srgbClr val="7030A0"/>
            </a:solidFill>
          </p:grpSpPr>
          <p:sp>
            <p:nvSpPr>
              <p:cNvPr id="622" name="矩形 621"/>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3" name="矩形 622"/>
              <p:cNvSpPr/>
              <p:nvPr/>
            </p:nvSpPr>
            <p:spPr>
              <a:xfrm rot="1800000">
                <a:off x="4118046" y="1256660"/>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4" name="矩形 623"/>
              <p:cNvSpPr/>
              <p:nvPr/>
            </p:nvSpPr>
            <p:spPr>
              <a:xfrm rot="3600000">
                <a:off x="4299339" y="1437952"/>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5" name="矩形 624"/>
              <p:cNvSpPr/>
              <p:nvPr/>
            </p:nvSpPr>
            <p:spPr>
              <a:xfrm rot="5400000">
                <a:off x="4365690" y="1685604"/>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6" name="矩形 625"/>
              <p:cNvSpPr/>
              <p:nvPr/>
            </p:nvSpPr>
            <p:spPr>
              <a:xfrm rot="7200000">
                <a:off x="4299330" y="1933252"/>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7" name="矩形 626"/>
              <p:cNvSpPr/>
              <p:nvPr/>
            </p:nvSpPr>
            <p:spPr>
              <a:xfrm rot="9000000">
                <a:off x="4118041" y="2114545"/>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8" name="矩形 627"/>
              <p:cNvSpPr/>
              <p:nvPr/>
            </p:nvSpPr>
            <p:spPr>
              <a:xfrm rot="10800000">
                <a:off x="3870389" y="2180904"/>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9" name="矩形 628"/>
              <p:cNvSpPr/>
              <p:nvPr/>
            </p:nvSpPr>
            <p:spPr>
              <a:xfrm rot="12600000">
                <a:off x="3622741" y="2114545"/>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0" name="矩形 629"/>
              <p:cNvSpPr/>
              <p:nvPr/>
            </p:nvSpPr>
            <p:spPr>
              <a:xfrm rot="14400000">
                <a:off x="3441449" y="1933252"/>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1" name="矩形 630"/>
              <p:cNvSpPr/>
              <p:nvPr/>
            </p:nvSpPr>
            <p:spPr>
              <a:xfrm rot="16200000">
                <a:off x="3375095" y="1685604"/>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2" name="矩形 631"/>
              <p:cNvSpPr/>
              <p:nvPr/>
            </p:nvSpPr>
            <p:spPr>
              <a:xfrm rot="18000000">
                <a:off x="3441454" y="1437952"/>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3" name="矩形 632"/>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4" name="任意多边形 633"/>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5" name="任意多边形 634"/>
              <p:cNvSpPr/>
              <p:nvPr/>
            </p:nvSpPr>
            <p:spPr>
              <a:xfrm>
                <a:off x="3549702" y="1338513"/>
                <a:ext cx="771086" cy="771086"/>
              </a:xfrm>
              <a:custGeom>
                <a:avLst/>
                <a:gdLst>
                  <a:gd name="connsiteX0" fmla="*/ 389436 w 771086"/>
                  <a:gd name="connsiteY0" fmla="*/ 147342 h 771086"/>
                  <a:gd name="connsiteX1" fmla="*/ 152996 w 771086"/>
                  <a:gd name="connsiteY1" fmla="*/ 383782 h 771086"/>
                  <a:gd name="connsiteX2" fmla="*/ 389436 w 771086"/>
                  <a:gd name="connsiteY2" fmla="*/ 620222 h 771086"/>
                  <a:gd name="connsiteX3" fmla="*/ 625876 w 771086"/>
                  <a:gd name="connsiteY3" fmla="*/ 383782 h 771086"/>
                  <a:gd name="connsiteX4" fmla="*/ 389436 w 771086"/>
                  <a:gd name="connsiteY4" fmla="*/ 147342 h 771086"/>
                  <a:gd name="connsiteX5" fmla="*/ 385543 w 771086"/>
                  <a:gd name="connsiteY5" fmla="*/ 0 h 771086"/>
                  <a:gd name="connsiteX6" fmla="*/ 771086 w 771086"/>
                  <a:gd name="connsiteY6" fmla="*/ 385543 h 771086"/>
                  <a:gd name="connsiteX7" fmla="*/ 385543 w 771086"/>
                  <a:gd name="connsiteY7" fmla="*/ 771086 h 771086"/>
                  <a:gd name="connsiteX8" fmla="*/ 0 w 771086"/>
                  <a:gd name="connsiteY8" fmla="*/ 385543 h 771086"/>
                  <a:gd name="connsiteX9" fmla="*/ 385543 w 771086"/>
                  <a:gd name="connsiteY9" fmla="*/ 0 h 7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086" h="771086">
                    <a:moveTo>
                      <a:pt x="389436" y="147342"/>
                    </a:moveTo>
                    <a:cubicBezTo>
                      <a:pt x="258854" y="147342"/>
                      <a:pt x="152996" y="253200"/>
                      <a:pt x="152996" y="383782"/>
                    </a:cubicBezTo>
                    <a:cubicBezTo>
                      <a:pt x="152996" y="514364"/>
                      <a:pt x="258854" y="620222"/>
                      <a:pt x="389436" y="620222"/>
                    </a:cubicBezTo>
                    <a:cubicBezTo>
                      <a:pt x="520018" y="620222"/>
                      <a:pt x="625876" y="514364"/>
                      <a:pt x="625876" y="383782"/>
                    </a:cubicBezTo>
                    <a:cubicBezTo>
                      <a:pt x="625876" y="253200"/>
                      <a:pt x="520018" y="147342"/>
                      <a:pt x="389436" y="147342"/>
                    </a:cubicBezTo>
                    <a:close/>
                    <a:moveTo>
                      <a:pt x="385543" y="0"/>
                    </a:moveTo>
                    <a:cubicBezTo>
                      <a:pt x="598473" y="0"/>
                      <a:pt x="771086" y="172613"/>
                      <a:pt x="771086" y="385543"/>
                    </a:cubicBezTo>
                    <a:cubicBezTo>
                      <a:pt x="771086" y="598473"/>
                      <a:pt x="598473" y="771086"/>
                      <a:pt x="385543" y="771086"/>
                    </a:cubicBezTo>
                    <a:cubicBezTo>
                      <a:pt x="172613" y="771086"/>
                      <a:pt x="0" y="598473"/>
                      <a:pt x="0" y="385543"/>
                    </a:cubicBezTo>
                    <a:cubicBezTo>
                      <a:pt x="0" y="172613"/>
                      <a:pt x="172613" y="0"/>
                      <a:pt x="38554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6" name="任意多边形 635"/>
              <p:cNvSpPr/>
              <p:nvPr/>
            </p:nvSpPr>
            <p:spPr>
              <a:xfrm>
                <a:off x="3601763" y="1388814"/>
                <a:ext cx="666964" cy="666964"/>
              </a:xfrm>
              <a:custGeom>
                <a:avLst/>
                <a:gdLst>
                  <a:gd name="connsiteX0" fmla="*/ 331172 w 666964"/>
                  <a:gd name="connsiteY0" fmla="*/ 120540 h 666964"/>
                  <a:gd name="connsiteX1" fmla="*/ 124230 w 666964"/>
                  <a:gd name="connsiteY1" fmla="*/ 327482 h 666964"/>
                  <a:gd name="connsiteX2" fmla="*/ 331172 w 666964"/>
                  <a:gd name="connsiteY2" fmla="*/ 534424 h 666964"/>
                  <a:gd name="connsiteX3" fmla="*/ 538114 w 666964"/>
                  <a:gd name="connsiteY3" fmla="*/ 327482 h 666964"/>
                  <a:gd name="connsiteX4" fmla="*/ 331172 w 666964"/>
                  <a:gd name="connsiteY4" fmla="*/ 120540 h 666964"/>
                  <a:gd name="connsiteX5" fmla="*/ 333482 w 666964"/>
                  <a:gd name="connsiteY5" fmla="*/ 0 h 666964"/>
                  <a:gd name="connsiteX6" fmla="*/ 666964 w 666964"/>
                  <a:gd name="connsiteY6" fmla="*/ 333482 h 666964"/>
                  <a:gd name="connsiteX7" fmla="*/ 333482 w 666964"/>
                  <a:gd name="connsiteY7" fmla="*/ 666964 h 666964"/>
                  <a:gd name="connsiteX8" fmla="*/ 0 w 666964"/>
                  <a:gd name="connsiteY8" fmla="*/ 333482 h 666964"/>
                  <a:gd name="connsiteX9" fmla="*/ 333482 w 666964"/>
                  <a:gd name="connsiteY9" fmla="*/ 0 h 6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964" h="666964">
                    <a:moveTo>
                      <a:pt x="331172" y="120540"/>
                    </a:moveTo>
                    <a:cubicBezTo>
                      <a:pt x="216881" y="120540"/>
                      <a:pt x="124230" y="213191"/>
                      <a:pt x="124230" y="327482"/>
                    </a:cubicBezTo>
                    <a:cubicBezTo>
                      <a:pt x="124230" y="441773"/>
                      <a:pt x="216881" y="534424"/>
                      <a:pt x="331172" y="534424"/>
                    </a:cubicBezTo>
                    <a:cubicBezTo>
                      <a:pt x="445463" y="534424"/>
                      <a:pt x="538114" y="441773"/>
                      <a:pt x="538114" y="327482"/>
                    </a:cubicBezTo>
                    <a:cubicBezTo>
                      <a:pt x="538114" y="213191"/>
                      <a:pt x="445463" y="120540"/>
                      <a:pt x="331172" y="120540"/>
                    </a:cubicBezTo>
                    <a:close/>
                    <a:moveTo>
                      <a:pt x="333482" y="0"/>
                    </a:moveTo>
                    <a:cubicBezTo>
                      <a:pt x="517659" y="0"/>
                      <a:pt x="666964" y="149305"/>
                      <a:pt x="666964" y="333482"/>
                    </a:cubicBezTo>
                    <a:cubicBezTo>
                      <a:pt x="666964" y="517659"/>
                      <a:pt x="517659" y="666964"/>
                      <a:pt x="333482" y="666964"/>
                    </a:cubicBezTo>
                    <a:cubicBezTo>
                      <a:pt x="149305" y="666964"/>
                      <a:pt x="0" y="517659"/>
                      <a:pt x="0" y="333482"/>
                    </a:cubicBezTo>
                    <a:cubicBezTo>
                      <a:pt x="0" y="149305"/>
                      <a:pt x="149305" y="0"/>
                      <a:pt x="333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9" name="组合 278"/>
            <p:cNvGrpSpPr/>
            <p:nvPr/>
          </p:nvGrpSpPr>
          <p:grpSpPr>
            <a:xfrm>
              <a:off x="6056393" y="2069515"/>
              <a:ext cx="354036" cy="350532"/>
              <a:chOff x="3404394" y="1190304"/>
              <a:chExt cx="1066091" cy="1066090"/>
            </a:xfrm>
            <a:solidFill>
              <a:srgbClr val="B381D9"/>
            </a:solidFill>
          </p:grpSpPr>
          <p:sp>
            <p:nvSpPr>
              <p:cNvPr id="609" name="矩形 608"/>
              <p:cNvSpPr/>
              <p:nvPr/>
            </p:nvSpPr>
            <p:spPr>
              <a:xfrm>
                <a:off x="3870400"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0" name="矩形 609"/>
              <p:cNvSpPr/>
              <p:nvPr/>
            </p:nvSpPr>
            <p:spPr>
              <a:xfrm rot="1800000">
                <a:off x="4118048" y="1256660"/>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1" name="矩形 610"/>
              <p:cNvSpPr/>
              <p:nvPr/>
            </p:nvSpPr>
            <p:spPr>
              <a:xfrm rot="3600000">
                <a:off x="4299343" y="1437955"/>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2" name="矩形 611"/>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3" name="矩形 612"/>
              <p:cNvSpPr/>
              <p:nvPr/>
            </p:nvSpPr>
            <p:spPr>
              <a:xfrm rot="7200000">
                <a:off x="4299339" y="1933254"/>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4" name="矩形 613"/>
              <p:cNvSpPr/>
              <p:nvPr/>
            </p:nvSpPr>
            <p:spPr>
              <a:xfrm rot="9000000">
                <a:off x="4118045"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5" name="矩形 614"/>
              <p:cNvSpPr/>
              <p:nvPr/>
            </p:nvSpPr>
            <p:spPr>
              <a:xfrm rot="10800000">
                <a:off x="3870396" y="2180902"/>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6" name="矩形 615"/>
              <p:cNvSpPr/>
              <p:nvPr/>
            </p:nvSpPr>
            <p:spPr>
              <a:xfrm rot="12600000">
                <a:off x="3622747" y="2114545"/>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7" name="矩形 616"/>
              <p:cNvSpPr/>
              <p:nvPr/>
            </p:nvSpPr>
            <p:spPr>
              <a:xfrm rot="14400000">
                <a:off x="3441454" y="1933254"/>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8" name="矩形 617"/>
              <p:cNvSpPr/>
              <p:nvPr/>
            </p:nvSpPr>
            <p:spPr>
              <a:xfrm rot="16200000">
                <a:off x="3375098" y="1685603"/>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9" name="矩形 618"/>
              <p:cNvSpPr/>
              <p:nvPr/>
            </p:nvSpPr>
            <p:spPr>
              <a:xfrm rot="18000000">
                <a:off x="3441458" y="1437955"/>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0" name="矩形 619"/>
              <p:cNvSpPr/>
              <p:nvPr/>
            </p:nvSpPr>
            <p:spPr>
              <a:xfrm rot="19800000">
                <a:off x="3622749" y="1256660"/>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21" name="任意多边形 620"/>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0" name="组合 279"/>
            <p:cNvGrpSpPr/>
            <p:nvPr/>
          </p:nvGrpSpPr>
          <p:grpSpPr>
            <a:xfrm>
              <a:off x="6299325" y="2567436"/>
              <a:ext cx="207959" cy="205899"/>
              <a:chOff x="3404393" y="1190304"/>
              <a:chExt cx="1066092" cy="1066091"/>
            </a:xfrm>
            <a:solidFill>
              <a:srgbClr val="7030A0"/>
            </a:solidFill>
          </p:grpSpPr>
          <p:sp>
            <p:nvSpPr>
              <p:cNvPr id="596" name="矩形 595"/>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7" name="矩形 596"/>
              <p:cNvSpPr/>
              <p:nvPr/>
            </p:nvSpPr>
            <p:spPr>
              <a:xfrm rot="1800000">
                <a:off x="41180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8" name="矩形 597"/>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9" name="矩形 598"/>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0" name="矩形 599"/>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1" name="矩形 600"/>
              <p:cNvSpPr/>
              <p:nvPr/>
            </p:nvSpPr>
            <p:spPr>
              <a:xfrm rot="9000000">
                <a:off x="41180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2" name="矩形 601"/>
              <p:cNvSpPr/>
              <p:nvPr/>
            </p:nvSpPr>
            <p:spPr>
              <a:xfrm rot="10800000">
                <a:off x="3870396" y="218090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3" name="矩形 602"/>
              <p:cNvSpPr/>
              <p:nvPr/>
            </p:nvSpPr>
            <p:spPr>
              <a:xfrm rot="12600000">
                <a:off x="36227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4" name="矩形 603"/>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5" name="矩形 604"/>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6" name="矩形 605"/>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7" name="矩形 606"/>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8" name="任意多边形 607"/>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1" name="组合 280"/>
            <p:cNvGrpSpPr/>
            <p:nvPr/>
          </p:nvGrpSpPr>
          <p:grpSpPr>
            <a:xfrm>
              <a:off x="6869516" y="2099950"/>
              <a:ext cx="276793" cy="274052"/>
              <a:chOff x="3404393" y="1190304"/>
              <a:chExt cx="1066092" cy="1066091"/>
            </a:xfrm>
            <a:solidFill>
              <a:srgbClr val="B381D9"/>
            </a:solidFill>
          </p:grpSpPr>
          <p:sp>
            <p:nvSpPr>
              <p:cNvPr id="583" name="矩形 582"/>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4" name="矩形 583"/>
              <p:cNvSpPr/>
              <p:nvPr/>
            </p:nvSpPr>
            <p:spPr>
              <a:xfrm rot="1800000">
                <a:off x="41180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5" name="矩形 584"/>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6" name="矩形 585"/>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7" name="矩形 586"/>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8" name="矩形 587"/>
              <p:cNvSpPr/>
              <p:nvPr/>
            </p:nvSpPr>
            <p:spPr>
              <a:xfrm rot="9000000">
                <a:off x="41180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9" name="矩形 588"/>
              <p:cNvSpPr/>
              <p:nvPr/>
            </p:nvSpPr>
            <p:spPr>
              <a:xfrm rot="10800000">
                <a:off x="3870396" y="218090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0" name="矩形 589"/>
              <p:cNvSpPr/>
              <p:nvPr/>
            </p:nvSpPr>
            <p:spPr>
              <a:xfrm rot="12600000">
                <a:off x="36227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1" name="矩形 590"/>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2" name="矩形 591"/>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3" name="矩形 592"/>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4" name="矩形 593"/>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5" name="任意多边形 594"/>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2" name="组合 281"/>
            <p:cNvGrpSpPr/>
            <p:nvPr/>
          </p:nvGrpSpPr>
          <p:grpSpPr>
            <a:xfrm>
              <a:off x="5020685" y="3604868"/>
              <a:ext cx="251630" cy="249138"/>
              <a:chOff x="3404393" y="1190304"/>
              <a:chExt cx="1066092" cy="1066091"/>
            </a:xfrm>
            <a:solidFill>
              <a:srgbClr val="B381D9"/>
            </a:solidFill>
          </p:grpSpPr>
          <p:sp>
            <p:nvSpPr>
              <p:cNvPr id="570" name="矩形 569"/>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1" name="矩形 570"/>
              <p:cNvSpPr/>
              <p:nvPr/>
            </p:nvSpPr>
            <p:spPr>
              <a:xfrm rot="1800000">
                <a:off x="41180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2" name="矩形 571"/>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3" name="矩形 572"/>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4" name="矩形 573"/>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5" name="矩形 574"/>
              <p:cNvSpPr/>
              <p:nvPr/>
            </p:nvSpPr>
            <p:spPr>
              <a:xfrm rot="9000000">
                <a:off x="41180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6" name="矩形 575"/>
              <p:cNvSpPr/>
              <p:nvPr/>
            </p:nvSpPr>
            <p:spPr>
              <a:xfrm rot="10800000">
                <a:off x="3870396" y="218090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7" name="矩形 576"/>
              <p:cNvSpPr/>
              <p:nvPr/>
            </p:nvSpPr>
            <p:spPr>
              <a:xfrm rot="12600000">
                <a:off x="36227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8" name="矩形 577"/>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9" name="矩形 578"/>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0" name="矩形 579"/>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1" name="矩形 580"/>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2" name="任意多边形 581"/>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3" name="组合 282"/>
            <p:cNvGrpSpPr/>
            <p:nvPr/>
          </p:nvGrpSpPr>
          <p:grpSpPr>
            <a:xfrm>
              <a:off x="6251395" y="1695276"/>
              <a:ext cx="443219" cy="430186"/>
              <a:chOff x="3404393" y="1190304"/>
              <a:chExt cx="1066092" cy="1066091"/>
            </a:xfrm>
            <a:solidFill>
              <a:srgbClr val="B381D9"/>
            </a:solidFill>
          </p:grpSpPr>
          <p:sp>
            <p:nvSpPr>
              <p:cNvPr id="315" name="矩形 314"/>
              <p:cNvSpPr/>
              <p:nvPr/>
            </p:nvSpPr>
            <p:spPr>
              <a:xfrm>
                <a:off x="3870396" y="1190304"/>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6" name="矩形 315"/>
              <p:cNvSpPr/>
              <p:nvPr/>
            </p:nvSpPr>
            <p:spPr>
              <a:xfrm rot="1800000">
                <a:off x="4118045" y="1256661"/>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7" name="矩形 316"/>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8" name="矩形 317"/>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9" name="矩形 318"/>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0" name="矩形 319"/>
              <p:cNvSpPr/>
              <p:nvPr/>
            </p:nvSpPr>
            <p:spPr>
              <a:xfrm rot="9000000">
                <a:off x="41180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1" name="矩形 320"/>
              <p:cNvSpPr/>
              <p:nvPr/>
            </p:nvSpPr>
            <p:spPr>
              <a:xfrm rot="10800000">
                <a:off x="3870396" y="218090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2" name="矩形 321"/>
              <p:cNvSpPr/>
              <p:nvPr/>
            </p:nvSpPr>
            <p:spPr>
              <a:xfrm rot="12600000">
                <a:off x="3622746" y="2114547"/>
                <a:ext cx="134085"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3" name="矩形 322"/>
              <p:cNvSpPr/>
              <p:nvPr/>
            </p:nvSpPr>
            <p:spPr>
              <a:xfrm rot="14400000">
                <a:off x="3441454" y="1933255"/>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4" name="矩形 323"/>
              <p:cNvSpPr/>
              <p:nvPr/>
            </p:nvSpPr>
            <p:spPr>
              <a:xfrm rot="16200000">
                <a:off x="3375096" y="1685605"/>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5" name="矩形 324"/>
              <p:cNvSpPr/>
              <p:nvPr/>
            </p:nvSpPr>
            <p:spPr>
              <a:xfrm rot="18000000">
                <a:off x="3441453" y="1437955"/>
                <a:ext cx="134086"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6" name="矩形 325"/>
              <p:cNvSpPr/>
              <p:nvPr/>
            </p:nvSpPr>
            <p:spPr>
              <a:xfrm rot="19800000">
                <a:off x="3622745" y="1256660"/>
                <a:ext cx="134086" cy="7549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7" name="任意多边形 326"/>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4" name="组合 283"/>
            <p:cNvGrpSpPr/>
            <p:nvPr/>
          </p:nvGrpSpPr>
          <p:grpSpPr>
            <a:xfrm>
              <a:off x="6845729" y="2360985"/>
              <a:ext cx="547075" cy="547075"/>
              <a:chOff x="3404393" y="1190304"/>
              <a:chExt cx="1066092" cy="1066091"/>
            </a:xfrm>
            <a:solidFill>
              <a:srgbClr val="7030A0"/>
            </a:solidFill>
          </p:grpSpPr>
          <p:sp>
            <p:nvSpPr>
              <p:cNvPr id="300" name="矩形 299"/>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1" name="矩形 300"/>
              <p:cNvSpPr/>
              <p:nvPr/>
            </p:nvSpPr>
            <p:spPr>
              <a:xfrm rot="1800000">
                <a:off x="41180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2" name="矩形 301"/>
              <p:cNvSpPr/>
              <p:nvPr/>
            </p:nvSpPr>
            <p:spPr>
              <a:xfrm rot="3600000">
                <a:off x="4299338"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3" name="矩形 302"/>
              <p:cNvSpPr/>
              <p:nvPr/>
            </p:nvSpPr>
            <p:spPr>
              <a:xfrm rot="5400000">
                <a:off x="43656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4" name="矩形 303"/>
              <p:cNvSpPr/>
              <p:nvPr/>
            </p:nvSpPr>
            <p:spPr>
              <a:xfrm rot="7200000">
                <a:off x="4299338"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5" name="矩形 304"/>
              <p:cNvSpPr/>
              <p:nvPr/>
            </p:nvSpPr>
            <p:spPr>
              <a:xfrm rot="9000000">
                <a:off x="41180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6" name="矩形 305"/>
              <p:cNvSpPr/>
              <p:nvPr/>
            </p:nvSpPr>
            <p:spPr>
              <a:xfrm rot="10800000">
                <a:off x="3870396" y="2180903"/>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7" name="矩形 306"/>
              <p:cNvSpPr/>
              <p:nvPr/>
            </p:nvSpPr>
            <p:spPr>
              <a:xfrm rot="12600000">
                <a:off x="3622746" y="2114546"/>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8" name="矩形 307"/>
              <p:cNvSpPr/>
              <p:nvPr/>
            </p:nvSpPr>
            <p:spPr>
              <a:xfrm rot="14400000">
                <a:off x="3441453"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9" name="矩形 308"/>
              <p:cNvSpPr/>
              <p:nvPr/>
            </p:nvSpPr>
            <p:spPr>
              <a:xfrm rot="16200000">
                <a:off x="3375096" y="16856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0" name="矩形 309"/>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1" name="矩形 310"/>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2" name="任意多边形 311"/>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3" name="任意多边形 312"/>
              <p:cNvSpPr/>
              <p:nvPr/>
            </p:nvSpPr>
            <p:spPr>
              <a:xfrm>
                <a:off x="3549702" y="1338513"/>
                <a:ext cx="771086" cy="771086"/>
              </a:xfrm>
              <a:custGeom>
                <a:avLst/>
                <a:gdLst>
                  <a:gd name="connsiteX0" fmla="*/ 389436 w 771086"/>
                  <a:gd name="connsiteY0" fmla="*/ 147342 h 771086"/>
                  <a:gd name="connsiteX1" fmla="*/ 152996 w 771086"/>
                  <a:gd name="connsiteY1" fmla="*/ 383782 h 771086"/>
                  <a:gd name="connsiteX2" fmla="*/ 389436 w 771086"/>
                  <a:gd name="connsiteY2" fmla="*/ 620222 h 771086"/>
                  <a:gd name="connsiteX3" fmla="*/ 625876 w 771086"/>
                  <a:gd name="connsiteY3" fmla="*/ 383782 h 771086"/>
                  <a:gd name="connsiteX4" fmla="*/ 389436 w 771086"/>
                  <a:gd name="connsiteY4" fmla="*/ 147342 h 771086"/>
                  <a:gd name="connsiteX5" fmla="*/ 385543 w 771086"/>
                  <a:gd name="connsiteY5" fmla="*/ 0 h 771086"/>
                  <a:gd name="connsiteX6" fmla="*/ 771086 w 771086"/>
                  <a:gd name="connsiteY6" fmla="*/ 385543 h 771086"/>
                  <a:gd name="connsiteX7" fmla="*/ 385543 w 771086"/>
                  <a:gd name="connsiteY7" fmla="*/ 771086 h 771086"/>
                  <a:gd name="connsiteX8" fmla="*/ 0 w 771086"/>
                  <a:gd name="connsiteY8" fmla="*/ 385543 h 771086"/>
                  <a:gd name="connsiteX9" fmla="*/ 385543 w 771086"/>
                  <a:gd name="connsiteY9" fmla="*/ 0 h 7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1086" h="771086">
                    <a:moveTo>
                      <a:pt x="389436" y="147342"/>
                    </a:moveTo>
                    <a:cubicBezTo>
                      <a:pt x="258854" y="147342"/>
                      <a:pt x="152996" y="253200"/>
                      <a:pt x="152996" y="383782"/>
                    </a:cubicBezTo>
                    <a:cubicBezTo>
                      <a:pt x="152996" y="514364"/>
                      <a:pt x="258854" y="620222"/>
                      <a:pt x="389436" y="620222"/>
                    </a:cubicBezTo>
                    <a:cubicBezTo>
                      <a:pt x="520018" y="620222"/>
                      <a:pt x="625876" y="514364"/>
                      <a:pt x="625876" y="383782"/>
                    </a:cubicBezTo>
                    <a:cubicBezTo>
                      <a:pt x="625876" y="253200"/>
                      <a:pt x="520018" y="147342"/>
                      <a:pt x="389436" y="147342"/>
                    </a:cubicBezTo>
                    <a:close/>
                    <a:moveTo>
                      <a:pt x="385543" y="0"/>
                    </a:moveTo>
                    <a:cubicBezTo>
                      <a:pt x="598473" y="0"/>
                      <a:pt x="771086" y="172613"/>
                      <a:pt x="771086" y="385543"/>
                    </a:cubicBezTo>
                    <a:cubicBezTo>
                      <a:pt x="771086" y="598473"/>
                      <a:pt x="598473" y="771086"/>
                      <a:pt x="385543" y="771086"/>
                    </a:cubicBezTo>
                    <a:cubicBezTo>
                      <a:pt x="172613" y="771086"/>
                      <a:pt x="0" y="598473"/>
                      <a:pt x="0" y="385543"/>
                    </a:cubicBezTo>
                    <a:cubicBezTo>
                      <a:pt x="0" y="172613"/>
                      <a:pt x="172613" y="0"/>
                      <a:pt x="38554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14" name="任意多边形 313"/>
              <p:cNvSpPr/>
              <p:nvPr/>
            </p:nvSpPr>
            <p:spPr>
              <a:xfrm>
                <a:off x="3601763" y="1388815"/>
                <a:ext cx="666964" cy="666963"/>
              </a:xfrm>
              <a:custGeom>
                <a:avLst/>
                <a:gdLst>
                  <a:gd name="connsiteX0" fmla="*/ 331172 w 666964"/>
                  <a:gd name="connsiteY0" fmla="*/ 120540 h 666964"/>
                  <a:gd name="connsiteX1" fmla="*/ 124230 w 666964"/>
                  <a:gd name="connsiteY1" fmla="*/ 327482 h 666964"/>
                  <a:gd name="connsiteX2" fmla="*/ 331172 w 666964"/>
                  <a:gd name="connsiteY2" fmla="*/ 534424 h 666964"/>
                  <a:gd name="connsiteX3" fmla="*/ 538114 w 666964"/>
                  <a:gd name="connsiteY3" fmla="*/ 327482 h 666964"/>
                  <a:gd name="connsiteX4" fmla="*/ 331172 w 666964"/>
                  <a:gd name="connsiteY4" fmla="*/ 120540 h 666964"/>
                  <a:gd name="connsiteX5" fmla="*/ 333482 w 666964"/>
                  <a:gd name="connsiteY5" fmla="*/ 0 h 666964"/>
                  <a:gd name="connsiteX6" fmla="*/ 666964 w 666964"/>
                  <a:gd name="connsiteY6" fmla="*/ 333482 h 666964"/>
                  <a:gd name="connsiteX7" fmla="*/ 333482 w 666964"/>
                  <a:gd name="connsiteY7" fmla="*/ 666964 h 666964"/>
                  <a:gd name="connsiteX8" fmla="*/ 0 w 666964"/>
                  <a:gd name="connsiteY8" fmla="*/ 333482 h 666964"/>
                  <a:gd name="connsiteX9" fmla="*/ 333482 w 666964"/>
                  <a:gd name="connsiteY9" fmla="*/ 0 h 66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964" h="666964">
                    <a:moveTo>
                      <a:pt x="331172" y="120540"/>
                    </a:moveTo>
                    <a:cubicBezTo>
                      <a:pt x="216881" y="120540"/>
                      <a:pt x="124230" y="213191"/>
                      <a:pt x="124230" y="327482"/>
                    </a:cubicBezTo>
                    <a:cubicBezTo>
                      <a:pt x="124230" y="441773"/>
                      <a:pt x="216881" y="534424"/>
                      <a:pt x="331172" y="534424"/>
                    </a:cubicBezTo>
                    <a:cubicBezTo>
                      <a:pt x="445463" y="534424"/>
                      <a:pt x="538114" y="441773"/>
                      <a:pt x="538114" y="327482"/>
                    </a:cubicBezTo>
                    <a:cubicBezTo>
                      <a:pt x="538114" y="213191"/>
                      <a:pt x="445463" y="120540"/>
                      <a:pt x="331172" y="120540"/>
                    </a:cubicBezTo>
                    <a:close/>
                    <a:moveTo>
                      <a:pt x="333482" y="0"/>
                    </a:moveTo>
                    <a:cubicBezTo>
                      <a:pt x="517659" y="0"/>
                      <a:pt x="666964" y="149305"/>
                      <a:pt x="666964" y="333482"/>
                    </a:cubicBezTo>
                    <a:cubicBezTo>
                      <a:pt x="666964" y="517659"/>
                      <a:pt x="517659" y="666964"/>
                      <a:pt x="333482" y="666964"/>
                    </a:cubicBezTo>
                    <a:cubicBezTo>
                      <a:pt x="149305" y="666964"/>
                      <a:pt x="0" y="517659"/>
                      <a:pt x="0" y="333482"/>
                    </a:cubicBezTo>
                    <a:cubicBezTo>
                      <a:pt x="0" y="149305"/>
                      <a:pt x="149305" y="0"/>
                      <a:pt x="3334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86" name="组合 285"/>
            <p:cNvGrpSpPr/>
            <p:nvPr/>
          </p:nvGrpSpPr>
          <p:grpSpPr>
            <a:xfrm>
              <a:off x="5666207" y="1628800"/>
              <a:ext cx="518344" cy="513214"/>
              <a:chOff x="3404391" y="1190304"/>
              <a:chExt cx="1066092" cy="1066091"/>
            </a:xfrm>
            <a:solidFill>
              <a:srgbClr val="B381D9"/>
            </a:solidFill>
          </p:grpSpPr>
          <p:sp>
            <p:nvSpPr>
              <p:cNvPr id="287" name="矩形 286"/>
              <p:cNvSpPr/>
              <p:nvPr/>
            </p:nvSpPr>
            <p:spPr>
              <a:xfrm>
                <a:off x="3870396" y="119030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8" name="矩形 287"/>
              <p:cNvSpPr/>
              <p:nvPr/>
            </p:nvSpPr>
            <p:spPr>
              <a:xfrm rot="1800000">
                <a:off x="4118046" y="1256661"/>
                <a:ext cx="134084" cy="7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89" name="矩形 288"/>
              <p:cNvSpPr/>
              <p:nvPr/>
            </p:nvSpPr>
            <p:spPr>
              <a:xfrm rot="3600000">
                <a:off x="4299337" y="1437955"/>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0" name="矩形 289"/>
              <p:cNvSpPr/>
              <p:nvPr/>
            </p:nvSpPr>
            <p:spPr>
              <a:xfrm rot="5400000">
                <a:off x="4365695" y="1685604"/>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1" name="矩形 290"/>
              <p:cNvSpPr/>
              <p:nvPr/>
            </p:nvSpPr>
            <p:spPr>
              <a:xfrm rot="7200000">
                <a:off x="4299338" y="1933254"/>
                <a:ext cx="134084"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2" name="矩形 291"/>
              <p:cNvSpPr/>
              <p:nvPr/>
            </p:nvSpPr>
            <p:spPr>
              <a:xfrm rot="9000000">
                <a:off x="4118045" y="2114546"/>
                <a:ext cx="134084" cy="7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3" name="矩形 292"/>
              <p:cNvSpPr/>
              <p:nvPr/>
            </p:nvSpPr>
            <p:spPr>
              <a:xfrm rot="10800000">
                <a:off x="3870394" y="2180902"/>
                <a:ext cx="134084" cy="7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4" name="矩形 293"/>
              <p:cNvSpPr/>
              <p:nvPr/>
            </p:nvSpPr>
            <p:spPr>
              <a:xfrm rot="12600000">
                <a:off x="3622744" y="2114546"/>
                <a:ext cx="134084" cy="754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5" name="矩形 294"/>
              <p:cNvSpPr/>
              <p:nvPr/>
            </p:nvSpPr>
            <p:spPr>
              <a:xfrm rot="14400000">
                <a:off x="3441452" y="19332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6" name="矩形 295"/>
              <p:cNvSpPr/>
              <p:nvPr/>
            </p:nvSpPr>
            <p:spPr>
              <a:xfrm rot="16200000">
                <a:off x="3375094" y="1685605"/>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7" name="矩形 296"/>
              <p:cNvSpPr/>
              <p:nvPr/>
            </p:nvSpPr>
            <p:spPr>
              <a:xfrm rot="18000000">
                <a:off x="3441453" y="1437954"/>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8" name="矩形 297"/>
              <p:cNvSpPr/>
              <p:nvPr/>
            </p:nvSpPr>
            <p:spPr>
              <a:xfrm rot="19800000">
                <a:off x="3622746" y="1256661"/>
                <a:ext cx="134085" cy="7549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9" name="任意多边形 298"/>
              <p:cNvSpPr/>
              <p:nvPr/>
            </p:nvSpPr>
            <p:spPr>
              <a:xfrm>
                <a:off x="3472633" y="1255790"/>
                <a:ext cx="933012" cy="933012"/>
              </a:xfrm>
              <a:custGeom>
                <a:avLst/>
                <a:gdLst>
                  <a:gd name="connsiteX0" fmla="*/ 462612 w 933012"/>
                  <a:gd name="connsiteY0" fmla="*/ 225519 h 933012"/>
                  <a:gd name="connsiteX1" fmla="*/ 226172 w 933012"/>
                  <a:gd name="connsiteY1" fmla="*/ 461959 h 933012"/>
                  <a:gd name="connsiteX2" fmla="*/ 462612 w 933012"/>
                  <a:gd name="connsiteY2" fmla="*/ 698399 h 933012"/>
                  <a:gd name="connsiteX3" fmla="*/ 699052 w 933012"/>
                  <a:gd name="connsiteY3" fmla="*/ 461959 h 933012"/>
                  <a:gd name="connsiteX4" fmla="*/ 462612 w 933012"/>
                  <a:gd name="connsiteY4" fmla="*/ 225519 h 933012"/>
                  <a:gd name="connsiteX5" fmla="*/ 466506 w 933012"/>
                  <a:gd name="connsiteY5" fmla="*/ 0 h 933012"/>
                  <a:gd name="connsiteX6" fmla="*/ 933012 w 933012"/>
                  <a:gd name="connsiteY6" fmla="*/ 466506 h 933012"/>
                  <a:gd name="connsiteX7" fmla="*/ 466506 w 933012"/>
                  <a:gd name="connsiteY7" fmla="*/ 933012 h 933012"/>
                  <a:gd name="connsiteX8" fmla="*/ 0 w 933012"/>
                  <a:gd name="connsiteY8" fmla="*/ 466506 h 933012"/>
                  <a:gd name="connsiteX9" fmla="*/ 466506 w 933012"/>
                  <a:gd name="connsiteY9" fmla="*/ 0 h 933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3012" h="933012">
                    <a:moveTo>
                      <a:pt x="462612" y="225519"/>
                    </a:moveTo>
                    <a:cubicBezTo>
                      <a:pt x="332030" y="225519"/>
                      <a:pt x="226172" y="331377"/>
                      <a:pt x="226172" y="461959"/>
                    </a:cubicBezTo>
                    <a:cubicBezTo>
                      <a:pt x="226172" y="592541"/>
                      <a:pt x="332030" y="698399"/>
                      <a:pt x="462612" y="698399"/>
                    </a:cubicBezTo>
                    <a:cubicBezTo>
                      <a:pt x="593194" y="698399"/>
                      <a:pt x="699052" y="592541"/>
                      <a:pt x="699052" y="461959"/>
                    </a:cubicBezTo>
                    <a:cubicBezTo>
                      <a:pt x="699052" y="331377"/>
                      <a:pt x="593194" y="225519"/>
                      <a:pt x="462612" y="225519"/>
                    </a:cubicBezTo>
                    <a:close/>
                    <a:moveTo>
                      <a:pt x="466506" y="0"/>
                    </a:moveTo>
                    <a:cubicBezTo>
                      <a:pt x="724150" y="0"/>
                      <a:pt x="933012" y="208862"/>
                      <a:pt x="933012" y="466506"/>
                    </a:cubicBezTo>
                    <a:cubicBezTo>
                      <a:pt x="933012" y="724150"/>
                      <a:pt x="724150" y="933012"/>
                      <a:pt x="466506" y="933012"/>
                    </a:cubicBezTo>
                    <a:cubicBezTo>
                      <a:pt x="208862" y="933012"/>
                      <a:pt x="0" y="724150"/>
                      <a:pt x="0" y="466506"/>
                    </a:cubicBezTo>
                    <a:cubicBezTo>
                      <a:pt x="0" y="208862"/>
                      <a:pt x="208862" y="0"/>
                      <a:pt x="46650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7" name="椭圆 256"/>
            <p:cNvSpPr/>
            <p:nvPr/>
          </p:nvSpPr>
          <p:spPr>
            <a:xfrm>
              <a:off x="4441403" y="5699848"/>
              <a:ext cx="3166662" cy="486717"/>
            </a:xfrm>
            <a:prstGeom prst="ellipse">
              <a:avLst/>
            </a:prstGeom>
            <a:gradFill flip="none" rotWithShape="1">
              <a:gsLst>
                <a:gs pos="0">
                  <a:schemeClr val="tx1">
                    <a:alpha val="30000"/>
                  </a:schemeClr>
                </a:gs>
                <a:gs pos="100000">
                  <a:srgbClr val="F3F3F3">
                    <a:alpha val="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4" name="Text Placeholder 1"/>
            <p:cNvSpPr txBox="1"/>
            <p:nvPr/>
          </p:nvSpPr>
          <p:spPr>
            <a:xfrm>
              <a:off x="8564559" y="1742841"/>
              <a:ext cx="3950661" cy="1059192"/>
            </a:xfrm>
            <a:prstGeom prst="rect">
              <a:avLst/>
            </a:prstGeom>
          </p:spPr>
          <p:txBody>
            <a:bodyPr vert="horz" lIns="0" tIns="0" rIns="0" bIns="0" rtlCol="0">
              <a:normAutofit/>
            </a:bodyPr>
            <a:lstStyle>
              <a:lvl1pPr marL="0" indent="0" algn="l" defTabSz="914400" rtl="0" eaLnBrk="1" latinLnBrk="0" hangingPunct="1">
                <a:lnSpc>
                  <a:spcPts val="1700"/>
                </a:lnSpc>
                <a:spcBef>
                  <a:spcPts val="1000"/>
                </a:spcBef>
                <a:buFont typeface="Arial" panose="020B0604020202020204" pitchFamily="34" charset="0"/>
                <a:buNone/>
                <a:defRPr sz="1200" kern="1200">
                  <a:solidFill>
                    <a:schemeClr val="tx2">
                      <a:lumMod val="7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迅速拉下闸刀或拨出电源插头</a:t>
              </a:r>
              <a:endParaRPr kumimoji="0" 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5" name="Content Placeholder 10"/>
            <p:cNvSpPr txBox="1"/>
            <p:nvPr/>
          </p:nvSpPr>
          <p:spPr>
            <a:xfrm>
              <a:off x="8718452" y="1374369"/>
              <a:ext cx="3053022" cy="2921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lumMod val="50000"/>
                    </a:schemeClr>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拉闸</a:t>
              </a:r>
              <a:endParaRPr kumimoji="0" lang="en-GB"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6" name="Text Placeholder 1"/>
            <p:cNvSpPr txBox="1"/>
            <p:nvPr/>
          </p:nvSpPr>
          <p:spPr>
            <a:xfrm>
              <a:off x="1129036" y="2366075"/>
              <a:ext cx="2590357" cy="563887"/>
            </a:xfrm>
            <a:prstGeom prst="rect">
              <a:avLst/>
            </a:prstGeom>
          </p:spPr>
          <p:txBody>
            <a:bodyPr vert="horz" lIns="0" tIns="0" rIns="0" bIns="0" rtlCol="0">
              <a:noAutofit/>
            </a:bodyPr>
            <a:lstStyle>
              <a:lvl1pPr marL="0" indent="0" algn="l" defTabSz="914400" rtl="0" eaLnBrk="1" latinLnBrk="0" hangingPunct="1">
                <a:lnSpc>
                  <a:spcPts val="1700"/>
                </a:lnSpc>
                <a:spcBef>
                  <a:spcPts val="1000"/>
                </a:spcBef>
                <a:buFont typeface="Arial" panose="020B0604020202020204" pitchFamily="34" charset="0"/>
                <a:buNone/>
                <a:defRPr sz="1200" kern="1200">
                  <a:solidFill>
                    <a:schemeClr val="tx2">
                      <a:lumMod val="7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若电闸一时找不到，应使用干燥木棒将电线拨离触电者</a:t>
              </a:r>
              <a:endParaRPr kumimoji="0" 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7" name="Text Placeholder 1"/>
            <p:cNvSpPr txBox="1"/>
            <p:nvPr/>
          </p:nvSpPr>
          <p:spPr>
            <a:xfrm>
              <a:off x="8445229" y="3688835"/>
              <a:ext cx="2922818" cy="732827"/>
            </a:xfrm>
            <a:prstGeom prst="rect">
              <a:avLst/>
            </a:prstGeom>
          </p:spPr>
          <p:txBody>
            <a:bodyPr vert="horz" lIns="0" tIns="0" rIns="0" bIns="0" rtlCol="0">
              <a:noAutofit/>
            </a:bodyPr>
            <a:lstStyle>
              <a:lvl1pPr marL="0" indent="0" algn="l" defTabSz="914400" rtl="0" eaLnBrk="1" latinLnBrk="0" hangingPunct="1">
                <a:lnSpc>
                  <a:spcPts val="1700"/>
                </a:lnSpc>
                <a:spcBef>
                  <a:spcPts val="1000"/>
                </a:spcBef>
                <a:buFont typeface="Arial" panose="020B0604020202020204" pitchFamily="34" charset="0"/>
                <a:buNone/>
                <a:defRPr sz="1200" kern="1200">
                  <a:solidFill>
                    <a:schemeClr val="tx2">
                      <a:lumMod val="7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若电线被触电者抓在手里，可设法将干木板塞到其身下，使其与地面隔离。弄不清电源方向时，电线两端都要砍</a:t>
              </a:r>
              <a:endParaRPr kumimoji="0" 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8" name="Text Placeholder 1"/>
            <p:cNvSpPr txBox="1"/>
            <p:nvPr/>
          </p:nvSpPr>
          <p:spPr>
            <a:xfrm>
              <a:off x="1424522" y="4438976"/>
              <a:ext cx="2890320" cy="973323"/>
            </a:xfrm>
            <a:prstGeom prst="rect">
              <a:avLst/>
            </a:prstGeom>
          </p:spPr>
          <p:txBody>
            <a:bodyPr vert="horz" lIns="0" tIns="0" rIns="0" bIns="0" rtlCol="0">
              <a:noAutofit/>
            </a:bodyPr>
            <a:lstStyle>
              <a:lvl1pPr marL="0" indent="0" algn="l" defTabSz="914400" rtl="0" eaLnBrk="1" latinLnBrk="0" hangingPunct="1">
                <a:lnSpc>
                  <a:spcPts val="1700"/>
                </a:lnSpc>
                <a:spcBef>
                  <a:spcPts val="1000"/>
                </a:spcBef>
                <a:buFont typeface="Arial" panose="020B0604020202020204" pitchFamily="34" charset="0"/>
                <a:buNone/>
                <a:defRPr sz="1200" kern="1200">
                  <a:solidFill>
                    <a:schemeClr val="tx2">
                      <a:lumMod val="75000"/>
                    </a:schemeClr>
                  </a:solidFill>
                  <a:latin typeface="Source Sans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600"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若触电者的衣服是干的，且施救者穿着干燥或绝缘性好的鞋子，则可找干燥的衣物包住施救者的一只手，拉住触电者的衣服，使其脱离电源。但施救者必须注意避免触及导电物体或触电者的身体，防止意外</a:t>
              </a:r>
              <a:endParaRPr kumimoji="0" lang="en-US" sz="16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9" name="Content Placeholder 10"/>
            <p:cNvSpPr txBox="1"/>
            <p:nvPr/>
          </p:nvSpPr>
          <p:spPr>
            <a:xfrm>
              <a:off x="1538057" y="4069438"/>
              <a:ext cx="3053022" cy="2921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lumMod val="50000"/>
                    </a:schemeClr>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拽衣</a:t>
              </a:r>
              <a:endParaRPr kumimoji="0" lang="en-GB"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0" name="Content Placeholder 10"/>
            <p:cNvSpPr txBox="1"/>
            <p:nvPr/>
          </p:nvSpPr>
          <p:spPr>
            <a:xfrm>
              <a:off x="1723469" y="1976641"/>
              <a:ext cx="3053022" cy="2921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lumMod val="50000"/>
                    </a:schemeClr>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拨线</a:t>
              </a:r>
              <a:endParaRPr kumimoji="0" lang="en-GB"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1" name="Content Placeholder 10"/>
            <p:cNvSpPr txBox="1"/>
            <p:nvPr/>
          </p:nvSpPr>
          <p:spPr>
            <a:xfrm>
              <a:off x="8564559" y="3190993"/>
              <a:ext cx="3053022" cy="2921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lumMod val="50000"/>
                    </a:schemeClr>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zh-CN" altLang="en-US" sz="1800" b="1" dirty="0">
                  <a:solidFill>
                    <a:schemeClr val="tx1"/>
                  </a:solidFill>
                  <a:latin typeface="微软雅黑" panose="020B0503020204020204" pitchFamily="34" charset="-122"/>
                  <a:ea typeface="微软雅黑" panose="020B0503020204020204" pitchFamily="34" charset="-122"/>
                  <a:sym typeface="微软雅黑" panose="020B0503020204020204" pitchFamily="34" charset="-122"/>
                </a:rPr>
                <a:t>砍线</a:t>
              </a:r>
              <a:endParaRPr kumimoji="0" lang="en-GB" sz="18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 calcmode="lin" valueType="num">
                                      <p:cBhvr additive="base">
                                        <p:cTn id="7" dur="500" fill="hold"/>
                                        <p:tgtEl>
                                          <p:spTgt spid="328"/>
                                        </p:tgtEl>
                                        <p:attrNameLst>
                                          <p:attrName>ppt_x</p:attrName>
                                        </p:attrNameLst>
                                      </p:cBhvr>
                                      <p:tavLst>
                                        <p:tav tm="0">
                                          <p:val>
                                            <p:strVal val="1+#ppt_w/2"/>
                                          </p:val>
                                        </p:tav>
                                        <p:tav tm="100000">
                                          <p:val>
                                            <p:strVal val="#ppt_x"/>
                                          </p:val>
                                        </p:tav>
                                      </p:tavLst>
                                    </p:anim>
                                    <p:anim calcmode="lin" valueType="num">
                                      <p:cBhvr additive="base">
                                        <p:cTn id="8" dur="500" fill="hold"/>
                                        <p:tgtEl>
                                          <p:spTgt spid="3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3"/>
                                        </p:tgtEl>
                                        <p:attrNameLst>
                                          <p:attrName>style.visibility</p:attrName>
                                        </p:attrNameLst>
                                      </p:cBhvr>
                                      <p:to>
                                        <p:strVal val="visible"/>
                                      </p:to>
                                    </p:set>
                                    <p:animEffect transition="in" filter="fade">
                                      <p:cBhvr>
                                        <p:cTn id="19" dur="500"/>
                                        <p:tgtEl>
                                          <p:spTgt spid="33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2" descr="C:\Users\Administrator\Desktop\11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109" y="6127249"/>
            <a:ext cx="12237953" cy="31134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背景音乐 - 纯音乐 - 你是爱 Ppt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862" y="-594360"/>
            <a:ext cx="609600" cy="609600"/>
          </a:xfrm>
          <a:prstGeom prst="rect">
            <a:avLst/>
          </a:prstGeom>
        </p:spPr>
      </p:pic>
      <p:grpSp>
        <p:nvGrpSpPr>
          <p:cNvPr id="5" name="组合 4"/>
          <p:cNvGrpSpPr/>
          <p:nvPr/>
        </p:nvGrpSpPr>
        <p:grpSpPr>
          <a:xfrm>
            <a:off x="3577307" y="1247383"/>
            <a:ext cx="8009641" cy="5035540"/>
            <a:chOff x="3841669" y="274994"/>
            <a:chExt cx="6626827" cy="4166186"/>
          </a:xfrm>
        </p:grpSpPr>
        <p:grpSp>
          <p:nvGrpSpPr>
            <p:cNvPr id="88" name="组合 87"/>
            <p:cNvGrpSpPr/>
            <p:nvPr/>
          </p:nvGrpSpPr>
          <p:grpSpPr>
            <a:xfrm>
              <a:off x="4720267" y="274994"/>
              <a:ext cx="5390270" cy="4166186"/>
              <a:chOff x="4139952" y="769866"/>
              <a:chExt cx="4678495" cy="3616049"/>
            </a:xfrm>
          </p:grpSpPr>
          <p:grpSp>
            <p:nvGrpSpPr>
              <p:cNvPr id="91" name="组合 90"/>
              <p:cNvGrpSpPr/>
              <p:nvPr/>
            </p:nvGrpSpPr>
            <p:grpSpPr>
              <a:xfrm>
                <a:off x="4139952" y="769866"/>
                <a:ext cx="4392488" cy="3616049"/>
                <a:chOff x="4156370" y="836314"/>
                <a:chExt cx="4542654" cy="3739671"/>
              </a:xfrm>
            </p:grpSpPr>
            <p:sp>
              <p:nvSpPr>
                <p:cNvPr id="93" name="矩形 92"/>
                <p:cNvSpPr/>
                <p:nvPr/>
              </p:nvSpPr>
              <p:spPr>
                <a:xfrm>
                  <a:off x="4464558" y="1192837"/>
                  <a:ext cx="3993223" cy="224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94" name="Picture 3" descr="C:\Users\Administrator.MICROSO-BQCPAHA\Desktop\电脑.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4733" b="3583"/>
                <a:stretch>
                  <a:fillRect/>
                </a:stretch>
              </p:blipFill>
              <p:spPr bwMode="auto">
                <a:xfrm>
                  <a:off x="4156370" y="836314"/>
                  <a:ext cx="4542654" cy="3739671"/>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90" name="矩形 12"/>
              <p:cNvSpPr/>
              <p:nvPr/>
            </p:nvSpPr>
            <p:spPr>
              <a:xfrm rot="1872432">
                <a:off x="6746242" y="847193"/>
                <a:ext cx="2072205" cy="3326162"/>
              </a:xfrm>
              <a:custGeom>
                <a:avLst/>
                <a:gdLst/>
                <a:ahLst/>
                <a:cxnLst/>
                <a:rect l="l" t="t" r="r" b="b"/>
                <a:pathLst>
                  <a:path w="2072205" h="3326162">
                    <a:moveTo>
                      <a:pt x="0" y="464340"/>
                    </a:moveTo>
                    <a:lnTo>
                      <a:pt x="766499" y="0"/>
                    </a:lnTo>
                    <a:lnTo>
                      <a:pt x="801012" y="0"/>
                    </a:lnTo>
                    <a:lnTo>
                      <a:pt x="2072205" y="2098395"/>
                    </a:lnTo>
                    <a:lnTo>
                      <a:pt x="45496" y="3326162"/>
                    </a:lnTo>
                    <a:lnTo>
                      <a:pt x="0" y="3326162"/>
                    </a:lnTo>
                    <a:close/>
                  </a:path>
                </a:pathLst>
              </a:custGeom>
              <a:solidFill>
                <a:schemeClr val="bg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56" name="矩形 55"/>
            <p:cNvSpPr/>
            <p:nvPr/>
          </p:nvSpPr>
          <p:spPr>
            <a:xfrm>
              <a:off x="5010596" y="605738"/>
              <a:ext cx="4562375" cy="263104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TextBox 57"/>
            <p:cNvSpPr txBox="1"/>
            <p:nvPr/>
          </p:nvSpPr>
          <p:spPr>
            <a:xfrm>
              <a:off x="3841669" y="1157758"/>
              <a:ext cx="6626827" cy="993100"/>
            </a:xfrm>
            <a:prstGeom prst="rect">
              <a:avLst/>
            </a:prstGeom>
            <a:noFill/>
          </p:spPr>
          <p:txBody>
            <a:bodyPr wrap="square" rtlCol="0">
              <a:spAutoFit/>
            </a:bodyPr>
            <a:lstStyle/>
            <a:p>
              <a:pPr algn="ctr"/>
              <a:r>
                <a:rPr lang="zh-CN" altLang="en-US" sz="7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安全管理</a:t>
              </a:r>
              <a:endParaRPr lang="zh-CN" altLang="en-US" sz="72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标题 4"/>
            <p:cNvSpPr txBox="1"/>
            <p:nvPr/>
          </p:nvSpPr>
          <p:spPr>
            <a:xfrm>
              <a:off x="5230638" y="2315677"/>
              <a:ext cx="3744416" cy="3687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简洁实用</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适用于初创企业</a:t>
              </a:r>
              <a:r>
                <a:rPr lang="en-US" altLang="zh-CN"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团队管理等</a:t>
              </a:r>
            </a:p>
          </p:txBody>
        </p:sp>
      </p:grpSp>
      <p:sp>
        <p:nvSpPr>
          <p:cNvPr id="80" name="TextBox 79"/>
          <p:cNvSpPr txBox="1"/>
          <p:nvPr/>
        </p:nvSpPr>
        <p:spPr>
          <a:xfrm>
            <a:off x="13514411" y="7029400"/>
            <a:ext cx="877163"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sym typeface="微软雅黑" panose="020B0503020204020204" pitchFamily="34" charset="-122"/>
              </a:rPr>
              <a:t>延时符</a:t>
            </a:r>
          </a:p>
        </p:txBody>
      </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382" y="0"/>
            <a:ext cx="4144988" cy="6858000"/>
          </a:xfrm>
          <a:prstGeom prst="rect">
            <a:avLst/>
          </a:prstGeom>
        </p:spPr>
      </p:pic>
    </p:spTree>
    <p:extLst>
      <p:ext uri="{BB962C8B-B14F-4D97-AF65-F5344CB8AC3E}">
        <p14:creationId xmlns:p14="http://schemas.microsoft.com/office/powerpoint/2010/main" val="3513265870"/>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4"/>
                                        </p:tgtEl>
                                      </p:cBhvr>
                                    </p:cmd>
                                  </p:childTnLst>
                                </p:cTn>
                              </p:par>
                              <p:par>
                                <p:cTn id="11" presetID="42" presetClass="entr" presetSubtype="0" fill="hold" nodeType="withEffect">
                                  <p:stCondLst>
                                    <p:cond delay="15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1000"/>
                                        <p:tgtEl>
                                          <p:spTgt spid="81"/>
                                        </p:tgtEl>
                                      </p:cBhvr>
                                    </p:animEffect>
                                    <p:anim calcmode="lin" valueType="num">
                                      <p:cBhvr>
                                        <p:cTn id="14" dur="1000" fill="hold"/>
                                        <p:tgtEl>
                                          <p:spTgt spid="81"/>
                                        </p:tgtEl>
                                        <p:attrNameLst>
                                          <p:attrName>ppt_x</p:attrName>
                                        </p:attrNameLst>
                                      </p:cBhvr>
                                      <p:tavLst>
                                        <p:tav tm="0">
                                          <p:val>
                                            <p:strVal val="#ppt_x"/>
                                          </p:val>
                                        </p:tav>
                                        <p:tav tm="100000">
                                          <p:val>
                                            <p:strVal val="#ppt_x"/>
                                          </p:val>
                                        </p:tav>
                                      </p:tavLst>
                                    </p:anim>
                                    <p:anim calcmode="lin" valueType="num">
                                      <p:cBhvr>
                                        <p:cTn id="15" dur="1000" fill="hold"/>
                                        <p:tgtEl>
                                          <p:spTgt spid="81"/>
                                        </p:tgtEl>
                                        <p:attrNameLst>
                                          <p:attrName>ppt_y</p:attrName>
                                        </p:attrNameLst>
                                      </p:cBhvr>
                                      <p:tavLst>
                                        <p:tav tm="0">
                                          <p:val>
                                            <p:strVal val="#ppt_y+.1"/>
                                          </p:val>
                                        </p:tav>
                                        <p:tav tm="100000">
                                          <p:val>
                                            <p:strVal val="#ppt_y"/>
                                          </p:val>
                                        </p:tav>
                                      </p:tavLst>
                                    </p:anim>
                                  </p:childTnLst>
                                </p:cTn>
                              </p:par>
                            </p:childTnLst>
                          </p:cTn>
                        </p:par>
                        <p:par>
                          <p:cTn id="16" fill="hold">
                            <p:stCondLst>
                              <p:cond delay="1650"/>
                            </p:stCondLst>
                            <p:childTnLst>
                              <p:par>
                                <p:cTn id="17" presetID="10" presetClass="entr" presetSubtype="0" fill="hold" grpId="0" nodeType="afterEffect">
                                  <p:stCondLst>
                                    <p:cond delay="0"/>
                                  </p:stCondLst>
                                  <p:childTnLst>
                                    <p:set>
                                      <p:cBhvr>
                                        <p:cTn id="18" dur="1" fill="hold">
                                          <p:stCondLst>
                                            <p:cond delay="0"/>
                                          </p:stCondLst>
                                        </p:cTn>
                                        <p:tgtEl>
                                          <p:spTgt spid="80"/>
                                        </p:tgtEl>
                                        <p:attrNameLst>
                                          <p:attrName>style.visibility</p:attrName>
                                        </p:attrNameLst>
                                      </p:cBhvr>
                                      <p:to>
                                        <p:strVal val="visible"/>
                                      </p:to>
                                    </p:set>
                                    <p:animEffect transition="in" filter="fade">
                                      <p:cBhvr>
                                        <p:cTn id="19" dur="1250"/>
                                        <p:tgtEl>
                                          <p:spTgt spid="8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7" repeatCount="indefinite" fill="remove" display="0">
                  <p:stCondLst>
                    <p:cond delay="indefinite"/>
                  </p:stCondLst>
                  <p:endCondLst>
                    <p:cond evt="onStopAudio" delay="0">
                      <p:tgtEl>
                        <p:sldTgt/>
                      </p:tgtEl>
                    </p:cond>
                  </p:endCondLst>
                </p:cTn>
                <p:tgtEl>
                  <p:spTgt spid="4"/>
                </p:tgtEl>
              </p:cMediaNode>
            </p:audio>
          </p:childTnLst>
        </p:cTn>
      </p:par>
    </p:tnLst>
    <p:bldLst>
      <p:bldP spid="8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5544192" y="3791148"/>
            <a:ext cx="513998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Rectangle 49"/>
          <p:cNvSpPr/>
          <p:nvPr/>
        </p:nvSpPr>
        <p:spPr>
          <a:xfrm>
            <a:off x="5881563" y="2996952"/>
            <a:ext cx="4608512" cy="707886"/>
          </a:xfrm>
          <a:prstGeom prst="rect">
            <a:avLst/>
          </a:prstGeom>
          <a:effectLst/>
        </p:spPr>
        <p:txBody>
          <a:bodyPr wrap="square">
            <a:spAutoFit/>
          </a:bodyPr>
          <a:lstStyle/>
          <a:p>
            <a:r>
              <a:rPr lang="zh-CN" altLang="en-US" sz="4000" b="1" dirty="0">
                <a:latin typeface="微软雅黑" panose="020B0503020204020204" pitchFamily="34" charset="-122"/>
                <a:ea typeface="微软雅黑" panose="020B0503020204020204" pitchFamily="34" charset="-122"/>
                <a:sym typeface="微软雅黑" panose="020B0503020204020204" pitchFamily="34" charset="-122"/>
              </a:rPr>
              <a:t>安全管理基础知识</a:t>
            </a:r>
          </a:p>
        </p:txBody>
      </p:sp>
      <p:sp>
        <p:nvSpPr>
          <p:cNvPr id="58" name="等腰三角形 57"/>
          <p:cNvSpPr/>
          <p:nvPr/>
        </p:nvSpPr>
        <p:spPr>
          <a:xfrm rot="10800000">
            <a:off x="9820080" y="-27384"/>
            <a:ext cx="2386300" cy="2209154"/>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9" name="等腰三角形 58"/>
          <p:cNvSpPr/>
          <p:nvPr/>
        </p:nvSpPr>
        <p:spPr>
          <a:xfrm>
            <a:off x="0" y="4698175"/>
            <a:ext cx="2386300" cy="2209154"/>
          </a:xfrm>
          <a:prstGeom prst="triangle">
            <a:avLst>
              <a:gd name="adj" fmla="val 0"/>
            </a:avLst>
          </a:prstGeom>
          <a:solidFill>
            <a:srgbClr val="7030A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6" name="组合 55"/>
          <p:cNvGrpSpPr/>
          <p:nvPr/>
        </p:nvGrpSpPr>
        <p:grpSpPr>
          <a:xfrm>
            <a:off x="4513410" y="3250409"/>
            <a:ext cx="812973" cy="812973"/>
            <a:chOff x="4031034" y="1910490"/>
            <a:chExt cx="812973" cy="812973"/>
          </a:xfrm>
        </p:grpSpPr>
        <p:sp>
          <p:nvSpPr>
            <p:cNvPr id="57" name="Oval 60"/>
            <p:cNvSpPr>
              <a:spLocks noChangeAspect="1"/>
            </p:cNvSpPr>
            <p:nvPr/>
          </p:nvSpPr>
          <p:spPr>
            <a:xfrm>
              <a:off x="4031034" y="1910490"/>
              <a:ext cx="812973" cy="812973"/>
            </a:xfrm>
            <a:prstGeom prst="ellipse">
              <a:avLst/>
            </a:prstGeom>
            <a:gradFill flip="none" rotWithShape="1">
              <a:gsLst>
                <a:gs pos="100000">
                  <a:schemeClr val="bg1">
                    <a:lumMod val="81000"/>
                  </a:schemeClr>
                </a:gs>
                <a:gs pos="0">
                  <a:schemeClr val="bg1">
                    <a:lumMod val="99000"/>
                  </a:schemeClr>
                </a:gs>
              </a:gsLst>
              <a:lin ang="5400000" scaled="1"/>
              <a:tileRect/>
            </a:gradFill>
            <a:ln>
              <a:noFill/>
            </a:ln>
            <a:effectLst>
              <a:outerShdw blurRad="317500" dist="114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A783A"/>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Oval 29"/>
            <p:cNvSpPr>
              <a:spLocks noChangeAspect="1"/>
            </p:cNvSpPr>
            <p:nvPr/>
          </p:nvSpPr>
          <p:spPr>
            <a:xfrm>
              <a:off x="4131520" y="2010976"/>
              <a:ext cx="612000" cy="61200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A783A"/>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t>
              </a:r>
            </a:p>
          </p:txBody>
        </p:sp>
        <p:pic>
          <p:nvPicPr>
            <p:cNvPr id="61" name="图片 60"/>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267429" y="2103554"/>
              <a:ext cx="340182" cy="379777"/>
            </a:xfrm>
            <a:prstGeom prst="rect">
              <a:avLst/>
            </a:prstGeom>
          </p:spPr>
        </p:pic>
      </p:grpSp>
      <p:pic>
        <p:nvPicPr>
          <p:cNvPr id="10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82" y="0"/>
            <a:ext cx="414498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0">
        <p14:prism dir="u" isInverted="1"/>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down)">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53" presetClass="entr" presetSubtype="16"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192931" y="228893"/>
            <a:ext cx="604358" cy="216024"/>
            <a:chOff x="264939" y="188640"/>
            <a:chExt cx="604358" cy="216024"/>
          </a:xfrm>
          <a:solidFill>
            <a:srgbClr val="7030A0"/>
          </a:solidFill>
        </p:grpSpPr>
        <p:sp>
          <p:nvSpPr>
            <p:cNvPr id="105" name="燕尾形 104"/>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燕尾形 106"/>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文本框 9"/>
          <p:cNvSpPr txBox="1"/>
          <p:nvPr/>
        </p:nvSpPr>
        <p:spPr>
          <a:xfrm>
            <a:off x="975440" y="116632"/>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安全管理基础知识</a:t>
            </a:r>
          </a:p>
        </p:txBody>
      </p:sp>
      <p:sp>
        <p:nvSpPr>
          <p:cNvPr id="117" name="圆角矩形 14"/>
          <p:cNvSpPr>
            <a:spLocks noChangeArrowheads="1"/>
          </p:cNvSpPr>
          <p:nvPr/>
        </p:nvSpPr>
        <p:spPr bwMode="auto">
          <a:xfrm>
            <a:off x="1705099" y="2085777"/>
            <a:ext cx="2981802" cy="423931"/>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B381D9"/>
          </a:solidFill>
          <a:ln>
            <a:no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不安全行为</a:t>
            </a:r>
          </a:p>
        </p:txBody>
      </p:sp>
      <p:sp>
        <p:nvSpPr>
          <p:cNvPr id="119" name="TextBox 47"/>
          <p:cNvSpPr>
            <a:spLocks noChangeArrowheads="1"/>
          </p:cNvSpPr>
          <p:nvPr/>
        </p:nvSpPr>
        <p:spPr bwMode="auto">
          <a:xfrm>
            <a:off x="2006290" y="2716048"/>
            <a:ext cx="34051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200000"/>
              </a:lnSpc>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是指造成人身伤亡事故的人为错误。包括引起事故发生的不安全动作；也包括应该按照安全规程去做，而没有去做的行为。</a:t>
            </a:r>
          </a:p>
        </p:txBody>
      </p:sp>
      <p:sp>
        <p:nvSpPr>
          <p:cNvPr id="120" name="TextBox 48"/>
          <p:cNvSpPr>
            <a:spLocks noChangeArrowheads="1"/>
          </p:cNvSpPr>
          <p:nvPr/>
        </p:nvSpPr>
        <p:spPr bwMode="auto">
          <a:xfrm>
            <a:off x="7386405" y="2908424"/>
            <a:ext cx="3237409"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200000"/>
              </a:lnSpc>
            </a:pPr>
            <a:r>
              <a:rPr lang="zh-CN" altLang="en-US" sz="1800" dirty="0">
                <a:latin typeface="微软雅黑" panose="020B0503020204020204" pitchFamily="34" charset="-122"/>
                <a:ea typeface="微软雅黑" panose="020B0503020204020204" pitchFamily="34" charset="-122"/>
                <a:sym typeface="微软雅黑" panose="020B0503020204020204" pitchFamily="34" charset="-122"/>
              </a:rPr>
              <a:t>是指导致事故发生的物质条件。不安全状态反映事故发生的物质条件方面的原因。包括物、作业环境潜在的危险。</a:t>
            </a:r>
          </a:p>
        </p:txBody>
      </p:sp>
      <p:sp>
        <p:nvSpPr>
          <p:cNvPr id="4" name="矩形 3"/>
          <p:cNvSpPr/>
          <p:nvPr/>
        </p:nvSpPr>
        <p:spPr>
          <a:xfrm>
            <a:off x="1705099" y="1700808"/>
            <a:ext cx="3791380" cy="4183592"/>
          </a:xfrm>
          <a:prstGeom prst="rect">
            <a:avLst/>
          </a:prstGeom>
          <a:noFill/>
          <a:ln>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1" name="矩形 120"/>
          <p:cNvSpPr/>
          <p:nvPr/>
        </p:nvSpPr>
        <p:spPr>
          <a:xfrm>
            <a:off x="6832434" y="1702891"/>
            <a:ext cx="3791380" cy="4183592"/>
          </a:xfrm>
          <a:prstGeom prst="rect">
            <a:avLst/>
          </a:prstGeom>
          <a:noFill/>
          <a:ln>
            <a:solidFill>
              <a:srgbClr val="B381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2" name="圆角矩形 14"/>
          <p:cNvSpPr>
            <a:spLocks noChangeArrowheads="1"/>
          </p:cNvSpPr>
          <p:nvPr/>
        </p:nvSpPr>
        <p:spPr bwMode="auto">
          <a:xfrm>
            <a:off x="6832434" y="2093692"/>
            <a:ext cx="2981802" cy="423931"/>
          </a:xfrm>
          <a:custGeom>
            <a:avLst/>
            <a:gdLst>
              <a:gd name="T0" fmla="*/ 0 w 3960440"/>
              <a:gd name="T1" fmla="*/ 0 h 648072"/>
              <a:gd name="T2" fmla="*/ 3960440 w 3960440"/>
              <a:gd name="T3" fmla="*/ 648072 h 648072"/>
            </a:gdLst>
            <a:ahLst/>
            <a:cxnLst/>
            <a:rect l="T0" t="T1" r="T2" b="T3"/>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rgbClr val="7030A0"/>
          </a:solidFill>
          <a:ln>
            <a:noFill/>
          </a:ln>
        </p:spPr>
        <p:txBody>
          <a:bodyPr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zh-CN" altLang="en-US" sz="2000" b="1"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不安全状态</a:t>
            </a:r>
          </a:p>
        </p:txBody>
      </p:sp>
      <p:sp>
        <p:nvSpPr>
          <p:cNvPr id="123" name="等腰三角形 122"/>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568368352"/>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1+#ppt_w/2"/>
                                          </p:val>
                                        </p:tav>
                                        <p:tav tm="100000">
                                          <p:val>
                                            <p:strVal val="#ppt_x"/>
                                          </p:val>
                                        </p:tav>
                                      </p:tavLst>
                                    </p:anim>
                                    <p:anim calcmode="lin" valueType="num">
                                      <p:cBhvr additive="base">
                                        <p:cTn id="8" dur="50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fade">
                                      <p:cBhvr>
                                        <p:cTn id="19" dur="500"/>
                                        <p:tgtEl>
                                          <p:spTgt spid="12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1000"/>
                                        <p:tgtEl>
                                          <p:spTgt spid="117"/>
                                        </p:tgtEl>
                                      </p:cBhvr>
                                    </p:animEffect>
                                    <p:anim calcmode="lin" valueType="num">
                                      <p:cBhvr>
                                        <p:cTn id="25" dur="1000" fill="hold"/>
                                        <p:tgtEl>
                                          <p:spTgt spid="117"/>
                                        </p:tgtEl>
                                        <p:attrNameLst>
                                          <p:attrName>ppt_x</p:attrName>
                                        </p:attrNameLst>
                                      </p:cBhvr>
                                      <p:tavLst>
                                        <p:tav tm="0">
                                          <p:val>
                                            <p:strVal val="#ppt_x"/>
                                          </p:val>
                                        </p:tav>
                                        <p:tav tm="100000">
                                          <p:val>
                                            <p:strVal val="#ppt_x"/>
                                          </p:val>
                                        </p:tav>
                                      </p:tavLst>
                                    </p:anim>
                                    <p:anim calcmode="lin" valueType="num">
                                      <p:cBhvr>
                                        <p:cTn id="26" dur="1000" fill="hold"/>
                                        <p:tgtEl>
                                          <p:spTgt spid="1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9"/>
                                        </p:tgtEl>
                                        <p:attrNameLst>
                                          <p:attrName>style.visibility</p:attrName>
                                        </p:attrNameLst>
                                      </p:cBhvr>
                                      <p:to>
                                        <p:strVal val="visible"/>
                                      </p:to>
                                    </p:set>
                                    <p:animEffect transition="in" filter="fade">
                                      <p:cBhvr>
                                        <p:cTn id="29" dur="1000"/>
                                        <p:tgtEl>
                                          <p:spTgt spid="119"/>
                                        </p:tgtEl>
                                      </p:cBhvr>
                                    </p:animEffect>
                                    <p:anim calcmode="lin" valueType="num">
                                      <p:cBhvr>
                                        <p:cTn id="30" dur="1000" fill="hold"/>
                                        <p:tgtEl>
                                          <p:spTgt spid="119"/>
                                        </p:tgtEl>
                                        <p:attrNameLst>
                                          <p:attrName>ppt_x</p:attrName>
                                        </p:attrNameLst>
                                      </p:cBhvr>
                                      <p:tavLst>
                                        <p:tav tm="0">
                                          <p:val>
                                            <p:strVal val="#ppt_x"/>
                                          </p:val>
                                        </p:tav>
                                        <p:tav tm="100000">
                                          <p:val>
                                            <p:strVal val="#ppt_x"/>
                                          </p:val>
                                        </p:tav>
                                      </p:tavLst>
                                    </p:anim>
                                    <p:anim calcmode="lin" valueType="num">
                                      <p:cBhvr>
                                        <p:cTn id="31" dur="1000" fill="hold"/>
                                        <p:tgtEl>
                                          <p:spTgt spid="11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0"/>
                                        </p:tgtEl>
                                        <p:attrNameLst>
                                          <p:attrName>style.visibility</p:attrName>
                                        </p:attrNameLst>
                                      </p:cBhvr>
                                      <p:to>
                                        <p:strVal val="visible"/>
                                      </p:to>
                                    </p:set>
                                    <p:animEffect transition="in" filter="fade">
                                      <p:cBhvr>
                                        <p:cTn id="34" dur="1000"/>
                                        <p:tgtEl>
                                          <p:spTgt spid="120"/>
                                        </p:tgtEl>
                                      </p:cBhvr>
                                    </p:animEffect>
                                    <p:anim calcmode="lin" valueType="num">
                                      <p:cBhvr>
                                        <p:cTn id="35" dur="1000" fill="hold"/>
                                        <p:tgtEl>
                                          <p:spTgt spid="120"/>
                                        </p:tgtEl>
                                        <p:attrNameLst>
                                          <p:attrName>ppt_x</p:attrName>
                                        </p:attrNameLst>
                                      </p:cBhvr>
                                      <p:tavLst>
                                        <p:tav tm="0">
                                          <p:val>
                                            <p:strVal val="#ppt_x"/>
                                          </p:val>
                                        </p:tav>
                                        <p:tav tm="100000">
                                          <p:val>
                                            <p:strVal val="#ppt_x"/>
                                          </p:val>
                                        </p:tav>
                                      </p:tavLst>
                                    </p:anim>
                                    <p:anim calcmode="lin" valueType="num">
                                      <p:cBhvr>
                                        <p:cTn id="36" dur="1000" fill="hold"/>
                                        <p:tgtEl>
                                          <p:spTgt spid="12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21"/>
                                        </p:tgtEl>
                                        <p:attrNameLst>
                                          <p:attrName>style.visibility</p:attrName>
                                        </p:attrNameLst>
                                      </p:cBhvr>
                                      <p:to>
                                        <p:strVal val="visible"/>
                                      </p:to>
                                    </p:set>
                                    <p:animEffect transition="in" filter="fade">
                                      <p:cBhvr>
                                        <p:cTn id="44" dur="1000"/>
                                        <p:tgtEl>
                                          <p:spTgt spid="121"/>
                                        </p:tgtEl>
                                      </p:cBhvr>
                                    </p:animEffect>
                                    <p:anim calcmode="lin" valueType="num">
                                      <p:cBhvr>
                                        <p:cTn id="45" dur="1000" fill="hold"/>
                                        <p:tgtEl>
                                          <p:spTgt spid="121"/>
                                        </p:tgtEl>
                                        <p:attrNameLst>
                                          <p:attrName>ppt_x</p:attrName>
                                        </p:attrNameLst>
                                      </p:cBhvr>
                                      <p:tavLst>
                                        <p:tav tm="0">
                                          <p:val>
                                            <p:strVal val="#ppt_x"/>
                                          </p:val>
                                        </p:tav>
                                        <p:tav tm="100000">
                                          <p:val>
                                            <p:strVal val="#ppt_x"/>
                                          </p:val>
                                        </p:tav>
                                      </p:tavLst>
                                    </p:anim>
                                    <p:anim calcmode="lin" valueType="num">
                                      <p:cBhvr>
                                        <p:cTn id="46" dur="1000" fill="hold"/>
                                        <p:tgtEl>
                                          <p:spTgt spid="1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22"/>
                                        </p:tgtEl>
                                        <p:attrNameLst>
                                          <p:attrName>style.visibility</p:attrName>
                                        </p:attrNameLst>
                                      </p:cBhvr>
                                      <p:to>
                                        <p:strVal val="visible"/>
                                      </p:to>
                                    </p:set>
                                    <p:animEffect transition="in" filter="fade">
                                      <p:cBhvr>
                                        <p:cTn id="49" dur="1000"/>
                                        <p:tgtEl>
                                          <p:spTgt spid="122"/>
                                        </p:tgtEl>
                                      </p:cBhvr>
                                    </p:animEffect>
                                    <p:anim calcmode="lin" valueType="num">
                                      <p:cBhvr>
                                        <p:cTn id="50" dur="1000" fill="hold"/>
                                        <p:tgtEl>
                                          <p:spTgt spid="122"/>
                                        </p:tgtEl>
                                        <p:attrNameLst>
                                          <p:attrName>ppt_x</p:attrName>
                                        </p:attrNameLst>
                                      </p:cBhvr>
                                      <p:tavLst>
                                        <p:tav tm="0">
                                          <p:val>
                                            <p:strVal val="#ppt_x"/>
                                          </p:val>
                                        </p:tav>
                                        <p:tav tm="100000">
                                          <p:val>
                                            <p:strVal val="#ppt_x"/>
                                          </p:val>
                                        </p:tav>
                                      </p:tavLst>
                                    </p:anim>
                                    <p:anim calcmode="lin" valueType="num">
                                      <p:cBhvr>
                                        <p:cTn id="51"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7" grpId="0" animBg="1"/>
      <p:bldP spid="119" grpId="0"/>
      <p:bldP spid="120" grpId="0"/>
      <p:bldP spid="4" grpId="0" animBg="1"/>
      <p:bldP spid="121" grpId="0" animBg="1"/>
      <p:bldP spid="122" grpId="0" animBg="1"/>
      <p:bldP spid="1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组合 75"/>
          <p:cNvGrpSpPr/>
          <p:nvPr/>
        </p:nvGrpSpPr>
        <p:grpSpPr>
          <a:xfrm>
            <a:off x="1927860" y="1340768"/>
            <a:ext cx="3761105" cy="1136050"/>
            <a:chOff x="1947" y="3391"/>
            <a:chExt cx="5923" cy="3055"/>
          </a:xfrm>
        </p:grpSpPr>
        <p:grpSp>
          <p:nvGrpSpPr>
            <p:cNvPr id="113" name="组合 112"/>
            <p:cNvGrpSpPr/>
            <p:nvPr/>
          </p:nvGrpSpPr>
          <p:grpSpPr>
            <a:xfrm>
              <a:off x="1947" y="3391"/>
              <a:ext cx="5923" cy="3055"/>
              <a:chOff x="881" y="5039"/>
              <a:chExt cx="5923" cy="3055"/>
            </a:xfrm>
          </p:grpSpPr>
          <p:sp>
            <p:nvSpPr>
              <p:cNvPr id="115" name="六边形 114"/>
              <p:cNvSpPr/>
              <p:nvPr/>
            </p:nvSpPr>
            <p:spPr>
              <a:xfrm>
                <a:off x="881" y="5064"/>
                <a:ext cx="5923" cy="3030"/>
              </a:xfrm>
              <a:prstGeom prst="hexagon">
                <a:avLst/>
              </a:prstGeom>
              <a:noFill/>
              <a:ln w="19050">
                <a:solidFill>
                  <a:srgbClr val="B381D9"/>
                </a:solidFill>
              </a:ln>
              <a:extLst>
                <a:ext uri="{909E8E84-426E-40DD-AFC4-6F175D3DCCD1}">
                  <a14:hiddenFill xmlns:a14="http://schemas.microsoft.com/office/drawing/2010/main">
                    <a:blipFill rotWithShape="1">
                      <a:blip r:embed="rId3"/>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6" name="燕尾形 115"/>
              <p:cNvSpPr/>
              <p:nvPr/>
            </p:nvSpPr>
            <p:spPr>
              <a:xfrm flipH="1">
                <a:off x="5472" y="5039"/>
                <a:ext cx="880" cy="3029"/>
              </a:xfrm>
              <a:prstGeom prst="chevron">
                <a:avLst>
                  <a:gd name="adj" fmla="val 52253"/>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4" name="文本框 43"/>
            <p:cNvSpPr txBox="1"/>
            <p:nvPr/>
          </p:nvSpPr>
          <p:spPr>
            <a:xfrm flipH="1">
              <a:off x="7060" y="4280"/>
              <a:ext cx="659" cy="1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1</a:t>
              </a:r>
            </a:p>
          </p:txBody>
        </p:sp>
      </p:grpSp>
      <p:grpSp>
        <p:nvGrpSpPr>
          <p:cNvPr id="77" name="组合 76"/>
          <p:cNvGrpSpPr/>
          <p:nvPr/>
        </p:nvGrpSpPr>
        <p:grpSpPr>
          <a:xfrm>
            <a:off x="6482080" y="1350328"/>
            <a:ext cx="3761105" cy="1131589"/>
            <a:chOff x="1947" y="3416"/>
            <a:chExt cx="5923" cy="3042"/>
          </a:xfrm>
        </p:grpSpPr>
        <p:grpSp>
          <p:nvGrpSpPr>
            <p:cNvPr id="108" name="组合 107"/>
            <p:cNvGrpSpPr/>
            <p:nvPr/>
          </p:nvGrpSpPr>
          <p:grpSpPr>
            <a:xfrm>
              <a:off x="1947" y="3416"/>
              <a:ext cx="5923" cy="3042"/>
              <a:chOff x="881" y="5064"/>
              <a:chExt cx="5923" cy="3042"/>
            </a:xfrm>
          </p:grpSpPr>
          <p:sp>
            <p:nvSpPr>
              <p:cNvPr id="110" name="六边形 109"/>
              <p:cNvSpPr/>
              <p:nvPr/>
            </p:nvSpPr>
            <p:spPr>
              <a:xfrm>
                <a:off x="881" y="5064"/>
                <a:ext cx="5923" cy="3030"/>
              </a:xfrm>
              <a:prstGeom prst="hexagon">
                <a:avLst/>
              </a:prstGeom>
              <a:noFill/>
              <a:ln w="19050">
                <a:solidFill>
                  <a:srgbClr val="B381D9"/>
                </a:solidFill>
              </a:ln>
              <a:extLst>
                <a:ext uri="{909E8E84-426E-40DD-AFC4-6F175D3DCCD1}">
                  <a14:hiddenFill xmlns:a14="http://schemas.microsoft.com/office/drawing/2010/main">
                    <a:blipFill rotWithShape="1">
                      <a:blip r:embed="rId3"/>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1" name="燕尾形 110"/>
              <p:cNvSpPr/>
              <p:nvPr/>
            </p:nvSpPr>
            <p:spPr>
              <a:xfrm>
                <a:off x="1346" y="5076"/>
                <a:ext cx="851" cy="3030"/>
              </a:xfrm>
              <a:prstGeom prst="chevron">
                <a:avLst>
                  <a:gd name="adj" fmla="val 52253"/>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9" name="文本框 56"/>
            <p:cNvSpPr txBox="1"/>
            <p:nvPr/>
          </p:nvSpPr>
          <p:spPr>
            <a:xfrm flipH="1">
              <a:off x="2044" y="4113"/>
              <a:ext cx="659" cy="1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2</a:t>
              </a:r>
            </a:p>
          </p:txBody>
        </p:sp>
      </p:grpSp>
      <p:grpSp>
        <p:nvGrpSpPr>
          <p:cNvPr id="78" name="组合 77"/>
          <p:cNvGrpSpPr/>
          <p:nvPr/>
        </p:nvGrpSpPr>
        <p:grpSpPr>
          <a:xfrm>
            <a:off x="1931035" y="2846405"/>
            <a:ext cx="3761105" cy="1127125"/>
            <a:chOff x="1947" y="3416"/>
            <a:chExt cx="5923" cy="3030"/>
          </a:xfrm>
        </p:grpSpPr>
        <p:grpSp>
          <p:nvGrpSpPr>
            <p:cNvPr id="99" name="组合 98"/>
            <p:cNvGrpSpPr/>
            <p:nvPr/>
          </p:nvGrpSpPr>
          <p:grpSpPr>
            <a:xfrm>
              <a:off x="1947" y="3416"/>
              <a:ext cx="5923" cy="3030"/>
              <a:chOff x="881" y="5064"/>
              <a:chExt cx="5923" cy="3030"/>
            </a:xfrm>
          </p:grpSpPr>
          <p:sp>
            <p:nvSpPr>
              <p:cNvPr id="101" name="六边形 100"/>
              <p:cNvSpPr/>
              <p:nvPr/>
            </p:nvSpPr>
            <p:spPr>
              <a:xfrm>
                <a:off x="881" y="5064"/>
                <a:ext cx="5923" cy="3030"/>
              </a:xfrm>
              <a:prstGeom prst="hexagon">
                <a:avLst/>
              </a:prstGeom>
              <a:noFill/>
              <a:ln w="19050">
                <a:solidFill>
                  <a:srgbClr val="B381D9"/>
                </a:solidFill>
              </a:ln>
              <a:extLst>
                <a:ext uri="{909E8E84-426E-40DD-AFC4-6F175D3DCCD1}">
                  <a14:hiddenFill xmlns:a14="http://schemas.microsoft.com/office/drawing/2010/main">
                    <a:blipFill rotWithShape="1">
                      <a:blip r:embed="rId3"/>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2" name="燕尾形 101"/>
              <p:cNvSpPr/>
              <p:nvPr/>
            </p:nvSpPr>
            <p:spPr>
              <a:xfrm flipH="1">
                <a:off x="5618" y="5064"/>
                <a:ext cx="749" cy="3030"/>
              </a:xfrm>
              <a:prstGeom prst="chevron">
                <a:avLst>
                  <a:gd name="adj" fmla="val 52253"/>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00" name="文本框 63"/>
            <p:cNvSpPr txBox="1"/>
            <p:nvPr/>
          </p:nvSpPr>
          <p:spPr>
            <a:xfrm flipH="1">
              <a:off x="7055" y="4156"/>
              <a:ext cx="659" cy="1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3</a:t>
              </a:r>
            </a:p>
          </p:txBody>
        </p:sp>
      </p:grpSp>
      <p:grpSp>
        <p:nvGrpSpPr>
          <p:cNvPr id="79" name="组合 78"/>
          <p:cNvGrpSpPr/>
          <p:nvPr/>
        </p:nvGrpSpPr>
        <p:grpSpPr>
          <a:xfrm>
            <a:off x="6506210" y="2805765"/>
            <a:ext cx="3761105" cy="1126490"/>
            <a:chOff x="1947" y="3416"/>
            <a:chExt cx="5923" cy="3030"/>
          </a:xfrm>
        </p:grpSpPr>
        <p:grpSp>
          <p:nvGrpSpPr>
            <p:cNvPr id="94" name="组合 93"/>
            <p:cNvGrpSpPr/>
            <p:nvPr/>
          </p:nvGrpSpPr>
          <p:grpSpPr>
            <a:xfrm>
              <a:off x="1947" y="3416"/>
              <a:ext cx="5923" cy="3030"/>
              <a:chOff x="881" y="5064"/>
              <a:chExt cx="5923" cy="3030"/>
            </a:xfrm>
          </p:grpSpPr>
          <p:sp>
            <p:nvSpPr>
              <p:cNvPr id="96" name="六边形 95"/>
              <p:cNvSpPr/>
              <p:nvPr/>
            </p:nvSpPr>
            <p:spPr>
              <a:xfrm>
                <a:off x="881" y="5064"/>
                <a:ext cx="5923" cy="3030"/>
              </a:xfrm>
              <a:prstGeom prst="hexagon">
                <a:avLst/>
              </a:prstGeom>
              <a:noFill/>
              <a:ln w="19050">
                <a:solidFill>
                  <a:srgbClr val="B381D9"/>
                </a:solidFill>
              </a:ln>
              <a:extLst>
                <a:ext uri="{909E8E84-426E-40DD-AFC4-6F175D3DCCD1}">
                  <a14:hiddenFill xmlns:a14="http://schemas.microsoft.com/office/drawing/2010/main">
                    <a:blipFill rotWithShape="1">
                      <a:blip r:embed="rId3"/>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7" name="燕尾形 96"/>
              <p:cNvSpPr/>
              <p:nvPr/>
            </p:nvSpPr>
            <p:spPr>
              <a:xfrm>
                <a:off x="1326" y="5064"/>
                <a:ext cx="807" cy="3030"/>
              </a:xfrm>
              <a:prstGeom prst="chevron">
                <a:avLst>
                  <a:gd name="adj" fmla="val 52253"/>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5" name="文本框 69"/>
            <p:cNvSpPr txBox="1"/>
            <p:nvPr/>
          </p:nvSpPr>
          <p:spPr>
            <a:xfrm flipH="1">
              <a:off x="1987" y="4266"/>
              <a:ext cx="659" cy="1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4</a:t>
              </a:r>
            </a:p>
          </p:txBody>
        </p:sp>
      </p:grpSp>
      <p:sp>
        <p:nvSpPr>
          <p:cNvPr id="80" name="六边形 79"/>
          <p:cNvSpPr/>
          <p:nvPr/>
        </p:nvSpPr>
        <p:spPr>
          <a:xfrm>
            <a:off x="5429885" y="2165685"/>
            <a:ext cx="1310640" cy="1151255"/>
          </a:xfrm>
          <a:prstGeom prst="hexagon">
            <a:avLst>
              <a:gd name="adj" fmla="val 26806"/>
              <a:gd name="vf" fmla="val 115470"/>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1" name="组合 80"/>
          <p:cNvGrpSpPr/>
          <p:nvPr/>
        </p:nvGrpSpPr>
        <p:grpSpPr>
          <a:xfrm>
            <a:off x="1988185" y="4390107"/>
            <a:ext cx="3761105" cy="1127125"/>
            <a:chOff x="1947" y="3416"/>
            <a:chExt cx="5923" cy="3030"/>
          </a:xfrm>
        </p:grpSpPr>
        <p:grpSp>
          <p:nvGrpSpPr>
            <p:cNvPr id="89" name="组合 88"/>
            <p:cNvGrpSpPr/>
            <p:nvPr/>
          </p:nvGrpSpPr>
          <p:grpSpPr>
            <a:xfrm>
              <a:off x="1947" y="3416"/>
              <a:ext cx="5923" cy="3030"/>
              <a:chOff x="881" y="5064"/>
              <a:chExt cx="5923" cy="3030"/>
            </a:xfrm>
          </p:grpSpPr>
          <p:sp>
            <p:nvSpPr>
              <p:cNvPr id="91" name="六边形 90"/>
              <p:cNvSpPr/>
              <p:nvPr/>
            </p:nvSpPr>
            <p:spPr>
              <a:xfrm>
                <a:off x="881" y="5064"/>
                <a:ext cx="5923" cy="3030"/>
              </a:xfrm>
              <a:prstGeom prst="hexagon">
                <a:avLst/>
              </a:prstGeom>
              <a:noFill/>
              <a:ln w="19050">
                <a:solidFill>
                  <a:srgbClr val="B381D9"/>
                </a:solidFill>
              </a:ln>
              <a:extLst>
                <a:ext uri="{909E8E84-426E-40DD-AFC4-6F175D3DCCD1}">
                  <a14:hiddenFill xmlns:a14="http://schemas.microsoft.com/office/drawing/2010/main">
                    <a:blipFill rotWithShape="1">
                      <a:blip r:embed="rId3"/>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2" name="燕尾形 91"/>
              <p:cNvSpPr/>
              <p:nvPr/>
            </p:nvSpPr>
            <p:spPr>
              <a:xfrm flipH="1">
                <a:off x="5618" y="5064"/>
                <a:ext cx="749" cy="3030"/>
              </a:xfrm>
              <a:prstGeom prst="chevron">
                <a:avLst>
                  <a:gd name="adj" fmla="val 52253"/>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0" name="文本框 77"/>
            <p:cNvSpPr txBox="1"/>
            <p:nvPr/>
          </p:nvSpPr>
          <p:spPr>
            <a:xfrm flipH="1">
              <a:off x="7055" y="4265"/>
              <a:ext cx="659" cy="1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5</a:t>
              </a:r>
            </a:p>
          </p:txBody>
        </p:sp>
      </p:grpSp>
      <p:grpSp>
        <p:nvGrpSpPr>
          <p:cNvPr id="82" name="组合 81"/>
          <p:cNvGrpSpPr/>
          <p:nvPr/>
        </p:nvGrpSpPr>
        <p:grpSpPr>
          <a:xfrm>
            <a:off x="6466840" y="4390742"/>
            <a:ext cx="3761105" cy="1126490"/>
            <a:chOff x="1947" y="3416"/>
            <a:chExt cx="5923" cy="3030"/>
          </a:xfrm>
        </p:grpSpPr>
        <p:grpSp>
          <p:nvGrpSpPr>
            <p:cNvPr id="84" name="组合 83"/>
            <p:cNvGrpSpPr/>
            <p:nvPr/>
          </p:nvGrpSpPr>
          <p:grpSpPr>
            <a:xfrm>
              <a:off x="1947" y="3416"/>
              <a:ext cx="5923" cy="3030"/>
              <a:chOff x="881" y="5064"/>
              <a:chExt cx="5923" cy="3030"/>
            </a:xfrm>
          </p:grpSpPr>
          <p:sp>
            <p:nvSpPr>
              <p:cNvPr id="86" name="六边形 85"/>
              <p:cNvSpPr/>
              <p:nvPr/>
            </p:nvSpPr>
            <p:spPr>
              <a:xfrm>
                <a:off x="881" y="5064"/>
                <a:ext cx="5923" cy="3030"/>
              </a:xfrm>
              <a:prstGeom prst="hexagon">
                <a:avLst/>
              </a:prstGeom>
              <a:noFill/>
              <a:ln w="19050">
                <a:solidFill>
                  <a:srgbClr val="B381D9"/>
                </a:solidFill>
              </a:ln>
              <a:extLst>
                <a:ext uri="{909E8E84-426E-40DD-AFC4-6F175D3DCCD1}">
                  <a14:hiddenFill xmlns:a14="http://schemas.microsoft.com/office/drawing/2010/main">
                    <a:blipFill rotWithShape="1">
                      <a:blip r:embed="rId3"/>
                      <a:stretch>
                        <a:fillRect/>
                      </a:stretch>
                    </a:bli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燕尾形 86"/>
              <p:cNvSpPr/>
              <p:nvPr/>
            </p:nvSpPr>
            <p:spPr>
              <a:xfrm>
                <a:off x="1326" y="5064"/>
                <a:ext cx="807" cy="3030"/>
              </a:xfrm>
              <a:prstGeom prst="chevron">
                <a:avLst>
                  <a:gd name="adj" fmla="val 52253"/>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5" name="文本框 90"/>
            <p:cNvSpPr txBox="1"/>
            <p:nvPr/>
          </p:nvSpPr>
          <p:spPr>
            <a:xfrm flipH="1">
              <a:off x="1987" y="4264"/>
              <a:ext cx="659" cy="140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6</a:t>
              </a:r>
            </a:p>
          </p:txBody>
        </p:sp>
      </p:grpSp>
      <p:sp>
        <p:nvSpPr>
          <p:cNvPr id="83" name="六边形 82"/>
          <p:cNvSpPr/>
          <p:nvPr/>
        </p:nvSpPr>
        <p:spPr>
          <a:xfrm>
            <a:off x="5442585" y="3473785"/>
            <a:ext cx="1316355" cy="1163320"/>
          </a:xfrm>
          <a:prstGeom prst="hexagon">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4" name="组合 103"/>
          <p:cNvGrpSpPr/>
          <p:nvPr/>
        </p:nvGrpSpPr>
        <p:grpSpPr>
          <a:xfrm>
            <a:off x="192931" y="228893"/>
            <a:ext cx="604358" cy="216024"/>
            <a:chOff x="264939" y="188640"/>
            <a:chExt cx="604358" cy="216024"/>
          </a:xfrm>
          <a:solidFill>
            <a:srgbClr val="7030A0"/>
          </a:solidFill>
        </p:grpSpPr>
        <p:sp>
          <p:nvSpPr>
            <p:cNvPr id="105" name="燕尾形 104"/>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燕尾形 106"/>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文本框 9"/>
          <p:cNvSpPr txBox="1"/>
          <p:nvPr/>
        </p:nvSpPr>
        <p:spPr>
          <a:xfrm>
            <a:off x="975440" y="116632"/>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不安全行为分类</a:t>
            </a:r>
          </a:p>
        </p:txBody>
      </p:sp>
      <p:sp>
        <p:nvSpPr>
          <p:cNvPr id="32" name="TextBox 40"/>
          <p:cNvSpPr txBox="1"/>
          <p:nvPr/>
        </p:nvSpPr>
        <p:spPr>
          <a:xfrm>
            <a:off x="2846997" y="1736418"/>
            <a:ext cx="1661346"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操作错误，忽视安全，忽视警告</a:t>
            </a:r>
          </a:p>
        </p:txBody>
      </p:sp>
      <p:sp>
        <p:nvSpPr>
          <p:cNvPr id="33" name="TextBox 53"/>
          <p:cNvSpPr txBox="1"/>
          <p:nvPr/>
        </p:nvSpPr>
        <p:spPr>
          <a:xfrm>
            <a:off x="2710019" y="3239251"/>
            <a:ext cx="2038029"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造成安全装置失效</a:t>
            </a:r>
          </a:p>
        </p:txBody>
      </p:sp>
      <p:sp>
        <p:nvSpPr>
          <p:cNvPr id="34" name="TextBox 58"/>
          <p:cNvSpPr txBox="1"/>
          <p:nvPr/>
        </p:nvSpPr>
        <p:spPr>
          <a:xfrm>
            <a:off x="2754375" y="4758862"/>
            <a:ext cx="1922020"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使用不安全设备</a:t>
            </a:r>
          </a:p>
        </p:txBody>
      </p:sp>
      <p:sp>
        <p:nvSpPr>
          <p:cNvPr id="35" name="TextBox 59"/>
          <p:cNvSpPr txBox="1"/>
          <p:nvPr/>
        </p:nvSpPr>
        <p:spPr>
          <a:xfrm>
            <a:off x="7557759" y="1802769"/>
            <a:ext cx="1855137"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手代替工具操作</a:t>
            </a:r>
          </a:p>
        </p:txBody>
      </p:sp>
      <p:sp>
        <p:nvSpPr>
          <p:cNvPr id="36" name="TextBox 60"/>
          <p:cNvSpPr txBox="1"/>
          <p:nvPr/>
        </p:nvSpPr>
        <p:spPr>
          <a:xfrm>
            <a:off x="7537217" y="3132800"/>
            <a:ext cx="2255811" cy="830997"/>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物体</a:t>
            </a:r>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指成品、半成品、材料、工具等</a:t>
            </a:r>
            <a:r>
              <a:rPr lang="en-US" altLang="zh-CN" sz="1600" b="1" dirty="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存放不当</a:t>
            </a:r>
          </a:p>
        </p:txBody>
      </p:sp>
      <p:sp>
        <p:nvSpPr>
          <p:cNvPr id="37" name="TextBox 52"/>
          <p:cNvSpPr txBox="1"/>
          <p:nvPr/>
        </p:nvSpPr>
        <p:spPr>
          <a:xfrm>
            <a:off x="7628255" y="4731255"/>
            <a:ext cx="2095140"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zh-CN" altLang="en-US" sz="1600" b="1" dirty="0">
                <a:latin typeface="微软雅黑" panose="020B0503020204020204" pitchFamily="34" charset="-122"/>
                <a:ea typeface="微软雅黑" panose="020B0503020204020204" pitchFamily="34" charset="-122"/>
                <a:sym typeface="微软雅黑" panose="020B0503020204020204" pitchFamily="34" charset="-122"/>
              </a:rPr>
              <a:t>冒险进入危险场所</a:t>
            </a:r>
          </a:p>
        </p:txBody>
      </p:sp>
      <p:sp>
        <p:nvSpPr>
          <p:cNvPr id="133" name="等腰三角形 132"/>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574342697"/>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1+#ppt_w/2"/>
                                          </p:val>
                                        </p:tav>
                                        <p:tav tm="100000">
                                          <p:val>
                                            <p:strVal val="#ppt_x"/>
                                          </p:val>
                                        </p:tav>
                                      </p:tavLst>
                                    </p:anim>
                                    <p:anim calcmode="lin" valueType="num">
                                      <p:cBhvr additive="base">
                                        <p:cTn id="8" dur="50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3"/>
                                        </p:tgtEl>
                                        <p:attrNameLst>
                                          <p:attrName>style.visibility</p:attrName>
                                        </p:attrNameLst>
                                      </p:cBhvr>
                                      <p:to>
                                        <p:strVal val="visible"/>
                                      </p:to>
                                    </p:set>
                                    <p:animEffect transition="in" filter="fade">
                                      <p:cBhvr>
                                        <p:cTn id="19" dur="500"/>
                                        <p:tgtEl>
                                          <p:spTgt spid="13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additive="base">
                                        <p:cTn id="24" dur="500" fill="hold"/>
                                        <p:tgtEl>
                                          <p:spTgt spid="76"/>
                                        </p:tgtEl>
                                        <p:attrNameLst>
                                          <p:attrName>ppt_x</p:attrName>
                                        </p:attrNameLst>
                                      </p:cBhvr>
                                      <p:tavLst>
                                        <p:tav tm="0">
                                          <p:val>
                                            <p:strVal val="0-#ppt_w/2"/>
                                          </p:val>
                                        </p:tav>
                                        <p:tav tm="100000">
                                          <p:val>
                                            <p:strVal val="#ppt_x"/>
                                          </p:val>
                                        </p:tav>
                                      </p:tavLst>
                                    </p:anim>
                                    <p:anim calcmode="lin" valueType="num">
                                      <p:cBhvr additive="base">
                                        <p:cTn id="25" dur="500" fill="hold"/>
                                        <p:tgtEl>
                                          <p:spTgt spid="7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additive="base">
                                        <p:cTn id="28" dur="500" fill="hold"/>
                                        <p:tgtEl>
                                          <p:spTgt spid="77"/>
                                        </p:tgtEl>
                                        <p:attrNameLst>
                                          <p:attrName>ppt_x</p:attrName>
                                        </p:attrNameLst>
                                      </p:cBhvr>
                                      <p:tavLst>
                                        <p:tav tm="0">
                                          <p:val>
                                            <p:strVal val="0-#ppt_w/2"/>
                                          </p:val>
                                        </p:tav>
                                        <p:tav tm="100000">
                                          <p:val>
                                            <p:strVal val="#ppt_x"/>
                                          </p:val>
                                        </p:tav>
                                      </p:tavLst>
                                    </p:anim>
                                    <p:anim calcmode="lin" valueType="num">
                                      <p:cBhvr additive="base">
                                        <p:cTn id="29" dur="500" fill="hold"/>
                                        <p:tgtEl>
                                          <p:spTgt spid="7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78"/>
                                        </p:tgtEl>
                                        <p:attrNameLst>
                                          <p:attrName>style.visibility</p:attrName>
                                        </p:attrNameLst>
                                      </p:cBhvr>
                                      <p:to>
                                        <p:strVal val="visible"/>
                                      </p:to>
                                    </p:set>
                                    <p:anim calcmode="lin" valueType="num">
                                      <p:cBhvr additive="base">
                                        <p:cTn id="32" dur="500" fill="hold"/>
                                        <p:tgtEl>
                                          <p:spTgt spid="78"/>
                                        </p:tgtEl>
                                        <p:attrNameLst>
                                          <p:attrName>ppt_x</p:attrName>
                                        </p:attrNameLst>
                                      </p:cBhvr>
                                      <p:tavLst>
                                        <p:tav tm="0">
                                          <p:val>
                                            <p:strVal val="0-#ppt_w/2"/>
                                          </p:val>
                                        </p:tav>
                                        <p:tav tm="100000">
                                          <p:val>
                                            <p:strVal val="#ppt_x"/>
                                          </p:val>
                                        </p:tav>
                                      </p:tavLst>
                                    </p:anim>
                                    <p:anim calcmode="lin" valueType="num">
                                      <p:cBhvr additive="base">
                                        <p:cTn id="33" dur="500" fill="hold"/>
                                        <p:tgtEl>
                                          <p:spTgt spid="7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79"/>
                                        </p:tgtEl>
                                        <p:attrNameLst>
                                          <p:attrName>style.visibility</p:attrName>
                                        </p:attrNameLst>
                                      </p:cBhvr>
                                      <p:to>
                                        <p:strVal val="visible"/>
                                      </p:to>
                                    </p:set>
                                    <p:anim calcmode="lin" valueType="num">
                                      <p:cBhvr additive="base">
                                        <p:cTn id="36" dur="500" fill="hold"/>
                                        <p:tgtEl>
                                          <p:spTgt spid="79"/>
                                        </p:tgtEl>
                                        <p:attrNameLst>
                                          <p:attrName>ppt_x</p:attrName>
                                        </p:attrNameLst>
                                      </p:cBhvr>
                                      <p:tavLst>
                                        <p:tav tm="0">
                                          <p:val>
                                            <p:strVal val="0-#ppt_w/2"/>
                                          </p:val>
                                        </p:tav>
                                        <p:tav tm="100000">
                                          <p:val>
                                            <p:strVal val="#ppt_x"/>
                                          </p:val>
                                        </p:tav>
                                      </p:tavLst>
                                    </p:anim>
                                    <p:anim calcmode="lin" valueType="num">
                                      <p:cBhvr additive="base">
                                        <p:cTn id="37" dur="500" fill="hold"/>
                                        <p:tgtEl>
                                          <p:spTgt spid="79"/>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additive="base">
                                        <p:cTn id="40" dur="500" fill="hold"/>
                                        <p:tgtEl>
                                          <p:spTgt spid="80"/>
                                        </p:tgtEl>
                                        <p:attrNameLst>
                                          <p:attrName>ppt_x</p:attrName>
                                        </p:attrNameLst>
                                      </p:cBhvr>
                                      <p:tavLst>
                                        <p:tav tm="0">
                                          <p:val>
                                            <p:strVal val="0-#ppt_w/2"/>
                                          </p:val>
                                        </p:tav>
                                        <p:tav tm="100000">
                                          <p:val>
                                            <p:strVal val="#ppt_x"/>
                                          </p:val>
                                        </p:tav>
                                      </p:tavLst>
                                    </p:anim>
                                    <p:anim calcmode="lin" valueType="num">
                                      <p:cBhvr additive="base">
                                        <p:cTn id="41" dur="500" fill="hold"/>
                                        <p:tgtEl>
                                          <p:spTgt spid="8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81"/>
                                        </p:tgtEl>
                                        <p:attrNameLst>
                                          <p:attrName>style.visibility</p:attrName>
                                        </p:attrNameLst>
                                      </p:cBhvr>
                                      <p:to>
                                        <p:strVal val="visible"/>
                                      </p:to>
                                    </p:set>
                                    <p:anim calcmode="lin" valueType="num">
                                      <p:cBhvr additive="base">
                                        <p:cTn id="44" dur="500" fill="hold"/>
                                        <p:tgtEl>
                                          <p:spTgt spid="81"/>
                                        </p:tgtEl>
                                        <p:attrNameLst>
                                          <p:attrName>ppt_x</p:attrName>
                                        </p:attrNameLst>
                                      </p:cBhvr>
                                      <p:tavLst>
                                        <p:tav tm="0">
                                          <p:val>
                                            <p:strVal val="0-#ppt_w/2"/>
                                          </p:val>
                                        </p:tav>
                                        <p:tav tm="100000">
                                          <p:val>
                                            <p:strVal val="#ppt_x"/>
                                          </p:val>
                                        </p:tav>
                                      </p:tavLst>
                                    </p:anim>
                                    <p:anim calcmode="lin" valueType="num">
                                      <p:cBhvr additive="base">
                                        <p:cTn id="45" dur="500" fill="hold"/>
                                        <p:tgtEl>
                                          <p:spTgt spid="8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82"/>
                                        </p:tgtEl>
                                        <p:attrNameLst>
                                          <p:attrName>style.visibility</p:attrName>
                                        </p:attrNameLst>
                                      </p:cBhvr>
                                      <p:to>
                                        <p:strVal val="visible"/>
                                      </p:to>
                                    </p:set>
                                    <p:anim calcmode="lin" valueType="num">
                                      <p:cBhvr additive="base">
                                        <p:cTn id="48" dur="500" fill="hold"/>
                                        <p:tgtEl>
                                          <p:spTgt spid="82"/>
                                        </p:tgtEl>
                                        <p:attrNameLst>
                                          <p:attrName>ppt_x</p:attrName>
                                        </p:attrNameLst>
                                      </p:cBhvr>
                                      <p:tavLst>
                                        <p:tav tm="0">
                                          <p:val>
                                            <p:strVal val="0-#ppt_w/2"/>
                                          </p:val>
                                        </p:tav>
                                        <p:tav tm="100000">
                                          <p:val>
                                            <p:strVal val="#ppt_x"/>
                                          </p:val>
                                        </p:tav>
                                      </p:tavLst>
                                    </p:anim>
                                    <p:anim calcmode="lin" valueType="num">
                                      <p:cBhvr additive="base">
                                        <p:cTn id="49" dur="500" fill="hold"/>
                                        <p:tgtEl>
                                          <p:spTgt spid="82"/>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83"/>
                                        </p:tgtEl>
                                        <p:attrNameLst>
                                          <p:attrName>style.visibility</p:attrName>
                                        </p:attrNameLst>
                                      </p:cBhvr>
                                      <p:to>
                                        <p:strVal val="visible"/>
                                      </p:to>
                                    </p:set>
                                    <p:anim calcmode="lin" valueType="num">
                                      <p:cBhvr additive="base">
                                        <p:cTn id="52" dur="500" fill="hold"/>
                                        <p:tgtEl>
                                          <p:spTgt spid="83"/>
                                        </p:tgtEl>
                                        <p:attrNameLst>
                                          <p:attrName>ppt_x</p:attrName>
                                        </p:attrNameLst>
                                      </p:cBhvr>
                                      <p:tavLst>
                                        <p:tav tm="0">
                                          <p:val>
                                            <p:strVal val="0-#ppt_w/2"/>
                                          </p:val>
                                        </p:tav>
                                        <p:tav tm="100000">
                                          <p:val>
                                            <p:strVal val="#ppt_x"/>
                                          </p:val>
                                        </p:tav>
                                      </p:tavLst>
                                    </p:anim>
                                    <p:anim calcmode="lin" valueType="num">
                                      <p:cBhvr additive="base">
                                        <p:cTn id="53" dur="500" fill="hold"/>
                                        <p:tgtEl>
                                          <p:spTgt spid="8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0-#ppt_w/2"/>
                                          </p:val>
                                        </p:tav>
                                        <p:tav tm="100000">
                                          <p:val>
                                            <p:strVal val="#ppt_x"/>
                                          </p:val>
                                        </p:tav>
                                      </p:tavLst>
                                    </p:anim>
                                    <p:anim calcmode="lin" valueType="num">
                                      <p:cBhvr additive="base">
                                        <p:cTn id="57" dur="500" fill="hold"/>
                                        <p:tgtEl>
                                          <p:spTgt spid="32"/>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additive="base">
                                        <p:cTn id="60" dur="500" fill="hold"/>
                                        <p:tgtEl>
                                          <p:spTgt spid="33"/>
                                        </p:tgtEl>
                                        <p:attrNameLst>
                                          <p:attrName>ppt_x</p:attrName>
                                        </p:attrNameLst>
                                      </p:cBhvr>
                                      <p:tavLst>
                                        <p:tav tm="0">
                                          <p:val>
                                            <p:strVal val="0-#ppt_w/2"/>
                                          </p:val>
                                        </p:tav>
                                        <p:tav tm="100000">
                                          <p:val>
                                            <p:strVal val="#ppt_x"/>
                                          </p:val>
                                        </p:tav>
                                      </p:tavLst>
                                    </p:anim>
                                    <p:anim calcmode="lin" valueType="num">
                                      <p:cBhvr additive="base">
                                        <p:cTn id="61" dur="500" fill="hold"/>
                                        <p:tgtEl>
                                          <p:spTgt spid="33"/>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0-#ppt_w/2"/>
                                          </p:val>
                                        </p:tav>
                                        <p:tav tm="100000">
                                          <p:val>
                                            <p:strVal val="#ppt_x"/>
                                          </p:val>
                                        </p:tav>
                                      </p:tavLst>
                                    </p:anim>
                                    <p:anim calcmode="lin" valueType="num">
                                      <p:cBhvr additive="base">
                                        <p:cTn id="65" dur="500" fill="hold"/>
                                        <p:tgtEl>
                                          <p:spTgt spid="34"/>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35"/>
                                        </p:tgtEl>
                                        <p:attrNameLst>
                                          <p:attrName>style.visibility</p:attrName>
                                        </p:attrNameLst>
                                      </p:cBhvr>
                                      <p:to>
                                        <p:strVal val="visible"/>
                                      </p:to>
                                    </p:set>
                                    <p:anim calcmode="lin" valueType="num">
                                      <p:cBhvr additive="base">
                                        <p:cTn id="68" dur="500" fill="hold"/>
                                        <p:tgtEl>
                                          <p:spTgt spid="35"/>
                                        </p:tgtEl>
                                        <p:attrNameLst>
                                          <p:attrName>ppt_x</p:attrName>
                                        </p:attrNameLst>
                                      </p:cBhvr>
                                      <p:tavLst>
                                        <p:tav tm="0">
                                          <p:val>
                                            <p:strVal val="0-#ppt_w/2"/>
                                          </p:val>
                                        </p:tav>
                                        <p:tav tm="100000">
                                          <p:val>
                                            <p:strVal val="#ppt_x"/>
                                          </p:val>
                                        </p:tav>
                                      </p:tavLst>
                                    </p:anim>
                                    <p:anim calcmode="lin" valueType="num">
                                      <p:cBhvr additive="base">
                                        <p:cTn id="69" dur="500" fill="hold"/>
                                        <p:tgtEl>
                                          <p:spTgt spid="35"/>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0-#ppt_w/2"/>
                                          </p:val>
                                        </p:tav>
                                        <p:tav tm="100000">
                                          <p:val>
                                            <p:strVal val="#ppt_x"/>
                                          </p:val>
                                        </p:tav>
                                      </p:tavLst>
                                    </p:anim>
                                    <p:anim calcmode="lin" valueType="num">
                                      <p:cBhvr additive="base">
                                        <p:cTn id="73" dur="500" fill="hold"/>
                                        <p:tgtEl>
                                          <p:spTgt spid="36"/>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0-#ppt_w/2"/>
                                          </p:val>
                                        </p:tav>
                                        <p:tav tm="100000">
                                          <p:val>
                                            <p:strVal val="#ppt_x"/>
                                          </p:val>
                                        </p:tav>
                                      </p:tavLst>
                                    </p:anim>
                                    <p:anim calcmode="lin" valueType="num">
                                      <p:cBhvr additive="base">
                                        <p:cTn id="77"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3" grpId="0" animBg="1"/>
      <p:bldP spid="11" grpId="0"/>
      <p:bldP spid="32" grpId="0"/>
      <p:bldP spid="33" grpId="0"/>
      <p:bldP spid="34" grpId="0"/>
      <p:bldP spid="35" grpId="0"/>
      <p:bldP spid="36" grpId="0"/>
      <p:bldP spid="37" grpId="0"/>
      <p:bldP spid="1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组合 103"/>
          <p:cNvGrpSpPr/>
          <p:nvPr/>
        </p:nvGrpSpPr>
        <p:grpSpPr>
          <a:xfrm>
            <a:off x="192931" y="228893"/>
            <a:ext cx="604358" cy="216024"/>
            <a:chOff x="264939" y="188640"/>
            <a:chExt cx="604358" cy="216024"/>
          </a:xfrm>
          <a:solidFill>
            <a:srgbClr val="7030A0"/>
          </a:solidFill>
        </p:grpSpPr>
        <p:sp>
          <p:nvSpPr>
            <p:cNvPr id="105" name="燕尾形 104"/>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6" name="燕尾形 105"/>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7" name="燕尾形 106"/>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文本框 9"/>
          <p:cNvSpPr txBox="1"/>
          <p:nvPr/>
        </p:nvSpPr>
        <p:spPr>
          <a:xfrm>
            <a:off x="975440" y="116632"/>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不安全行为分类</a:t>
            </a:r>
          </a:p>
        </p:txBody>
      </p:sp>
      <p:grpSp>
        <p:nvGrpSpPr>
          <p:cNvPr id="2" name="组合 1"/>
          <p:cNvGrpSpPr/>
          <p:nvPr/>
        </p:nvGrpSpPr>
        <p:grpSpPr>
          <a:xfrm>
            <a:off x="1208305" y="1401696"/>
            <a:ext cx="9228282" cy="4646248"/>
            <a:chOff x="2665811" y="1313837"/>
            <a:chExt cx="7547753" cy="3800137"/>
          </a:xfrm>
        </p:grpSpPr>
        <p:sp>
          <p:nvSpPr>
            <p:cNvPr id="45" name="Freeform 5"/>
            <p:cNvSpPr/>
            <p:nvPr/>
          </p:nvSpPr>
          <p:spPr bwMode="auto">
            <a:xfrm>
              <a:off x="2665811" y="2538499"/>
              <a:ext cx="1479797" cy="133420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B381D9"/>
            </a:solidFill>
            <a:ln w="9525"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TextBox 21"/>
            <p:cNvSpPr txBox="1"/>
            <p:nvPr/>
          </p:nvSpPr>
          <p:spPr>
            <a:xfrm>
              <a:off x="2951366" y="2917084"/>
              <a:ext cx="908686" cy="503457"/>
            </a:xfrm>
            <a:prstGeom prst="rect">
              <a:avLst/>
            </a:prstGeom>
            <a:noFill/>
          </p:spPr>
          <p:txBody>
            <a:bodyPr wrap="square" lIns="0" tIns="0" rIns="0" bIns="0" rtlCol="0">
              <a:spAutoFit/>
            </a:bodyPr>
            <a:lstStyle>
              <a:defPPr>
                <a:defRPr lang="zh-CN"/>
              </a:defPPr>
              <a:lvl1pPr>
                <a:defRPr sz="2200">
                  <a:solidFill>
                    <a:schemeClr val="bg1"/>
                  </a:solidFill>
                  <a:latin typeface="微软雅黑" panose="020B0503020204020204" pitchFamily="34" charset="-122"/>
                  <a:ea typeface="微软雅黑" panose="020B0503020204020204" pitchFamily="34" charset="-122"/>
                </a:defRPr>
              </a:lvl1pPr>
            </a:lstStyle>
            <a:p>
              <a:pPr algn="ctr"/>
              <a:r>
                <a:rPr lang="zh-CN" altLang="en-US" sz="2000" b="1" dirty="0">
                  <a:sym typeface="微软雅黑" panose="020B0503020204020204" pitchFamily="34" charset="-122"/>
                </a:rPr>
                <a:t>不安全行为分类</a:t>
              </a:r>
            </a:p>
          </p:txBody>
        </p:sp>
        <p:sp>
          <p:nvSpPr>
            <p:cNvPr id="47" name="圆角矩形 46"/>
            <p:cNvSpPr/>
            <p:nvPr/>
          </p:nvSpPr>
          <p:spPr>
            <a:xfrm>
              <a:off x="5048422" y="2002822"/>
              <a:ext cx="5153653" cy="451685"/>
            </a:xfrm>
            <a:prstGeom prst="roundRect">
              <a:avLst>
                <a:gd name="adj" fmla="val 50000"/>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Freeform 5"/>
            <p:cNvSpPr/>
            <p:nvPr/>
          </p:nvSpPr>
          <p:spPr bwMode="auto">
            <a:xfrm>
              <a:off x="4318457" y="1313837"/>
              <a:ext cx="547516" cy="3783526"/>
            </a:xfrm>
            <a:custGeom>
              <a:avLst/>
              <a:gdLst>
                <a:gd name="T0" fmla="*/ 1999 w 3544"/>
                <a:gd name="T1" fmla="*/ 9150 h 14563"/>
                <a:gd name="T2" fmla="*/ 1999 w 3544"/>
                <a:gd name="T3" fmla="*/ 12306 h 14563"/>
                <a:gd name="T4" fmla="*/ 2353 w 3544"/>
                <a:gd name="T5" fmla="*/ 13628 h 14563"/>
                <a:gd name="T6" fmla="*/ 3544 w 3544"/>
                <a:gd name="T7" fmla="*/ 14112 h 14563"/>
                <a:gd name="T8" fmla="*/ 3544 w 3544"/>
                <a:gd name="T9" fmla="*/ 14563 h 14563"/>
                <a:gd name="T10" fmla="*/ 1933 w 3544"/>
                <a:gd name="T11" fmla="*/ 14016 h 14563"/>
                <a:gd name="T12" fmla="*/ 1419 w 3544"/>
                <a:gd name="T13" fmla="*/ 12050 h 14563"/>
                <a:gd name="T14" fmla="*/ 1419 w 3544"/>
                <a:gd name="T15" fmla="*/ 9279 h 14563"/>
                <a:gd name="T16" fmla="*/ 1160 w 3544"/>
                <a:gd name="T17" fmla="*/ 8022 h 14563"/>
                <a:gd name="T18" fmla="*/ 0 w 3544"/>
                <a:gd name="T19" fmla="*/ 7475 h 14563"/>
                <a:gd name="T20" fmla="*/ 0 w 3544"/>
                <a:gd name="T21" fmla="*/ 7088 h 14563"/>
                <a:gd name="T22" fmla="*/ 1127 w 3544"/>
                <a:gd name="T23" fmla="*/ 6571 h 14563"/>
                <a:gd name="T24" fmla="*/ 1419 w 3544"/>
                <a:gd name="T25" fmla="*/ 5284 h 14563"/>
                <a:gd name="T26" fmla="*/ 1419 w 3544"/>
                <a:gd name="T27" fmla="*/ 2513 h 14563"/>
                <a:gd name="T28" fmla="*/ 1933 w 3544"/>
                <a:gd name="T29" fmla="*/ 547 h 14563"/>
                <a:gd name="T30" fmla="*/ 3544 w 3544"/>
                <a:gd name="T31" fmla="*/ 0 h 14563"/>
                <a:gd name="T32" fmla="*/ 3544 w 3544"/>
                <a:gd name="T33" fmla="*/ 451 h 14563"/>
                <a:gd name="T34" fmla="*/ 2353 w 3544"/>
                <a:gd name="T35" fmla="*/ 902 h 14563"/>
                <a:gd name="T36" fmla="*/ 1999 w 3544"/>
                <a:gd name="T37" fmla="*/ 2254 h 14563"/>
                <a:gd name="T38" fmla="*/ 1999 w 3544"/>
                <a:gd name="T39" fmla="*/ 5413 h 14563"/>
                <a:gd name="T40" fmla="*/ 580 w 3544"/>
                <a:gd name="T41" fmla="*/ 7275 h 14563"/>
                <a:gd name="T42" fmla="*/ 580 w 3544"/>
                <a:gd name="T43" fmla="*/ 7304 h 14563"/>
                <a:gd name="T44" fmla="*/ 1999 w 3544"/>
                <a:gd name="T45" fmla="*/ 9150 h 1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44" h="14563">
                  <a:moveTo>
                    <a:pt x="1999" y="9150"/>
                  </a:moveTo>
                  <a:lnTo>
                    <a:pt x="1999" y="12306"/>
                  </a:lnTo>
                  <a:cubicBezTo>
                    <a:pt x="1999" y="12867"/>
                    <a:pt x="2117" y="13306"/>
                    <a:pt x="2353" y="13628"/>
                  </a:cubicBezTo>
                  <a:cubicBezTo>
                    <a:pt x="2590" y="13950"/>
                    <a:pt x="2986" y="14112"/>
                    <a:pt x="3544" y="14112"/>
                  </a:cubicBezTo>
                  <a:lnTo>
                    <a:pt x="3544" y="14563"/>
                  </a:lnTo>
                  <a:cubicBezTo>
                    <a:pt x="2815" y="14563"/>
                    <a:pt x="2276" y="14379"/>
                    <a:pt x="1933" y="14016"/>
                  </a:cubicBezTo>
                  <a:cubicBezTo>
                    <a:pt x="1589" y="13650"/>
                    <a:pt x="1419" y="12993"/>
                    <a:pt x="1419" y="12050"/>
                  </a:cubicBezTo>
                  <a:lnTo>
                    <a:pt x="1419" y="9279"/>
                  </a:lnTo>
                  <a:cubicBezTo>
                    <a:pt x="1419" y="8762"/>
                    <a:pt x="1333" y="8344"/>
                    <a:pt x="1160" y="8022"/>
                  </a:cubicBezTo>
                  <a:cubicBezTo>
                    <a:pt x="990" y="7701"/>
                    <a:pt x="602" y="7516"/>
                    <a:pt x="0" y="7475"/>
                  </a:cubicBezTo>
                  <a:lnTo>
                    <a:pt x="0" y="7088"/>
                  </a:lnTo>
                  <a:cubicBezTo>
                    <a:pt x="558" y="7002"/>
                    <a:pt x="935" y="6829"/>
                    <a:pt x="1127" y="6571"/>
                  </a:cubicBezTo>
                  <a:cubicBezTo>
                    <a:pt x="1322" y="6315"/>
                    <a:pt x="1419" y="5883"/>
                    <a:pt x="1419" y="5284"/>
                  </a:cubicBezTo>
                  <a:lnTo>
                    <a:pt x="1419" y="2513"/>
                  </a:lnTo>
                  <a:cubicBezTo>
                    <a:pt x="1419" y="1567"/>
                    <a:pt x="1589" y="913"/>
                    <a:pt x="1933" y="547"/>
                  </a:cubicBezTo>
                  <a:cubicBezTo>
                    <a:pt x="2276" y="181"/>
                    <a:pt x="2815" y="0"/>
                    <a:pt x="3544" y="0"/>
                  </a:cubicBezTo>
                  <a:lnTo>
                    <a:pt x="3544" y="451"/>
                  </a:lnTo>
                  <a:cubicBezTo>
                    <a:pt x="2986" y="451"/>
                    <a:pt x="2590" y="602"/>
                    <a:pt x="2353" y="902"/>
                  </a:cubicBezTo>
                  <a:cubicBezTo>
                    <a:pt x="2117" y="1201"/>
                    <a:pt x="1999" y="1652"/>
                    <a:pt x="1999" y="2254"/>
                  </a:cubicBezTo>
                  <a:lnTo>
                    <a:pt x="1999" y="5413"/>
                  </a:lnTo>
                  <a:cubicBezTo>
                    <a:pt x="1999" y="6265"/>
                    <a:pt x="1592" y="7275"/>
                    <a:pt x="580" y="7275"/>
                  </a:cubicBezTo>
                  <a:lnTo>
                    <a:pt x="580" y="7304"/>
                  </a:lnTo>
                  <a:cubicBezTo>
                    <a:pt x="1565" y="7304"/>
                    <a:pt x="1999" y="8309"/>
                    <a:pt x="1999" y="9150"/>
                  </a:cubicBezTo>
                  <a:close/>
                </a:path>
              </a:pathLst>
            </a:custGeom>
            <a:solidFill>
              <a:srgbClr val="7030A0"/>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圆角矩形 48"/>
            <p:cNvSpPr/>
            <p:nvPr/>
          </p:nvSpPr>
          <p:spPr>
            <a:xfrm>
              <a:off x="5048422" y="2665318"/>
              <a:ext cx="5153653" cy="451685"/>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圆角矩形 49"/>
            <p:cNvSpPr/>
            <p:nvPr/>
          </p:nvSpPr>
          <p:spPr>
            <a:xfrm>
              <a:off x="5059911" y="3329123"/>
              <a:ext cx="5153653" cy="451685"/>
            </a:xfrm>
            <a:prstGeom prst="roundRect">
              <a:avLst>
                <a:gd name="adj" fmla="val 50000"/>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圆角矩形 50"/>
            <p:cNvSpPr/>
            <p:nvPr/>
          </p:nvSpPr>
          <p:spPr>
            <a:xfrm>
              <a:off x="5048422" y="3995706"/>
              <a:ext cx="5153653" cy="451685"/>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TextBox 29"/>
            <p:cNvSpPr txBox="1"/>
            <p:nvPr/>
          </p:nvSpPr>
          <p:spPr>
            <a:xfrm>
              <a:off x="5366935" y="2150886"/>
              <a:ext cx="3758504" cy="13719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sz="1400" b="1" dirty="0">
                  <a:solidFill>
                    <a:schemeClr val="bg1"/>
                  </a:solidFill>
                  <a:sym typeface="微软雅黑" panose="020B0503020204020204" pitchFamily="34" charset="-122"/>
                </a:rPr>
                <a:t>８、在起吊物下作业、停留</a:t>
              </a:r>
            </a:p>
          </p:txBody>
        </p:sp>
        <p:sp>
          <p:nvSpPr>
            <p:cNvPr id="53" name="TextBox 30"/>
            <p:cNvSpPr txBox="1"/>
            <p:nvPr/>
          </p:nvSpPr>
          <p:spPr>
            <a:xfrm>
              <a:off x="5366934" y="2807804"/>
              <a:ext cx="4150938" cy="13635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1400" b="1" dirty="0">
                  <a:solidFill>
                    <a:schemeClr val="bg1"/>
                  </a:solidFill>
                  <a:sym typeface="微软雅黑" panose="020B0503020204020204" pitchFamily="34" charset="-122"/>
                </a:rPr>
                <a:t>9</a:t>
              </a:r>
              <a:r>
                <a:rPr lang="zh-CN" altLang="en-US" sz="1400" b="1" dirty="0">
                  <a:solidFill>
                    <a:schemeClr val="bg1"/>
                  </a:solidFill>
                  <a:sym typeface="微软雅黑" panose="020B0503020204020204" pitchFamily="34" charset="-122"/>
                </a:rPr>
                <a:t>、机器运转时加油、修理、检查、调整、焊接、清扫等工作</a:t>
              </a:r>
            </a:p>
          </p:txBody>
        </p:sp>
        <p:sp>
          <p:nvSpPr>
            <p:cNvPr id="54" name="TextBox 31"/>
            <p:cNvSpPr txBox="1"/>
            <p:nvPr/>
          </p:nvSpPr>
          <p:spPr>
            <a:xfrm>
              <a:off x="5378424" y="3471609"/>
              <a:ext cx="3758504" cy="13719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1400" b="1" dirty="0">
                  <a:solidFill>
                    <a:schemeClr val="bg1"/>
                  </a:solidFill>
                  <a:sym typeface="微软雅黑" panose="020B0503020204020204" pitchFamily="34" charset="-122"/>
                </a:rPr>
                <a:t>10</a:t>
              </a:r>
              <a:r>
                <a:rPr lang="zh-CN" altLang="en-US" sz="1400" b="1" dirty="0">
                  <a:solidFill>
                    <a:schemeClr val="bg1"/>
                  </a:solidFill>
                  <a:sym typeface="微软雅黑" panose="020B0503020204020204" pitchFamily="34" charset="-122"/>
                </a:rPr>
                <a:t>、有分散注意力行为</a:t>
              </a:r>
            </a:p>
          </p:txBody>
        </p:sp>
        <p:sp>
          <p:nvSpPr>
            <p:cNvPr id="55" name="TextBox 32"/>
            <p:cNvSpPr txBox="1"/>
            <p:nvPr/>
          </p:nvSpPr>
          <p:spPr>
            <a:xfrm>
              <a:off x="5366935" y="4170850"/>
              <a:ext cx="4835141" cy="136353"/>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1400" b="1" dirty="0">
                  <a:solidFill>
                    <a:schemeClr val="bg1"/>
                  </a:solidFill>
                  <a:sym typeface="微软雅黑" panose="020B0503020204020204" pitchFamily="34" charset="-122"/>
                </a:rPr>
                <a:t>11</a:t>
              </a:r>
              <a:r>
                <a:rPr lang="zh-CN" altLang="en-US" sz="1400" b="1" dirty="0">
                  <a:solidFill>
                    <a:schemeClr val="bg1"/>
                  </a:solidFill>
                  <a:sym typeface="微软雅黑" panose="020B0503020204020204" pitchFamily="34" charset="-122"/>
                </a:rPr>
                <a:t>、在必须使用个人防护用品的作业或场合中，忽视其使用不安全装束；</a:t>
              </a:r>
            </a:p>
          </p:txBody>
        </p:sp>
        <p:sp>
          <p:nvSpPr>
            <p:cNvPr id="56" name="圆角矩形 55"/>
            <p:cNvSpPr/>
            <p:nvPr/>
          </p:nvSpPr>
          <p:spPr>
            <a:xfrm>
              <a:off x="5070423" y="4662289"/>
              <a:ext cx="5132562" cy="451685"/>
            </a:xfrm>
            <a:prstGeom prst="roundRect">
              <a:avLst>
                <a:gd name="adj" fmla="val 50000"/>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TextBox 34"/>
            <p:cNvSpPr txBox="1"/>
            <p:nvPr/>
          </p:nvSpPr>
          <p:spPr>
            <a:xfrm>
              <a:off x="5388935" y="4804774"/>
              <a:ext cx="3758504" cy="13719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en-US" altLang="zh-CN" sz="1400" b="1" dirty="0">
                  <a:solidFill>
                    <a:schemeClr val="bg1"/>
                  </a:solidFill>
                  <a:sym typeface="微软雅黑" panose="020B0503020204020204" pitchFamily="34" charset="-122"/>
                </a:rPr>
                <a:t>12</a:t>
              </a:r>
              <a:r>
                <a:rPr lang="zh-CN" altLang="en-US" sz="1400" b="1" dirty="0">
                  <a:solidFill>
                    <a:schemeClr val="bg1"/>
                  </a:solidFill>
                  <a:sym typeface="微软雅黑" panose="020B0503020204020204" pitchFamily="34" charset="-122"/>
                </a:rPr>
                <a:t>、对易燃、易爆等危险品处理错误</a:t>
              </a:r>
            </a:p>
          </p:txBody>
        </p:sp>
        <p:sp>
          <p:nvSpPr>
            <p:cNvPr id="59" name="圆角矩形 58"/>
            <p:cNvSpPr/>
            <p:nvPr/>
          </p:nvSpPr>
          <p:spPr>
            <a:xfrm>
              <a:off x="5038821" y="1340327"/>
              <a:ext cx="5153653" cy="451685"/>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bg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0" name="TextBox 29"/>
            <p:cNvSpPr txBox="1"/>
            <p:nvPr/>
          </p:nvSpPr>
          <p:spPr>
            <a:xfrm>
              <a:off x="5357334" y="1488391"/>
              <a:ext cx="3758504" cy="13719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l"/>
              <a:r>
                <a:rPr lang="zh-CN" altLang="en-US" sz="1400" b="1" dirty="0">
                  <a:solidFill>
                    <a:schemeClr val="bg1"/>
                  </a:solidFill>
                  <a:sym typeface="微软雅黑" panose="020B0503020204020204" pitchFamily="34" charset="-122"/>
                </a:rPr>
                <a:t>７、攀坐不安全位置</a:t>
              </a:r>
              <a:r>
                <a:rPr lang="en-US" altLang="zh-CN" sz="1400" b="1" dirty="0">
                  <a:solidFill>
                    <a:schemeClr val="bg1"/>
                  </a:solidFill>
                  <a:sym typeface="微软雅黑" panose="020B0503020204020204" pitchFamily="34" charset="-122"/>
                </a:rPr>
                <a:t>(</a:t>
              </a:r>
              <a:r>
                <a:rPr lang="zh-CN" altLang="en-US" sz="1400" b="1" dirty="0">
                  <a:solidFill>
                    <a:schemeClr val="bg1"/>
                  </a:solidFill>
                  <a:sym typeface="微软雅黑" panose="020B0503020204020204" pitchFamily="34" charset="-122"/>
                </a:rPr>
                <a:t>如平台护栏等</a:t>
              </a:r>
              <a:r>
                <a:rPr lang="en-US" altLang="zh-CN" sz="1400" b="1" dirty="0">
                  <a:solidFill>
                    <a:schemeClr val="bg1"/>
                  </a:solidFill>
                  <a:sym typeface="微软雅黑" panose="020B0503020204020204" pitchFamily="34" charset="-122"/>
                </a:rPr>
                <a:t>)</a:t>
              </a:r>
              <a:endParaRPr lang="zh-CN" altLang="en-US" sz="1400" b="1" dirty="0">
                <a:solidFill>
                  <a:schemeClr val="bg1"/>
                </a:solidFill>
                <a:sym typeface="微软雅黑" panose="020B0503020204020204" pitchFamily="34" charset="-122"/>
              </a:endParaRPr>
            </a:p>
          </p:txBody>
        </p:sp>
      </p:grpSp>
      <p:sp>
        <p:nvSpPr>
          <p:cNvPr id="61" name="等腰三角形 60"/>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487930920"/>
      </p:ext>
    </p:extLst>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50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1+#ppt_w/2"/>
                                          </p:val>
                                        </p:tav>
                                        <p:tav tm="100000">
                                          <p:val>
                                            <p:strVal val="#ppt_x"/>
                                          </p:val>
                                        </p:tav>
                                      </p:tavLst>
                                    </p:anim>
                                    <p:anim calcmode="lin" valueType="num">
                                      <p:cBhvr additive="base">
                                        <p:cTn id="8" dur="500" fill="hold"/>
                                        <p:tgtEl>
                                          <p:spTgt spid="10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3526336" y="904674"/>
            <a:ext cx="6244229" cy="6340750"/>
            <a:chOff x="3526336" y="669650"/>
            <a:chExt cx="6244229" cy="6340750"/>
          </a:xfrm>
        </p:grpSpPr>
        <p:sp>
          <p:nvSpPr>
            <p:cNvPr id="45" name="任意多边形 44"/>
            <p:cNvSpPr/>
            <p:nvPr/>
          </p:nvSpPr>
          <p:spPr>
            <a:xfrm>
              <a:off x="5488123" y="5367020"/>
              <a:ext cx="2209437" cy="1643380"/>
            </a:xfrm>
            <a:custGeom>
              <a:avLst/>
              <a:gdLst>
                <a:gd name="connsiteX0" fmla="*/ 870857 w 2293257"/>
                <a:gd name="connsiteY0" fmla="*/ 0 h 1727200"/>
                <a:gd name="connsiteX1" fmla="*/ 2293257 w 2293257"/>
                <a:gd name="connsiteY1" fmla="*/ 1422400 h 1727200"/>
                <a:gd name="connsiteX2" fmla="*/ 914400 w 2293257"/>
                <a:gd name="connsiteY2" fmla="*/ 1727200 h 1727200"/>
                <a:gd name="connsiteX3" fmla="*/ 0 w 2293257"/>
                <a:gd name="connsiteY3" fmla="*/ 870857 h 1727200"/>
                <a:gd name="connsiteX4" fmla="*/ 870857 w 2293257"/>
                <a:gd name="connsiteY4" fmla="*/ 0 h 1727200"/>
                <a:gd name="connsiteX0-1" fmla="*/ 825137 w 2293257"/>
                <a:gd name="connsiteY0-2" fmla="*/ 0 h 1658620"/>
                <a:gd name="connsiteX1-3" fmla="*/ 2293257 w 2293257"/>
                <a:gd name="connsiteY1-4" fmla="*/ 1353820 h 1658620"/>
                <a:gd name="connsiteX2-5" fmla="*/ 914400 w 2293257"/>
                <a:gd name="connsiteY2-6" fmla="*/ 1658620 h 1658620"/>
                <a:gd name="connsiteX3-7" fmla="*/ 0 w 2293257"/>
                <a:gd name="connsiteY3-8" fmla="*/ 802277 h 1658620"/>
                <a:gd name="connsiteX4-9" fmla="*/ 825137 w 2293257"/>
                <a:gd name="connsiteY4-10" fmla="*/ 0 h 1658620"/>
                <a:gd name="connsiteX0-11" fmla="*/ 825137 w 2209437"/>
                <a:gd name="connsiteY0-12" fmla="*/ 0 h 1658620"/>
                <a:gd name="connsiteX1-13" fmla="*/ 2209437 w 2209437"/>
                <a:gd name="connsiteY1-14" fmla="*/ 1376680 h 1658620"/>
                <a:gd name="connsiteX2-15" fmla="*/ 914400 w 2209437"/>
                <a:gd name="connsiteY2-16" fmla="*/ 1658620 h 1658620"/>
                <a:gd name="connsiteX3-17" fmla="*/ 0 w 2209437"/>
                <a:gd name="connsiteY3-18" fmla="*/ 802277 h 1658620"/>
                <a:gd name="connsiteX4-19" fmla="*/ 825137 w 2209437"/>
                <a:gd name="connsiteY4-20" fmla="*/ 0 h 1658620"/>
                <a:gd name="connsiteX0-21" fmla="*/ 817517 w 2209437"/>
                <a:gd name="connsiteY0-22" fmla="*/ 0 h 1643380"/>
                <a:gd name="connsiteX1-23" fmla="*/ 2209437 w 2209437"/>
                <a:gd name="connsiteY1-24" fmla="*/ 1361440 h 1643380"/>
                <a:gd name="connsiteX2-25" fmla="*/ 914400 w 2209437"/>
                <a:gd name="connsiteY2-26" fmla="*/ 1643380 h 1643380"/>
                <a:gd name="connsiteX3-27" fmla="*/ 0 w 2209437"/>
                <a:gd name="connsiteY3-28" fmla="*/ 787037 h 1643380"/>
                <a:gd name="connsiteX4-29" fmla="*/ 817517 w 2209437"/>
                <a:gd name="connsiteY4-30" fmla="*/ 0 h 164338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09437" h="1643380">
                  <a:moveTo>
                    <a:pt x="817517" y="0"/>
                  </a:moveTo>
                  <a:lnTo>
                    <a:pt x="2209437" y="1361440"/>
                  </a:lnTo>
                  <a:lnTo>
                    <a:pt x="914400" y="1643380"/>
                  </a:lnTo>
                  <a:lnTo>
                    <a:pt x="0" y="787037"/>
                  </a:lnTo>
                  <a:lnTo>
                    <a:pt x="817517" y="0"/>
                  </a:lnTo>
                  <a:close/>
                </a:path>
              </a:pathLst>
            </a:custGeom>
            <a:gradFill>
              <a:gsLst>
                <a:gs pos="80000">
                  <a:srgbClr val="C6C6C6">
                    <a:alpha val="0"/>
                  </a:srgbClr>
                </a:gs>
                <a:gs pos="25000">
                  <a:schemeClr val="tx1">
                    <a:alpha val="38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6" name="任意多边形 45"/>
            <p:cNvSpPr/>
            <p:nvPr/>
          </p:nvSpPr>
          <p:spPr>
            <a:xfrm>
              <a:off x="6379665" y="2060300"/>
              <a:ext cx="3390900" cy="4775200"/>
            </a:xfrm>
            <a:custGeom>
              <a:avLst/>
              <a:gdLst>
                <a:gd name="connsiteX0" fmla="*/ 1460500 w 3390900"/>
                <a:gd name="connsiteY0" fmla="*/ 0 h 4775200"/>
                <a:gd name="connsiteX1" fmla="*/ 1038839 w 3390900"/>
                <a:gd name="connsiteY1" fmla="*/ 975322 h 4775200"/>
                <a:gd name="connsiteX2" fmla="*/ 2829134 w 3390900"/>
                <a:gd name="connsiteY2" fmla="*/ 2765618 h 4775200"/>
                <a:gd name="connsiteX3" fmla="*/ 3390900 w 3390900"/>
                <a:gd name="connsiteY3" fmla="*/ 1955800 h 4775200"/>
                <a:gd name="connsiteX4" fmla="*/ 1435100 w 3390900"/>
                <a:gd name="connsiteY4" fmla="*/ 4775200 h 4775200"/>
                <a:gd name="connsiteX5" fmla="*/ 0 w 3390900"/>
                <a:gd name="connsiteY5" fmla="*/ 3378200 h 47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90900" h="4775200">
                  <a:moveTo>
                    <a:pt x="1460500" y="0"/>
                  </a:moveTo>
                  <a:lnTo>
                    <a:pt x="1038839" y="975322"/>
                  </a:lnTo>
                  <a:lnTo>
                    <a:pt x="2829134" y="2765618"/>
                  </a:lnTo>
                  <a:lnTo>
                    <a:pt x="3390900" y="1955800"/>
                  </a:lnTo>
                  <a:lnTo>
                    <a:pt x="1435100" y="4775200"/>
                  </a:lnTo>
                  <a:lnTo>
                    <a:pt x="0" y="3378200"/>
                  </a:lnTo>
                  <a:close/>
                </a:path>
              </a:pathLst>
            </a:custGeom>
            <a:gradFill>
              <a:gsLst>
                <a:gs pos="71000">
                  <a:srgbClr val="CCCCCC">
                    <a:alpha val="0"/>
                  </a:srgbClr>
                </a:gs>
                <a:gs pos="24000">
                  <a:schemeClr val="tx1">
                    <a:alpha val="65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任意多边形 46"/>
            <p:cNvSpPr/>
            <p:nvPr/>
          </p:nvSpPr>
          <p:spPr>
            <a:xfrm>
              <a:off x="3870574" y="4340856"/>
              <a:ext cx="2619375" cy="2524125"/>
            </a:xfrm>
            <a:custGeom>
              <a:avLst/>
              <a:gdLst>
                <a:gd name="connsiteX0" fmla="*/ 0 w 2619375"/>
                <a:gd name="connsiteY0" fmla="*/ 571500 h 2524125"/>
                <a:gd name="connsiteX1" fmla="*/ 1952625 w 2619375"/>
                <a:gd name="connsiteY1" fmla="*/ 2524125 h 2524125"/>
                <a:gd name="connsiteX2" fmla="*/ 2619375 w 2619375"/>
                <a:gd name="connsiteY2" fmla="*/ 2514600 h 2524125"/>
                <a:gd name="connsiteX3" fmla="*/ 1057275 w 2619375"/>
                <a:gd name="connsiteY3" fmla="*/ 0 h 2524125"/>
                <a:gd name="connsiteX4" fmla="*/ 0 w 2619375"/>
                <a:gd name="connsiteY4" fmla="*/ 571500 h 2524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5" h="2524125">
                  <a:moveTo>
                    <a:pt x="0" y="571500"/>
                  </a:moveTo>
                  <a:lnTo>
                    <a:pt x="1952625" y="2524125"/>
                  </a:lnTo>
                  <a:lnTo>
                    <a:pt x="2619375" y="2514600"/>
                  </a:lnTo>
                  <a:lnTo>
                    <a:pt x="1057275" y="0"/>
                  </a:lnTo>
                  <a:lnTo>
                    <a:pt x="0" y="571500"/>
                  </a:lnTo>
                  <a:close/>
                </a:path>
              </a:pathLst>
            </a:custGeom>
            <a:gradFill>
              <a:gsLst>
                <a:gs pos="77000">
                  <a:srgbClr val="C6C6C6">
                    <a:alpha val="0"/>
                  </a:srgbClr>
                </a:gs>
                <a:gs pos="20000">
                  <a:schemeClr val="tx1">
                    <a:alpha val="26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任意多边形 47"/>
            <p:cNvSpPr/>
            <p:nvPr/>
          </p:nvSpPr>
          <p:spPr>
            <a:xfrm>
              <a:off x="7327700" y="1980019"/>
              <a:ext cx="2352061" cy="2765618"/>
            </a:xfrm>
            <a:custGeom>
              <a:avLst/>
              <a:gdLst>
                <a:gd name="connsiteX0" fmla="*/ 421661 w 2352061"/>
                <a:gd name="connsiteY0" fmla="*/ 0 h 2765618"/>
                <a:gd name="connsiteX1" fmla="*/ 2352061 w 2352061"/>
                <a:gd name="connsiteY1" fmla="*/ 1955800 h 2765618"/>
                <a:gd name="connsiteX2" fmla="*/ 1790295 w 2352061"/>
                <a:gd name="connsiteY2" fmla="*/ 2765618 h 2765618"/>
                <a:gd name="connsiteX3" fmla="*/ 0 w 2352061"/>
                <a:gd name="connsiteY3" fmla="*/ 975322 h 2765618"/>
              </a:gdLst>
              <a:ahLst/>
              <a:cxnLst>
                <a:cxn ang="0">
                  <a:pos x="connsiteX0" y="connsiteY0"/>
                </a:cxn>
                <a:cxn ang="0">
                  <a:pos x="connsiteX1" y="connsiteY1"/>
                </a:cxn>
                <a:cxn ang="0">
                  <a:pos x="connsiteX2" y="connsiteY2"/>
                </a:cxn>
                <a:cxn ang="0">
                  <a:pos x="connsiteX3" y="connsiteY3"/>
                </a:cxn>
              </a:cxnLst>
              <a:rect l="l" t="t" r="r" b="b"/>
              <a:pathLst>
                <a:path w="2352061" h="2765618">
                  <a:moveTo>
                    <a:pt x="421661" y="0"/>
                  </a:moveTo>
                  <a:lnTo>
                    <a:pt x="2352061" y="1955800"/>
                  </a:lnTo>
                  <a:lnTo>
                    <a:pt x="1790295" y="2765618"/>
                  </a:lnTo>
                  <a:lnTo>
                    <a:pt x="0" y="975322"/>
                  </a:lnTo>
                  <a:close/>
                </a:path>
              </a:pathLst>
            </a:custGeom>
            <a:gradFill>
              <a:gsLst>
                <a:gs pos="73000">
                  <a:srgbClr val="CCCCCC">
                    <a:alpha val="0"/>
                  </a:srgbClr>
                </a:gs>
                <a:gs pos="0">
                  <a:schemeClr val="tx1">
                    <a:alpha val="5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任意多边形 48"/>
            <p:cNvSpPr/>
            <p:nvPr/>
          </p:nvSpPr>
          <p:spPr>
            <a:xfrm>
              <a:off x="6139997" y="669650"/>
              <a:ext cx="1242060" cy="1463040"/>
            </a:xfrm>
            <a:custGeom>
              <a:avLst/>
              <a:gdLst>
                <a:gd name="connsiteX0" fmla="*/ 0 w 1249680"/>
                <a:gd name="connsiteY0" fmla="*/ 0 h 1447800"/>
                <a:gd name="connsiteX1" fmla="*/ 1249680 w 1249680"/>
                <a:gd name="connsiteY1" fmla="*/ 1219200 h 1447800"/>
                <a:gd name="connsiteX2" fmla="*/ 243840 w 1249680"/>
                <a:gd name="connsiteY2" fmla="*/ 1447800 h 1447800"/>
                <a:gd name="connsiteX3" fmla="*/ 0 w 1249680"/>
                <a:gd name="connsiteY3" fmla="*/ 0 h 1447800"/>
                <a:gd name="connsiteX0-1" fmla="*/ 0 w 1242060"/>
                <a:gd name="connsiteY0-2" fmla="*/ 0 h 1463040"/>
                <a:gd name="connsiteX1-3" fmla="*/ 1242060 w 1242060"/>
                <a:gd name="connsiteY1-4" fmla="*/ 1234440 h 1463040"/>
                <a:gd name="connsiteX2-5" fmla="*/ 236220 w 1242060"/>
                <a:gd name="connsiteY2-6" fmla="*/ 1463040 h 1463040"/>
                <a:gd name="connsiteX3-7" fmla="*/ 0 w 1242060"/>
                <a:gd name="connsiteY3-8" fmla="*/ 0 h 1463040"/>
              </a:gdLst>
              <a:ahLst/>
              <a:cxnLst>
                <a:cxn ang="0">
                  <a:pos x="connsiteX0-1" y="connsiteY0-2"/>
                </a:cxn>
                <a:cxn ang="0">
                  <a:pos x="connsiteX1-3" y="connsiteY1-4"/>
                </a:cxn>
                <a:cxn ang="0">
                  <a:pos x="connsiteX2-5" y="connsiteY2-6"/>
                </a:cxn>
                <a:cxn ang="0">
                  <a:pos x="connsiteX3-7" y="connsiteY3-8"/>
                </a:cxn>
              </a:cxnLst>
              <a:rect l="l" t="t" r="r" b="b"/>
              <a:pathLst>
                <a:path w="1242060" h="1463040">
                  <a:moveTo>
                    <a:pt x="0" y="0"/>
                  </a:moveTo>
                  <a:lnTo>
                    <a:pt x="1242060" y="1234440"/>
                  </a:lnTo>
                  <a:lnTo>
                    <a:pt x="236220" y="1463040"/>
                  </a:lnTo>
                  <a:lnTo>
                    <a:pt x="0" y="0"/>
                  </a:lnTo>
                  <a:close/>
                </a:path>
              </a:pathLst>
            </a:custGeom>
            <a:gradFill>
              <a:gsLst>
                <a:gs pos="41000">
                  <a:schemeClr val="tx1">
                    <a:alpha val="14000"/>
                  </a:schemeClr>
                </a:gs>
                <a:gs pos="100000">
                  <a:srgbClr val="DCDCDC">
                    <a:alpha val="0"/>
                  </a:srgbClr>
                </a:gs>
                <a:gs pos="0">
                  <a:schemeClr val="tx1">
                    <a:alpha val="3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任意多边形 49"/>
            <p:cNvSpPr/>
            <p:nvPr/>
          </p:nvSpPr>
          <p:spPr>
            <a:xfrm>
              <a:off x="3526336" y="676977"/>
              <a:ext cx="4861562" cy="5547946"/>
            </a:xfrm>
            <a:custGeom>
              <a:avLst/>
              <a:gdLst>
                <a:gd name="connsiteX0" fmla="*/ 2615203 w 4861562"/>
                <a:gd name="connsiteY0" fmla="*/ 0 h 5547946"/>
                <a:gd name="connsiteX1" fmla="*/ 2937535 w 4861562"/>
                <a:gd name="connsiteY1" fmla="*/ 787621 h 5547946"/>
                <a:gd name="connsiteX2" fmla="*/ 2941269 w 4861562"/>
                <a:gd name="connsiteY2" fmla="*/ 1275578 h 5547946"/>
                <a:gd name="connsiteX3" fmla="*/ 2965270 w 4861562"/>
                <a:gd name="connsiteY3" fmla="*/ 1262372 h 5547946"/>
                <a:gd name="connsiteX4" fmla="*/ 3039387 w 4861562"/>
                <a:gd name="connsiteY4" fmla="*/ 1217344 h 5547946"/>
                <a:gd name="connsiteX5" fmla="*/ 3565276 w 4861562"/>
                <a:gd name="connsiteY5" fmla="*/ 1084184 h 5547946"/>
                <a:gd name="connsiteX6" fmla="*/ 4668557 w 4861562"/>
                <a:gd name="connsiteY6" fmla="*/ 2187465 h 5547946"/>
                <a:gd name="connsiteX7" fmla="*/ 4480134 w 4861562"/>
                <a:gd name="connsiteY7" fmla="*/ 2804320 h 5547946"/>
                <a:gd name="connsiteX8" fmla="*/ 4422795 w 4861562"/>
                <a:gd name="connsiteY8" fmla="*/ 2880998 h 5547946"/>
                <a:gd name="connsiteX9" fmla="*/ 4506328 w 4861562"/>
                <a:gd name="connsiteY9" fmla="*/ 2949920 h 5547946"/>
                <a:gd name="connsiteX10" fmla="*/ 4861562 w 4861562"/>
                <a:gd name="connsiteY10" fmla="*/ 3807530 h 5547946"/>
                <a:gd name="connsiteX11" fmla="*/ 3648718 w 4861562"/>
                <a:gd name="connsiteY11" fmla="*/ 5020375 h 5547946"/>
                <a:gd name="connsiteX12" fmla="*/ 2970605 w 4861562"/>
                <a:gd name="connsiteY12" fmla="*/ 4813240 h 5547946"/>
                <a:gd name="connsiteX13" fmla="*/ 2841791 w 4861562"/>
                <a:gd name="connsiteY13" fmla="*/ 4706959 h 5547946"/>
                <a:gd name="connsiteX14" fmla="*/ 2940267 w 4861562"/>
                <a:gd name="connsiteY14" fmla="*/ 5065358 h 5547946"/>
                <a:gd name="connsiteX15" fmla="*/ 2972136 w 4861562"/>
                <a:gd name="connsiteY15" fmla="*/ 5547946 h 5547946"/>
                <a:gd name="connsiteX16" fmla="*/ 2025170 w 4861562"/>
                <a:gd name="connsiteY16" fmla="*/ 5534288 h 5547946"/>
                <a:gd name="connsiteX17" fmla="*/ 1692822 w 4861562"/>
                <a:gd name="connsiteY17" fmla="*/ 4987962 h 5547946"/>
                <a:gd name="connsiteX18" fmla="*/ 1762607 w 4861562"/>
                <a:gd name="connsiteY18" fmla="*/ 4482609 h 5547946"/>
                <a:gd name="connsiteX19" fmla="*/ 1768051 w 4861562"/>
                <a:gd name="connsiteY19" fmla="*/ 4464595 h 5547946"/>
                <a:gd name="connsiteX20" fmla="*/ 1691610 w 4861562"/>
                <a:gd name="connsiteY20" fmla="*/ 4506086 h 5547946"/>
                <a:gd name="connsiteX21" fmla="*/ 1217647 w 4861562"/>
                <a:gd name="connsiteY21" fmla="*/ 4601775 h 5547946"/>
                <a:gd name="connsiteX22" fmla="*/ 0 w 4861562"/>
                <a:gd name="connsiteY22" fmla="*/ 3384127 h 5547946"/>
                <a:gd name="connsiteX23" fmla="*/ 1217647 w 4861562"/>
                <a:gd name="connsiteY23" fmla="*/ 2166480 h 5547946"/>
                <a:gd name="connsiteX24" fmla="*/ 1282063 w 4861562"/>
                <a:gd name="connsiteY24" fmla="*/ 2172974 h 5547946"/>
                <a:gd name="connsiteX25" fmla="*/ 1369579 w 4861562"/>
                <a:gd name="connsiteY25" fmla="*/ 2165274 h 5547946"/>
                <a:gd name="connsiteX26" fmla="*/ 1326083 w 4861562"/>
                <a:gd name="connsiteY26" fmla="*/ 2105990 h 5547946"/>
                <a:gd name="connsiteX27" fmla="*/ 1212334 w 4861562"/>
                <a:gd name="connsiteY27" fmla="*/ 2044248 h 5547946"/>
                <a:gd name="connsiteX28" fmla="*/ 820919 w 4861562"/>
                <a:gd name="connsiteY28" fmla="*/ 1308087 h 5547946"/>
                <a:gd name="connsiteX29" fmla="*/ 1708700 w 4861562"/>
                <a:gd name="connsiteY29" fmla="*/ 420306 h 5547946"/>
                <a:gd name="connsiteX30" fmla="*/ 2054265 w 4861562"/>
                <a:gd name="connsiteY30" fmla="*/ 490072 h 5547946"/>
                <a:gd name="connsiteX31" fmla="*/ 2165344 w 4861562"/>
                <a:gd name="connsiteY31" fmla="*/ 550365 h 5547946"/>
                <a:gd name="connsiteX32" fmla="*/ 2314723 w 4861562"/>
                <a:gd name="connsiteY32" fmla="*/ 637381 h 5547946"/>
                <a:gd name="connsiteX33" fmla="*/ 2615203 w 4861562"/>
                <a:gd name="connsiteY33" fmla="*/ 0 h 554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61562" h="5547946">
                  <a:moveTo>
                    <a:pt x="2615203" y="0"/>
                  </a:moveTo>
                  <a:cubicBezTo>
                    <a:pt x="2857408" y="503986"/>
                    <a:pt x="2903223" y="545888"/>
                    <a:pt x="2937535" y="787621"/>
                  </a:cubicBezTo>
                  <a:cubicBezTo>
                    <a:pt x="2960921" y="1018427"/>
                    <a:pt x="2950713" y="1050673"/>
                    <a:pt x="2941269" y="1275578"/>
                  </a:cubicBezTo>
                  <a:lnTo>
                    <a:pt x="2965270" y="1262372"/>
                  </a:lnTo>
                  <a:lnTo>
                    <a:pt x="3039387" y="1217344"/>
                  </a:lnTo>
                  <a:cubicBezTo>
                    <a:pt x="3195715" y="1132422"/>
                    <a:pt x="3374862" y="1084184"/>
                    <a:pt x="3565276" y="1084184"/>
                  </a:cubicBezTo>
                  <a:cubicBezTo>
                    <a:pt x="4174601" y="1084184"/>
                    <a:pt x="4668557" y="1578140"/>
                    <a:pt x="4668557" y="2187465"/>
                  </a:cubicBezTo>
                  <a:cubicBezTo>
                    <a:pt x="4668557" y="2415962"/>
                    <a:pt x="4599095" y="2628235"/>
                    <a:pt x="4480134" y="2804320"/>
                  </a:cubicBezTo>
                  <a:lnTo>
                    <a:pt x="4422795" y="2880998"/>
                  </a:lnTo>
                  <a:lnTo>
                    <a:pt x="4506328" y="2949920"/>
                  </a:lnTo>
                  <a:cubicBezTo>
                    <a:pt x="4725811" y="3169402"/>
                    <a:pt x="4861562" y="3472614"/>
                    <a:pt x="4861562" y="3807530"/>
                  </a:cubicBezTo>
                  <a:cubicBezTo>
                    <a:pt x="4861562" y="4477366"/>
                    <a:pt x="4318553" y="5020375"/>
                    <a:pt x="3648718" y="5020375"/>
                  </a:cubicBezTo>
                  <a:cubicBezTo>
                    <a:pt x="3397529" y="5020375"/>
                    <a:pt x="3164176" y="4944015"/>
                    <a:pt x="2970605" y="4813240"/>
                  </a:cubicBezTo>
                  <a:lnTo>
                    <a:pt x="2841791" y="4706959"/>
                  </a:lnTo>
                  <a:lnTo>
                    <a:pt x="2940267" y="5065358"/>
                  </a:lnTo>
                  <a:cubicBezTo>
                    <a:pt x="2972895" y="5225462"/>
                    <a:pt x="3079124" y="5396948"/>
                    <a:pt x="2972136" y="5547946"/>
                  </a:cubicBezTo>
                  <a:lnTo>
                    <a:pt x="2025170" y="5534288"/>
                  </a:lnTo>
                  <a:cubicBezTo>
                    <a:pt x="1821057" y="5359009"/>
                    <a:pt x="1729244" y="5187523"/>
                    <a:pt x="1692822" y="4987962"/>
                  </a:cubicBezTo>
                  <a:cubicBezTo>
                    <a:pt x="1665506" y="4838291"/>
                    <a:pt x="1715016" y="4642950"/>
                    <a:pt x="1762607" y="4482609"/>
                  </a:cubicBezTo>
                  <a:lnTo>
                    <a:pt x="1768051" y="4464595"/>
                  </a:lnTo>
                  <a:lnTo>
                    <a:pt x="1691610" y="4506086"/>
                  </a:lnTo>
                  <a:cubicBezTo>
                    <a:pt x="1545933" y="4567703"/>
                    <a:pt x="1385769" y="4601775"/>
                    <a:pt x="1217647" y="4601775"/>
                  </a:cubicBezTo>
                  <a:cubicBezTo>
                    <a:pt x="545159" y="4601775"/>
                    <a:pt x="0" y="4056615"/>
                    <a:pt x="0" y="3384127"/>
                  </a:cubicBezTo>
                  <a:cubicBezTo>
                    <a:pt x="0" y="2711640"/>
                    <a:pt x="545159" y="2166480"/>
                    <a:pt x="1217647" y="2166480"/>
                  </a:cubicBezTo>
                  <a:lnTo>
                    <a:pt x="1282063" y="2172974"/>
                  </a:lnTo>
                  <a:lnTo>
                    <a:pt x="1369579" y="2165274"/>
                  </a:lnTo>
                  <a:lnTo>
                    <a:pt x="1326083" y="2105990"/>
                  </a:lnTo>
                  <a:lnTo>
                    <a:pt x="1212334" y="2044248"/>
                  </a:lnTo>
                  <a:cubicBezTo>
                    <a:pt x="976182" y="1884708"/>
                    <a:pt x="820919" y="1614528"/>
                    <a:pt x="820919" y="1308087"/>
                  </a:cubicBezTo>
                  <a:cubicBezTo>
                    <a:pt x="820919" y="817779"/>
                    <a:pt x="1218393" y="420306"/>
                    <a:pt x="1708700" y="420306"/>
                  </a:cubicBezTo>
                  <a:cubicBezTo>
                    <a:pt x="1831278" y="420306"/>
                    <a:pt x="1948051" y="445149"/>
                    <a:pt x="2054265" y="490072"/>
                  </a:cubicBezTo>
                  <a:lnTo>
                    <a:pt x="2165344" y="550365"/>
                  </a:lnTo>
                  <a:cubicBezTo>
                    <a:pt x="2215137" y="579370"/>
                    <a:pt x="2281035" y="684133"/>
                    <a:pt x="2314723" y="637381"/>
                  </a:cubicBezTo>
                  <a:cubicBezTo>
                    <a:pt x="2590320" y="389597"/>
                    <a:pt x="2525970" y="359210"/>
                    <a:pt x="2615203" y="0"/>
                  </a:cubicBezTo>
                  <a:close/>
                </a:path>
              </a:pathLst>
            </a:custGeom>
            <a:gradFill>
              <a:gsLst>
                <a:gs pos="0">
                  <a:schemeClr val="bg1">
                    <a:lumMod val="92000"/>
                  </a:schemeClr>
                </a:gs>
                <a:gs pos="100000">
                  <a:schemeClr val="bg1">
                    <a:lumMod val="95000"/>
                    <a:lumOff val="5000"/>
                  </a:schemeClr>
                </a:gs>
              </a:gsLst>
              <a:lin ang="2700000" scaled="1"/>
            </a:gradFill>
            <a:ln w="15875">
              <a:gradFill flip="none" rotWithShape="1">
                <a:gsLst>
                  <a:gs pos="0">
                    <a:schemeClr val="bg1"/>
                  </a:gs>
                  <a:gs pos="100000">
                    <a:schemeClr val="bg1">
                      <a:lumMod val="85000"/>
                    </a:schemeClr>
                  </a:gs>
                </a:gsLst>
                <a:lin ang="2700000" scaled="1"/>
                <a:tileRect/>
              </a:gradFill>
            </a:ln>
            <a:effectLst>
              <a:outerShdw blurRad="228600" dist="25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1" name="任意多边形 50"/>
            <p:cNvSpPr/>
            <p:nvPr/>
          </p:nvSpPr>
          <p:spPr>
            <a:xfrm>
              <a:off x="5750832" y="4568825"/>
              <a:ext cx="2009775" cy="1885950"/>
            </a:xfrm>
            <a:custGeom>
              <a:avLst/>
              <a:gdLst>
                <a:gd name="connsiteX0" fmla="*/ 1276350 w 2133600"/>
                <a:gd name="connsiteY0" fmla="*/ 76200 h 1914525"/>
                <a:gd name="connsiteX1" fmla="*/ 2133600 w 2133600"/>
                <a:gd name="connsiteY1" fmla="*/ 933450 h 1914525"/>
                <a:gd name="connsiteX2" fmla="*/ 1181100 w 2133600"/>
                <a:gd name="connsiteY2" fmla="*/ 1885950 h 1914525"/>
                <a:gd name="connsiteX3" fmla="*/ 476250 w 2133600"/>
                <a:gd name="connsiteY3" fmla="*/ 1914525 h 1914525"/>
                <a:gd name="connsiteX4" fmla="*/ 0 w 2133600"/>
                <a:gd name="connsiteY4" fmla="*/ 1457325 h 1914525"/>
                <a:gd name="connsiteX5" fmla="*/ 123825 w 2133600"/>
                <a:gd name="connsiteY5" fmla="*/ 381000 h 1914525"/>
                <a:gd name="connsiteX6" fmla="*/ 352425 w 2133600"/>
                <a:gd name="connsiteY6" fmla="*/ 142875 h 1914525"/>
                <a:gd name="connsiteX7" fmla="*/ 666750 w 2133600"/>
                <a:gd name="connsiteY7" fmla="*/ 85725 h 1914525"/>
                <a:gd name="connsiteX8" fmla="*/ 933450 w 2133600"/>
                <a:gd name="connsiteY8" fmla="*/ 0 h 1914525"/>
                <a:gd name="connsiteX9" fmla="*/ 1276350 w 2133600"/>
                <a:gd name="connsiteY9" fmla="*/ 76200 h 1914525"/>
                <a:gd name="connsiteX0-1" fmla="*/ 1276350 w 2133600"/>
                <a:gd name="connsiteY0-2" fmla="*/ 76200 h 1885950"/>
                <a:gd name="connsiteX1-3" fmla="*/ 2133600 w 2133600"/>
                <a:gd name="connsiteY1-4" fmla="*/ 933450 h 1885950"/>
                <a:gd name="connsiteX2-5" fmla="*/ 1181100 w 2133600"/>
                <a:gd name="connsiteY2-6" fmla="*/ 1885950 h 1885950"/>
                <a:gd name="connsiteX3-7" fmla="*/ 0 w 2133600"/>
                <a:gd name="connsiteY3-8" fmla="*/ 1457325 h 1885950"/>
                <a:gd name="connsiteX4-9" fmla="*/ 123825 w 2133600"/>
                <a:gd name="connsiteY4-10" fmla="*/ 381000 h 1885950"/>
                <a:gd name="connsiteX5-11" fmla="*/ 352425 w 2133600"/>
                <a:gd name="connsiteY5-12" fmla="*/ 142875 h 1885950"/>
                <a:gd name="connsiteX6-13" fmla="*/ 666750 w 2133600"/>
                <a:gd name="connsiteY6-14" fmla="*/ 85725 h 1885950"/>
                <a:gd name="connsiteX7-15" fmla="*/ 933450 w 2133600"/>
                <a:gd name="connsiteY7-16" fmla="*/ 0 h 1885950"/>
                <a:gd name="connsiteX8-17" fmla="*/ 1276350 w 2133600"/>
                <a:gd name="connsiteY8-18" fmla="*/ 76200 h 1885950"/>
                <a:gd name="connsiteX0-19" fmla="*/ 1152525 w 2009775"/>
                <a:gd name="connsiteY0-20" fmla="*/ 76200 h 1885950"/>
                <a:gd name="connsiteX1-21" fmla="*/ 2009775 w 2009775"/>
                <a:gd name="connsiteY1-22" fmla="*/ 933450 h 1885950"/>
                <a:gd name="connsiteX2-23" fmla="*/ 1057275 w 2009775"/>
                <a:gd name="connsiteY2-24" fmla="*/ 1885950 h 1885950"/>
                <a:gd name="connsiteX3-25" fmla="*/ 0 w 2009775"/>
                <a:gd name="connsiteY3-26" fmla="*/ 381000 h 1885950"/>
                <a:gd name="connsiteX4-27" fmla="*/ 228600 w 2009775"/>
                <a:gd name="connsiteY4-28" fmla="*/ 142875 h 1885950"/>
                <a:gd name="connsiteX5-29" fmla="*/ 542925 w 2009775"/>
                <a:gd name="connsiteY5-30" fmla="*/ 85725 h 1885950"/>
                <a:gd name="connsiteX6-31" fmla="*/ 809625 w 2009775"/>
                <a:gd name="connsiteY6-32" fmla="*/ 0 h 1885950"/>
                <a:gd name="connsiteX7-33" fmla="*/ 1152525 w 2009775"/>
                <a:gd name="connsiteY7-34" fmla="*/ 76200 h 1885950"/>
                <a:gd name="connsiteX0-35" fmla="*/ 1152525 w 2009775"/>
                <a:gd name="connsiteY0-36" fmla="*/ 76200 h 1885950"/>
                <a:gd name="connsiteX1-37" fmla="*/ 2009775 w 2009775"/>
                <a:gd name="connsiteY1-38" fmla="*/ 933450 h 1885950"/>
                <a:gd name="connsiteX2-39" fmla="*/ 1057275 w 2009775"/>
                <a:gd name="connsiteY2-40" fmla="*/ 1885950 h 1885950"/>
                <a:gd name="connsiteX3-41" fmla="*/ 88900 w 2009775"/>
                <a:gd name="connsiteY3-42" fmla="*/ 936625 h 1885950"/>
                <a:gd name="connsiteX4-43" fmla="*/ 0 w 2009775"/>
                <a:gd name="connsiteY4-44" fmla="*/ 381000 h 1885950"/>
                <a:gd name="connsiteX5-45" fmla="*/ 228600 w 2009775"/>
                <a:gd name="connsiteY5-46" fmla="*/ 142875 h 1885950"/>
                <a:gd name="connsiteX6-47" fmla="*/ 542925 w 2009775"/>
                <a:gd name="connsiteY6-48" fmla="*/ 85725 h 1885950"/>
                <a:gd name="connsiteX7-49" fmla="*/ 809625 w 2009775"/>
                <a:gd name="connsiteY7-50" fmla="*/ 0 h 1885950"/>
                <a:gd name="connsiteX8-51" fmla="*/ 1152525 w 2009775"/>
                <a:gd name="connsiteY8-52" fmla="*/ 76200 h 1885950"/>
                <a:gd name="connsiteX0-53" fmla="*/ 1152525 w 2009775"/>
                <a:gd name="connsiteY0-54" fmla="*/ 76200 h 1885950"/>
                <a:gd name="connsiteX1-55" fmla="*/ 2009775 w 2009775"/>
                <a:gd name="connsiteY1-56" fmla="*/ 933450 h 1885950"/>
                <a:gd name="connsiteX2-57" fmla="*/ 1057275 w 2009775"/>
                <a:gd name="connsiteY2-58" fmla="*/ 1885950 h 1885950"/>
                <a:gd name="connsiteX3-59" fmla="*/ 88900 w 2009775"/>
                <a:gd name="connsiteY3-60" fmla="*/ 936625 h 1885950"/>
                <a:gd name="connsiteX4-61" fmla="*/ 0 w 2009775"/>
                <a:gd name="connsiteY4-62" fmla="*/ 381000 h 1885950"/>
                <a:gd name="connsiteX5-63" fmla="*/ 228600 w 2009775"/>
                <a:gd name="connsiteY5-64" fmla="*/ 142875 h 1885950"/>
                <a:gd name="connsiteX6-65" fmla="*/ 542925 w 2009775"/>
                <a:gd name="connsiteY6-66" fmla="*/ 85725 h 1885950"/>
                <a:gd name="connsiteX7-67" fmla="*/ 809625 w 2009775"/>
                <a:gd name="connsiteY7-68" fmla="*/ 0 h 1885950"/>
                <a:gd name="connsiteX8-69" fmla="*/ 1152525 w 2009775"/>
                <a:gd name="connsiteY8-70" fmla="*/ 76200 h 18859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009775" h="1885950">
                  <a:moveTo>
                    <a:pt x="1152525" y="76200"/>
                  </a:moveTo>
                  <a:lnTo>
                    <a:pt x="2009775" y="933450"/>
                  </a:lnTo>
                  <a:lnTo>
                    <a:pt x="1057275" y="1885950"/>
                  </a:lnTo>
                  <a:cubicBezTo>
                    <a:pt x="751417" y="1590675"/>
                    <a:pt x="343958" y="1301750"/>
                    <a:pt x="88900" y="936625"/>
                  </a:cubicBezTo>
                  <a:lnTo>
                    <a:pt x="0" y="381000"/>
                  </a:lnTo>
                  <a:lnTo>
                    <a:pt x="228600" y="142875"/>
                  </a:lnTo>
                  <a:lnTo>
                    <a:pt x="542925" y="85725"/>
                  </a:lnTo>
                  <a:lnTo>
                    <a:pt x="809625" y="0"/>
                  </a:lnTo>
                  <a:lnTo>
                    <a:pt x="1152525" y="76200"/>
                  </a:lnTo>
                  <a:close/>
                </a:path>
              </a:pathLst>
            </a:custGeom>
            <a:gradFill>
              <a:gsLst>
                <a:gs pos="59000">
                  <a:schemeClr val="bg1">
                    <a:alpha val="0"/>
                  </a:schemeClr>
                </a:gs>
                <a:gs pos="0">
                  <a:schemeClr val="tx1">
                    <a:alpha val="5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任意多边形 51"/>
            <p:cNvSpPr/>
            <p:nvPr/>
          </p:nvSpPr>
          <p:spPr>
            <a:xfrm>
              <a:off x="5912122" y="2586990"/>
              <a:ext cx="1737360" cy="2240280"/>
            </a:xfrm>
            <a:custGeom>
              <a:avLst/>
              <a:gdLst>
                <a:gd name="connsiteX0" fmla="*/ 929640 w 1501140"/>
                <a:gd name="connsiteY0" fmla="*/ 0 h 2118360"/>
                <a:gd name="connsiteX1" fmla="*/ 1501140 w 1501140"/>
                <a:gd name="connsiteY1" fmla="*/ 571500 h 2118360"/>
                <a:gd name="connsiteX2" fmla="*/ 982980 w 1501140"/>
                <a:gd name="connsiteY2" fmla="*/ 739140 h 2118360"/>
                <a:gd name="connsiteX3" fmla="*/ 914400 w 1501140"/>
                <a:gd name="connsiteY3" fmla="*/ 1127760 h 2118360"/>
                <a:gd name="connsiteX4" fmla="*/ 990600 w 1501140"/>
                <a:gd name="connsiteY4" fmla="*/ 1417320 h 2118360"/>
                <a:gd name="connsiteX5" fmla="*/ 1066800 w 1501140"/>
                <a:gd name="connsiteY5" fmla="*/ 1653540 h 2118360"/>
                <a:gd name="connsiteX6" fmla="*/ 937260 w 1501140"/>
                <a:gd name="connsiteY6" fmla="*/ 1821180 h 2118360"/>
                <a:gd name="connsiteX7" fmla="*/ 1196340 w 1501140"/>
                <a:gd name="connsiteY7" fmla="*/ 2072640 h 2118360"/>
                <a:gd name="connsiteX8" fmla="*/ 1013460 w 1501140"/>
                <a:gd name="connsiteY8" fmla="*/ 2080260 h 2118360"/>
                <a:gd name="connsiteX9" fmla="*/ 800100 w 1501140"/>
                <a:gd name="connsiteY9" fmla="*/ 1996440 h 2118360"/>
                <a:gd name="connsiteX10" fmla="*/ 38100 w 1501140"/>
                <a:gd name="connsiteY10" fmla="*/ 2118360 h 2118360"/>
                <a:gd name="connsiteX11" fmla="*/ 205740 w 1501140"/>
                <a:gd name="connsiteY11" fmla="*/ 1546860 h 2118360"/>
                <a:gd name="connsiteX12" fmla="*/ 0 w 1501140"/>
                <a:gd name="connsiteY12" fmla="*/ 914400 h 2118360"/>
                <a:gd name="connsiteX13" fmla="*/ 190500 w 1501140"/>
                <a:gd name="connsiteY13" fmla="*/ 381000 h 2118360"/>
                <a:gd name="connsiteX14" fmla="*/ 464820 w 1501140"/>
                <a:gd name="connsiteY14" fmla="*/ 106680 h 2118360"/>
                <a:gd name="connsiteX15" fmla="*/ 701040 w 1501140"/>
                <a:gd name="connsiteY15" fmla="*/ 15240 h 2118360"/>
                <a:gd name="connsiteX16" fmla="*/ 929640 w 1501140"/>
                <a:gd name="connsiteY16" fmla="*/ 0 h 2118360"/>
                <a:gd name="connsiteX0-1" fmla="*/ 929640 w 1501140"/>
                <a:gd name="connsiteY0-2" fmla="*/ 0 h 2118360"/>
                <a:gd name="connsiteX1-3" fmla="*/ 1501140 w 1501140"/>
                <a:gd name="connsiteY1-4" fmla="*/ 571500 h 2118360"/>
                <a:gd name="connsiteX2-5" fmla="*/ 982980 w 1501140"/>
                <a:gd name="connsiteY2-6" fmla="*/ 739140 h 2118360"/>
                <a:gd name="connsiteX3-7" fmla="*/ 914400 w 1501140"/>
                <a:gd name="connsiteY3-8" fmla="*/ 1127760 h 2118360"/>
                <a:gd name="connsiteX4-9" fmla="*/ 990600 w 1501140"/>
                <a:gd name="connsiteY4-10" fmla="*/ 1417320 h 2118360"/>
                <a:gd name="connsiteX5-11" fmla="*/ 1066800 w 1501140"/>
                <a:gd name="connsiteY5-12" fmla="*/ 1653540 h 2118360"/>
                <a:gd name="connsiteX6-13" fmla="*/ 1196340 w 1501140"/>
                <a:gd name="connsiteY6-14" fmla="*/ 2072640 h 2118360"/>
                <a:gd name="connsiteX7-15" fmla="*/ 1013460 w 1501140"/>
                <a:gd name="connsiteY7-16" fmla="*/ 2080260 h 2118360"/>
                <a:gd name="connsiteX8-17" fmla="*/ 800100 w 1501140"/>
                <a:gd name="connsiteY8-18" fmla="*/ 1996440 h 2118360"/>
                <a:gd name="connsiteX9-19" fmla="*/ 38100 w 1501140"/>
                <a:gd name="connsiteY9-20" fmla="*/ 2118360 h 2118360"/>
                <a:gd name="connsiteX10-21" fmla="*/ 205740 w 1501140"/>
                <a:gd name="connsiteY10-22" fmla="*/ 1546860 h 2118360"/>
                <a:gd name="connsiteX11-23" fmla="*/ 0 w 1501140"/>
                <a:gd name="connsiteY11-24" fmla="*/ 914400 h 2118360"/>
                <a:gd name="connsiteX12-25" fmla="*/ 190500 w 1501140"/>
                <a:gd name="connsiteY12-26" fmla="*/ 381000 h 2118360"/>
                <a:gd name="connsiteX13-27" fmla="*/ 464820 w 1501140"/>
                <a:gd name="connsiteY13-28" fmla="*/ 106680 h 2118360"/>
                <a:gd name="connsiteX14-29" fmla="*/ 701040 w 1501140"/>
                <a:gd name="connsiteY14-30" fmla="*/ 15240 h 2118360"/>
                <a:gd name="connsiteX15-31" fmla="*/ 929640 w 1501140"/>
                <a:gd name="connsiteY15-32" fmla="*/ 0 h 2118360"/>
                <a:gd name="connsiteX0-33" fmla="*/ 929640 w 1501140"/>
                <a:gd name="connsiteY0-34" fmla="*/ 0 h 2118360"/>
                <a:gd name="connsiteX1-35" fmla="*/ 1501140 w 1501140"/>
                <a:gd name="connsiteY1-36" fmla="*/ 571500 h 2118360"/>
                <a:gd name="connsiteX2-37" fmla="*/ 982980 w 1501140"/>
                <a:gd name="connsiteY2-38" fmla="*/ 739140 h 2118360"/>
                <a:gd name="connsiteX3-39" fmla="*/ 914400 w 1501140"/>
                <a:gd name="connsiteY3-40" fmla="*/ 1127760 h 2118360"/>
                <a:gd name="connsiteX4-41" fmla="*/ 990600 w 1501140"/>
                <a:gd name="connsiteY4-42" fmla="*/ 1417320 h 2118360"/>
                <a:gd name="connsiteX5-43" fmla="*/ 1196340 w 1501140"/>
                <a:gd name="connsiteY5-44" fmla="*/ 2072640 h 2118360"/>
                <a:gd name="connsiteX6-45" fmla="*/ 1013460 w 1501140"/>
                <a:gd name="connsiteY6-46" fmla="*/ 2080260 h 2118360"/>
                <a:gd name="connsiteX7-47" fmla="*/ 800100 w 1501140"/>
                <a:gd name="connsiteY7-48" fmla="*/ 1996440 h 2118360"/>
                <a:gd name="connsiteX8-49" fmla="*/ 38100 w 1501140"/>
                <a:gd name="connsiteY8-50" fmla="*/ 2118360 h 2118360"/>
                <a:gd name="connsiteX9-51" fmla="*/ 205740 w 1501140"/>
                <a:gd name="connsiteY9-52" fmla="*/ 1546860 h 2118360"/>
                <a:gd name="connsiteX10-53" fmla="*/ 0 w 1501140"/>
                <a:gd name="connsiteY10-54" fmla="*/ 914400 h 2118360"/>
                <a:gd name="connsiteX11-55" fmla="*/ 190500 w 1501140"/>
                <a:gd name="connsiteY11-56" fmla="*/ 381000 h 2118360"/>
                <a:gd name="connsiteX12-57" fmla="*/ 464820 w 1501140"/>
                <a:gd name="connsiteY12-58" fmla="*/ 106680 h 2118360"/>
                <a:gd name="connsiteX13-59" fmla="*/ 701040 w 1501140"/>
                <a:gd name="connsiteY13-60" fmla="*/ 15240 h 2118360"/>
                <a:gd name="connsiteX14-61" fmla="*/ 929640 w 1501140"/>
                <a:gd name="connsiteY14-62" fmla="*/ 0 h 2118360"/>
                <a:gd name="connsiteX0-63" fmla="*/ 929640 w 1501140"/>
                <a:gd name="connsiteY0-64" fmla="*/ 0 h 2118360"/>
                <a:gd name="connsiteX1-65" fmla="*/ 1501140 w 1501140"/>
                <a:gd name="connsiteY1-66" fmla="*/ 571500 h 2118360"/>
                <a:gd name="connsiteX2-67" fmla="*/ 982980 w 1501140"/>
                <a:gd name="connsiteY2-68" fmla="*/ 739140 h 2118360"/>
                <a:gd name="connsiteX3-69" fmla="*/ 914400 w 1501140"/>
                <a:gd name="connsiteY3-70" fmla="*/ 1127760 h 2118360"/>
                <a:gd name="connsiteX4-71" fmla="*/ 1196340 w 1501140"/>
                <a:gd name="connsiteY4-72" fmla="*/ 2072640 h 2118360"/>
                <a:gd name="connsiteX5-73" fmla="*/ 1013460 w 1501140"/>
                <a:gd name="connsiteY5-74" fmla="*/ 2080260 h 2118360"/>
                <a:gd name="connsiteX6-75" fmla="*/ 800100 w 1501140"/>
                <a:gd name="connsiteY6-76" fmla="*/ 1996440 h 2118360"/>
                <a:gd name="connsiteX7-77" fmla="*/ 38100 w 1501140"/>
                <a:gd name="connsiteY7-78" fmla="*/ 2118360 h 2118360"/>
                <a:gd name="connsiteX8-79" fmla="*/ 205740 w 1501140"/>
                <a:gd name="connsiteY8-80" fmla="*/ 1546860 h 2118360"/>
                <a:gd name="connsiteX9-81" fmla="*/ 0 w 1501140"/>
                <a:gd name="connsiteY9-82" fmla="*/ 914400 h 2118360"/>
                <a:gd name="connsiteX10-83" fmla="*/ 190500 w 1501140"/>
                <a:gd name="connsiteY10-84" fmla="*/ 381000 h 2118360"/>
                <a:gd name="connsiteX11-85" fmla="*/ 464820 w 1501140"/>
                <a:gd name="connsiteY11-86" fmla="*/ 106680 h 2118360"/>
                <a:gd name="connsiteX12-87" fmla="*/ 701040 w 1501140"/>
                <a:gd name="connsiteY12-88" fmla="*/ 15240 h 2118360"/>
                <a:gd name="connsiteX13-89" fmla="*/ 929640 w 1501140"/>
                <a:gd name="connsiteY13-90" fmla="*/ 0 h 2118360"/>
                <a:gd name="connsiteX0-91" fmla="*/ 929640 w 1501140"/>
                <a:gd name="connsiteY0-92" fmla="*/ 0 h 2118360"/>
                <a:gd name="connsiteX1-93" fmla="*/ 1501140 w 1501140"/>
                <a:gd name="connsiteY1-94" fmla="*/ 571500 h 2118360"/>
                <a:gd name="connsiteX2-95" fmla="*/ 982980 w 1501140"/>
                <a:gd name="connsiteY2-96" fmla="*/ 739140 h 2118360"/>
                <a:gd name="connsiteX3-97" fmla="*/ 1196340 w 1501140"/>
                <a:gd name="connsiteY3-98" fmla="*/ 2072640 h 2118360"/>
                <a:gd name="connsiteX4-99" fmla="*/ 1013460 w 1501140"/>
                <a:gd name="connsiteY4-100" fmla="*/ 2080260 h 2118360"/>
                <a:gd name="connsiteX5-101" fmla="*/ 800100 w 1501140"/>
                <a:gd name="connsiteY5-102" fmla="*/ 1996440 h 2118360"/>
                <a:gd name="connsiteX6-103" fmla="*/ 38100 w 1501140"/>
                <a:gd name="connsiteY6-104" fmla="*/ 2118360 h 2118360"/>
                <a:gd name="connsiteX7-105" fmla="*/ 205740 w 1501140"/>
                <a:gd name="connsiteY7-106" fmla="*/ 1546860 h 2118360"/>
                <a:gd name="connsiteX8-107" fmla="*/ 0 w 1501140"/>
                <a:gd name="connsiteY8-108" fmla="*/ 914400 h 2118360"/>
                <a:gd name="connsiteX9-109" fmla="*/ 190500 w 1501140"/>
                <a:gd name="connsiteY9-110" fmla="*/ 381000 h 2118360"/>
                <a:gd name="connsiteX10-111" fmla="*/ 464820 w 1501140"/>
                <a:gd name="connsiteY10-112" fmla="*/ 106680 h 2118360"/>
                <a:gd name="connsiteX11-113" fmla="*/ 701040 w 1501140"/>
                <a:gd name="connsiteY11-114" fmla="*/ 15240 h 2118360"/>
                <a:gd name="connsiteX12-115" fmla="*/ 929640 w 1501140"/>
                <a:gd name="connsiteY12-116" fmla="*/ 0 h 2118360"/>
                <a:gd name="connsiteX0-117" fmla="*/ 929640 w 1501140"/>
                <a:gd name="connsiteY0-118" fmla="*/ 0 h 2118360"/>
                <a:gd name="connsiteX1-119" fmla="*/ 1501140 w 1501140"/>
                <a:gd name="connsiteY1-120" fmla="*/ 571500 h 2118360"/>
                <a:gd name="connsiteX2-121" fmla="*/ 1196340 w 1501140"/>
                <a:gd name="connsiteY2-122" fmla="*/ 2072640 h 2118360"/>
                <a:gd name="connsiteX3-123" fmla="*/ 1013460 w 1501140"/>
                <a:gd name="connsiteY3-124" fmla="*/ 2080260 h 2118360"/>
                <a:gd name="connsiteX4-125" fmla="*/ 800100 w 1501140"/>
                <a:gd name="connsiteY4-126" fmla="*/ 1996440 h 2118360"/>
                <a:gd name="connsiteX5-127" fmla="*/ 38100 w 1501140"/>
                <a:gd name="connsiteY5-128" fmla="*/ 2118360 h 2118360"/>
                <a:gd name="connsiteX6-129" fmla="*/ 205740 w 1501140"/>
                <a:gd name="connsiteY6-130" fmla="*/ 1546860 h 2118360"/>
                <a:gd name="connsiteX7-131" fmla="*/ 0 w 1501140"/>
                <a:gd name="connsiteY7-132" fmla="*/ 914400 h 2118360"/>
                <a:gd name="connsiteX8-133" fmla="*/ 190500 w 1501140"/>
                <a:gd name="connsiteY8-134" fmla="*/ 381000 h 2118360"/>
                <a:gd name="connsiteX9-135" fmla="*/ 464820 w 1501140"/>
                <a:gd name="connsiteY9-136" fmla="*/ 106680 h 2118360"/>
                <a:gd name="connsiteX10-137" fmla="*/ 701040 w 1501140"/>
                <a:gd name="connsiteY10-138" fmla="*/ 15240 h 2118360"/>
                <a:gd name="connsiteX11-139" fmla="*/ 929640 w 1501140"/>
                <a:gd name="connsiteY11-140" fmla="*/ 0 h 2118360"/>
                <a:gd name="connsiteX0-141" fmla="*/ 929640 w 1661160"/>
                <a:gd name="connsiteY0-142" fmla="*/ 0 h 2179320"/>
                <a:gd name="connsiteX1-143" fmla="*/ 1501140 w 1661160"/>
                <a:gd name="connsiteY1-144" fmla="*/ 571500 h 2179320"/>
                <a:gd name="connsiteX2-145" fmla="*/ 1661160 w 1661160"/>
                <a:gd name="connsiteY2-146" fmla="*/ 2179320 h 2179320"/>
                <a:gd name="connsiteX3-147" fmla="*/ 1013460 w 1661160"/>
                <a:gd name="connsiteY3-148" fmla="*/ 2080260 h 2179320"/>
                <a:gd name="connsiteX4-149" fmla="*/ 800100 w 1661160"/>
                <a:gd name="connsiteY4-150" fmla="*/ 1996440 h 2179320"/>
                <a:gd name="connsiteX5-151" fmla="*/ 38100 w 1661160"/>
                <a:gd name="connsiteY5-152" fmla="*/ 2118360 h 2179320"/>
                <a:gd name="connsiteX6-153" fmla="*/ 205740 w 1661160"/>
                <a:gd name="connsiteY6-154" fmla="*/ 1546860 h 2179320"/>
                <a:gd name="connsiteX7-155" fmla="*/ 0 w 1661160"/>
                <a:gd name="connsiteY7-156" fmla="*/ 914400 h 2179320"/>
                <a:gd name="connsiteX8-157" fmla="*/ 190500 w 1661160"/>
                <a:gd name="connsiteY8-158" fmla="*/ 381000 h 2179320"/>
                <a:gd name="connsiteX9-159" fmla="*/ 464820 w 1661160"/>
                <a:gd name="connsiteY9-160" fmla="*/ 106680 h 2179320"/>
                <a:gd name="connsiteX10-161" fmla="*/ 701040 w 1661160"/>
                <a:gd name="connsiteY10-162" fmla="*/ 15240 h 2179320"/>
                <a:gd name="connsiteX11-163" fmla="*/ 929640 w 1661160"/>
                <a:gd name="connsiteY11-164" fmla="*/ 0 h 2179320"/>
                <a:gd name="connsiteX0-165" fmla="*/ 929640 w 1737360"/>
                <a:gd name="connsiteY0-166" fmla="*/ 0 h 2240280"/>
                <a:gd name="connsiteX1-167" fmla="*/ 1501140 w 1737360"/>
                <a:gd name="connsiteY1-168" fmla="*/ 571500 h 2240280"/>
                <a:gd name="connsiteX2-169" fmla="*/ 1737360 w 1737360"/>
                <a:gd name="connsiteY2-170" fmla="*/ 2240280 h 2240280"/>
                <a:gd name="connsiteX3-171" fmla="*/ 1013460 w 1737360"/>
                <a:gd name="connsiteY3-172" fmla="*/ 2080260 h 2240280"/>
                <a:gd name="connsiteX4-173" fmla="*/ 800100 w 1737360"/>
                <a:gd name="connsiteY4-174" fmla="*/ 1996440 h 2240280"/>
                <a:gd name="connsiteX5-175" fmla="*/ 38100 w 1737360"/>
                <a:gd name="connsiteY5-176" fmla="*/ 2118360 h 2240280"/>
                <a:gd name="connsiteX6-177" fmla="*/ 205740 w 1737360"/>
                <a:gd name="connsiteY6-178" fmla="*/ 1546860 h 2240280"/>
                <a:gd name="connsiteX7-179" fmla="*/ 0 w 1737360"/>
                <a:gd name="connsiteY7-180" fmla="*/ 914400 h 2240280"/>
                <a:gd name="connsiteX8-181" fmla="*/ 190500 w 1737360"/>
                <a:gd name="connsiteY8-182" fmla="*/ 381000 h 2240280"/>
                <a:gd name="connsiteX9-183" fmla="*/ 464820 w 1737360"/>
                <a:gd name="connsiteY9-184" fmla="*/ 106680 h 2240280"/>
                <a:gd name="connsiteX10-185" fmla="*/ 701040 w 1737360"/>
                <a:gd name="connsiteY10-186" fmla="*/ 15240 h 2240280"/>
                <a:gd name="connsiteX11-187" fmla="*/ 929640 w 1737360"/>
                <a:gd name="connsiteY11-188" fmla="*/ 0 h 224028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1737360" h="2240280">
                  <a:moveTo>
                    <a:pt x="929640" y="0"/>
                  </a:moveTo>
                  <a:lnTo>
                    <a:pt x="1501140" y="571500"/>
                  </a:lnTo>
                  <a:lnTo>
                    <a:pt x="1737360" y="2240280"/>
                  </a:lnTo>
                  <a:cubicBezTo>
                    <a:pt x="1521460" y="2207260"/>
                    <a:pt x="1169670" y="2120900"/>
                    <a:pt x="1013460" y="2080260"/>
                  </a:cubicBezTo>
                  <a:cubicBezTo>
                    <a:pt x="857250" y="2039620"/>
                    <a:pt x="871220" y="2024380"/>
                    <a:pt x="800100" y="1996440"/>
                  </a:cubicBezTo>
                  <a:lnTo>
                    <a:pt x="38100" y="2118360"/>
                  </a:lnTo>
                  <a:lnTo>
                    <a:pt x="205740" y="1546860"/>
                  </a:lnTo>
                  <a:lnTo>
                    <a:pt x="0" y="914400"/>
                  </a:lnTo>
                  <a:lnTo>
                    <a:pt x="190500" y="381000"/>
                  </a:lnTo>
                  <a:lnTo>
                    <a:pt x="464820" y="106680"/>
                  </a:lnTo>
                  <a:lnTo>
                    <a:pt x="701040" y="15240"/>
                  </a:lnTo>
                  <a:lnTo>
                    <a:pt x="929640" y="0"/>
                  </a:lnTo>
                  <a:close/>
                </a:path>
              </a:pathLst>
            </a:custGeom>
            <a:gradFill>
              <a:gsLst>
                <a:gs pos="73000">
                  <a:schemeClr val="bg1">
                    <a:alpha val="0"/>
                  </a:schemeClr>
                </a:gs>
                <a:gs pos="0">
                  <a:schemeClr val="tx1">
                    <a:alpha val="48000"/>
                  </a:schemeClr>
                </a:gs>
              </a:gsLst>
              <a:lin ang="48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任意多边形 52"/>
            <p:cNvSpPr/>
            <p:nvPr/>
          </p:nvSpPr>
          <p:spPr>
            <a:xfrm>
              <a:off x="4900613" y="3585210"/>
              <a:ext cx="1264920" cy="1036320"/>
            </a:xfrm>
            <a:custGeom>
              <a:avLst/>
              <a:gdLst>
                <a:gd name="connsiteX0" fmla="*/ 0 w 1264920"/>
                <a:gd name="connsiteY0" fmla="*/ 99060 h 1036320"/>
                <a:gd name="connsiteX1" fmla="*/ 937260 w 1264920"/>
                <a:gd name="connsiteY1" fmla="*/ 1036320 h 1036320"/>
                <a:gd name="connsiteX2" fmla="*/ 1264920 w 1264920"/>
                <a:gd name="connsiteY2" fmla="*/ 601980 h 1036320"/>
                <a:gd name="connsiteX3" fmla="*/ 1059180 w 1264920"/>
                <a:gd name="connsiteY3" fmla="*/ 137160 h 1036320"/>
                <a:gd name="connsiteX4" fmla="*/ 762000 w 1264920"/>
                <a:gd name="connsiteY4" fmla="*/ 53340 h 1036320"/>
                <a:gd name="connsiteX5" fmla="*/ 548640 w 1264920"/>
                <a:gd name="connsiteY5" fmla="*/ 0 h 1036320"/>
                <a:gd name="connsiteX6" fmla="*/ 312420 w 1264920"/>
                <a:gd name="connsiteY6" fmla="*/ 15240 h 1036320"/>
                <a:gd name="connsiteX7" fmla="*/ 0 w 1264920"/>
                <a:gd name="connsiteY7" fmla="*/ 99060 h 103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920" h="1036320">
                  <a:moveTo>
                    <a:pt x="0" y="99060"/>
                  </a:moveTo>
                  <a:lnTo>
                    <a:pt x="937260" y="1036320"/>
                  </a:lnTo>
                  <a:lnTo>
                    <a:pt x="1264920" y="601980"/>
                  </a:lnTo>
                  <a:lnTo>
                    <a:pt x="1059180" y="137160"/>
                  </a:lnTo>
                  <a:lnTo>
                    <a:pt x="762000" y="53340"/>
                  </a:lnTo>
                  <a:lnTo>
                    <a:pt x="548640" y="0"/>
                  </a:lnTo>
                  <a:lnTo>
                    <a:pt x="312420" y="15240"/>
                  </a:lnTo>
                  <a:lnTo>
                    <a:pt x="0" y="99060"/>
                  </a:lnTo>
                  <a:close/>
                </a:path>
              </a:pathLst>
            </a:custGeom>
            <a:gradFill>
              <a:gsLst>
                <a:gs pos="0">
                  <a:schemeClr val="tx1">
                    <a:alpha val="35000"/>
                  </a:schemeClr>
                </a:gs>
                <a:gs pos="68000">
                  <a:schemeClr val="bg1">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任意多边形 53"/>
            <p:cNvSpPr/>
            <p:nvPr/>
          </p:nvSpPr>
          <p:spPr>
            <a:xfrm>
              <a:off x="5467351" y="1914526"/>
              <a:ext cx="652463" cy="652463"/>
            </a:xfrm>
            <a:custGeom>
              <a:avLst/>
              <a:gdLst>
                <a:gd name="connsiteX0" fmla="*/ 0 w 652463"/>
                <a:gd name="connsiteY0" fmla="*/ 0 h 652463"/>
                <a:gd name="connsiteX1" fmla="*/ 652463 w 652463"/>
                <a:gd name="connsiteY1" fmla="*/ 652463 h 652463"/>
                <a:gd name="connsiteX2" fmla="*/ 604838 w 652463"/>
                <a:gd name="connsiteY2" fmla="*/ 152400 h 652463"/>
                <a:gd name="connsiteX3" fmla="*/ 352425 w 652463"/>
                <a:gd name="connsiteY3" fmla="*/ 33338 h 652463"/>
                <a:gd name="connsiteX4" fmla="*/ 0 w 652463"/>
                <a:gd name="connsiteY4" fmla="*/ 0 h 65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463" h="652463">
                  <a:moveTo>
                    <a:pt x="0" y="0"/>
                  </a:moveTo>
                  <a:lnTo>
                    <a:pt x="652463" y="652463"/>
                  </a:lnTo>
                  <a:lnTo>
                    <a:pt x="604838" y="152400"/>
                  </a:lnTo>
                  <a:lnTo>
                    <a:pt x="352425" y="33338"/>
                  </a:lnTo>
                  <a:lnTo>
                    <a:pt x="0" y="0"/>
                  </a:lnTo>
                  <a:close/>
                </a:path>
              </a:pathLst>
            </a:custGeom>
            <a:gradFill>
              <a:gsLst>
                <a:gs pos="83000">
                  <a:schemeClr val="bg1">
                    <a:alpha val="0"/>
                  </a:schemeClr>
                </a:gs>
                <a:gs pos="3000">
                  <a:schemeClr val="tx1">
                    <a:alpha val="3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5" name="任意多边形 54"/>
            <p:cNvSpPr/>
            <p:nvPr/>
          </p:nvSpPr>
          <p:spPr>
            <a:xfrm>
              <a:off x="5592082" y="5689600"/>
              <a:ext cx="1092200" cy="755650"/>
            </a:xfrm>
            <a:custGeom>
              <a:avLst/>
              <a:gdLst>
                <a:gd name="connsiteX0" fmla="*/ 0 w 1092200"/>
                <a:gd name="connsiteY0" fmla="*/ 317500 h 755650"/>
                <a:gd name="connsiteX1" fmla="*/ 469900 w 1092200"/>
                <a:gd name="connsiteY1" fmla="*/ 755650 h 755650"/>
                <a:gd name="connsiteX2" fmla="*/ 1060450 w 1092200"/>
                <a:gd name="connsiteY2" fmla="*/ 742950 h 755650"/>
                <a:gd name="connsiteX3" fmla="*/ 1092200 w 1092200"/>
                <a:gd name="connsiteY3" fmla="*/ 679450 h 755650"/>
                <a:gd name="connsiteX4" fmla="*/ 762000 w 1092200"/>
                <a:gd name="connsiteY4" fmla="*/ 298450 h 755650"/>
                <a:gd name="connsiteX5" fmla="*/ 412750 w 1092200"/>
                <a:gd name="connsiteY5" fmla="*/ 0 h 755650"/>
                <a:gd name="connsiteX6" fmla="*/ 0 w 1092200"/>
                <a:gd name="connsiteY6" fmla="*/ 317500 h 75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200" h="755650">
                  <a:moveTo>
                    <a:pt x="0" y="317500"/>
                  </a:moveTo>
                  <a:lnTo>
                    <a:pt x="469900" y="755650"/>
                  </a:lnTo>
                  <a:lnTo>
                    <a:pt x="1060450" y="742950"/>
                  </a:lnTo>
                  <a:lnTo>
                    <a:pt x="1092200" y="679450"/>
                  </a:lnTo>
                  <a:lnTo>
                    <a:pt x="762000" y="298450"/>
                  </a:lnTo>
                  <a:lnTo>
                    <a:pt x="412750" y="0"/>
                  </a:lnTo>
                  <a:lnTo>
                    <a:pt x="0" y="317500"/>
                  </a:lnTo>
                  <a:close/>
                </a:path>
              </a:pathLst>
            </a:custGeom>
            <a:gradFill>
              <a:gsLst>
                <a:gs pos="16000">
                  <a:schemeClr val="tx1">
                    <a:alpha val="57000"/>
                  </a:schemeClr>
                </a:gs>
                <a:gs pos="76000">
                  <a:schemeClr val="bg1">
                    <a:lumMod val="97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6" name="任意多边形 55"/>
            <p:cNvSpPr/>
            <p:nvPr/>
          </p:nvSpPr>
          <p:spPr>
            <a:xfrm>
              <a:off x="6056902" y="933450"/>
              <a:ext cx="723978" cy="1988820"/>
            </a:xfrm>
            <a:custGeom>
              <a:avLst/>
              <a:gdLst>
                <a:gd name="connsiteX0" fmla="*/ 99060 w 701040"/>
                <a:gd name="connsiteY0" fmla="*/ 0 h 1996440"/>
                <a:gd name="connsiteX1" fmla="*/ 701040 w 701040"/>
                <a:gd name="connsiteY1" fmla="*/ 601980 h 1996440"/>
                <a:gd name="connsiteX2" fmla="*/ 579120 w 701040"/>
                <a:gd name="connsiteY2" fmla="*/ 1684020 h 1996440"/>
                <a:gd name="connsiteX3" fmla="*/ 106680 w 701040"/>
                <a:gd name="connsiteY3" fmla="*/ 1996440 h 1996440"/>
                <a:gd name="connsiteX4" fmla="*/ 0 w 701040"/>
                <a:gd name="connsiteY4" fmla="*/ 868680 h 1996440"/>
                <a:gd name="connsiteX5" fmla="*/ 99060 w 701040"/>
                <a:gd name="connsiteY5" fmla="*/ 0 h 1996440"/>
                <a:gd name="connsiteX0-1" fmla="*/ 91440 w 723484"/>
                <a:gd name="connsiteY0-2" fmla="*/ 0 h 1988820"/>
                <a:gd name="connsiteX1-3" fmla="*/ 701040 w 723484"/>
                <a:gd name="connsiteY1-4" fmla="*/ 594360 h 1988820"/>
                <a:gd name="connsiteX2-5" fmla="*/ 579120 w 723484"/>
                <a:gd name="connsiteY2-6" fmla="*/ 1676400 h 1988820"/>
                <a:gd name="connsiteX3-7" fmla="*/ 106680 w 723484"/>
                <a:gd name="connsiteY3-8" fmla="*/ 1988820 h 1988820"/>
                <a:gd name="connsiteX4-9" fmla="*/ 0 w 723484"/>
                <a:gd name="connsiteY4-10" fmla="*/ 861060 h 1988820"/>
                <a:gd name="connsiteX5-11" fmla="*/ 91440 w 723484"/>
                <a:gd name="connsiteY5-12" fmla="*/ 0 h 1988820"/>
                <a:gd name="connsiteX0-13" fmla="*/ 91440 w 716648"/>
                <a:gd name="connsiteY0-14" fmla="*/ 0 h 1988820"/>
                <a:gd name="connsiteX1-15" fmla="*/ 693420 w 716648"/>
                <a:gd name="connsiteY1-16" fmla="*/ 655320 h 1988820"/>
                <a:gd name="connsiteX2-17" fmla="*/ 579120 w 716648"/>
                <a:gd name="connsiteY2-18" fmla="*/ 1676400 h 1988820"/>
                <a:gd name="connsiteX3-19" fmla="*/ 106680 w 716648"/>
                <a:gd name="connsiteY3-20" fmla="*/ 1988820 h 1988820"/>
                <a:gd name="connsiteX4-21" fmla="*/ 0 w 716648"/>
                <a:gd name="connsiteY4-22" fmla="*/ 861060 h 1988820"/>
                <a:gd name="connsiteX5-23" fmla="*/ 91440 w 716648"/>
                <a:gd name="connsiteY5-24" fmla="*/ 0 h 1988820"/>
                <a:gd name="connsiteX0-25" fmla="*/ 91440 w 739505"/>
                <a:gd name="connsiteY0-26" fmla="*/ 0 h 1988820"/>
                <a:gd name="connsiteX1-27" fmla="*/ 693420 w 739505"/>
                <a:gd name="connsiteY1-28" fmla="*/ 655320 h 1988820"/>
                <a:gd name="connsiteX2-29" fmla="*/ 670560 w 739505"/>
                <a:gd name="connsiteY2-30" fmla="*/ 1615440 h 1988820"/>
                <a:gd name="connsiteX3-31" fmla="*/ 106680 w 739505"/>
                <a:gd name="connsiteY3-32" fmla="*/ 1988820 h 1988820"/>
                <a:gd name="connsiteX4-33" fmla="*/ 0 w 739505"/>
                <a:gd name="connsiteY4-34" fmla="*/ 861060 h 1988820"/>
                <a:gd name="connsiteX5-35" fmla="*/ 91440 w 739505"/>
                <a:gd name="connsiteY5-36" fmla="*/ 0 h 1988820"/>
                <a:gd name="connsiteX0-37" fmla="*/ 91440 w 723978"/>
                <a:gd name="connsiteY0-38" fmla="*/ 0 h 1988820"/>
                <a:gd name="connsiteX1-39" fmla="*/ 670560 w 723978"/>
                <a:gd name="connsiteY1-40" fmla="*/ 701040 h 1988820"/>
                <a:gd name="connsiteX2-41" fmla="*/ 670560 w 723978"/>
                <a:gd name="connsiteY2-42" fmla="*/ 1615440 h 1988820"/>
                <a:gd name="connsiteX3-43" fmla="*/ 106680 w 723978"/>
                <a:gd name="connsiteY3-44" fmla="*/ 1988820 h 1988820"/>
                <a:gd name="connsiteX4-45" fmla="*/ 0 w 723978"/>
                <a:gd name="connsiteY4-46" fmla="*/ 861060 h 1988820"/>
                <a:gd name="connsiteX5-47" fmla="*/ 91440 w 723978"/>
                <a:gd name="connsiteY5-48" fmla="*/ 0 h 19888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723978" h="1988820">
                  <a:moveTo>
                    <a:pt x="91440" y="0"/>
                  </a:moveTo>
                  <a:cubicBezTo>
                    <a:pt x="294640" y="198120"/>
                    <a:pt x="574040" y="431800"/>
                    <a:pt x="670560" y="701040"/>
                  </a:cubicBezTo>
                  <a:cubicBezTo>
                    <a:pt x="767080" y="970280"/>
                    <a:pt x="711200" y="1254760"/>
                    <a:pt x="670560" y="1615440"/>
                  </a:cubicBezTo>
                  <a:lnTo>
                    <a:pt x="106680" y="1988820"/>
                  </a:lnTo>
                  <a:lnTo>
                    <a:pt x="0" y="861060"/>
                  </a:lnTo>
                  <a:lnTo>
                    <a:pt x="91440" y="0"/>
                  </a:lnTo>
                  <a:close/>
                </a:path>
              </a:pathLst>
            </a:custGeom>
            <a:gradFill>
              <a:gsLst>
                <a:gs pos="0">
                  <a:schemeClr val="tx1">
                    <a:alpha val="50000"/>
                  </a:schemeClr>
                </a:gs>
                <a:gs pos="100000">
                  <a:srgbClr val="C2C2C2">
                    <a:alpha val="0"/>
                  </a:srgbClr>
                </a:gs>
              </a:gsLst>
              <a:lin ang="1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7" name="任意多边形 56"/>
            <p:cNvSpPr/>
            <p:nvPr/>
          </p:nvSpPr>
          <p:spPr>
            <a:xfrm>
              <a:off x="4896335" y="912895"/>
              <a:ext cx="2045082" cy="5144992"/>
            </a:xfrm>
            <a:custGeom>
              <a:avLst/>
              <a:gdLst>
                <a:gd name="connsiteX0" fmla="*/ 982449 w 1382890"/>
                <a:gd name="connsiteY0" fmla="*/ 3543487 h 3594532"/>
                <a:gd name="connsiteX1" fmla="*/ 572874 w 1382890"/>
                <a:gd name="connsiteY1" fmla="*/ 3553012 h 3594532"/>
                <a:gd name="connsiteX2" fmla="*/ 372849 w 1382890"/>
                <a:gd name="connsiteY2" fmla="*/ 3038662 h 3594532"/>
                <a:gd name="connsiteX3" fmla="*/ 725274 w 1382890"/>
                <a:gd name="connsiteY3" fmla="*/ 2343337 h 3594532"/>
                <a:gd name="connsiteX4" fmla="*/ 515724 w 1382890"/>
                <a:gd name="connsiteY4" fmla="*/ 1838512 h 3594532"/>
                <a:gd name="connsiteX5" fmla="*/ 1374 w 1382890"/>
                <a:gd name="connsiteY5" fmla="*/ 1809937 h 3594532"/>
                <a:gd name="connsiteX6" fmla="*/ 372849 w 1382890"/>
                <a:gd name="connsiteY6" fmla="*/ 1705162 h 3594532"/>
                <a:gd name="connsiteX7" fmla="*/ 620499 w 1382890"/>
                <a:gd name="connsiteY7" fmla="*/ 1838512 h 3594532"/>
                <a:gd name="connsiteX8" fmla="*/ 668124 w 1382890"/>
                <a:gd name="connsiteY8" fmla="*/ 1609912 h 3594532"/>
                <a:gd name="connsiteX9" fmla="*/ 801474 w 1382890"/>
                <a:gd name="connsiteY9" fmla="*/ 1295587 h 3594532"/>
                <a:gd name="connsiteX10" fmla="*/ 744324 w 1382890"/>
                <a:gd name="connsiteY10" fmla="*/ 771712 h 3594532"/>
                <a:gd name="connsiteX11" fmla="*/ 515724 w 1382890"/>
                <a:gd name="connsiteY11" fmla="*/ 628837 h 3594532"/>
                <a:gd name="connsiteX12" fmla="*/ 668124 w 1382890"/>
                <a:gd name="connsiteY12" fmla="*/ 628837 h 3594532"/>
                <a:gd name="connsiteX13" fmla="*/ 744324 w 1382890"/>
                <a:gd name="connsiteY13" fmla="*/ 714562 h 3594532"/>
                <a:gd name="connsiteX14" fmla="*/ 849099 w 1382890"/>
                <a:gd name="connsiteY14" fmla="*/ 187 h 3594532"/>
                <a:gd name="connsiteX15" fmla="*/ 810999 w 1382890"/>
                <a:gd name="connsiteY15" fmla="*/ 647887 h 3594532"/>
                <a:gd name="connsiteX16" fmla="*/ 887199 w 1382890"/>
                <a:gd name="connsiteY16" fmla="*/ 1038412 h 3594532"/>
                <a:gd name="connsiteX17" fmla="*/ 915774 w 1382890"/>
                <a:gd name="connsiteY17" fmla="*/ 1286062 h 3594532"/>
                <a:gd name="connsiteX18" fmla="*/ 1087224 w 1382890"/>
                <a:gd name="connsiteY18" fmla="*/ 1152712 h 3594532"/>
                <a:gd name="connsiteX19" fmla="*/ 1315824 w 1382890"/>
                <a:gd name="connsiteY19" fmla="*/ 1133662 h 3594532"/>
                <a:gd name="connsiteX20" fmla="*/ 1068174 w 1382890"/>
                <a:gd name="connsiteY20" fmla="*/ 1190812 h 3594532"/>
                <a:gd name="connsiteX21" fmla="*/ 858624 w 1382890"/>
                <a:gd name="connsiteY21" fmla="*/ 1495612 h 3594532"/>
                <a:gd name="connsiteX22" fmla="*/ 801474 w 1382890"/>
                <a:gd name="connsiteY22" fmla="*/ 1857562 h 3594532"/>
                <a:gd name="connsiteX23" fmla="*/ 953874 w 1382890"/>
                <a:gd name="connsiteY23" fmla="*/ 2314762 h 3594532"/>
                <a:gd name="connsiteX24" fmla="*/ 877674 w 1382890"/>
                <a:gd name="connsiteY24" fmla="*/ 2552887 h 3594532"/>
                <a:gd name="connsiteX25" fmla="*/ 1191999 w 1382890"/>
                <a:gd name="connsiteY25" fmla="*/ 2495737 h 3594532"/>
                <a:gd name="connsiteX26" fmla="*/ 1382499 w 1382890"/>
                <a:gd name="connsiteY26" fmla="*/ 2590987 h 3594532"/>
                <a:gd name="connsiteX27" fmla="*/ 1144374 w 1382890"/>
                <a:gd name="connsiteY27" fmla="*/ 2533837 h 3594532"/>
                <a:gd name="connsiteX28" fmla="*/ 810999 w 1382890"/>
                <a:gd name="connsiteY28" fmla="*/ 2695762 h 3594532"/>
                <a:gd name="connsiteX29" fmla="*/ 668124 w 1382890"/>
                <a:gd name="connsiteY29" fmla="*/ 3048187 h 3594532"/>
                <a:gd name="connsiteX30" fmla="*/ 896724 w 1382890"/>
                <a:gd name="connsiteY30" fmla="*/ 3381562 h 3594532"/>
                <a:gd name="connsiteX31" fmla="*/ 982449 w 1382890"/>
                <a:gd name="connsiteY31" fmla="*/ 3543487 h 3594532"/>
                <a:gd name="connsiteX0-1" fmla="*/ 982886 w 1383327"/>
                <a:gd name="connsiteY0-2" fmla="*/ 3543487 h 3594532"/>
                <a:gd name="connsiteX1-3" fmla="*/ 573311 w 1383327"/>
                <a:gd name="connsiteY1-4" fmla="*/ 3553012 h 3594532"/>
                <a:gd name="connsiteX2-5" fmla="*/ 373286 w 1383327"/>
                <a:gd name="connsiteY2-6" fmla="*/ 3038662 h 3594532"/>
                <a:gd name="connsiteX3-7" fmla="*/ 725711 w 1383327"/>
                <a:gd name="connsiteY3-8" fmla="*/ 2343337 h 3594532"/>
                <a:gd name="connsiteX4-9" fmla="*/ 539021 w 1383327"/>
                <a:gd name="connsiteY4-10" fmla="*/ 1884232 h 3594532"/>
                <a:gd name="connsiteX5-11" fmla="*/ 1811 w 1383327"/>
                <a:gd name="connsiteY5-12" fmla="*/ 1809937 h 3594532"/>
                <a:gd name="connsiteX6-13" fmla="*/ 373286 w 1383327"/>
                <a:gd name="connsiteY6-14" fmla="*/ 1705162 h 3594532"/>
                <a:gd name="connsiteX7-15" fmla="*/ 620936 w 1383327"/>
                <a:gd name="connsiteY7-16" fmla="*/ 1838512 h 3594532"/>
                <a:gd name="connsiteX8-17" fmla="*/ 668561 w 1383327"/>
                <a:gd name="connsiteY8-18" fmla="*/ 1609912 h 3594532"/>
                <a:gd name="connsiteX9-19" fmla="*/ 801911 w 1383327"/>
                <a:gd name="connsiteY9-20" fmla="*/ 1295587 h 3594532"/>
                <a:gd name="connsiteX10-21" fmla="*/ 744761 w 1383327"/>
                <a:gd name="connsiteY10-22" fmla="*/ 771712 h 3594532"/>
                <a:gd name="connsiteX11-23" fmla="*/ 516161 w 1383327"/>
                <a:gd name="connsiteY11-24" fmla="*/ 628837 h 3594532"/>
                <a:gd name="connsiteX12-25" fmla="*/ 668561 w 1383327"/>
                <a:gd name="connsiteY12-26" fmla="*/ 628837 h 3594532"/>
                <a:gd name="connsiteX13-27" fmla="*/ 744761 w 1383327"/>
                <a:gd name="connsiteY13-28" fmla="*/ 714562 h 3594532"/>
                <a:gd name="connsiteX14-29" fmla="*/ 849536 w 1383327"/>
                <a:gd name="connsiteY14-30" fmla="*/ 187 h 3594532"/>
                <a:gd name="connsiteX15-31" fmla="*/ 811436 w 1383327"/>
                <a:gd name="connsiteY15-32" fmla="*/ 647887 h 3594532"/>
                <a:gd name="connsiteX16-33" fmla="*/ 887636 w 1383327"/>
                <a:gd name="connsiteY16-34" fmla="*/ 1038412 h 3594532"/>
                <a:gd name="connsiteX17-35" fmla="*/ 916211 w 1383327"/>
                <a:gd name="connsiteY17-36" fmla="*/ 1286062 h 3594532"/>
                <a:gd name="connsiteX18-37" fmla="*/ 1087661 w 1383327"/>
                <a:gd name="connsiteY18-38" fmla="*/ 1152712 h 3594532"/>
                <a:gd name="connsiteX19-39" fmla="*/ 1316261 w 1383327"/>
                <a:gd name="connsiteY19-40" fmla="*/ 1133662 h 3594532"/>
                <a:gd name="connsiteX20-41" fmla="*/ 1068611 w 1383327"/>
                <a:gd name="connsiteY20-42" fmla="*/ 1190812 h 3594532"/>
                <a:gd name="connsiteX21-43" fmla="*/ 859061 w 1383327"/>
                <a:gd name="connsiteY21-44" fmla="*/ 1495612 h 3594532"/>
                <a:gd name="connsiteX22-45" fmla="*/ 801911 w 1383327"/>
                <a:gd name="connsiteY22-46" fmla="*/ 1857562 h 3594532"/>
                <a:gd name="connsiteX23-47" fmla="*/ 954311 w 1383327"/>
                <a:gd name="connsiteY23-48" fmla="*/ 2314762 h 3594532"/>
                <a:gd name="connsiteX24-49" fmla="*/ 878111 w 1383327"/>
                <a:gd name="connsiteY24-50" fmla="*/ 2552887 h 3594532"/>
                <a:gd name="connsiteX25-51" fmla="*/ 1192436 w 1383327"/>
                <a:gd name="connsiteY25-52" fmla="*/ 2495737 h 3594532"/>
                <a:gd name="connsiteX26-53" fmla="*/ 1382936 w 1383327"/>
                <a:gd name="connsiteY26-54" fmla="*/ 2590987 h 3594532"/>
                <a:gd name="connsiteX27-55" fmla="*/ 1144811 w 1383327"/>
                <a:gd name="connsiteY27-56" fmla="*/ 2533837 h 3594532"/>
                <a:gd name="connsiteX28-57" fmla="*/ 811436 w 1383327"/>
                <a:gd name="connsiteY28-58" fmla="*/ 2695762 h 3594532"/>
                <a:gd name="connsiteX29-59" fmla="*/ 668561 w 1383327"/>
                <a:gd name="connsiteY29-60" fmla="*/ 3048187 h 3594532"/>
                <a:gd name="connsiteX30-61" fmla="*/ 897161 w 1383327"/>
                <a:gd name="connsiteY30-62" fmla="*/ 3381562 h 3594532"/>
                <a:gd name="connsiteX31-63" fmla="*/ 982886 w 1383327"/>
                <a:gd name="connsiteY31-64" fmla="*/ 3543487 h 3594532"/>
                <a:gd name="connsiteX0-65" fmla="*/ 982886 w 1383327"/>
                <a:gd name="connsiteY0-66" fmla="*/ 3543487 h 3594532"/>
                <a:gd name="connsiteX1-67" fmla="*/ 573311 w 1383327"/>
                <a:gd name="connsiteY1-68" fmla="*/ 3553012 h 3594532"/>
                <a:gd name="connsiteX2-69" fmla="*/ 373286 w 1383327"/>
                <a:gd name="connsiteY2-70" fmla="*/ 3038662 h 3594532"/>
                <a:gd name="connsiteX3-71" fmla="*/ 725711 w 1383327"/>
                <a:gd name="connsiteY3-72" fmla="*/ 2343337 h 3594532"/>
                <a:gd name="connsiteX4-73" fmla="*/ 539021 w 1383327"/>
                <a:gd name="connsiteY4-74" fmla="*/ 1884232 h 3594532"/>
                <a:gd name="connsiteX5-75" fmla="*/ 1811 w 1383327"/>
                <a:gd name="connsiteY5-76" fmla="*/ 1809937 h 3594532"/>
                <a:gd name="connsiteX6-77" fmla="*/ 373286 w 1383327"/>
                <a:gd name="connsiteY6-78" fmla="*/ 1705162 h 3594532"/>
                <a:gd name="connsiteX7-79" fmla="*/ 620936 w 1383327"/>
                <a:gd name="connsiteY7-80" fmla="*/ 1838512 h 3594532"/>
                <a:gd name="connsiteX8-81" fmla="*/ 668561 w 1383327"/>
                <a:gd name="connsiteY8-82" fmla="*/ 1609912 h 3594532"/>
                <a:gd name="connsiteX9-83" fmla="*/ 801911 w 1383327"/>
                <a:gd name="connsiteY9-84" fmla="*/ 1295587 h 3594532"/>
                <a:gd name="connsiteX10-85" fmla="*/ 744761 w 1383327"/>
                <a:gd name="connsiteY10-86" fmla="*/ 771712 h 3594532"/>
                <a:gd name="connsiteX11-87" fmla="*/ 516161 w 1383327"/>
                <a:gd name="connsiteY11-88" fmla="*/ 628837 h 3594532"/>
                <a:gd name="connsiteX12-89" fmla="*/ 668561 w 1383327"/>
                <a:gd name="connsiteY12-90" fmla="*/ 628837 h 3594532"/>
                <a:gd name="connsiteX13-91" fmla="*/ 744761 w 1383327"/>
                <a:gd name="connsiteY13-92" fmla="*/ 714562 h 3594532"/>
                <a:gd name="connsiteX14-93" fmla="*/ 849536 w 1383327"/>
                <a:gd name="connsiteY14-94" fmla="*/ 187 h 3594532"/>
                <a:gd name="connsiteX15-95" fmla="*/ 811436 w 1383327"/>
                <a:gd name="connsiteY15-96" fmla="*/ 647887 h 3594532"/>
                <a:gd name="connsiteX16-97" fmla="*/ 887636 w 1383327"/>
                <a:gd name="connsiteY16-98" fmla="*/ 1038412 h 3594532"/>
                <a:gd name="connsiteX17-99" fmla="*/ 916211 w 1383327"/>
                <a:gd name="connsiteY17-100" fmla="*/ 1286062 h 3594532"/>
                <a:gd name="connsiteX18-101" fmla="*/ 1087661 w 1383327"/>
                <a:gd name="connsiteY18-102" fmla="*/ 1152712 h 3594532"/>
                <a:gd name="connsiteX19-103" fmla="*/ 1316261 w 1383327"/>
                <a:gd name="connsiteY19-104" fmla="*/ 1133662 h 3594532"/>
                <a:gd name="connsiteX20-105" fmla="*/ 1068611 w 1383327"/>
                <a:gd name="connsiteY20-106" fmla="*/ 1190812 h 3594532"/>
                <a:gd name="connsiteX21-107" fmla="*/ 859061 w 1383327"/>
                <a:gd name="connsiteY21-108" fmla="*/ 1495612 h 3594532"/>
                <a:gd name="connsiteX22-109" fmla="*/ 801911 w 1383327"/>
                <a:gd name="connsiteY22-110" fmla="*/ 1857562 h 3594532"/>
                <a:gd name="connsiteX23-111" fmla="*/ 954311 w 1383327"/>
                <a:gd name="connsiteY23-112" fmla="*/ 2314762 h 3594532"/>
                <a:gd name="connsiteX24-113" fmla="*/ 878111 w 1383327"/>
                <a:gd name="connsiteY24-114" fmla="*/ 2552887 h 3594532"/>
                <a:gd name="connsiteX25-115" fmla="*/ 1192436 w 1383327"/>
                <a:gd name="connsiteY25-116" fmla="*/ 2495737 h 3594532"/>
                <a:gd name="connsiteX26-117" fmla="*/ 1382936 w 1383327"/>
                <a:gd name="connsiteY26-118" fmla="*/ 2590987 h 3594532"/>
                <a:gd name="connsiteX27-119" fmla="*/ 1144811 w 1383327"/>
                <a:gd name="connsiteY27-120" fmla="*/ 2533837 h 3594532"/>
                <a:gd name="connsiteX28-121" fmla="*/ 811436 w 1383327"/>
                <a:gd name="connsiteY28-122" fmla="*/ 2695762 h 3594532"/>
                <a:gd name="connsiteX29-123" fmla="*/ 668561 w 1383327"/>
                <a:gd name="connsiteY29-124" fmla="*/ 3048187 h 3594532"/>
                <a:gd name="connsiteX30-125" fmla="*/ 897161 w 1383327"/>
                <a:gd name="connsiteY30-126" fmla="*/ 3381562 h 3594532"/>
                <a:gd name="connsiteX31-127" fmla="*/ 982886 w 1383327"/>
                <a:gd name="connsiteY31-128" fmla="*/ 3543487 h 3594532"/>
                <a:gd name="connsiteX0-129" fmla="*/ 1005643 w 1406084"/>
                <a:gd name="connsiteY0-130" fmla="*/ 3543487 h 3594532"/>
                <a:gd name="connsiteX1-131" fmla="*/ 596068 w 1406084"/>
                <a:gd name="connsiteY1-132" fmla="*/ 3553012 h 3594532"/>
                <a:gd name="connsiteX2-133" fmla="*/ 396043 w 1406084"/>
                <a:gd name="connsiteY2-134" fmla="*/ 3038662 h 3594532"/>
                <a:gd name="connsiteX3-135" fmla="*/ 748468 w 1406084"/>
                <a:gd name="connsiteY3-136" fmla="*/ 2343337 h 3594532"/>
                <a:gd name="connsiteX4-137" fmla="*/ 561778 w 1406084"/>
                <a:gd name="connsiteY4-138" fmla="*/ 1884232 h 3594532"/>
                <a:gd name="connsiteX5-139" fmla="*/ 1708 w 1406084"/>
                <a:gd name="connsiteY5-140" fmla="*/ 1832797 h 3594532"/>
                <a:gd name="connsiteX6-141" fmla="*/ 396043 w 1406084"/>
                <a:gd name="connsiteY6-142" fmla="*/ 1705162 h 3594532"/>
                <a:gd name="connsiteX7-143" fmla="*/ 643693 w 1406084"/>
                <a:gd name="connsiteY7-144" fmla="*/ 1838512 h 3594532"/>
                <a:gd name="connsiteX8-145" fmla="*/ 691318 w 1406084"/>
                <a:gd name="connsiteY8-146" fmla="*/ 1609912 h 3594532"/>
                <a:gd name="connsiteX9-147" fmla="*/ 824668 w 1406084"/>
                <a:gd name="connsiteY9-148" fmla="*/ 1295587 h 3594532"/>
                <a:gd name="connsiteX10-149" fmla="*/ 767518 w 1406084"/>
                <a:gd name="connsiteY10-150" fmla="*/ 771712 h 3594532"/>
                <a:gd name="connsiteX11-151" fmla="*/ 538918 w 1406084"/>
                <a:gd name="connsiteY11-152" fmla="*/ 628837 h 3594532"/>
                <a:gd name="connsiteX12-153" fmla="*/ 691318 w 1406084"/>
                <a:gd name="connsiteY12-154" fmla="*/ 628837 h 3594532"/>
                <a:gd name="connsiteX13-155" fmla="*/ 767518 w 1406084"/>
                <a:gd name="connsiteY13-156" fmla="*/ 714562 h 3594532"/>
                <a:gd name="connsiteX14-157" fmla="*/ 872293 w 1406084"/>
                <a:gd name="connsiteY14-158" fmla="*/ 187 h 3594532"/>
                <a:gd name="connsiteX15-159" fmla="*/ 834193 w 1406084"/>
                <a:gd name="connsiteY15-160" fmla="*/ 647887 h 3594532"/>
                <a:gd name="connsiteX16-161" fmla="*/ 910393 w 1406084"/>
                <a:gd name="connsiteY16-162" fmla="*/ 1038412 h 3594532"/>
                <a:gd name="connsiteX17-163" fmla="*/ 938968 w 1406084"/>
                <a:gd name="connsiteY17-164" fmla="*/ 1286062 h 3594532"/>
                <a:gd name="connsiteX18-165" fmla="*/ 1110418 w 1406084"/>
                <a:gd name="connsiteY18-166" fmla="*/ 1152712 h 3594532"/>
                <a:gd name="connsiteX19-167" fmla="*/ 1339018 w 1406084"/>
                <a:gd name="connsiteY19-168" fmla="*/ 1133662 h 3594532"/>
                <a:gd name="connsiteX20-169" fmla="*/ 1091368 w 1406084"/>
                <a:gd name="connsiteY20-170" fmla="*/ 1190812 h 3594532"/>
                <a:gd name="connsiteX21-171" fmla="*/ 881818 w 1406084"/>
                <a:gd name="connsiteY21-172" fmla="*/ 1495612 h 3594532"/>
                <a:gd name="connsiteX22-173" fmla="*/ 824668 w 1406084"/>
                <a:gd name="connsiteY22-174" fmla="*/ 1857562 h 3594532"/>
                <a:gd name="connsiteX23-175" fmla="*/ 977068 w 1406084"/>
                <a:gd name="connsiteY23-176" fmla="*/ 2314762 h 3594532"/>
                <a:gd name="connsiteX24-177" fmla="*/ 900868 w 1406084"/>
                <a:gd name="connsiteY24-178" fmla="*/ 2552887 h 3594532"/>
                <a:gd name="connsiteX25-179" fmla="*/ 1215193 w 1406084"/>
                <a:gd name="connsiteY25-180" fmla="*/ 2495737 h 3594532"/>
                <a:gd name="connsiteX26-181" fmla="*/ 1405693 w 1406084"/>
                <a:gd name="connsiteY26-182" fmla="*/ 2590987 h 3594532"/>
                <a:gd name="connsiteX27-183" fmla="*/ 1167568 w 1406084"/>
                <a:gd name="connsiteY27-184" fmla="*/ 2533837 h 3594532"/>
                <a:gd name="connsiteX28-185" fmla="*/ 834193 w 1406084"/>
                <a:gd name="connsiteY28-186" fmla="*/ 2695762 h 3594532"/>
                <a:gd name="connsiteX29-187" fmla="*/ 691318 w 1406084"/>
                <a:gd name="connsiteY29-188" fmla="*/ 3048187 h 3594532"/>
                <a:gd name="connsiteX30-189" fmla="*/ 919918 w 1406084"/>
                <a:gd name="connsiteY30-190" fmla="*/ 3381562 h 3594532"/>
                <a:gd name="connsiteX31-191" fmla="*/ 1005643 w 1406084"/>
                <a:gd name="connsiteY31-192" fmla="*/ 3543487 h 3594532"/>
                <a:gd name="connsiteX0-193" fmla="*/ 1003993 w 1404434"/>
                <a:gd name="connsiteY0-194" fmla="*/ 3543487 h 3594532"/>
                <a:gd name="connsiteX1-195" fmla="*/ 594418 w 1404434"/>
                <a:gd name="connsiteY1-196" fmla="*/ 3553012 h 3594532"/>
                <a:gd name="connsiteX2-197" fmla="*/ 394393 w 1404434"/>
                <a:gd name="connsiteY2-198" fmla="*/ 3038662 h 3594532"/>
                <a:gd name="connsiteX3-199" fmla="*/ 746818 w 1404434"/>
                <a:gd name="connsiteY3-200" fmla="*/ 2343337 h 3594532"/>
                <a:gd name="connsiteX4-201" fmla="*/ 560128 w 1404434"/>
                <a:gd name="connsiteY4-202" fmla="*/ 1884232 h 3594532"/>
                <a:gd name="connsiteX5-203" fmla="*/ 58 w 1404434"/>
                <a:gd name="connsiteY5-204" fmla="*/ 1832797 h 3594532"/>
                <a:gd name="connsiteX6-205" fmla="*/ 394393 w 1404434"/>
                <a:gd name="connsiteY6-206" fmla="*/ 1705162 h 3594532"/>
                <a:gd name="connsiteX7-207" fmla="*/ 642043 w 1404434"/>
                <a:gd name="connsiteY7-208" fmla="*/ 1838512 h 3594532"/>
                <a:gd name="connsiteX8-209" fmla="*/ 689668 w 1404434"/>
                <a:gd name="connsiteY8-210" fmla="*/ 1609912 h 3594532"/>
                <a:gd name="connsiteX9-211" fmla="*/ 823018 w 1404434"/>
                <a:gd name="connsiteY9-212" fmla="*/ 1295587 h 3594532"/>
                <a:gd name="connsiteX10-213" fmla="*/ 765868 w 1404434"/>
                <a:gd name="connsiteY10-214" fmla="*/ 771712 h 3594532"/>
                <a:gd name="connsiteX11-215" fmla="*/ 537268 w 1404434"/>
                <a:gd name="connsiteY11-216" fmla="*/ 628837 h 3594532"/>
                <a:gd name="connsiteX12-217" fmla="*/ 689668 w 1404434"/>
                <a:gd name="connsiteY12-218" fmla="*/ 628837 h 3594532"/>
                <a:gd name="connsiteX13-219" fmla="*/ 765868 w 1404434"/>
                <a:gd name="connsiteY13-220" fmla="*/ 714562 h 3594532"/>
                <a:gd name="connsiteX14-221" fmla="*/ 870643 w 1404434"/>
                <a:gd name="connsiteY14-222" fmla="*/ 187 h 3594532"/>
                <a:gd name="connsiteX15-223" fmla="*/ 832543 w 1404434"/>
                <a:gd name="connsiteY15-224" fmla="*/ 647887 h 3594532"/>
                <a:gd name="connsiteX16-225" fmla="*/ 908743 w 1404434"/>
                <a:gd name="connsiteY16-226" fmla="*/ 1038412 h 3594532"/>
                <a:gd name="connsiteX17-227" fmla="*/ 937318 w 1404434"/>
                <a:gd name="connsiteY17-228" fmla="*/ 1286062 h 3594532"/>
                <a:gd name="connsiteX18-229" fmla="*/ 1108768 w 1404434"/>
                <a:gd name="connsiteY18-230" fmla="*/ 1152712 h 3594532"/>
                <a:gd name="connsiteX19-231" fmla="*/ 1337368 w 1404434"/>
                <a:gd name="connsiteY19-232" fmla="*/ 1133662 h 3594532"/>
                <a:gd name="connsiteX20-233" fmla="*/ 1089718 w 1404434"/>
                <a:gd name="connsiteY20-234" fmla="*/ 1190812 h 3594532"/>
                <a:gd name="connsiteX21-235" fmla="*/ 880168 w 1404434"/>
                <a:gd name="connsiteY21-236" fmla="*/ 1495612 h 3594532"/>
                <a:gd name="connsiteX22-237" fmla="*/ 823018 w 1404434"/>
                <a:gd name="connsiteY22-238" fmla="*/ 1857562 h 3594532"/>
                <a:gd name="connsiteX23-239" fmla="*/ 975418 w 1404434"/>
                <a:gd name="connsiteY23-240" fmla="*/ 2314762 h 3594532"/>
                <a:gd name="connsiteX24-241" fmla="*/ 899218 w 1404434"/>
                <a:gd name="connsiteY24-242" fmla="*/ 2552887 h 3594532"/>
                <a:gd name="connsiteX25-243" fmla="*/ 1213543 w 1404434"/>
                <a:gd name="connsiteY25-244" fmla="*/ 2495737 h 3594532"/>
                <a:gd name="connsiteX26-245" fmla="*/ 1404043 w 1404434"/>
                <a:gd name="connsiteY26-246" fmla="*/ 2590987 h 3594532"/>
                <a:gd name="connsiteX27-247" fmla="*/ 1165918 w 1404434"/>
                <a:gd name="connsiteY27-248" fmla="*/ 2533837 h 3594532"/>
                <a:gd name="connsiteX28-249" fmla="*/ 832543 w 1404434"/>
                <a:gd name="connsiteY28-250" fmla="*/ 2695762 h 3594532"/>
                <a:gd name="connsiteX29-251" fmla="*/ 689668 w 1404434"/>
                <a:gd name="connsiteY29-252" fmla="*/ 3048187 h 3594532"/>
                <a:gd name="connsiteX30-253" fmla="*/ 918268 w 1404434"/>
                <a:gd name="connsiteY30-254" fmla="*/ 3381562 h 3594532"/>
                <a:gd name="connsiteX31-255" fmla="*/ 1003993 w 1404434"/>
                <a:gd name="connsiteY31-256" fmla="*/ 3543487 h 3594532"/>
                <a:gd name="connsiteX0-257" fmla="*/ 1003993 w 1404434"/>
                <a:gd name="connsiteY0-258" fmla="*/ 3543487 h 3559332"/>
                <a:gd name="connsiteX1-259" fmla="*/ 594418 w 1404434"/>
                <a:gd name="connsiteY1-260" fmla="*/ 3553012 h 3559332"/>
                <a:gd name="connsiteX2-261" fmla="*/ 394393 w 1404434"/>
                <a:gd name="connsiteY2-262" fmla="*/ 3038662 h 3559332"/>
                <a:gd name="connsiteX3-263" fmla="*/ 746818 w 1404434"/>
                <a:gd name="connsiteY3-264" fmla="*/ 2343337 h 3559332"/>
                <a:gd name="connsiteX4-265" fmla="*/ 560128 w 1404434"/>
                <a:gd name="connsiteY4-266" fmla="*/ 1884232 h 3559332"/>
                <a:gd name="connsiteX5-267" fmla="*/ 58 w 1404434"/>
                <a:gd name="connsiteY5-268" fmla="*/ 1832797 h 3559332"/>
                <a:gd name="connsiteX6-269" fmla="*/ 394393 w 1404434"/>
                <a:gd name="connsiteY6-270" fmla="*/ 1705162 h 3559332"/>
                <a:gd name="connsiteX7-271" fmla="*/ 642043 w 1404434"/>
                <a:gd name="connsiteY7-272" fmla="*/ 1838512 h 3559332"/>
                <a:gd name="connsiteX8-273" fmla="*/ 689668 w 1404434"/>
                <a:gd name="connsiteY8-274" fmla="*/ 1609912 h 3559332"/>
                <a:gd name="connsiteX9-275" fmla="*/ 823018 w 1404434"/>
                <a:gd name="connsiteY9-276" fmla="*/ 1295587 h 3559332"/>
                <a:gd name="connsiteX10-277" fmla="*/ 765868 w 1404434"/>
                <a:gd name="connsiteY10-278" fmla="*/ 771712 h 3559332"/>
                <a:gd name="connsiteX11-279" fmla="*/ 537268 w 1404434"/>
                <a:gd name="connsiteY11-280" fmla="*/ 628837 h 3559332"/>
                <a:gd name="connsiteX12-281" fmla="*/ 689668 w 1404434"/>
                <a:gd name="connsiteY12-282" fmla="*/ 628837 h 3559332"/>
                <a:gd name="connsiteX13-283" fmla="*/ 765868 w 1404434"/>
                <a:gd name="connsiteY13-284" fmla="*/ 714562 h 3559332"/>
                <a:gd name="connsiteX14-285" fmla="*/ 870643 w 1404434"/>
                <a:gd name="connsiteY14-286" fmla="*/ 187 h 3559332"/>
                <a:gd name="connsiteX15-287" fmla="*/ 832543 w 1404434"/>
                <a:gd name="connsiteY15-288" fmla="*/ 647887 h 3559332"/>
                <a:gd name="connsiteX16-289" fmla="*/ 908743 w 1404434"/>
                <a:gd name="connsiteY16-290" fmla="*/ 1038412 h 3559332"/>
                <a:gd name="connsiteX17-291" fmla="*/ 937318 w 1404434"/>
                <a:gd name="connsiteY17-292" fmla="*/ 1286062 h 3559332"/>
                <a:gd name="connsiteX18-293" fmla="*/ 1108768 w 1404434"/>
                <a:gd name="connsiteY18-294" fmla="*/ 1152712 h 3559332"/>
                <a:gd name="connsiteX19-295" fmla="*/ 1337368 w 1404434"/>
                <a:gd name="connsiteY19-296" fmla="*/ 1133662 h 3559332"/>
                <a:gd name="connsiteX20-297" fmla="*/ 1089718 w 1404434"/>
                <a:gd name="connsiteY20-298" fmla="*/ 1190812 h 3559332"/>
                <a:gd name="connsiteX21-299" fmla="*/ 880168 w 1404434"/>
                <a:gd name="connsiteY21-300" fmla="*/ 1495612 h 3559332"/>
                <a:gd name="connsiteX22-301" fmla="*/ 823018 w 1404434"/>
                <a:gd name="connsiteY22-302" fmla="*/ 1857562 h 3559332"/>
                <a:gd name="connsiteX23-303" fmla="*/ 975418 w 1404434"/>
                <a:gd name="connsiteY23-304" fmla="*/ 2314762 h 3559332"/>
                <a:gd name="connsiteX24-305" fmla="*/ 899218 w 1404434"/>
                <a:gd name="connsiteY24-306" fmla="*/ 2552887 h 3559332"/>
                <a:gd name="connsiteX25-307" fmla="*/ 1213543 w 1404434"/>
                <a:gd name="connsiteY25-308" fmla="*/ 2495737 h 3559332"/>
                <a:gd name="connsiteX26-309" fmla="*/ 1404043 w 1404434"/>
                <a:gd name="connsiteY26-310" fmla="*/ 2590987 h 3559332"/>
                <a:gd name="connsiteX27-311" fmla="*/ 1165918 w 1404434"/>
                <a:gd name="connsiteY27-312" fmla="*/ 2533837 h 3559332"/>
                <a:gd name="connsiteX28-313" fmla="*/ 832543 w 1404434"/>
                <a:gd name="connsiteY28-314" fmla="*/ 2695762 h 3559332"/>
                <a:gd name="connsiteX29-315" fmla="*/ 689668 w 1404434"/>
                <a:gd name="connsiteY29-316" fmla="*/ 3048187 h 3559332"/>
                <a:gd name="connsiteX30-317" fmla="*/ 918268 w 1404434"/>
                <a:gd name="connsiteY30-318" fmla="*/ 3381562 h 3559332"/>
                <a:gd name="connsiteX31-319" fmla="*/ 1003993 w 1404434"/>
                <a:gd name="connsiteY31-320" fmla="*/ 3543487 h 3559332"/>
                <a:gd name="connsiteX0-321" fmla="*/ 1003993 w 1404434"/>
                <a:gd name="connsiteY0-322" fmla="*/ 3543487 h 3553018"/>
                <a:gd name="connsiteX1-323" fmla="*/ 594418 w 1404434"/>
                <a:gd name="connsiteY1-324" fmla="*/ 3553012 h 3553018"/>
                <a:gd name="connsiteX2-325" fmla="*/ 394393 w 1404434"/>
                <a:gd name="connsiteY2-326" fmla="*/ 3038662 h 3553018"/>
                <a:gd name="connsiteX3-327" fmla="*/ 746818 w 1404434"/>
                <a:gd name="connsiteY3-328" fmla="*/ 2343337 h 3553018"/>
                <a:gd name="connsiteX4-329" fmla="*/ 560128 w 1404434"/>
                <a:gd name="connsiteY4-330" fmla="*/ 1884232 h 3553018"/>
                <a:gd name="connsiteX5-331" fmla="*/ 58 w 1404434"/>
                <a:gd name="connsiteY5-332" fmla="*/ 1832797 h 3553018"/>
                <a:gd name="connsiteX6-333" fmla="*/ 394393 w 1404434"/>
                <a:gd name="connsiteY6-334" fmla="*/ 1705162 h 3553018"/>
                <a:gd name="connsiteX7-335" fmla="*/ 642043 w 1404434"/>
                <a:gd name="connsiteY7-336" fmla="*/ 1838512 h 3553018"/>
                <a:gd name="connsiteX8-337" fmla="*/ 689668 w 1404434"/>
                <a:gd name="connsiteY8-338" fmla="*/ 1609912 h 3553018"/>
                <a:gd name="connsiteX9-339" fmla="*/ 823018 w 1404434"/>
                <a:gd name="connsiteY9-340" fmla="*/ 1295587 h 3553018"/>
                <a:gd name="connsiteX10-341" fmla="*/ 765868 w 1404434"/>
                <a:gd name="connsiteY10-342" fmla="*/ 771712 h 3553018"/>
                <a:gd name="connsiteX11-343" fmla="*/ 537268 w 1404434"/>
                <a:gd name="connsiteY11-344" fmla="*/ 628837 h 3553018"/>
                <a:gd name="connsiteX12-345" fmla="*/ 689668 w 1404434"/>
                <a:gd name="connsiteY12-346" fmla="*/ 628837 h 3553018"/>
                <a:gd name="connsiteX13-347" fmla="*/ 765868 w 1404434"/>
                <a:gd name="connsiteY13-348" fmla="*/ 714562 h 3553018"/>
                <a:gd name="connsiteX14-349" fmla="*/ 870643 w 1404434"/>
                <a:gd name="connsiteY14-350" fmla="*/ 187 h 3553018"/>
                <a:gd name="connsiteX15-351" fmla="*/ 832543 w 1404434"/>
                <a:gd name="connsiteY15-352" fmla="*/ 647887 h 3553018"/>
                <a:gd name="connsiteX16-353" fmla="*/ 908743 w 1404434"/>
                <a:gd name="connsiteY16-354" fmla="*/ 1038412 h 3553018"/>
                <a:gd name="connsiteX17-355" fmla="*/ 937318 w 1404434"/>
                <a:gd name="connsiteY17-356" fmla="*/ 1286062 h 3553018"/>
                <a:gd name="connsiteX18-357" fmla="*/ 1108768 w 1404434"/>
                <a:gd name="connsiteY18-358" fmla="*/ 1152712 h 3553018"/>
                <a:gd name="connsiteX19-359" fmla="*/ 1337368 w 1404434"/>
                <a:gd name="connsiteY19-360" fmla="*/ 1133662 h 3553018"/>
                <a:gd name="connsiteX20-361" fmla="*/ 1089718 w 1404434"/>
                <a:gd name="connsiteY20-362" fmla="*/ 1190812 h 3553018"/>
                <a:gd name="connsiteX21-363" fmla="*/ 880168 w 1404434"/>
                <a:gd name="connsiteY21-364" fmla="*/ 1495612 h 3553018"/>
                <a:gd name="connsiteX22-365" fmla="*/ 823018 w 1404434"/>
                <a:gd name="connsiteY22-366" fmla="*/ 1857562 h 3553018"/>
                <a:gd name="connsiteX23-367" fmla="*/ 975418 w 1404434"/>
                <a:gd name="connsiteY23-368" fmla="*/ 2314762 h 3553018"/>
                <a:gd name="connsiteX24-369" fmla="*/ 899218 w 1404434"/>
                <a:gd name="connsiteY24-370" fmla="*/ 2552887 h 3553018"/>
                <a:gd name="connsiteX25-371" fmla="*/ 1213543 w 1404434"/>
                <a:gd name="connsiteY25-372" fmla="*/ 2495737 h 3553018"/>
                <a:gd name="connsiteX26-373" fmla="*/ 1404043 w 1404434"/>
                <a:gd name="connsiteY26-374" fmla="*/ 2590987 h 3553018"/>
                <a:gd name="connsiteX27-375" fmla="*/ 1165918 w 1404434"/>
                <a:gd name="connsiteY27-376" fmla="*/ 2533837 h 3553018"/>
                <a:gd name="connsiteX28-377" fmla="*/ 832543 w 1404434"/>
                <a:gd name="connsiteY28-378" fmla="*/ 2695762 h 3553018"/>
                <a:gd name="connsiteX29-379" fmla="*/ 689668 w 1404434"/>
                <a:gd name="connsiteY29-380" fmla="*/ 3048187 h 3553018"/>
                <a:gd name="connsiteX30-381" fmla="*/ 918268 w 1404434"/>
                <a:gd name="connsiteY30-382" fmla="*/ 3381562 h 3553018"/>
                <a:gd name="connsiteX31-383" fmla="*/ 1003993 w 1404434"/>
                <a:gd name="connsiteY31-384" fmla="*/ 3543487 h 3553018"/>
                <a:gd name="connsiteX0-385" fmla="*/ 1003993 w 1404434"/>
                <a:gd name="connsiteY0-386" fmla="*/ 3543487 h 3553025"/>
                <a:gd name="connsiteX1-387" fmla="*/ 594418 w 1404434"/>
                <a:gd name="connsiteY1-388" fmla="*/ 3553012 h 3553025"/>
                <a:gd name="connsiteX2-389" fmla="*/ 394393 w 1404434"/>
                <a:gd name="connsiteY2-390" fmla="*/ 3038662 h 3553025"/>
                <a:gd name="connsiteX3-391" fmla="*/ 746818 w 1404434"/>
                <a:gd name="connsiteY3-392" fmla="*/ 2343337 h 3553025"/>
                <a:gd name="connsiteX4-393" fmla="*/ 560128 w 1404434"/>
                <a:gd name="connsiteY4-394" fmla="*/ 1884232 h 3553025"/>
                <a:gd name="connsiteX5-395" fmla="*/ 58 w 1404434"/>
                <a:gd name="connsiteY5-396" fmla="*/ 1832797 h 3553025"/>
                <a:gd name="connsiteX6-397" fmla="*/ 394393 w 1404434"/>
                <a:gd name="connsiteY6-398" fmla="*/ 1705162 h 3553025"/>
                <a:gd name="connsiteX7-399" fmla="*/ 642043 w 1404434"/>
                <a:gd name="connsiteY7-400" fmla="*/ 1838512 h 3553025"/>
                <a:gd name="connsiteX8-401" fmla="*/ 689668 w 1404434"/>
                <a:gd name="connsiteY8-402" fmla="*/ 1609912 h 3553025"/>
                <a:gd name="connsiteX9-403" fmla="*/ 823018 w 1404434"/>
                <a:gd name="connsiteY9-404" fmla="*/ 1295587 h 3553025"/>
                <a:gd name="connsiteX10-405" fmla="*/ 765868 w 1404434"/>
                <a:gd name="connsiteY10-406" fmla="*/ 771712 h 3553025"/>
                <a:gd name="connsiteX11-407" fmla="*/ 537268 w 1404434"/>
                <a:gd name="connsiteY11-408" fmla="*/ 628837 h 3553025"/>
                <a:gd name="connsiteX12-409" fmla="*/ 689668 w 1404434"/>
                <a:gd name="connsiteY12-410" fmla="*/ 628837 h 3553025"/>
                <a:gd name="connsiteX13-411" fmla="*/ 765868 w 1404434"/>
                <a:gd name="connsiteY13-412" fmla="*/ 714562 h 3553025"/>
                <a:gd name="connsiteX14-413" fmla="*/ 870643 w 1404434"/>
                <a:gd name="connsiteY14-414" fmla="*/ 187 h 3553025"/>
                <a:gd name="connsiteX15-415" fmla="*/ 832543 w 1404434"/>
                <a:gd name="connsiteY15-416" fmla="*/ 647887 h 3553025"/>
                <a:gd name="connsiteX16-417" fmla="*/ 908743 w 1404434"/>
                <a:gd name="connsiteY16-418" fmla="*/ 1038412 h 3553025"/>
                <a:gd name="connsiteX17-419" fmla="*/ 937318 w 1404434"/>
                <a:gd name="connsiteY17-420" fmla="*/ 1286062 h 3553025"/>
                <a:gd name="connsiteX18-421" fmla="*/ 1108768 w 1404434"/>
                <a:gd name="connsiteY18-422" fmla="*/ 1152712 h 3553025"/>
                <a:gd name="connsiteX19-423" fmla="*/ 1337368 w 1404434"/>
                <a:gd name="connsiteY19-424" fmla="*/ 1133662 h 3553025"/>
                <a:gd name="connsiteX20-425" fmla="*/ 1089718 w 1404434"/>
                <a:gd name="connsiteY20-426" fmla="*/ 1190812 h 3553025"/>
                <a:gd name="connsiteX21-427" fmla="*/ 880168 w 1404434"/>
                <a:gd name="connsiteY21-428" fmla="*/ 1495612 h 3553025"/>
                <a:gd name="connsiteX22-429" fmla="*/ 823018 w 1404434"/>
                <a:gd name="connsiteY22-430" fmla="*/ 1857562 h 3553025"/>
                <a:gd name="connsiteX23-431" fmla="*/ 975418 w 1404434"/>
                <a:gd name="connsiteY23-432" fmla="*/ 2314762 h 3553025"/>
                <a:gd name="connsiteX24-433" fmla="*/ 899218 w 1404434"/>
                <a:gd name="connsiteY24-434" fmla="*/ 2552887 h 3553025"/>
                <a:gd name="connsiteX25-435" fmla="*/ 1213543 w 1404434"/>
                <a:gd name="connsiteY25-436" fmla="*/ 2495737 h 3553025"/>
                <a:gd name="connsiteX26-437" fmla="*/ 1404043 w 1404434"/>
                <a:gd name="connsiteY26-438" fmla="*/ 2590987 h 3553025"/>
                <a:gd name="connsiteX27-439" fmla="*/ 1165918 w 1404434"/>
                <a:gd name="connsiteY27-440" fmla="*/ 2533837 h 3553025"/>
                <a:gd name="connsiteX28-441" fmla="*/ 832543 w 1404434"/>
                <a:gd name="connsiteY28-442" fmla="*/ 2695762 h 3553025"/>
                <a:gd name="connsiteX29-443" fmla="*/ 689668 w 1404434"/>
                <a:gd name="connsiteY29-444" fmla="*/ 3048187 h 3553025"/>
                <a:gd name="connsiteX30-445" fmla="*/ 918268 w 1404434"/>
                <a:gd name="connsiteY30-446" fmla="*/ 3381562 h 3553025"/>
                <a:gd name="connsiteX31-447" fmla="*/ 1003993 w 1404434"/>
                <a:gd name="connsiteY31-448" fmla="*/ 3543487 h 3553025"/>
                <a:gd name="connsiteX0-449" fmla="*/ 1016693 w 1404434"/>
                <a:gd name="connsiteY0-450" fmla="*/ 3543487 h 3588988"/>
                <a:gd name="connsiteX1-451" fmla="*/ 594418 w 1404434"/>
                <a:gd name="connsiteY1-452" fmla="*/ 3553012 h 3588988"/>
                <a:gd name="connsiteX2-453" fmla="*/ 394393 w 1404434"/>
                <a:gd name="connsiteY2-454" fmla="*/ 3038662 h 3588988"/>
                <a:gd name="connsiteX3-455" fmla="*/ 746818 w 1404434"/>
                <a:gd name="connsiteY3-456" fmla="*/ 2343337 h 3588988"/>
                <a:gd name="connsiteX4-457" fmla="*/ 560128 w 1404434"/>
                <a:gd name="connsiteY4-458" fmla="*/ 1884232 h 3588988"/>
                <a:gd name="connsiteX5-459" fmla="*/ 58 w 1404434"/>
                <a:gd name="connsiteY5-460" fmla="*/ 1832797 h 3588988"/>
                <a:gd name="connsiteX6-461" fmla="*/ 394393 w 1404434"/>
                <a:gd name="connsiteY6-462" fmla="*/ 1705162 h 3588988"/>
                <a:gd name="connsiteX7-463" fmla="*/ 642043 w 1404434"/>
                <a:gd name="connsiteY7-464" fmla="*/ 1838512 h 3588988"/>
                <a:gd name="connsiteX8-465" fmla="*/ 689668 w 1404434"/>
                <a:gd name="connsiteY8-466" fmla="*/ 1609912 h 3588988"/>
                <a:gd name="connsiteX9-467" fmla="*/ 823018 w 1404434"/>
                <a:gd name="connsiteY9-468" fmla="*/ 1295587 h 3588988"/>
                <a:gd name="connsiteX10-469" fmla="*/ 765868 w 1404434"/>
                <a:gd name="connsiteY10-470" fmla="*/ 771712 h 3588988"/>
                <a:gd name="connsiteX11-471" fmla="*/ 537268 w 1404434"/>
                <a:gd name="connsiteY11-472" fmla="*/ 628837 h 3588988"/>
                <a:gd name="connsiteX12-473" fmla="*/ 689668 w 1404434"/>
                <a:gd name="connsiteY12-474" fmla="*/ 628837 h 3588988"/>
                <a:gd name="connsiteX13-475" fmla="*/ 765868 w 1404434"/>
                <a:gd name="connsiteY13-476" fmla="*/ 714562 h 3588988"/>
                <a:gd name="connsiteX14-477" fmla="*/ 870643 w 1404434"/>
                <a:gd name="connsiteY14-478" fmla="*/ 187 h 3588988"/>
                <a:gd name="connsiteX15-479" fmla="*/ 832543 w 1404434"/>
                <a:gd name="connsiteY15-480" fmla="*/ 647887 h 3588988"/>
                <a:gd name="connsiteX16-481" fmla="*/ 908743 w 1404434"/>
                <a:gd name="connsiteY16-482" fmla="*/ 1038412 h 3588988"/>
                <a:gd name="connsiteX17-483" fmla="*/ 937318 w 1404434"/>
                <a:gd name="connsiteY17-484" fmla="*/ 1286062 h 3588988"/>
                <a:gd name="connsiteX18-485" fmla="*/ 1108768 w 1404434"/>
                <a:gd name="connsiteY18-486" fmla="*/ 1152712 h 3588988"/>
                <a:gd name="connsiteX19-487" fmla="*/ 1337368 w 1404434"/>
                <a:gd name="connsiteY19-488" fmla="*/ 1133662 h 3588988"/>
                <a:gd name="connsiteX20-489" fmla="*/ 1089718 w 1404434"/>
                <a:gd name="connsiteY20-490" fmla="*/ 1190812 h 3588988"/>
                <a:gd name="connsiteX21-491" fmla="*/ 880168 w 1404434"/>
                <a:gd name="connsiteY21-492" fmla="*/ 1495612 h 3588988"/>
                <a:gd name="connsiteX22-493" fmla="*/ 823018 w 1404434"/>
                <a:gd name="connsiteY22-494" fmla="*/ 1857562 h 3588988"/>
                <a:gd name="connsiteX23-495" fmla="*/ 975418 w 1404434"/>
                <a:gd name="connsiteY23-496" fmla="*/ 2314762 h 3588988"/>
                <a:gd name="connsiteX24-497" fmla="*/ 899218 w 1404434"/>
                <a:gd name="connsiteY24-498" fmla="*/ 2552887 h 3588988"/>
                <a:gd name="connsiteX25-499" fmla="*/ 1213543 w 1404434"/>
                <a:gd name="connsiteY25-500" fmla="*/ 2495737 h 3588988"/>
                <a:gd name="connsiteX26-501" fmla="*/ 1404043 w 1404434"/>
                <a:gd name="connsiteY26-502" fmla="*/ 2590987 h 3588988"/>
                <a:gd name="connsiteX27-503" fmla="*/ 1165918 w 1404434"/>
                <a:gd name="connsiteY27-504" fmla="*/ 2533837 h 3588988"/>
                <a:gd name="connsiteX28-505" fmla="*/ 832543 w 1404434"/>
                <a:gd name="connsiteY28-506" fmla="*/ 2695762 h 3588988"/>
                <a:gd name="connsiteX29-507" fmla="*/ 689668 w 1404434"/>
                <a:gd name="connsiteY29-508" fmla="*/ 3048187 h 3588988"/>
                <a:gd name="connsiteX30-509" fmla="*/ 918268 w 1404434"/>
                <a:gd name="connsiteY30-510" fmla="*/ 3381562 h 3588988"/>
                <a:gd name="connsiteX31-511" fmla="*/ 1016693 w 1404434"/>
                <a:gd name="connsiteY31-512" fmla="*/ 3543487 h 3588988"/>
                <a:gd name="connsiteX0-513" fmla="*/ 1016693 w 1404434"/>
                <a:gd name="connsiteY0-514" fmla="*/ 3543487 h 3592198"/>
                <a:gd name="connsiteX1-515" fmla="*/ 591243 w 1404434"/>
                <a:gd name="connsiteY1-516" fmla="*/ 3549837 h 3592198"/>
                <a:gd name="connsiteX2-517" fmla="*/ 394393 w 1404434"/>
                <a:gd name="connsiteY2-518" fmla="*/ 3038662 h 3592198"/>
                <a:gd name="connsiteX3-519" fmla="*/ 746818 w 1404434"/>
                <a:gd name="connsiteY3-520" fmla="*/ 2343337 h 3592198"/>
                <a:gd name="connsiteX4-521" fmla="*/ 560128 w 1404434"/>
                <a:gd name="connsiteY4-522" fmla="*/ 1884232 h 3592198"/>
                <a:gd name="connsiteX5-523" fmla="*/ 58 w 1404434"/>
                <a:gd name="connsiteY5-524" fmla="*/ 1832797 h 3592198"/>
                <a:gd name="connsiteX6-525" fmla="*/ 394393 w 1404434"/>
                <a:gd name="connsiteY6-526" fmla="*/ 1705162 h 3592198"/>
                <a:gd name="connsiteX7-527" fmla="*/ 642043 w 1404434"/>
                <a:gd name="connsiteY7-528" fmla="*/ 1838512 h 3592198"/>
                <a:gd name="connsiteX8-529" fmla="*/ 689668 w 1404434"/>
                <a:gd name="connsiteY8-530" fmla="*/ 1609912 h 3592198"/>
                <a:gd name="connsiteX9-531" fmla="*/ 823018 w 1404434"/>
                <a:gd name="connsiteY9-532" fmla="*/ 1295587 h 3592198"/>
                <a:gd name="connsiteX10-533" fmla="*/ 765868 w 1404434"/>
                <a:gd name="connsiteY10-534" fmla="*/ 771712 h 3592198"/>
                <a:gd name="connsiteX11-535" fmla="*/ 537268 w 1404434"/>
                <a:gd name="connsiteY11-536" fmla="*/ 628837 h 3592198"/>
                <a:gd name="connsiteX12-537" fmla="*/ 689668 w 1404434"/>
                <a:gd name="connsiteY12-538" fmla="*/ 628837 h 3592198"/>
                <a:gd name="connsiteX13-539" fmla="*/ 765868 w 1404434"/>
                <a:gd name="connsiteY13-540" fmla="*/ 714562 h 3592198"/>
                <a:gd name="connsiteX14-541" fmla="*/ 870643 w 1404434"/>
                <a:gd name="connsiteY14-542" fmla="*/ 187 h 3592198"/>
                <a:gd name="connsiteX15-543" fmla="*/ 832543 w 1404434"/>
                <a:gd name="connsiteY15-544" fmla="*/ 647887 h 3592198"/>
                <a:gd name="connsiteX16-545" fmla="*/ 908743 w 1404434"/>
                <a:gd name="connsiteY16-546" fmla="*/ 1038412 h 3592198"/>
                <a:gd name="connsiteX17-547" fmla="*/ 937318 w 1404434"/>
                <a:gd name="connsiteY17-548" fmla="*/ 1286062 h 3592198"/>
                <a:gd name="connsiteX18-549" fmla="*/ 1108768 w 1404434"/>
                <a:gd name="connsiteY18-550" fmla="*/ 1152712 h 3592198"/>
                <a:gd name="connsiteX19-551" fmla="*/ 1337368 w 1404434"/>
                <a:gd name="connsiteY19-552" fmla="*/ 1133662 h 3592198"/>
                <a:gd name="connsiteX20-553" fmla="*/ 1089718 w 1404434"/>
                <a:gd name="connsiteY20-554" fmla="*/ 1190812 h 3592198"/>
                <a:gd name="connsiteX21-555" fmla="*/ 880168 w 1404434"/>
                <a:gd name="connsiteY21-556" fmla="*/ 1495612 h 3592198"/>
                <a:gd name="connsiteX22-557" fmla="*/ 823018 w 1404434"/>
                <a:gd name="connsiteY22-558" fmla="*/ 1857562 h 3592198"/>
                <a:gd name="connsiteX23-559" fmla="*/ 975418 w 1404434"/>
                <a:gd name="connsiteY23-560" fmla="*/ 2314762 h 3592198"/>
                <a:gd name="connsiteX24-561" fmla="*/ 899218 w 1404434"/>
                <a:gd name="connsiteY24-562" fmla="*/ 2552887 h 3592198"/>
                <a:gd name="connsiteX25-563" fmla="*/ 1213543 w 1404434"/>
                <a:gd name="connsiteY25-564" fmla="*/ 2495737 h 3592198"/>
                <a:gd name="connsiteX26-565" fmla="*/ 1404043 w 1404434"/>
                <a:gd name="connsiteY26-566" fmla="*/ 2590987 h 3592198"/>
                <a:gd name="connsiteX27-567" fmla="*/ 1165918 w 1404434"/>
                <a:gd name="connsiteY27-568" fmla="*/ 2533837 h 3592198"/>
                <a:gd name="connsiteX28-569" fmla="*/ 832543 w 1404434"/>
                <a:gd name="connsiteY28-570" fmla="*/ 2695762 h 3592198"/>
                <a:gd name="connsiteX29-571" fmla="*/ 689668 w 1404434"/>
                <a:gd name="connsiteY29-572" fmla="*/ 3048187 h 3592198"/>
                <a:gd name="connsiteX30-573" fmla="*/ 918268 w 1404434"/>
                <a:gd name="connsiteY30-574" fmla="*/ 3381562 h 3592198"/>
                <a:gd name="connsiteX31-575" fmla="*/ 1016693 w 1404434"/>
                <a:gd name="connsiteY31-576" fmla="*/ 3543487 h 3592198"/>
                <a:gd name="connsiteX0-577" fmla="*/ 1016693 w 1404434"/>
                <a:gd name="connsiteY0-578" fmla="*/ 3543487 h 3558296"/>
                <a:gd name="connsiteX1-579" fmla="*/ 591243 w 1404434"/>
                <a:gd name="connsiteY1-580" fmla="*/ 3549837 h 3558296"/>
                <a:gd name="connsiteX2-581" fmla="*/ 394393 w 1404434"/>
                <a:gd name="connsiteY2-582" fmla="*/ 3038662 h 3558296"/>
                <a:gd name="connsiteX3-583" fmla="*/ 746818 w 1404434"/>
                <a:gd name="connsiteY3-584" fmla="*/ 2343337 h 3558296"/>
                <a:gd name="connsiteX4-585" fmla="*/ 560128 w 1404434"/>
                <a:gd name="connsiteY4-586" fmla="*/ 1884232 h 3558296"/>
                <a:gd name="connsiteX5-587" fmla="*/ 58 w 1404434"/>
                <a:gd name="connsiteY5-588" fmla="*/ 1832797 h 3558296"/>
                <a:gd name="connsiteX6-589" fmla="*/ 394393 w 1404434"/>
                <a:gd name="connsiteY6-590" fmla="*/ 1705162 h 3558296"/>
                <a:gd name="connsiteX7-591" fmla="*/ 642043 w 1404434"/>
                <a:gd name="connsiteY7-592" fmla="*/ 1838512 h 3558296"/>
                <a:gd name="connsiteX8-593" fmla="*/ 689668 w 1404434"/>
                <a:gd name="connsiteY8-594" fmla="*/ 1609912 h 3558296"/>
                <a:gd name="connsiteX9-595" fmla="*/ 823018 w 1404434"/>
                <a:gd name="connsiteY9-596" fmla="*/ 1295587 h 3558296"/>
                <a:gd name="connsiteX10-597" fmla="*/ 765868 w 1404434"/>
                <a:gd name="connsiteY10-598" fmla="*/ 771712 h 3558296"/>
                <a:gd name="connsiteX11-599" fmla="*/ 537268 w 1404434"/>
                <a:gd name="connsiteY11-600" fmla="*/ 628837 h 3558296"/>
                <a:gd name="connsiteX12-601" fmla="*/ 689668 w 1404434"/>
                <a:gd name="connsiteY12-602" fmla="*/ 628837 h 3558296"/>
                <a:gd name="connsiteX13-603" fmla="*/ 765868 w 1404434"/>
                <a:gd name="connsiteY13-604" fmla="*/ 714562 h 3558296"/>
                <a:gd name="connsiteX14-605" fmla="*/ 870643 w 1404434"/>
                <a:gd name="connsiteY14-606" fmla="*/ 187 h 3558296"/>
                <a:gd name="connsiteX15-607" fmla="*/ 832543 w 1404434"/>
                <a:gd name="connsiteY15-608" fmla="*/ 647887 h 3558296"/>
                <a:gd name="connsiteX16-609" fmla="*/ 908743 w 1404434"/>
                <a:gd name="connsiteY16-610" fmla="*/ 1038412 h 3558296"/>
                <a:gd name="connsiteX17-611" fmla="*/ 937318 w 1404434"/>
                <a:gd name="connsiteY17-612" fmla="*/ 1286062 h 3558296"/>
                <a:gd name="connsiteX18-613" fmla="*/ 1108768 w 1404434"/>
                <a:gd name="connsiteY18-614" fmla="*/ 1152712 h 3558296"/>
                <a:gd name="connsiteX19-615" fmla="*/ 1337368 w 1404434"/>
                <a:gd name="connsiteY19-616" fmla="*/ 1133662 h 3558296"/>
                <a:gd name="connsiteX20-617" fmla="*/ 1089718 w 1404434"/>
                <a:gd name="connsiteY20-618" fmla="*/ 1190812 h 3558296"/>
                <a:gd name="connsiteX21-619" fmla="*/ 880168 w 1404434"/>
                <a:gd name="connsiteY21-620" fmla="*/ 1495612 h 3558296"/>
                <a:gd name="connsiteX22-621" fmla="*/ 823018 w 1404434"/>
                <a:gd name="connsiteY22-622" fmla="*/ 1857562 h 3558296"/>
                <a:gd name="connsiteX23-623" fmla="*/ 975418 w 1404434"/>
                <a:gd name="connsiteY23-624" fmla="*/ 2314762 h 3558296"/>
                <a:gd name="connsiteX24-625" fmla="*/ 899218 w 1404434"/>
                <a:gd name="connsiteY24-626" fmla="*/ 2552887 h 3558296"/>
                <a:gd name="connsiteX25-627" fmla="*/ 1213543 w 1404434"/>
                <a:gd name="connsiteY25-628" fmla="*/ 2495737 h 3558296"/>
                <a:gd name="connsiteX26-629" fmla="*/ 1404043 w 1404434"/>
                <a:gd name="connsiteY26-630" fmla="*/ 2590987 h 3558296"/>
                <a:gd name="connsiteX27-631" fmla="*/ 1165918 w 1404434"/>
                <a:gd name="connsiteY27-632" fmla="*/ 2533837 h 3558296"/>
                <a:gd name="connsiteX28-633" fmla="*/ 832543 w 1404434"/>
                <a:gd name="connsiteY28-634" fmla="*/ 2695762 h 3558296"/>
                <a:gd name="connsiteX29-635" fmla="*/ 689668 w 1404434"/>
                <a:gd name="connsiteY29-636" fmla="*/ 3048187 h 3558296"/>
                <a:gd name="connsiteX30-637" fmla="*/ 918268 w 1404434"/>
                <a:gd name="connsiteY30-638" fmla="*/ 3381562 h 3558296"/>
                <a:gd name="connsiteX31-639" fmla="*/ 1016693 w 1404434"/>
                <a:gd name="connsiteY31-640" fmla="*/ 3543487 h 3558296"/>
                <a:gd name="connsiteX0-641" fmla="*/ 1016693 w 1404434"/>
                <a:gd name="connsiteY0-642" fmla="*/ 3543487 h 3550128"/>
                <a:gd name="connsiteX1-643" fmla="*/ 591243 w 1404434"/>
                <a:gd name="connsiteY1-644" fmla="*/ 3549837 h 3550128"/>
                <a:gd name="connsiteX2-645" fmla="*/ 394393 w 1404434"/>
                <a:gd name="connsiteY2-646" fmla="*/ 3038662 h 3550128"/>
                <a:gd name="connsiteX3-647" fmla="*/ 746818 w 1404434"/>
                <a:gd name="connsiteY3-648" fmla="*/ 2343337 h 3550128"/>
                <a:gd name="connsiteX4-649" fmla="*/ 560128 w 1404434"/>
                <a:gd name="connsiteY4-650" fmla="*/ 1884232 h 3550128"/>
                <a:gd name="connsiteX5-651" fmla="*/ 58 w 1404434"/>
                <a:gd name="connsiteY5-652" fmla="*/ 1832797 h 3550128"/>
                <a:gd name="connsiteX6-653" fmla="*/ 394393 w 1404434"/>
                <a:gd name="connsiteY6-654" fmla="*/ 1705162 h 3550128"/>
                <a:gd name="connsiteX7-655" fmla="*/ 642043 w 1404434"/>
                <a:gd name="connsiteY7-656" fmla="*/ 1838512 h 3550128"/>
                <a:gd name="connsiteX8-657" fmla="*/ 689668 w 1404434"/>
                <a:gd name="connsiteY8-658" fmla="*/ 1609912 h 3550128"/>
                <a:gd name="connsiteX9-659" fmla="*/ 823018 w 1404434"/>
                <a:gd name="connsiteY9-660" fmla="*/ 1295587 h 3550128"/>
                <a:gd name="connsiteX10-661" fmla="*/ 765868 w 1404434"/>
                <a:gd name="connsiteY10-662" fmla="*/ 771712 h 3550128"/>
                <a:gd name="connsiteX11-663" fmla="*/ 537268 w 1404434"/>
                <a:gd name="connsiteY11-664" fmla="*/ 628837 h 3550128"/>
                <a:gd name="connsiteX12-665" fmla="*/ 689668 w 1404434"/>
                <a:gd name="connsiteY12-666" fmla="*/ 628837 h 3550128"/>
                <a:gd name="connsiteX13-667" fmla="*/ 765868 w 1404434"/>
                <a:gd name="connsiteY13-668" fmla="*/ 714562 h 3550128"/>
                <a:gd name="connsiteX14-669" fmla="*/ 870643 w 1404434"/>
                <a:gd name="connsiteY14-670" fmla="*/ 187 h 3550128"/>
                <a:gd name="connsiteX15-671" fmla="*/ 832543 w 1404434"/>
                <a:gd name="connsiteY15-672" fmla="*/ 647887 h 3550128"/>
                <a:gd name="connsiteX16-673" fmla="*/ 908743 w 1404434"/>
                <a:gd name="connsiteY16-674" fmla="*/ 1038412 h 3550128"/>
                <a:gd name="connsiteX17-675" fmla="*/ 937318 w 1404434"/>
                <a:gd name="connsiteY17-676" fmla="*/ 1286062 h 3550128"/>
                <a:gd name="connsiteX18-677" fmla="*/ 1108768 w 1404434"/>
                <a:gd name="connsiteY18-678" fmla="*/ 1152712 h 3550128"/>
                <a:gd name="connsiteX19-679" fmla="*/ 1337368 w 1404434"/>
                <a:gd name="connsiteY19-680" fmla="*/ 1133662 h 3550128"/>
                <a:gd name="connsiteX20-681" fmla="*/ 1089718 w 1404434"/>
                <a:gd name="connsiteY20-682" fmla="*/ 1190812 h 3550128"/>
                <a:gd name="connsiteX21-683" fmla="*/ 880168 w 1404434"/>
                <a:gd name="connsiteY21-684" fmla="*/ 1495612 h 3550128"/>
                <a:gd name="connsiteX22-685" fmla="*/ 823018 w 1404434"/>
                <a:gd name="connsiteY22-686" fmla="*/ 1857562 h 3550128"/>
                <a:gd name="connsiteX23-687" fmla="*/ 975418 w 1404434"/>
                <a:gd name="connsiteY23-688" fmla="*/ 2314762 h 3550128"/>
                <a:gd name="connsiteX24-689" fmla="*/ 899218 w 1404434"/>
                <a:gd name="connsiteY24-690" fmla="*/ 2552887 h 3550128"/>
                <a:gd name="connsiteX25-691" fmla="*/ 1213543 w 1404434"/>
                <a:gd name="connsiteY25-692" fmla="*/ 2495737 h 3550128"/>
                <a:gd name="connsiteX26-693" fmla="*/ 1404043 w 1404434"/>
                <a:gd name="connsiteY26-694" fmla="*/ 2590987 h 3550128"/>
                <a:gd name="connsiteX27-695" fmla="*/ 1165918 w 1404434"/>
                <a:gd name="connsiteY27-696" fmla="*/ 2533837 h 3550128"/>
                <a:gd name="connsiteX28-697" fmla="*/ 832543 w 1404434"/>
                <a:gd name="connsiteY28-698" fmla="*/ 2695762 h 3550128"/>
                <a:gd name="connsiteX29-699" fmla="*/ 689668 w 1404434"/>
                <a:gd name="connsiteY29-700" fmla="*/ 3048187 h 3550128"/>
                <a:gd name="connsiteX30-701" fmla="*/ 918268 w 1404434"/>
                <a:gd name="connsiteY30-702" fmla="*/ 3381562 h 3550128"/>
                <a:gd name="connsiteX31-703" fmla="*/ 1016693 w 1404434"/>
                <a:gd name="connsiteY31-704" fmla="*/ 3543487 h 3550128"/>
                <a:gd name="connsiteX0-705" fmla="*/ 1016693 w 1404434"/>
                <a:gd name="connsiteY0-706" fmla="*/ 3543487 h 3550128"/>
                <a:gd name="connsiteX1-707" fmla="*/ 591243 w 1404434"/>
                <a:gd name="connsiteY1-708" fmla="*/ 3549837 h 3550128"/>
                <a:gd name="connsiteX2-709" fmla="*/ 394393 w 1404434"/>
                <a:gd name="connsiteY2-710" fmla="*/ 3038662 h 3550128"/>
                <a:gd name="connsiteX3-711" fmla="*/ 746818 w 1404434"/>
                <a:gd name="connsiteY3-712" fmla="*/ 2343337 h 3550128"/>
                <a:gd name="connsiteX4-713" fmla="*/ 560128 w 1404434"/>
                <a:gd name="connsiteY4-714" fmla="*/ 1884232 h 3550128"/>
                <a:gd name="connsiteX5-715" fmla="*/ 58 w 1404434"/>
                <a:gd name="connsiteY5-716" fmla="*/ 1832797 h 3550128"/>
                <a:gd name="connsiteX6-717" fmla="*/ 394393 w 1404434"/>
                <a:gd name="connsiteY6-718" fmla="*/ 1705162 h 3550128"/>
                <a:gd name="connsiteX7-719" fmla="*/ 642043 w 1404434"/>
                <a:gd name="connsiteY7-720" fmla="*/ 1838512 h 3550128"/>
                <a:gd name="connsiteX8-721" fmla="*/ 689668 w 1404434"/>
                <a:gd name="connsiteY8-722" fmla="*/ 1609912 h 3550128"/>
                <a:gd name="connsiteX9-723" fmla="*/ 823018 w 1404434"/>
                <a:gd name="connsiteY9-724" fmla="*/ 1295587 h 3550128"/>
                <a:gd name="connsiteX10-725" fmla="*/ 765868 w 1404434"/>
                <a:gd name="connsiteY10-726" fmla="*/ 771712 h 3550128"/>
                <a:gd name="connsiteX11-727" fmla="*/ 537268 w 1404434"/>
                <a:gd name="connsiteY11-728" fmla="*/ 628837 h 3550128"/>
                <a:gd name="connsiteX12-729" fmla="*/ 689668 w 1404434"/>
                <a:gd name="connsiteY12-730" fmla="*/ 628837 h 3550128"/>
                <a:gd name="connsiteX13-731" fmla="*/ 765868 w 1404434"/>
                <a:gd name="connsiteY13-732" fmla="*/ 714562 h 3550128"/>
                <a:gd name="connsiteX14-733" fmla="*/ 870643 w 1404434"/>
                <a:gd name="connsiteY14-734" fmla="*/ 187 h 3550128"/>
                <a:gd name="connsiteX15-735" fmla="*/ 832543 w 1404434"/>
                <a:gd name="connsiteY15-736" fmla="*/ 647887 h 3550128"/>
                <a:gd name="connsiteX16-737" fmla="*/ 908743 w 1404434"/>
                <a:gd name="connsiteY16-738" fmla="*/ 1038412 h 3550128"/>
                <a:gd name="connsiteX17-739" fmla="*/ 937318 w 1404434"/>
                <a:gd name="connsiteY17-740" fmla="*/ 1286062 h 3550128"/>
                <a:gd name="connsiteX18-741" fmla="*/ 1108768 w 1404434"/>
                <a:gd name="connsiteY18-742" fmla="*/ 1152712 h 3550128"/>
                <a:gd name="connsiteX19-743" fmla="*/ 1337368 w 1404434"/>
                <a:gd name="connsiteY19-744" fmla="*/ 1133662 h 3550128"/>
                <a:gd name="connsiteX20-745" fmla="*/ 1089718 w 1404434"/>
                <a:gd name="connsiteY20-746" fmla="*/ 1190812 h 3550128"/>
                <a:gd name="connsiteX21-747" fmla="*/ 880168 w 1404434"/>
                <a:gd name="connsiteY21-748" fmla="*/ 1495612 h 3550128"/>
                <a:gd name="connsiteX22-749" fmla="*/ 823018 w 1404434"/>
                <a:gd name="connsiteY22-750" fmla="*/ 1857562 h 3550128"/>
                <a:gd name="connsiteX23-751" fmla="*/ 975418 w 1404434"/>
                <a:gd name="connsiteY23-752" fmla="*/ 2314762 h 3550128"/>
                <a:gd name="connsiteX24-753" fmla="*/ 899218 w 1404434"/>
                <a:gd name="connsiteY24-754" fmla="*/ 2552887 h 3550128"/>
                <a:gd name="connsiteX25-755" fmla="*/ 1213543 w 1404434"/>
                <a:gd name="connsiteY25-756" fmla="*/ 2495737 h 3550128"/>
                <a:gd name="connsiteX26-757" fmla="*/ 1404043 w 1404434"/>
                <a:gd name="connsiteY26-758" fmla="*/ 2590987 h 3550128"/>
                <a:gd name="connsiteX27-759" fmla="*/ 1165918 w 1404434"/>
                <a:gd name="connsiteY27-760" fmla="*/ 2533837 h 3550128"/>
                <a:gd name="connsiteX28-761" fmla="*/ 832543 w 1404434"/>
                <a:gd name="connsiteY28-762" fmla="*/ 2695762 h 3550128"/>
                <a:gd name="connsiteX29-763" fmla="*/ 689668 w 1404434"/>
                <a:gd name="connsiteY29-764" fmla="*/ 3048187 h 3550128"/>
                <a:gd name="connsiteX30-765" fmla="*/ 918268 w 1404434"/>
                <a:gd name="connsiteY30-766" fmla="*/ 3381562 h 3550128"/>
                <a:gd name="connsiteX31-767" fmla="*/ 1016693 w 1404434"/>
                <a:gd name="connsiteY31-768" fmla="*/ 3543487 h 3550128"/>
                <a:gd name="connsiteX0-769" fmla="*/ 1016693 w 1404434"/>
                <a:gd name="connsiteY0-770" fmla="*/ 3543487 h 3550128"/>
                <a:gd name="connsiteX1-771" fmla="*/ 591243 w 1404434"/>
                <a:gd name="connsiteY1-772" fmla="*/ 3549837 h 3550128"/>
                <a:gd name="connsiteX2-773" fmla="*/ 394393 w 1404434"/>
                <a:gd name="connsiteY2-774" fmla="*/ 3038662 h 3550128"/>
                <a:gd name="connsiteX3-775" fmla="*/ 746818 w 1404434"/>
                <a:gd name="connsiteY3-776" fmla="*/ 2343337 h 3550128"/>
                <a:gd name="connsiteX4-777" fmla="*/ 560128 w 1404434"/>
                <a:gd name="connsiteY4-778" fmla="*/ 1884232 h 3550128"/>
                <a:gd name="connsiteX5-779" fmla="*/ 58 w 1404434"/>
                <a:gd name="connsiteY5-780" fmla="*/ 1832797 h 3550128"/>
                <a:gd name="connsiteX6-781" fmla="*/ 394393 w 1404434"/>
                <a:gd name="connsiteY6-782" fmla="*/ 1705162 h 3550128"/>
                <a:gd name="connsiteX7-783" fmla="*/ 642043 w 1404434"/>
                <a:gd name="connsiteY7-784" fmla="*/ 1838512 h 3550128"/>
                <a:gd name="connsiteX8-785" fmla="*/ 689668 w 1404434"/>
                <a:gd name="connsiteY8-786" fmla="*/ 1609912 h 3550128"/>
                <a:gd name="connsiteX9-787" fmla="*/ 823018 w 1404434"/>
                <a:gd name="connsiteY9-788" fmla="*/ 1295587 h 3550128"/>
                <a:gd name="connsiteX10-789" fmla="*/ 765868 w 1404434"/>
                <a:gd name="connsiteY10-790" fmla="*/ 771712 h 3550128"/>
                <a:gd name="connsiteX11-791" fmla="*/ 537268 w 1404434"/>
                <a:gd name="connsiteY11-792" fmla="*/ 628837 h 3550128"/>
                <a:gd name="connsiteX12-793" fmla="*/ 689668 w 1404434"/>
                <a:gd name="connsiteY12-794" fmla="*/ 628837 h 3550128"/>
                <a:gd name="connsiteX13-795" fmla="*/ 765868 w 1404434"/>
                <a:gd name="connsiteY13-796" fmla="*/ 714562 h 3550128"/>
                <a:gd name="connsiteX14-797" fmla="*/ 870643 w 1404434"/>
                <a:gd name="connsiteY14-798" fmla="*/ 187 h 3550128"/>
                <a:gd name="connsiteX15-799" fmla="*/ 832543 w 1404434"/>
                <a:gd name="connsiteY15-800" fmla="*/ 647887 h 3550128"/>
                <a:gd name="connsiteX16-801" fmla="*/ 908743 w 1404434"/>
                <a:gd name="connsiteY16-802" fmla="*/ 1038412 h 3550128"/>
                <a:gd name="connsiteX17-803" fmla="*/ 937318 w 1404434"/>
                <a:gd name="connsiteY17-804" fmla="*/ 1286062 h 3550128"/>
                <a:gd name="connsiteX18-805" fmla="*/ 1108768 w 1404434"/>
                <a:gd name="connsiteY18-806" fmla="*/ 1152712 h 3550128"/>
                <a:gd name="connsiteX19-807" fmla="*/ 1337368 w 1404434"/>
                <a:gd name="connsiteY19-808" fmla="*/ 1133662 h 3550128"/>
                <a:gd name="connsiteX20-809" fmla="*/ 1089718 w 1404434"/>
                <a:gd name="connsiteY20-810" fmla="*/ 1190812 h 3550128"/>
                <a:gd name="connsiteX21-811" fmla="*/ 880168 w 1404434"/>
                <a:gd name="connsiteY21-812" fmla="*/ 1495612 h 3550128"/>
                <a:gd name="connsiteX22-813" fmla="*/ 823018 w 1404434"/>
                <a:gd name="connsiteY22-814" fmla="*/ 1857562 h 3550128"/>
                <a:gd name="connsiteX23-815" fmla="*/ 975418 w 1404434"/>
                <a:gd name="connsiteY23-816" fmla="*/ 2314762 h 3550128"/>
                <a:gd name="connsiteX24-817" fmla="*/ 899218 w 1404434"/>
                <a:gd name="connsiteY24-818" fmla="*/ 2552887 h 3550128"/>
                <a:gd name="connsiteX25-819" fmla="*/ 1213543 w 1404434"/>
                <a:gd name="connsiteY25-820" fmla="*/ 2495737 h 3550128"/>
                <a:gd name="connsiteX26-821" fmla="*/ 1404043 w 1404434"/>
                <a:gd name="connsiteY26-822" fmla="*/ 2590987 h 3550128"/>
                <a:gd name="connsiteX27-823" fmla="*/ 1165918 w 1404434"/>
                <a:gd name="connsiteY27-824" fmla="*/ 2533837 h 3550128"/>
                <a:gd name="connsiteX28-825" fmla="*/ 832543 w 1404434"/>
                <a:gd name="connsiteY28-826" fmla="*/ 2695762 h 3550128"/>
                <a:gd name="connsiteX29-827" fmla="*/ 689668 w 1404434"/>
                <a:gd name="connsiteY29-828" fmla="*/ 3048187 h 3550128"/>
                <a:gd name="connsiteX30-829" fmla="*/ 918268 w 1404434"/>
                <a:gd name="connsiteY30-830" fmla="*/ 3381562 h 3550128"/>
                <a:gd name="connsiteX31-831" fmla="*/ 1016693 w 1404434"/>
                <a:gd name="connsiteY31-832" fmla="*/ 3543487 h 3550128"/>
                <a:gd name="connsiteX0-833" fmla="*/ 1016693 w 1404434"/>
                <a:gd name="connsiteY0-834" fmla="*/ 3543487 h 3550128"/>
                <a:gd name="connsiteX1-835" fmla="*/ 591243 w 1404434"/>
                <a:gd name="connsiteY1-836" fmla="*/ 3549837 h 3550128"/>
                <a:gd name="connsiteX2-837" fmla="*/ 394393 w 1404434"/>
                <a:gd name="connsiteY2-838" fmla="*/ 3038662 h 3550128"/>
                <a:gd name="connsiteX3-839" fmla="*/ 746818 w 1404434"/>
                <a:gd name="connsiteY3-840" fmla="*/ 2343337 h 3550128"/>
                <a:gd name="connsiteX4-841" fmla="*/ 560128 w 1404434"/>
                <a:gd name="connsiteY4-842" fmla="*/ 1884232 h 3550128"/>
                <a:gd name="connsiteX5-843" fmla="*/ 58 w 1404434"/>
                <a:gd name="connsiteY5-844" fmla="*/ 1832797 h 3550128"/>
                <a:gd name="connsiteX6-845" fmla="*/ 394393 w 1404434"/>
                <a:gd name="connsiteY6-846" fmla="*/ 1705162 h 3550128"/>
                <a:gd name="connsiteX7-847" fmla="*/ 642043 w 1404434"/>
                <a:gd name="connsiteY7-848" fmla="*/ 1838512 h 3550128"/>
                <a:gd name="connsiteX8-849" fmla="*/ 689668 w 1404434"/>
                <a:gd name="connsiteY8-850" fmla="*/ 1609912 h 3550128"/>
                <a:gd name="connsiteX9-851" fmla="*/ 823018 w 1404434"/>
                <a:gd name="connsiteY9-852" fmla="*/ 1295587 h 3550128"/>
                <a:gd name="connsiteX10-853" fmla="*/ 765868 w 1404434"/>
                <a:gd name="connsiteY10-854" fmla="*/ 771712 h 3550128"/>
                <a:gd name="connsiteX11-855" fmla="*/ 537268 w 1404434"/>
                <a:gd name="connsiteY11-856" fmla="*/ 628837 h 3550128"/>
                <a:gd name="connsiteX12-857" fmla="*/ 689668 w 1404434"/>
                <a:gd name="connsiteY12-858" fmla="*/ 628837 h 3550128"/>
                <a:gd name="connsiteX13-859" fmla="*/ 765868 w 1404434"/>
                <a:gd name="connsiteY13-860" fmla="*/ 714562 h 3550128"/>
                <a:gd name="connsiteX14-861" fmla="*/ 870643 w 1404434"/>
                <a:gd name="connsiteY14-862" fmla="*/ 187 h 3550128"/>
                <a:gd name="connsiteX15-863" fmla="*/ 832543 w 1404434"/>
                <a:gd name="connsiteY15-864" fmla="*/ 647887 h 3550128"/>
                <a:gd name="connsiteX16-865" fmla="*/ 908743 w 1404434"/>
                <a:gd name="connsiteY16-866" fmla="*/ 1038412 h 3550128"/>
                <a:gd name="connsiteX17-867" fmla="*/ 937318 w 1404434"/>
                <a:gd name="connsiteY17-868" fmla="*/ 1286062 h 3550128"/>
                <a:gd name="connsiteX18-869" fmla="*/ 1108768 w 1404434"/>
                <a:gd name="connsiteY18-870" fmla="*/ 1152712 h 3550128"/>
                <a:gd name="connsiteX19-871" fmla="*/ 1337368 w 1404434"/>
                <a:gd name="connsiteY19-872" fmla="*/ 1133662 h 3550128"/>
                <a:gd name="connsiteX20-873" fmla="*/ 1089718 w 1404434"/>
                <a:gd name="connsiteY20-874" fmla="*/ 1190812 h 3550128"/>
                <a:gd name="connsiteX21-875" fmla="*/ 880168 w 1404434"/>
                <a:gd name="connsiteY21-876" fmla="*/ 1495612 h 3550128"/>
                <a:gd name="connsiteX22-877" fmla="*/ 823018 w 1404434"/>
                <a:gd name="connsiteY22-878" fmla="*/ 1857562 h 3550128"/>
                <a:gd name="connsiteX23-879" fmla="*/ 975418 w 1404434"/>
                <a:gd name="connsiteY23-880" fmla="*/ 2314762 h 3550128"/>
                <a:gd name="connsiteX24-881" fmla="*/ 899218 w 1404434"/>
                <a:gd name="connsiteY24-882" fmla="*/ 2552887 h 3550128"/>
                <a:gd name="connsiteX25-883" fmla="*/ 1213543 w 1404434"/>
                <a:gd name="connsiteY25-884" fmla="*/ 2495737 h 3550128"/>
                <a:gd name="connsiteX26-885" fmla="*/ 1404043 w 1404434"/>
                <a:gd name="connsiteY26-886" fmla="*/ 2590987 h 3550128"/>
                <a:gd name="connsiteX27-887" fmla="*/ 1165918 w 1404434"/>
                <a:gd name="connsiteY27-888" fmla="*/ 2533837 h 3550128"/>
                <a:gd name="connsiteX28-889" fmla="*/ 832543 w 1404434"/>
                <a:gd name="connsiteY28-890" fmla="*/ 2695762 h 3550128"/>
                <a:gd name="connsiteX29-891" fmla="*/ 689668 w 1404434"/>
                <a:gd name="connsiteY29-892" fmla="*/ 3048187 h 3550128"/>
                <a:gd name="connsiteX30-893" fmla="*/ 918268 w 1404434"/>
                <a:gd name="connsiteY30-894" fmla="*/ 3381562 h 3550128"/>
                <a:gd name="connsiteX31-895" fmla="*/ 1016693 w 1404434"/>
                <a:gd name="connsiteY31-896" fmla="*/ 3543487 h 3550128"/>
                <a:gd name="connsiteX0-897" fmla="*/ 1016693 w 1404434"/>
                <a:gd name="connsiteY0-898" fmla="*/ 3543487 h 3550128"/>
                <a:gd name="connsiteX1-899" fmla="*/ 591243 w 1404434"/>
                <a:gd name="connsiteY1-900" fmla="*/ 3549837 h 3550128"/>
                <a:gd name="connsiteX2-901" fmla="*/ 394393 w 1404434"/>
                <a:gd name="connsiteY2-902" fmla="*/ 3038662 h 3550128"/>
                <a:gd name="connsiteX3-903" fmla="*/ 746818 w 1404434"/>
                <a:gd name="connsiteY3-904" fmla="*/ 2343337 h 3550128"/>
                <a:gd name="connsiteX4-905" fmla="*/ 560128 w 1404434"/>
                <a:gd name="connsiteY4-906" fmla="*/ 1884232 h 3550128"/>
                <a:gd name="connsiteX5-907" fmla="*/ 58 w 1404434"/>
                <a:gd name="connsiteY5-908" fmla="*/ 1832797 h 3550128"/>
                <a:gd name="connsiteX6-909" fmla="*/ 394393 w 1404434"/>
                <a:gd name="connsiteY6-910" fmla="*/ 1705162 h 3550128"/>
                <a:gd name="connsiteX7-911" fmla="*/ 642043 w 1404434"/>
                <a:gd name="connsiteY7-912" fmla="*/ 1838512 h 3550128"/>
                <a:gd name="connsiteX8-913" fmla="*/ 689668 w 1404434"/>
                <a:gd name="connsiteY8-914" fmla="*/ 1609912 h 3550128"/>
                <a:gd name="connsiteX9-915" fmla="*/ 823018 w 1404434"/>
                <a:gd name="connsiteY9-916" fmla="*/ 1295587 h 3550128"/>
                <a:gd name="connsiteX10-917" fmla="*/ 765868 w 1404434"/>
                <a:gd name="connsiteY10-918" fmla="*/ 771712 h 3550128"/>
                <a:gd name="connsiteX11-919" fmla="*/ 537268 w 1404434"/>
                <a:gd name="connsiteY11-920" fmla="*/ 628837 h 3550128"/>
                <a:gd name="connsiteX12-921" fmla="*/ 689668 w 1404434"/>
                <a:gd name="connsiteY12-922" fmla="*/ 628837 h 3550128"/>
                <a:gd name="connsiteX13-923" fmla="*/ 765868 w 1404434"/>
                <a:gd name="connsiteY13-924" fmla="*/ 714562 h 3550128"/>
                <a:gd name="connsiteX14-925" fmla="*/ 870643 w 1404434"/>
                <a:gd name="connsiteY14-926" fmla="*/ 187 h 3550128"/>
                <a:gd name="connsiteX15-927" fmla="*/ 832543 w 1404434"/>
                <a:gd name="connsiteY15-928" fmla="*/ 647887 h 3550128"/>
                <a:gd name="connsiteX16-929" fmla="*/ 908743 w 1404434"/>
                <a:gd name="connsiteY16-930" fmla="*/ 1038412 h 3550128"/>
                <a:gd name="connsiteX17-931" fmla="*/ 937318 w 1404434"/>
                <a:gd name="connsiteY17-932" fmla="*/ 1286062 h 3550128"/>
                <a:gd name="connsiteX18-933" fmla="*/ 1108768 w 1404434"/>
                <a:gd name="connsiteY18-934" fmla="*/ 1152712 h 3550128"/>
                <a:gd name="connsiteX19-935" fmla="*/ 1337368 w 1404434"/>
                <a:gd name="connsiteY19-936" fmla="*/ 1133662 h 3550128"/>
                <a:gd name="connsiteX20-937" fmla="*/ 1089718 w 1404434"/>
                <a:gd name="connsiteY20-938" fmla="*/ 1190812 h 3550128"/>
                <a:gd name="connsiteX21-939" fmla="*/ 880168 w 1404434"/>
                <a:gd name="connsiteY21-940" fmla="*/ 1495612 h 3550128"/>
                <a:gd name="connsiteX22-941" fmla="*/ 823018 w 1404434"/>
                <a:gd name="connsiteY22-942" fmla="*/ 1857562 h 3550128"/>
                <a:gd name="connsiteX23-943" fmla="*/ 975418 w 1404434"/>
                <a:gd name="connsiteY23-944" fmla="*/ 2314762 h 3550128"/>
                <a:gd name="connsiteX24-945" fmla="*/ 899218 w 1404434"/>
                <a:gd name="connsiteY24-946" fmla="*/ 2552887 h 3550128"/>
                <a:gd name="connsiteX25-947" fmla="*/ 1213543 w 1404434"/>
                <a:gd name="connsiteY25-948" fmla="*/ 2495737 h 3550128"/>
                <a:gd name="connsiteX26-949" fmla="*/ 1404043 w 1404434"/>
                <a:gd name="connsiteY26-950" fmla="*/ 2590987 h 3550128"/>
                <a:gd name="connsiteX27-951" fmla="*/ 1165918 w 1404434"/>
                <a:gd name="connsiteY27-952" fmla="*/ 2533837 h 3550128"/>
                <a:gd name="connsiteX28-953" fmla="*/ 832543 w 1404434"/>
                <a:gd name="connsiteY28-954" fmla="*/ 2695762 h 3550128"/>
                <a:gd name="connsiteX29-955" fmla="*/ 689668 w 1404434"/>
                <a:gd name="connsiteY29-956" fmla="*/ 3048187 h 3550128"/>
                <a:gd name="connsiteX30-957" fmla="*/ 918268 w 1404434"/>
                <a:gd name="connsiteY30-958" fmla="*/ 3381562 h 3550128"/>
                <a:gd name="connsiteX31-959" fmla="*/ 1016693 w 1404434"/>
                <a:gd name="connsiteY31-960" fmla="*/ 3543487 h 3550128"/>
                <a:gd name="connsiteX0-961" fmla="*/ 1016693 w 1404434"/>
                <a:gd name="connsiteY0-962" fmla="*/ 3543487 h 3550128"/>
                <a:gd name="connsiteX1-963" fmla="*/ 591243 w 1404434"/>
                <a:gd name="connsiteY1-964" fmla="*/ 3549837 h 3550128"/>
                <a:gd name="connsiteX2-965" fmla="*/ 394393 w 1404434"/>
                <a:gd name="connsiteY2-966" fmla="*/ 3038662 h 3550128"/>
                <a:gd name="connsiteX3-967" fmla="*/ 746818 w 1404434"/>
                <a:gd name="connsiteY3-968" fmla="*/ 2343337 h 3550128"/>
                <a:gd name="connsiteX4-969" fmla="*/ 560128 w 1404434"/>
                <a:gd name="connsiteY4-970" fmla="*/ 1884232 h 3550128"/>
                <a:gd name="connsiteX5-971" fmla="*/ 58 w 1404434"/>
                <a:gd name="connsiteY5-972" fmla="*/ 1832797 h 3550128"/>
                <a:gd name="connsiteX6-973" fmla="*/ 394393 w 1404434"/>
                <a:gd name="connsiteY6-974" fmla="*/ 1705162 h 3550128"/>
                <a:gd name="connsiteX7-975" fmla="*/ 642043 w 1404434"/>
                <a:gd name="connsiteY7-976" fmla="*/ 1838512 h 3550128"/>
                <a:gd name="connsiteX8-977" fmla="*/ 689668 w 1404434"/>
                <a:gd name="connsiteY8-978" fmla="*/ 1609912 h 3550128"/>
                <a:gd name="connsiteX9-979" fmla="*/ 823018 w 1404434"/>
                <a:gd name="connsiteY9-980" fmla="*/ 1295587 h 3550128"/>
                <a:gd name="connsiteX10-981" fmla="*/ 765868 w 1404434"/>
                <a:gd name="connsiteY10-982" fmla="*/ 771712 h 3550128"/>
                <a:gd name="connsiteX11-983" fmla="*/ 537268 w 1404434"/>
                <a:gd name="connsiteY11-984" fmla="*/ 628837 h 3550128"/>
                <a:gd name="connsiteX12-985" fmla="*/ 689668 w 1404434"/>
                <a:gd name="connsiteY12-986" fmla="*/ 628837 h 3550128"/>
                <a:gd name="connsiteX13-987" fmla="*/ 765868 w 1404434"/>
                <a:gd name="connsiteY13-988" fmla="*/ 714562 h 3550128"/>
                <a:gd name="connsiteX14-989" fmla="*/ 870643 w 1404434"/>
                <a:gd name="connsiteY14-990" fmla="*/ 187 h 3550128"/>
                <a:gd name="connsiteX15-991" fmla="*/ 832543 w 1404434"/>
                <a:gd name="connsiteY15-992" fmla="*/ 647887 h 3550128"/>
                <a:gd name="connsiteX16-993" fmla="*/ 908743 w 1404434"/>
                <a:gd name="connsiteY16-994" fmla="*/ 1038412 h 3550128"/>
                <a:gd name="connsiteX17-995" fmla="*/ 937318 w 1404434"/>
                <a:gd name="connsiteY17-996" fmla="*/ 1286062 h 3550128"/>
                <a:gd name="connsiteX18-997" fmla="*/ 1108768 w 1404434"/>
                <a:gd name="connsiteY18-998" fmla="*/ 1152712 h 3550128"/>
                <a:gd name="connsiteX19-999" fmla="*/ 1337368 w 1404434"/>
                <a:gd name="connsiteY19-1000" fmla="*/ 1133662 h 3550128"/>
                <a:gd name="connsiteX20-1001" fmla="*/ 1089718 w 1404434"/>
                <a:gd name="connsiteY20-1002" fmla="*/ 1190812 h 3550128"/>
                <a:gd name="connsiteX21-1003" fmla="*/ 880168 w 1404434"/>
                <a:gd name="connsiteY21-1004" fmla="*/ 1495612 h 3550128"/>
                <a:gd name="connsiteX22-1005" fmla="*/ 823018 w 1404434"/>
                <a:gd name="connsiteY22-1006" fmla="*/ 1857562 h 3550128"/>
                <a:gd name="connsiteX23-1007" fmla="*/ 975418 w 1404434"/>
                <a:gd name="connsiteY23-1008" fmla="*/ 2314762 h 3550128"/>
                <a:gd name="connsiteX24-1009" fmla="*/ 899218 w 1404434"/>
                <a:gd name="connsiteY24-1010" fmla="*/ 2552887 h 3550128"/>
                <a:gd name="connsiteX25-1011" fmla="*/ 1213543 w 1404434"/>
                <a:gd name="connsiteY25-1012" fmla="*/ 2495737 h 3550128"/>
                <a:gd name="connsiteX26-1013" fmla="*/ 1404043 w 1404434"/>
                <a:gd name="connsiteY26-1014" fmla="*/ 2590987 h 3550128"/>
                <a:gd name="connsiteX27-1015" fmla="*/ 1165918 w 1404434"/>
                <a:gd name="connsiteY27-1016" fmla="*/ 2533837 h 3550128"/>
                <a:gd name="connsiteX28-1017" fmla="*/ 832543 w 1404434"/>
                <a:gd name="connsiteY28-1018" fmla="*/ 2695762 h 3550128"/>
                <a:gd name="connsiteX29-1019" fmla="*/ 689668 w 1404434"/>
                <a:gd name="connsiteY29-1020" fmla="*/ 3048187 h 3550128"/>
                <a:gd name="connsiteX30-1021" fmla="*/ 918268 w 1404434"/>
                <a:gd name="connsiteY30-1022" fmla="*/ 3381562 h 3550128"/>
                <a:gd name="connsiteX31-1023" fmla="*/ 1016693 w 1404434"/>
                <a:gd name="connsiteY31-1024" fmla="*/ 3543487 h 3550128"/>
                <a:gd name="connsiteX0-1025" fmla="*/ 1016693 w 1404434"/>
                <a:gd name="connsiteY0-1026" fmla="*/ 3543487 h 3550128"/>
                <a:gd name="connsiteX1-1027" fmla="*/ 591243 w 1404434"/>
                <a:gd name="connsiteY1-1028" fmla="*/ 3549837 h 3550128"/>
                <a:gd name="connsiteX2-1029" fmla="*/ 394393 w 1404434"/>
                <a:gd name="connsiteY2-1030" fmla="*/ 3038662 h 3550128"/>
                <a:gd name="connsiteX3-1031" fmla="*/ 746818 w 1404434"/>
                <a:gd name="connsiteY3-1032" fmla="*/ 2343337 h 3550128"/>
                <a:gd name="connsiteX4-1033" fmla="*/ 560128 w 1404434"/>
                <a:gd name="connsiteY4-1034" fmla="*/ 1884232 h 3550128"/>
                <a:gd name="connsiteX5-1035" fmla="*/ 58 w 1404434"/>
                <a:gd name="connsiteY5-1036" fmla="*/ 1832797 h 3550128"/>
                <a:gd name="connsiteX6-1037" fmla="*/ 394393 w 1404434"/>
                <a:gd name="connsiteY6-1038" fmla="*/ 1705162 h 3550128"/>
                <a:gd name="connsiteX7-1039" fmla="*/ 642043 w 1404434"/>
                <a:gd name="connsiteY7-1040" fmla="*/ 1838512 h 3550128"/>
                <a:gd name="connsiteX8-1041" fmla="*/ 689668 w 1404434"/>
                <a:gd name="connsiteY8-1042" fmla="*/ 1609912 h 3550128"/>
                <a:gd name="connsiteX9-1043" fmla="*/ 823018 w 1404434"/>
                <a:gd name="connsiteY9-1044" fmla="*/ 1295587 h 3550128"/>
                <a:gd name="connsiteX10-1045" fmla="*/ 765868 w 1404434"/>
                <a:gd name="connsiteY10-1046" fmla="*/ 771712 h 3550128"/>
                <a:gd name="connsiteX11-1047" fmla="*/ 537268 w 1404434"/>
                <a:gd name="connsiteY11-1048" fmla="*/ 628837 h 3550128"/>
                <a:gd name="connsiteX12-1049" fmla="*/ 689668 w 1404434"/>
                <a:gd name="connsiteY12-1050" fmla="*/ 628837 h 3550128"/>
                <a:gd name="connsiteX13-1051" fmla="*/ 765868 w 1404434"/>
                <a:gd name="connsiteY13-1052" fmla="*/ 714562 h 3550128"/>
                <a:gd name="connsiteX14-1053" fmla="*/ 870643 w 1404434"/>
                <a:gd name="connsiteY14-1054" fmla="*/ 187 h 3550128"/>
                <a:gd name="connsiteX15-1055" fmla="*/ 832543 w 1404434"/>
                <a:gd name="connsiteY15-1056" fmla="*/ 647887 h 3550128"/>
                <a:gd name="connsiteX16-1057" fmla="*/ 908743 w 1404434"/>
                <a:gd name="connsiteY16-1058" fmla="*/ 1038412 h 3550128"/>
                <a:gd name="connsiteX17-1059" fmla="*/ 937318 w 1404434"/>
                <a:gd name="connsiteY17-1060" fmla="*/ 1286062 h 3550128"/>
                <a:gd name="connsiteX18-1061" fmla="*/ 1108768 w 1404434"/>
                <a:gd name="connsiteY18-1062" fmla="*/ 1152712 h 3550128"/>
                <a:gd name="connsiteX19-1063" fmla="*/ 1337368 w 1404434"/>
                <a:gd name="connsiteY19-1064" fmla="*/ 1133662 h 3550128"/>
                <a:gd name="connsiteX20-1065" fmla="*/ 1089718 w 1404434"/>
                <a:gd name="connsiteY20-1066" fmla="*/ 1190812 h 3550128"/>
                <a:gd name="connsiteX21-1067" fmla="*/ 880168 w 1404434"/>
                <a:gd name="connsiteY21-1068" fmla="*/ 1495612 h 3550128"/>
                <a:gd name="connsiteX22-1069" fmla="*/ 823018 w 1404434"/>
                <a:gd name="connsiteY22-1070" fmla="*/ 1857562 h 3550128"/>
                <a:gd name="connsiteX23-1071" fmla="*/ 975418 w 1404434"/>
                <a:gd name="connsiteY23-1072" fmla="*/ 2314762 h 3550128"/>
                <a:gd name="connsiteX24-1073" fmla="*/ 899218 w 1404434"/>
                <a:gd name="connsiteY24-1074" fmla="*/ 2552887 h 3550128"/>
                <a:gd name="connsiteX25-1075" fmla="*/ 1213543 w 1404434"/>
                <a:gd name="connsiteY25-1076" fmla="*/ 2495737 h 3550128"/>
                <a:gd name="connsiteX26-1077" fmla="*/ 1404043 w 1404434"/>
                <a:gd name="connsiteY26-1078" fmla="*/ 2590987 h 3550128"/>
                <a:gd name="connsiteX27-1079" fmla="*/ 1165918 w 1404434"/>
                <a:gd name="connsiteY27-1080" fmla="*/ 2533837 h 3550128"/>
                <a:gd name="connsiteX28-1081" fmla="*/ 832543 w 1404434"/>
                <a:gd name="connsiteY28-1082" fmla="*/ 2695762 h 3550128"/>
                <a:gd name="connsiteX29-1083" fmla="*/ 689668 w 1404434"/>
                <a:gd name="connsiteY29-1084" fmla="*/ 3048187 h 3550128"/>
                <a:gd name="connsiteX30-1085" fmla="*/ 918268 w 1404434"/>
                <a:gd name="connsiteY30-1086" fmla="*/ 3381562 h 3550128"/>
                <a:gd name="connsiteX31-1087" fmla="*/ 1016693 w 1404434"/>
                <a:gd name="connsiteY31-1088" fmla="*/ 3543487 h 3550128"/>
                <a:gd name="connsiteX0-1089" fmla="*/ 1016693 w 1404434"/>
                <a:gd name="connsiteY0-1090" fmla="*/ 3543487 h 3550128"/>
                <a:gd name="connsiteX1-1091" fmla="*/ 591243 w 1404434"/>
                <a:gd name="connsiteY1-1092" fmla="*/ 3549837 h 3550128"/>
                <a:gd name="connsiteX2-1093" fmla="*/ 394393 w 1404434"/>
                <a:gd name="connsiteY2-1094" fmla="*/ 3038662 h 3550128"/>
                <a:gd name="connsiteX3-1095" fmla="*/ 746818 w 1404434"/>
                <a:gd name="connsiteY3-1096" fmla="*/ 2343337 h 3550128"/>
                <a:gd name="connsiteX4-1097" fmla="*/ 560128 w 1404434"/>
                <a:gd name="connsiteY4-1098" fmla="*/ 1884232 h 3550128"/>
                <a:gd name="connsiteX5-1099" fmla="*/ 58 w 1404434"/>
                <a:gd name="connsiteY5-1100" fmla="*/ 1832797 h 3550128"/>
                <a:gd name="connsiteX6-1101" fmla="*/ 394393 w 1404434"/>
                <a:gd name="connsiteY6-1102" fmla="*/ 1705162 h 3550128"/>
                <a:gd name="connsiteX7-1103" fmla="*/ 642043 w 1404434"/>
                <a:gd name="connsiteY7-1104" fmla="*/ 1838512 h 3550128"/>
                <a:gd name="connsiteX8-1105" fmla="*/ 689668 w 1404434"/>
                <a:gd name="connsiteY8-1106" fmla="*/ 1609912 h 3550128"/>
                <a:gd name="connsiteX9-1107" fmla="*/ 823018 w 1404434"/>
                <a:gd name="connsiteY9-1108" fmla="*/ 1295587 h 3550128"/>
                <a:gd name="connsiteX10-1109" fmla="*/ 765868 w 1404434"/>
                <a:gd name="connsiteY10-1110" fmla="*/ 771712 h 3550128"/>
                <a:gd name="connsiteX11-1111" fmla="*/ 537268 w 1404434"/>
                <a:gd name="connsiteY11-1112" fmla="*/ 628837 h 3550128"/>
                <a:gd name="connsiteX12-1113" fmla="*/ 689668 w 1404434"/>
                <a:gd name="connsiteY12-1114" fmla="*/ 628837 h 3550128"/>
                <a:gd name="connsiteX13-1115" fmla="*/ 765868 w 1404434"/>
                <a:gd name="connsiteY13-1116" fmla="*/ 714562 h 3550128"/>
                <a:gd name="connsiteX14-1117" fmla="*/ 870643 w 1404434"/>
                <a:gd name="connsiteY14-1118" fmla="*/ 187 h 3550128"/>
                <a:gd name="connsiteX15-1119" fmla="*/ 832543 w 1404434"/>
                <a:gd name="connsiteY15-1120" fmla="*/ 647887 h 3550128"/>
                <a:gd name="connsiteX16-1121" fmla="*/ 908743 w 1404434"/>
                <a:gd name="connsiteY16-1122" fmla="*/ 1038412 h 3550128"/>
                <a:gd name="connsiteX17-1123" fmla="*/ 937318 w 1404434"/>
                <a:gd name="connsiteY17-1124" fmla="*/ 1286062 h 3550128"/>
                <a:gd name="connsiteX18-1125" fmla="*/ 1108768 w 1404434"/>
                <a:gd name="connsiteY18-1126" fmla="*/ 1152712 h 3550128"/>
                <a:gd name="connsiteX19-1127" fmla="*/ 1337368 w 1404434"/>
                <a:gd name="connsiteY19-1128" fmla="*/ 1133662 h 3550128"/>
                <a:gd name="connsiteX20-1129" fmla="*/ 1089718 w 1404434"/>
                <a:gd name="connsiteY20-1130" fmla="*/ 1190812 h 3550128"/>
                <a:gd name="connsiteX21-1131" fmla="*/ 880168 w 1404434"/>
                <a:gd name="connsiteY21-1132" fmla="*/ 1495612 h 3550128"/>
                <a:gd name="connsiteX22-1133" fmla="*/ 823018 w 1404434"/>
                <a:gd name="connsiteY22-1134" fmla="*/ 1857562 h 3550128"/>
                <a:gd name="connsiteX23-1135" fmla="*/ 975418 w 1404434"/>
                <a:gd name="connsiteY23-1136" fmla="*/ 2314762 h 3550128"/>
                <a:gd name="connsiteX24-1137" fmla="*/ 899218 w 1404434"/>
                <a:gd name="connsiteY24-1138" fmla="*/ 2552887 h 3550128"/>
                <a:gd name="connsiteX25-1139" fmla="*/ 1213543 w 1404434"/>
                <a:gd name="connsiteY25-1140" fmla="*/ 2495737 h 3550128"/>
                <a:gd name="connsiteX26-1141" fmla="*/ 1404043 w 1404434"/>
                <a:gd name="connsiteY26-1142" fmla="*/ 2590987 h 3550128"/>
                <a:gd name="connsiteX27-1143" fmla="*/ 1165918 w 1404434"/>
                <a:gd name="connsiteY27-1144" fmla="*/ 2533837 h 3550128"/>
                <a:gd name="connsiteX28-1145" fmla="*/ 832543 w 1404434"/>
                <a:gd name="connsiteY28-1146" fmla="*/ 2695762 h 3550128"/>
                <a:gd name="connsiteX29-1147" fmla="*/ 689668 w 1404434"/>
                <a:gd name="connsiteY29-1148" fmla="*/ 3048187 h 3550128"/>
                <a:gd name="connsiteX30-1149" fmla="*/ 918268 w 1404434"/>
                <a:gd name="connsiteY30-1150" fmla="*/ 3381562 h 3550128"/>
                <a:gd name="connsiteX31-1151" fmla="*/ 1016693 w 1404434"/>
                <a:gd name="connsiteY31-1152" fmla="*/ 3543487 h 3550128"/>
                <a:gd name="connsiteX0-1153" fmla="*/ 1016693 w 1404434"/>
                <a:gd name="connsiteY0-1154" fmla="*/ 3543487 h 3550128"/>
                <a:gd name="connsiteX1-1155" fmla="*/ 591243 w 1404434"/>
                <a:gd name="connsiteY1-1156" fmla="*/ 3549837 h 3550128"/>
                <a:gd name="connsiteX2-1157" fmla="*/ 394393 w 1404434"/>
                <a:gd name="connsiteY2-1158" fmla="*/ 3038662 h 3550128"/>
                <a:gd name="connsiteX3-1159" fmla="*/ 746818 w 1404434"/>
                <a:gd name="connsiteY3-1160" fmla="*/ 2343337 h 3550128"/>
                <a:gd name="connsiteX4-1161" fmla="*/ 560128 w 1404434"/>
                <a:gd name="connsiteY4-1162" fmla="*/ 1884232 h 3550128"/>
                <a:gd name="connsiteX5-1163" fmla="*/ 58 w 1404434"/>
                <a:gd name="connsiteY5-1164" fmla="*/ 1832797 h 3550128"/>
                <a:gd name="connsiteX6-1165" fmla="*/ 394393 w 1404434"/>
                <a:gd name="connsiteY6-1166" fmla="*/ 1705162 h 3550128"/>
                <a:gd name="connsiteX7-1167" fmla="*/ 642043 w 1404434"/>
                <a:gd name="connsiteY7-1168" fmla="*/ 1838512 h 3550128"/>
                <a:gd name="connsiteX8-1169" fmla="*/ 689668 w 1404434"/>
                <a:gd name="connsiteY8-1170" fmla="*/ 1609912 h 3550128"/>
                <a:gd name="connsiteX9-1171" fmla="*/ 823018 w 1404434"/>
                <a:gd name="connsiteY9-1172" fmla="*/ 1295587 h 3550128"/>
                <a:gd name="connsiteX10-1173" fmla="*/ 765868 w 1404434"/>
                <a:gd name="connsiteY10-1174" fmla="*/ 771712 h 3550128"/>
                <a:gd name="connsiteX11-1175" fmla="*/ 537268 w 1404434"/>
                <a:gd name="connsiteY11-1176" fmla="*/ 628837 h 3550128"/>
                <a:gd name="connsiteX12-1177" fmla="*/ 689668 w 1404434"/>
                <a:gd name="connsiteY12-1178" fmla="*/ 628837 h 3550128"/>
                <a:gd name="connsiteX13-1179" fmla="*/ 765868 w 1404434"/>
                <a:gd name="connsiteY13-1180" fmla="*/ 714562 h 3550128"/>
                <a:gd name="connsiteX14-1181" fmla="*/ 870643 w 1404434"/>
                <a:gd name="connsiteY14-1182" fmla="*/ 187 h 3550128"/>
                <a:gd name="connsiteX15-1183" fmla="*/ 832543 w 1404434"/>
                <a:gd name="connsiteY15-1184" fmla="*/ 647887 h 3550128"/>
                <a:gd name="connsiteX16-1185" fmla="*/ 908743 w 1404434"/>
                <a:gd name="connsiteY16-1186" fmla="*/ 1038412 h 3550128"/>
                <a:gd name="connsiteX17-1187" fmla="*/ 937318 w 1404434"/>
                <a:gd name="connsiteY17-1188" fmla="*/ 1286062 h 3550128"/>
                <a:gd name="connsiteX18-1189" fmla="*/ 1108768 w 1404434"/>
                <a:gd name="connsiteY18-1190" fmla="*/ 1152712 h 3550128"/>
                <a:gd name="connsiteX19-1191" fmla="*/ 1337368 w 1404434"/>
                <a:gd name="connsiteY19-1192" fmla="*/ 1133662 h 3550128"/>
                <a:gd name="connsiteX20-1193" fmla="*/ 1089718 w 1404434"/>
                <a:gd name="connsiteY20-1194" fmla="*/ 1190812 h 3550128"/>
                <a:gd name="connsiteX21-1195" fmla="*/ 880168 w 1404434"/>
                <a:gd name="connsiteY21-1196" fmla="*/ 1495612 h 3550128"/>
                <a:gd name="connsiteX22-1197" fmla="*/ 823018 w 1404434"/>
                <a:gd name="connsiteY22-1198" fmla="*/ 1857562 h 3550128"/>
                <a:gd name="connsiteX23-1199" fmla="*/ 975418 w 1404434"/>
                <a:gd name="connsiteY23-1200" fmla="*/ 2314762 h 3550128"/>
                <a:gd name="connsiteX24-1201" fmla="*/ 899218 w 1404434"/>
                <a:gd name="connsiteY24-1202" fmla="*/ 2552887 h 3550128"/>
                <a:gd name="connsiteX25-1203" fmla="*/ 1213543 w 1404434"/>
                <a:gd name="connsiteY25-1204" fmla="*/ 2495737 h 3550128"/>
                <a:gd name="connsiteX26-1205" fmla="*/ 1404043 w 1404434"/>
                <a:gd name="connsiteY26-1206" fmla="*/ 2590987 h 3550128"/>
                <a:gd name="connsiteX27-1207" fmla="*/ 1165918 w 1404434"/>
                <a:gd name="connsiteY27-1208" fmla="*/ 2533837 h 3550128"/>
                <a:gd name="connsiteX28-1209" fmla="*/ 832543 w 1404434"/>
                <a:gd name="connsiteY28-1210" fmla="*/ 2695762 h 3550128"/>
                <a:gd name="connsiteX29-1211" fmla="*/ 689668 w 1404434"/>
                <a:gd name="connsiteY29-1212" fmla="*/ 3048187 h 3550128"/>
                <a:gd name="connsiteX30-1213" fmla="*/ 918268 w 1404434"/>
                <a:gd name="connsiteY30-1214" fmla="*/ 3381562 h 3550128"/>
                <a:gd name="connsiteX31-1215" fmla="*/ 1016693 w 1404434"/>
                <a:gd name="connsiteY31-1216" fmla="*/ 3543487 h 3550128"/>
                <a:gd name="connsiteX0-1217" fmla="*/ 1016693 w 1404434"/>
                <a:gd name="connsiteY0-1218" fmla="*/ 3543487 h 3550128"/>
                <a:gd name="connsiteX1-1219" fmla="*/ 591243 w 1404434"/>
                <a:gd name="connsiteY1-1220" fmla="*/ 3549837 h 3550128"/>
                <a:gd name="connsiteX2-1221" fmla="*/ 394393 w 1404434"/>
                <a:gd name="connsiteY2-1222" fmla="*/ 3038662 h 3550128"/>
                <a:gd name="connsiteX3-1223" fmla="*/ 746818 w 1404434"/>
                <a:gd name="connsiteY3-1224" fmla="*/ 2343337 h 3550128"/>
                <a:gd name="connsiteX4-1225" fmla="*/ 560128 w 1404434"/>
                <a:gd name="connsiteY4-1226" fmla="*/ 1884232 h 3550128"/>
                <a:gd name="connsiteX5-1227" fmla="*/ 58 w 1404434"/>
                <a:gd name="connsiteY5-1228" fmla="*/ 1832797 h 3550128"/>
                <a:gd name="connsiteX6-1229" fmla="*/ 394393 w 1404434"/>
                <a:gd name="connsiteY6-1230" fmla="*/ 1705162 h 3550128"/>
                <a:gd name="connsiteX7-1231" fmla="*/ 642043 w 1404434"/>
                <a:gd name="connsiteY7-1232" fmla="*/ 1838512 h 3550128"/>
                <a:gd name="connsiteX8-1233" fmla="*/ 689668 w 1404434"/>
                <a:gd name="connsiteY8-1234" fmla="*/ 1609912 h 3550128"/>
                <a:gd name="connsiteX9-1235" fmla="*/ 823018 w 1404434"/>
                <a:gd name="connsiteY9-1236" fmla="*/ 1295587 h 3550128"/>
                <a:gd name="connsiteX10-1237" fmla="*/ 765868 w 1404434"/>
                <a:gd name="connsiteY10-1238" fmla="*/ 771712 h 3550128"/>
                <a:gd name="connsiteX11-1239" fmla="*/ 537268 w 1404434"/>
                <a:gd name="connsiteY11-1240" fmla="*/ 628837 h 3550128"/>
                <a:gd name="connsiteX12-1241" fmla="*/ 689668 w 1404434"/>
                <a:gd name="connsiteY12-1242" fmla="*/ 628837 h 3550128"/>
                <a:gd name="connsiteX13-1243" fmla="*/ 765868 w 1404434"/>
                <a:gd name="connsiteY13-1244" fmla="*/ 714562 h 3550128"/>
                <a:gd name="connsiteX14-1245" fmla="*/ 870643 w 1404434"/>
                <a:gd name="connsiteY14-1246" fmla="*/ 187 h 3550128"/>
                <a:gd name="connsiteX15-1247" fmla="*/ 832543 w 1404434"/>
                <a:gd name="connsiteY15-1248" fmla="*/ 647887 h 3550128"/>
                <a:gd name="connsiteX16-1249" fmla="*/ 908743 w 1404434"/>
                <a:gd name="connsiteY16-1250" fmla="*/ 1038412 h 3550128"/>
                <a:gd name="connsiteX17-1251" fmla="*/ 937318 w 1404434"/>
                <a:gd name="connsiteY17-1252" fmla="*/ 1286062 h 3550128"/>
                <a:gd name="connsiteX18-1253" fmla="*/ 1108768 w 1404434"/>
                <a:gd name="connsiteY18-1254" fmla="*/ 1152712 h 3550128"/>
                <a:gd name="connsiteX19-1255" fmla="*/ 1337368 w 1404434"/>
                <a:gd name="connsiteY19-1256" fmla="*/ 1133662 h 3550128"/>
                <a:gd name="connsiteX20-1257" fmla="*/ 1089718 w 1404434"/>
                <a:gd name="connsiteY20-1258" fmla="*/ 1190812 h 3550128"/>
                <a:gd name="connsiteX21-1259" fmla="*/ 880168 w 1404434"/>
                <a:gd name="connsiteY21-1260" fmla="*/ 1495612 h 3550128"/>
                <a:gd name="connsiteX22-1261" fmla="*/ 823018 w 1404434"/>
                <a:gd name="connsiteY22-1262" fmla="*/ 1857562 h 3550128"/>
                <a:gd name="connsiteX23-1263" fmla="*/ 975418 w 1404434"/>
                <a:gd name="connsiteY23-1264" fmla="*/ 2314762 h 3550128"/>
                <a:gd name="connsiteX24-1265" fmla="*/ 899218 w 1404434"/>
                <a:gd name="connsiteY24-1266" fmla="*/ 2552887 h 3550128"/>
                <a:gd name="connsiteX25-1267" fmla="*/ 1213543 w 1404434"/>
                <a:gd name="connsiteY25-1268" fmla="*/ 2495737 h 3550128"/>
                <a:gd name="connsiteX26-1269" fmla="*/ 1404043 w 1404434"/>
                <a:gd name="connsiteY26-1270" fmla="*/ 2590987 h 3550128"/>
                <a:gd name="connsiteX27-1271" fmla="*/ 1165918 w 1404434"/>
                <a:gd name="connsiteY27-1272" fmla="*/ 2533837 h 3550128"/>
                <a:gd name="connsiteX28-1273" fmla="*/ 832543 w 1404434"/>
                <a:gd name="connsiteY28-1274" fmla="*/ 2695762 h 3550128"/>
                <a:gd name="connsiteX29-1275" fmla="*/ 689668 w 1404434"/>
                <a:gd name="connsiteY29-1276" fmla="*/ 3048187 h 3550128"/>
                <a:gd name="connsiteX30-1277" fmla="*/ 918268 w 1404434"/>
                <a:gd name="connsiteY30-1278" fmla="*/ 3381562 h 3550128"/>
                <a:gd name="connsiteX31-1279" fmla="*/ 1016693 w 1404434"/>
                <a:gd name="connsiteY31-1280" fmla="*/ 3543487 h 3550128"/>
                <a:gd name="connsiteX0-1281" fmla="*/ 1016693 w 1404434"/>
                <a:gd name="connsiteY0-1282" fmla="*/ 3543487 h 3550128"/>
                <a:gd name="connsiteX1-1283" fmla="*/ 591243 w 1404434"/>
                <a:gd name="connsiteY1-1284" fmla="*/ 3549837 h 3550128"/>
                <a:gd name="connsiteX2-1285" fmla="*/ 394393 w 1404434"/>
                <a:gd name="connsiteY2-1286" fmla="*/ 3038662 h 3550128"/>
                <a:gd name="connsiteX3-1287" fmla="*/ 746818 w 1404434"/>
                <a:gd name="connsiteY3-1288" fmla="*/ 2343337 h 3550128"/>
                <a:gd name="connsiteX4-1289" fmla="*/ 560128 w 1404434"/>
                <a:gd name="connsiteY4-1290" fmla="*/ 1884232 h 3550128"/>
                <a:gd name="connsiteX5-1291" fmla="*/ 58 w 1404434"/>
                <a:gd name="connsiteY5-1292" fmla="*/ 1832797 h 3550128"/>
                <a:gd name="connsiteX6-1293" fmla="*/ 394393 w 1404434"/>
                <a:gd name="connsiteY6-1294" fmla="*/ 1705162 h 3550128"/>
                <a:gd name="connsiteX7-1295" fmla="*/ 642043 w 1404434"/>
                <a:gd name="connsiteY7-1296" fmla="*/ 1838512 h 3550128"/>
                <a:gd name="connsiteX8-1297" fmla="*/ 689668 w 1404434"/>
                <a:gd name="connsiteY8-1298" fmla="*/ 1609912 h 3550128"/>
                <a:gd name="connsiteX9-1299" fmla="*/ 823018 w 1404434"/>
                <a:gd name="connsiteY9-1300" fmla="*/ 1295587 h 3550128"/>
                <a:gd name="connsiteX10-1301" fmla="*/ 765868 w 1404434"/>
                <a:gd name="connsiteY10-1302" fmla="*/ 771712 h 3550128"/>
                <a:gd name="connsiteX11-1303" fmla="*/ 537268 w 1404434"/>
                <a:gd name="connsiteY11-1304" fmla="*/ 628837 h 3550128"/>
                <a:gd name="connsiteX12-1305" fmla="*/ 689668 w 1404434"/>
                <a:gd name="connsiteY12-1306" fmla="*/ 628837 h 3550128"/>
                <a:gd name="connsiteX13-1307" fmla="*/ 765868 w 1404434"/>
                <a:gd name="connsiteY13-1308" fmla="*/ 714562 h 3550128"/>
                <a:gd name="connsiteX14-1309" fmla="*/ 870643 w 1404434"/>
                <a:gd name="connsiteY14-1310" fmla="*/ 187 h 3550128"/>
                <a:gd name="connsiteX15-1311" fmla="*/ 832543 w 1404434"/>
                <a:gd name="connsiteY15-1312" fmla="*/ 647887 h 3550128"/>
                <a:gd name="connsiteX16-1313" fmla="*/ 908743 w 1404434"/>
                <a:gd name="connsiteY16-1314" fmla="*/ 1038412 h 3550128"/>
                <a:gd name="connsiteX17-1315" fmla="*/ 937318 w 1404434"/>
                <a:gd name="connsiteY17-1316" fmla="*/ 1286062 h 3550128"/>
                <a:gd name="connsiteX18-1317" fmla="*/ 1108768 w 1404434"/>
                <a:gd name="connsiteY18-1318" fmla="*/ 1152712 h 3550128"/>
                <a:gd name="connsiteX19-1319" fmla="*/ 1337368 w 1404434"/>
                <a:gd name="connsiteY19-1320" fmla="*/ 1133662 h 3550128"/>
                <a:gd name="connsiteX20-1321" fmla="*/ 1089718 w 1404434"/>
                <a:gd name="connsiteY20-1322" fmla="*/ 1190812 h 3550128"/>
                <a:gd name="connsiteX21-1323" fmla="*/ 880168 w 1404434"/>
                <a:gd name="connsiteY21-1324" fmla="*/ 1495612 h 3550128"/>
                <a:gd name="connsiteX22-1325" fmla="*/ 823018 w 1404434"/>
                <a:gd name="connsiteY22-1326" fmla="*/ 1857562 h 3550128"/>
                <a:gd name="connsiteX23-1327" fmla="*/ 975418 w 1404434"/>
                <a:gd name="connsiteY23-1328" fmla="*/ 2314762 h 3550128"/>
                <a:gd name="connsiteX24-1329" fmla="*/ 899218 w 1404434"/>
                <a:gd name="connsiteY24-1330" fmla="*/ 2552887 h 3550128"/>
                <a:gd name="connsiteX25-1331" fmla="*/ 1213543 w 1404434"/>
                <a:gd name="connsiteY25-1332" fmla="*/ 2495737 h 3550128"/>
                <a:gd name="connsiteX26-1333" fmla="*/ 1404043 w 1404434"/>
                <a:gd name="connsiteY26-1334" fmla="*/ 2590987 h 3550128"/>
                <a:gd name="connsiteX27-1335" fmla="*/ 1165918 w 1404434"/>
                <a:gd name="connsiteY27-1336" fmla="*/ 2533837 h 3550128"/>
                <a:gd name="connsiteX28-1337" fmla="*/ 832543 w 1404434"/>
                <a:gd name="connsiteY28-1338" fmla="*/ 2695762 h 3550128"/>
                <a:gd name="connsiteX29-1339" fmla="*/ 689668 w 1404434"/>
                <a:gd name="connsiteY29-1340" fmla="*/ 3048187 h 3550128"/>
                <a:gd name="connsiteX30-1341" fmla="*/ 918268 w 1404434"/>
                <a:gd name="connsiteY30-1342" fmla="*/ 3381562 h 3550128"/>
                <a:gd name="connsiteX31-1343" fmla="*/ 1016693 w 1404434"/>
                <a:gd name="connsiteY31-1344" fmla="*/ 3543487 h 3550128"/>
                <a:gd name="connsiteX0-1345" fmla="*/ 1016693 w 1404387"/>
                <a:gd name="connsiteY0-1346" fmla="*/ 3543487 h 3550128"/>
                <a:gd name="connsiteX1-1347" fmla="*/ 591243 w 1404387"/>
                <a:gd name="connsiteY1-1348" fmla="*/ 3549837 h 3550128"/>
                <a:gd name="connsiteX2-1349" fmla="*/ 394393 w 1404387"/>
                <a:gd name="connsiteY2-1350" fmla="*/ 3038662 h 3550128"/>
                <a:gd name="connsiteX3-1351" fmla="*/ 746818 w 1404387"/>
                <a:gd name="connsiteY3-1352" fmla="*/ 2343337 h 3550128"/>
                <a:gd name="connsiteX4-1353" fmla="*/ 560128 w 1404387"/>
                <a:gd name="connsiteY4-1354" fmla="*/ 1884232 h 3550128"/>
                <a:gd name="connsiteX5-1355" fmla="*/ 58 w 1404387"/>
                <a:gd name="connsiteY5-1356" fmla="*/ 1832797 h 3550128"/>
                <a:gd name="connsiteX6-1357" fmla="*/ 394393 w 1404387"/>
                <a:gd name="connsiteY6-1358" fmla="*/ 1705162 h 3550128"/>
                <a:gd name="connsiteX7-1359" fmla="*/ 642043 w 1404387"/>
                <a:gd name="connsiteY7-1360" fmla="*/ 1838512 h 3550128"/>
                <a:gd name="connsiteX8-1361" fmla="*/ 689668 w 1404387"/>
                <a:gd name="connsiteY8-1362" fmla="*/ 1609912 h 3550128"/>
                <a:gd name="connsiteX9-1363" fmla="*/ 823018 w 1404387"/>
                <a:gd name="connsiteY9-1364" fmla="*/ 1295587 h 3550128"/>
                <a:gd name="connsiteX10-1365" fmla="*/ 765868 w 1404387"/>
                <a:gd name="connsiteY10-1366" fmla="*/ 771712 h 3550128"/>
                <a:gd name="connsiteX11-1367" fmla="*/ 537268 w 1404387"/>
                <a:gd name="connsiteY11-1368" fmla="*/ 628837 h 3550128"/>
                <a:gd name="connsiteX12-1369" fmla="*/ 689668 w 1404387"/>
                <a:gd name="connsiteY12-1370" fmla="*/ 628837 h 3550128"/>
                <a:gd name="connsiteX13-1371" fmla="*/ 765868 w 1404387"/>
                <a:gd name="connsiteY13-1372" fmla="*/ 714562 h 3550128"/>
                <a:gd name="connsiteX14-1373" fmla="*/ 870643 w 1404387"/>
                <a:gd name="connsiteY14-1374" fmla="*/ 187 h 3550128"/>
                <a:gd name="connsiteX15-1375" fmla="*/ 832543 w 1404387"/>
                <a:gd name="connsiteY15-1376" fmla="*/ 647887 h 3550128"/>
                <a:gd name="connsiteX16-1377" fmla="*/ 908743 w 1404387"/>
                <a:gd name="connsiteY16-1378" fmla="*/ 1038412 h 3550128"/>
                <a:gd name="connsiteX17-1379" fmla="*/ 937318 w 1404387"/>
                <a:gd name="connsiteY17-1380" fmla="*/ 1286062 h 3550128"/>
                <a:gd name="connsiteX18-1381" fmla="*/ 1108768 w 1404387"/>
                <a:gd name="connsiteY18-1382" fmla="*/ 1152712 h 3550128"/>
                <a:gd name="connsiteX19-1383" fmla="*/ 1337368 w 1404387"/>
                <a:gd name="connsiteY19-1384" fmla="*/ 1133662 h 3550128"/>
                <a:gd name="connsiteX20-1385" fmla="*/ 1089718 w 1404387"/>
                <a:gd name="connsiteY20-1386" fmla="*/ 1190812 h 3550128"/>
                <a:gd name="connsiteX21-1387" fmla="*/ 880168 w 1404387"/>
                <a:gd name="connsiteY21-1388" fmla="*/ 1495612 h 3550128"/>
                <a:gd name="connsiteX22-1389" fmla="*/ 823018 w 1404387"/>
                <a:gd name="connsiteY22-1390" fmla="*/ 1857562 h 3550128"/>
                <a:gd name="connsiteX23-1391" fmla="*/ 975418 w 1404387"/>
                <a:gd name="connsiteY23-1392" fmla="*/ 2314762 h 3550128"/>
                <a:gd name="connsiteX24-1393" fmla="*/ 899218 w 1404387"/>
                <a:gd name="connsiteY24-1394" fmla="*/ 2552887 h 3550128"/>
                <a:gd name="connsiteX25-1395" fmla="*/ 1213543 w 1404387"/>
                <a:gd name="connsiteY25-1396" fmla="*/ 2495737 h 3550128"/>
                <a:gd name="connsiteX26-1397" fmla="*/ 1404043 w 1404387"/>
                <a:gd name="connsiteY26-1398" fmla="*/ 2590987 h 3550128"/>
                <a:gd name="connsiteX27-1399" fmla="*/ 1169093 w 1404387"/>
                <a:gd name="connsiteY27-1400" fmla="*/ 2543362 h 3550128"/>
                <a:gd name="connsiteX28-1401" fmla="*/ 832543 w 1404387"/>
                <a:gd name="connsiteY28-1402" fmla="*/ 2695762 h 3550128"/>
                <a:gd name="connsiteX29-1403" fmla="*/ 689668 w 1404387"/>
                <a:gd name="connsiteY29-1404" fmla="*/ 3048187 h 3550128"/>
                <a:gd name="connsiteX30-1405" fmla="*/ 918268 w 1404387"/>
                <a:gd name="connsiteY30-1406" fmla="*/ 3381562 h 3550128"/>
                <a:gd name="connsiteX31-1407" fmla="*/ 1016693 w 1404387"/>
                <a:gd name="connsiteY31-1408" fmla="*/ 3543487 h 3550128"/>
                <a:gd name="connsiteX0-1409" fmla="*/ 1016693 w 1404387"/>
                <a:gd name="connsiteY0-1410" fmla="*/ 3543487 h 3550128"/>
                <a:gd name="connsiteX1-1411" fmla="*/ 591243 w 1404387"/>
                <a:gd name="connsiteY1-1412" fmla="*/ 3549837 h 3550128"/>
                <a:gd name="connsiteX2-1413" fmla="*/ 394393 w 1404387"/>
                <a:gd name="connsiteY2-1414" fmla="*/ 3038662 h 3550128"/>
                <a:gd name="connsiteX3-1415" fmla="*/ 746818 w 1404387"/>
                <a:gd name="connsiteY3-1416" fmla="*/ 2343337 h 3550128"/>
                <a:gd name="connsiteX4-1417" fmla="*/ 560128 w 1404387"/>
                <a:gd name="connsiteY4-1418" fmla="*/ 1884232 h 3550128"/>
                <a:gd name="connsiteX5-1419" fmla="*/ 58 w 1404387"/>
                <a:gd name="connsiteY5-1420" fmla="*/ 1832797 h 3550128"/>
                <a:gd name="connsiteX6-1421" fmla="*/ 394393 w 1404387"/>
                <a:gd name="connsiteY6-1422" fmla="*/ 1705162 h 3550128"/>
                <a:gd name="connsiteX7-1423" fmla="*/ 642043 w 1404387"/>
                <a:gd name="connsiteY7-1424" fmla="*/ 1838512 h 3550128"/>
                <a:gd name="connsiteX8-1425" fmla="*/ 689668 w 1404387"/>
                <a:gd name="connsiteY8-1426" fmla="*/ 1609912 h 3550128"/>
                <a:gd name="connsiteX9-1427" fmla="*/ 823018 w 1404387"/>
                <a:gd name="connsiteY9-1428" fmla="*/ 1295587 h 3550128"/>
                <a:gd name="connsiteX10-1429" fmla="*/ 765868 w 1404387"/>
                <a:gd name="connsiteY10-1430" fmla="*/ 771712 h 3550128"/>
                <a:gd name="connsiteX11-1431" fmla="*/ 537268 w 1404387"/>
                <a:gd name="connsiteY11-1432" fmla="*/ 628837 h 3550128"/>
                <a:gd name="connsiteX12-1433" fmla="*/ 689668 w 1404387"/>
                <a:gd name="connsiteY12-1434" fmla="*/ 628837 h 3550128"/>
                <a:gd name="connsiteX13-1435" fmla="*/ 765868 w 1404387"/>
                <a:gd name="connsiteY13-1436" fmla="*/ 714562 h 3550128"/>
                <a:gd name="connsiteX14-1437" fmla="*/ 870643 w 1404387"/>
                <a:gd name="connsiteY14-1438" fmla="*/ 187 h 3550128"/>
                <a:gd name="connsiteX15-1439" fmla="*/ 832543 w 1404387"/>
                <a:gd name="connsiteY15-1440" fmla="*/ 647887 h 3550128"/>
                <a:gd name="connsiteX16-1441" fmla="*/ 908743 w 1404387"/>
                <a:gd name="connsiteY16-1442" fmla="*/ 1038412 h 3550128"/>
                <a:gd name="connsiteX17-1443" fmla="*/ 937318 w 1404387"/>
                <a:gd name="connsiteY17-1444" fmla="*/ 1286062 h 3550128"/>
                <a:gd name="connsiteX18-1445" fmla="*/ 1108768 w 1404387"/>
                <a:gd name="connsiteY18-1446" fmla="*/ 1152712 h 3550128"/>
                <a:gd name="connsiteX19-1447" fmla="*/ 1337368 w 1404387"/>
                <a:gd name="connsiteY19-1448" fmla="*/ 1133662 h 3550128"/>
                <a:gd name="connsiteX20-1449" fmla="*/ 1089718 w 1404387"/>
                <a:gd name="connsiteY20-1450" fmla="*/ 1190812 h 3550128"/>
                <a:gd name="connsiteX21-1451" fmla="*/ 880168 w 1404387"/>
                <a:gd name="connsiteY21-1452" fmla="*/ 1495612 h 3550128"/>
                <a:gd name="connsiteX22-1453" fmla="*/ 823018 w 1404387"/>
                <a:gd name="connsiteY22-1454" fmla="*/ 1857562 h 3550128"/>
                <a:gd name="connsiteX23-1455" fmla="*/ 975418 w 1404387"/>
                <a:gd name="connsiteY23-1456" fmla="*/ 2314762 h 3550128"/>
                <a:gd name="connsiteX24-1457" fmla="*/ 899218 w 1404387"/>
                <a:gd name="connsiteY24-1458" fmla="*/ 2552887 h 3550128"/>
                <a:gd name="connsiteX25-1459" fmla="*/ 1213543 w 1404387"/>
                <a:gd name="connsiteY25-1460" fmla="*/ 2495737 h 3550128"/>
                <a:gd name="connsiteX26-1461" fmla="*/ 1404043 w 1404387"/>
                <a:gd name="connsiteY26-1462" fmla="*/ 2590987 h 3550128"/>
                <a:gd name="connsiteX27-1463" fmla="*/ 1169093 w 1404387"/>
                <a:gd name="connsiteY27-1464" fmla="*/ 2543362 h 3550128"/>
                <a:gd name="connsiteX28-1465" fmla="*/ 832543 w 1404387"/>
                <a:gd name="connsiteY28-1466" fmla="*/ 2695762 h 3550128"/>
                <a:gd name="connsiteX29-1467" fmla="*/ 689668 w 1404387"/>
                <a:gd name="connsiteY29-1468" fmla="*/ 3048187 h 3550128"/>
                <a:gd name="connsiteX30-1469" fmla="*/ 918268 w 1404387"/>
                <a:gd name="connsiteY30-1470" fmla="*/ 3381562 h 3550128"/>
                <a:gd name="connsiteX31-1471" fmla="*/ 1016693 w 1404387"/>
                <a:gd name="connsiteY31-1472" fmla="*/ 3543487 h 3550128"/>
                <a:gd name="connsiteX0-1473" fmla="*/ 1016693 w 1404160"/>
                <a:gd name="connsiteY0-1474" fmla="*/ 3543487 h 3550128"/>
                <a:gd name="connsiteX1-1475" fmla="*/ 591243 w 1404160"/>
                <a:gd name="connsiteY1-1476" fmla="*/ 3549837 h 3550128"/>
                <a:gd name="connsiteX2-1477" fmla="*/ 394393 w 1404160"/>
                <a:gd name="connsiteY2-1478" fmla="*/ 3038662 h 3550128"/>
                <a:gd name="connsiteX3-1479" fmla="*/ 746818 w 1404160"/>
                <a:gd name="connsiteY3-1480" fmla="*/ 2343337 h 3550128"/>
                <a:gd name="connsiteX4-1481" fmla="*/ 560128 w 1404160"/>
                <a:gd name="connsiteY4-1482" fmla="*/ 1884232 h 3550128"/>
                <a:gd name="connsiteX5-1483" fmla="*/ 58 w 1404160"/>
                <a:gd name="connsiteY5-1484" fmla="*/ 1832797 h 3550128"/>
                <a:gd name="connsiteX6-1485" fmla="*/ 394393 w 1404160"/>
                <a:gd name="connsiteY6-1486" fmla="*/ 1705162 h 3550128"/>
                <a:gd name="connsiteX7-1487" fmla="*/ 642043 w 1404160"/>
                <a:gd name="connsiteY7-1488" fmla="*/ 1838512 h 3550128"/>
                <a:gd name="connsiteX8-1489" fmla="*/ 689668 w 1404160"/>
                <a:gd name="connsiteY8-1490" fmla="*/ 1609912 h 3550128"/>
                <a:gd name="connsiteX9-1491" fmla="*/ 823018 w 1404160"/>
                <a:gd name="connsiteY9-1492" fmla="*/ 1295587 h 3550128"/>
                <a:gd name="connsiteX10-1493" fmla="*/ 765868 w 1404160"/>
                <a:gd name="connsiteY10-1494" fmla="*/ 771712 h 3550128"/>
                <a:gd name="connsiteX11-1495" fmla="*/ 537268 w 1404160"/>
                <a:gd name="connsiteY11-1496" fmla="*/ 628837 h 3550128"/>
                <a:gd name="connsiteX12-1497" fmla="*/ 689668 w 1404160"/>
                <a:gd name="connsiteY12-1498" fmla="*/ 628837 h 3550128"/>
                <a:gd name="connsiteX13-1499" fmla="*/ 765868 w 1404160"/>
                <a:gd name="connsiteY13-1500" fmla="*/ 714562 h 3550128"/>
                <a:gd name="connsiteX14-1501" fmla="*/ 870643 w 1404160"/>
                <a:gd name="connsiteY14-1502" fmla="*/ 187 h 3550128"/>
                <a:gd name="connsiteX15-1503" fmla="*/ 832543 w 1404160"/>
                <a:gd name="connsiteY15-1504" fmla="*/ 647887 h 3550128"/>
                <a:gd name="connsiteX16-1505" fmla="*/ 908743 w 1404160"/>
                <a:gd name="connsiteY16-1506" fmla="*/ 1038412 h 3550128"/>
                <a:gd name="connsiteX17-1507" fmla="*/ 937318 w 1404160"/>
                <a:gd name="connsiteY17-1508" fmla="*/ 1286062 h 3550128"/>
                <a:gd name="connsiteX18-1509" fmla="*/ 1108768 w 1404160"/>
                <a:gd name="connsiteY18-1510" fmla="*/ 1152712 h 3550128"/>
                <a:gd name="connsiteX19-1511" fmla="*/ 1337368 w 1404160"/>
                <a:gd name="connsiteY19-1512" fmla="*/ 1133662 h 3550128"/>
                <a:gd name="connsiteX20-1513" fmla="*/ 1089718 w 1404160"/>
                <a:gd name="connsiteY20-1514" fmla="*/ 1190812 h 3550128"/>
                <a:gd name="connsiteX21-1515" fmla="*/ 880168 w 1404160"/>
                <a:gd name="connsiteY21-1516" fmla="*/ 1495612 h 3550128"/>
                <a:gd name="connsiteX22-1517" fmla="*/ 823018 w 1404160"/>
                <a:gd name="connsiteY22-1518" fmla="*/ 1857562 h 3550128"/>
                <a:gd name="connsiteX23-1519" fmla="*/ 975418 w 1404160"/>
                <a:gd name="connsiteY23-1520" fmla="*/ 2314762 h 3550128"/>
                <a:gd name="connsiteX24-1521" fmla="*/ 899218 w 1404160"/>
                <a:gd name="connsiteY24-1522" fmla="*/ 2552887 h 3550128"/>
                <a:gd name="connsiteX25-1523" fmla="*/ 1213543 w 1404160"/>
                <a:gd name="connsiteY25-1524" fmla="*/ 2495737 h 3550128"/>
                <a:gd name="connsiteX26-1525" fmla="*/ 1404043 w 1404160"/>
                <a:gd name="connsiteY26-1526" fmla="*/ 2590987 h 3550128"/>
                <a:gd name="connsiteX27-1527" fmla="*/ 1188143 w 1404160"/>
                <a:gd name="connsiteY27-1528" fmla="*/ 2552887 h 3550128"/>
                <a:gd name="connsiteX28-1529" fmla="*/ 832543 w 1404160"/>
                <a:gd name="connsiteY28-1530" fmla="*/ 2695762 h 3550128"/>
                <a:gd name="connsiteX29-1531" fmla="*/ 689668 w 1404160"/>
                <a:gd name="connsiteY29-1532" fmla="*/ 3048187 h 3550128"/>
                <a:gd name="connsiteX30-1533" fmla="*/ 918268 w 1404160"/>
                <a:gd name="connsiteY30-1534" fmla="*/ 3381562 h 3550128"/>
                <a:gd name="connsiteX31-1535" fmla="*/ 1016693 w 1404160"/>
                <a:gd name="connsiteY31-1536" fmla="*/ 3543487 h 3550128"/>
                <a:gd name="connsiteX0-1537" fmla="*/ 1016693 w 1404160"/>
                <a:gd name="connsiteY0-1538" fmla="*/ 3543487 h 3550128"/>
                <a:gd name="connsiteX1-1539" fmla="*/ 591243 w 1404160"/>
                <a:gd name="connsiteY1-1540" fmla="*/ 3549837 h 3550128"/>
                <a:gd name="connsiteX2-1541" fmla="*/ 394393 w 1404160"/>
                <a:gd name="connsiteY2-1542" fmla="*/ 3038662 h 3550128"/>
                <a:gd name="connsiteX3-1543" fmla="*/ 746818 w 1404160"/>
                <a:gd name="connsiteY3-1544" fmla="*/ 2343337 h 3550128"/>
                <a:gd name="connsiteX4-1545" fmla="*/ 560128 w 1404160"/>
                <a:gd name="connsiteY4-1546" fmla="*/ 1884232 h 3550128"/>
                <a:gd name="connsiteX5-1547" fmla="*/ 58 w 1404160"/>
                <a:gd name="connsiteY5-1548" fmla="*/ 1832797 h 3550128"/>
                <a:gd name="connsiteX6-1549" fmla="*/ 394393 w 1404160"/>
                <a:gd name="connsiteY6-1550" fmla="*/ 1705162 h 3550128"/>
                <a:gd name="connsiteX7-1551" fmla="*/ 642043 w 1404160"/>
                <a:gd name="connsiteY7-1552" fmla="*/ 1838512 h 3550128"/>
                <a:gd name="connsiteX8-1553" fmla="*/ 689668 w 1404160"/>
                <a:gd name="connsiteY8-1554" fmla="*/ 1609912 h 3550128"/>
                <a:gd name="connsiteX9-1555" fmla="*/ 823018 w 1404160"/>
                <a:gd name="connsiteY9-1556" fmla="*/ 1295587 h 3550128"/>
                <a:gd name="connsiteX10-1557" fmla="*/ 765868 w 1404160"/>
                <a:gd name="connsiteY10-1558" fmla="*/ 771712 h 3550128"/>
                <a:gd name="connsiteX11-1559" fmla="*/ 537268 w 1404160"/>
                <a:gd name="connsiteY11-1560" fmla="*/ 628837 h 3550128"/>
                <a:gd name="connsiteX12-1561" fmla="*/ 689668 w 1404160"/>
                <a:gd name="connsiteY12-1562" fmla="*/ 628837 h 3550128"/>
                <a:gd name="connsiteX13-1563" fmla="*/ 765868 w 1404160"/>
                <a:gd name="connsiteY13-1564" fmla="*/ 714562 h 3550128"/>
                <a:gd name="connsiteX14-1565" fmla="*/ 870643 w 1404160"/>
                <a:gd name="connsiteY14-1566" fmla="*/ 187 h 3550128"/>
                <a:gd name="connsiteX15-1567" fmla="*/ 832543 w 1404160"/>
                <a:gd name="connsiteY15-1568" fmla="*/ 647887 h 3550128"/>
                <a:gd name="connsiteX16-1569" fmla="*/ 908743 w 1404160"/>
                <a:gd name="connsiteY16-1570" fmla="*/ 1038412 h 3550128"/>
                <a:gd name="connsiteX17-1571" fmla="*/ 937318 w 1404160"/>
                <a:gd name="connsiteY17-1572" fmla="*/ 1286062 h 3550128"/>
                <a:gd name="connsiteX18-1573" fmla="*/ 1108768 w 1404160"/>
                <a:gd name="connsiteY18-1574" fmla="*/ 1152712 h 3550128"/>
                <a:gd name="connsiteX19-1575" fmla="*/ 1337368 w 1404160"/>
                <a:gd name="connsiteY19-1576" fmla="*/ 1133662 h 3550128"/>
                <a:gd name="connsiteX20-1577" fmla="*/ 1089718 w 1404160"/>
                <a:gd name="connsiteY20-1578" fmla="*/ 1190812 h 3550128"/>
                <a:gd name="connsiteX21-1579" fmla="*/ 880168 w 1404160"/>
                <a:gd name="connsiteY21-1580" fmla="*/ 1495612 h 3550128"/>
                <a:gd name="connsiteX22-1581" fmla="*/ 823018 w 1404160"/>
                <a:gd name="connsiteY22-1582" fmla="*/ 1857562 h 3550128"/>
                <a:gd name="connsiteX23-1583" fmla="*/ 975418 w 1404160"/>
                <a:gd name="connsiteY23-1584" fmla="*/ 2314762 h 3550128"/>
                <a:gd name="connsiteX24-1585" fmla="*/ 899218 w 1404160"/>
                <a:gd name="connsiteY24-1586" fmla="*/ 2552887 h 3550128"/>
                <a:gd name="connsiteX25-1587" fmla="*/ 1213543 w 1404160"/>
                <a:gd name="connsiteY25-1588" fmla="*/ 2495737 h 3550128"/>
                <a:gd name="connsiteX26-1589" fmla="*/ 1404043 w 1404160"/>
                <a:gd name="connsiteY26-1590" fmla="*/ 2590987 h 3550128"/>
                <a:gd name="connsiteX27-1591" fmla="*/ 1188143 w 1404160"/>
                <a:gd name="connsiteY27-1592" fmla="*/ 2552887 h 3550128"/>
                <a:gd name="connsiteX28-1593" fmla="*/ 832543 w 1404160"/>
                <a:gd name="connsiteY28-1594" fmla="*/ 2695762 h 3550128"/>
                <a:gd name="connsiteX29-1595" fmla="*/ 689668 w 1404160"/>
                <a:gd name="connsiteY29-1596" fmla="*/ 3048187 h 3550128"/>
                <a:gd name="connsiteX30-1597" fmla="*/ 918268 w 1404160"/>
                <a:gd name="connsiteY30-1598" fmla="*/ 3381562 h 3550128"/>
                <a:gd name="connsiteX31-1599" fmla="*/ 1016693 w 1404160"/>
                <a:gd name="connsiteY31-1600" fmla="*/ 3543487 h 3550128"/>
                <a:gd name="connsiteX0-1601" fmla="*/ 1016693 w 1423196"/>
                <a:gd name="connsiteY0-1602" fmla="*/ 3543487 h 3550128"/>
                <a:gd name="connsiteX1-1603" fmla="*/ 591243 w 1423196"/>
                <a:gd name="connsiteY1-1604" fmla="*/ 3549837 h 3550128"/>
                <a:gd name="connsiteX2-1605" fmla="*/ 394393 w 1423196"/>
                <a:gd name="connsiteY2-1606" fmla="*/ 3038662 h 3550128"/>
                <a:gd name="connsiteX3-1607" fmla="*/ 746818 w 1423196"/>
                <a:gd name="connsiteY3-1608" fmla="*/ 2343337 h 3550128"/>
                <a:gd name="connsiteX4-1609" fmla="*/ 560128 w 1423196"/>
                <a:gd name="connsiteY4-1610" fmla="*/ 1884232 h 3550128"/>
                <a:gd name="connsiteX5-1611" fmla="*/ 58 w 1423196"/>
                <a:gd name="connsiteY5-1612" fmla="*/ 1832797 h 3550128"/>
                <a:gd name="connsiteX6-1613" fmla="*/ 394393 w 1423196"/>
                <a:gd name="connsiteY6-1614" fmla="*/ 1705162 h 3550128"/>
                <a:gd name="connsiteX7-1615" fmla="*/ 642043 w 1423196"/>
                <a:gd name="connsiteY7-1616" fmla="*/ 1838512 h 3550128"/>
                <a:gd name="connsiteX8-1617" fmla="*/ 689668 w 1423196"/>
                <a:gd name="connsiteY8-1618" fmla="*/ 1609912 h 3550128"/>
                <a:gd name="connsiteX9-1619" fmla="*/ 823018 w 1423196"/>
                <a:gd name="connsiteY9-1620" fmla="*/ 1295587 h 3550128"/>
                <a:gd name="connsiteX10-1621" fmla="*/ 765868 w 1423196"/>
                <a:gd name="connsiteY10-1622" fmla="*/ 771712 h 3550128"/>
                <a:gd name="connsiteX11-1623" fmla="*/ 537268 w 1423196"/>
                <a:gd name="connsiteY11-1624" fmla="*/ 628837 h 3550128"/>
                <a:gd name="connsiteX12-1625" fmla="*/ 689668 w 1423196"/>
                <a:gd name="connsiteY12-1626" fmla="*/ 628837 h 3550128"/>
                <a:gd name="connsiteX13-1627" fmla="*/ 765868 w 1423196"/>
                <a:gd name="connsiteY13-1628" fmla="*/ 714562 h 3550128"/>
                <a:gd name="connsiteX14-1629" fmla="*/ 870643 w 1423196"/>
                <a:gd name="connsiteY14-1630" fmla="*/ 187 h 3550128"/>
                <a:gd name="connsiteX15-1631" fmla="*/ 832543 w 1423196"/>
                <a:gd name="connsiteY15-1632" fmla="*/ 647887 h 3550128"/>
                <a:gd name="connsiteX16-1633" fmla="*/ 908743 w 1423196"/>
                <a:gd name="connsiteY16-1634" fmla="*/ 1038412 h 3550128"/>
                <a:gd name="connsiteX17-1635" fmla="*/ 937318 w 1423196"/>
                <a:gd name="connsiteY17-1636" fmla="*/ 1286062 h 3550128"/>
                <a:gd name="connsiteX18-1637" fmla="*/ 1108768 w 1423196"/>
                <a:gd name="connsiteY18-1638" fmla="*/ 1152712 h 3550128"/>
                <a:gd name="connsiteX19-1639" fmla="*/ 1337368 w 1423196"/>
                <a:gd name="connsiteY19-1640" fmla="*/ 1133662 h 3550128"/>
                <a:gd name="connsiteX20-1641" fmla="*/ 1089718 w 1423196"/>
                <a:gd name="connsiteY20-1642" fmla="*/ 1190812 h 3550128"/>
                <a:gd name="connsiteX21-1643" fmla="*/ 880168 w 1423196"/>
                <a:gd name="connsiteY21-1644" fmla="*/ 1495612 h 3550128"/>
                <a:gd name="connsiteX22-1645" fmla="*/ 823018 w 1423196"/>
                <a:gd name="connsiteY22-1646" fmla="*/ 1857562 h 3550128"/>
                <a:gd name="connsiteX23-1647" fmla="*/ 975418 w 1423196"/>
                <a:gd name="connsiteY23-1648" fmla="*/ 2314762 h 3550128"/>
                <a:gd name="connsiteX24-1649" fmla="*/ 899218 w 1423196"/>
                <a:gd name="connsiteY24-1650" fmla="*/ 2552887 h 3550128"/>
                <a:gd name="connsiteX25-1651" fmla="*/ 1213543 w 1423196"/>
                <a:gd name="connsiteY25-1652" fmla="*/ 2495737 h 3550128"/>
                <a:gd name="connsiteX26-1653" fmla="*/ 1423093 w 1423196"/>
                <a:gd name="connsiteY26-1654" fmla="*/ 2612418 h 3550128"/>
                <a:gd name="connsiteX27-1655" fmla="*/ 1188143 w 1423196"/>
                <a:gd name="connsiteY27-1656" fmla="*/ 2552887 h 3550128"/>
                <a:gd name="connsiteX28-1657" fmla="*/ 832543 w 1423196"/>
                <a:gd name="connsiteY28-1658" fmla="*/ 2695762 h 3550128"/>
                <a:gd name="connsiteX29-1659" fmla="*/ 689668 w 1423196"/>
                <a:gd name="connsiteY29-1660" fmla="*/ 3048187 h 3550128"/>
                <a:gd name="connsiteX30-1661" fmla="*/ 918268 w 1423196"/>
                <a:gd name="connsiteY30-1662" fmla="*/ 3381562 h 3550128"/>
                <a:gd name="connsiteX31-1663" fmla="*/ 1016693 w 1423196"/>
                <a:gd name="connsiteY31-1664" fmla="*/ 3543487 h 3550128"/>
                <a:gd name="connsiteX0-1665" fmla="*/ 1016693 w 1420817"/>
                <a:gd name="connsiteY0-1666" fmla="*/ 3543487 h 3550128"/>
                <a:gd name="connsiteX1-1667" fmla="*/ 591243 w 1420817"/>
                <a:gd name="connsiteY1-1668" fmla="*/ 3549837 h 3550128"/>
                <a:gd name="connsiteX2-1669" fmla="*/ 394393 w 1420817"/>
                <a:gd name="connsiteY2-1670" fmla="*/ 3038662 h 3550128"/>
                <a:gd name="connsiteX3-1671" fmla="*/ 746818 w 1420817"/>
                <a:gd name="connsiteY3-1672" fmla="*/ 2343337 h 3550128"/>
                <a:gd name="connsiteX4-1673" fmla="*/ 560128 w 1420817"/>
                <a:gd name="connsiteY4-1674" fmla="*/ 1884232 h 3550128"/>
                <a:gd name="connsiteX5-1675" fmla="*/ 58 w 1420817"/>
                <a:gd name="connsiteY5-1676" fmla="*/ 1832797 h 3550128"/>
                <a:gd name="connsiteX6-1677" fmla="*/ 394393 w 1420817"/>
                <a:gd name="connsiteY6-1678" fmla="*/ 1705162 h 3550128"/>
                <a:gd name="connsiteX7-1679" fmla="*/ 642043 w 1420817"/>
                <a:gd name="connsiteY7-1680" fmla="*/ 1838512 h 3550128"/>
                <a:gd name="connsiteX8-1681" fmla="*/ 689668 w 1420817"/>
                <a:gd name="connsiteY8-1682" fmla="*/ 1609912 h 3550128"/>
                <a:gd name="connsiteX9-1683" fmla="*/ 823018 w 1420817"/>
                <a:gd name="connsiteY9-1684" fmla="*/ 1295587 h 3550128"/>
                <a:gd name="connsiteX10-1685" fmla="*/ 765868 w 1420817"/>
                <a:gd name="connsiteY10-1686" fmla="*/ 771712 h 3550128"/>
                <a:gd name="connsiteX11-1687" fmla="*/ 537268 w 1420817"/>
                <a:gd name="connsiteY11-1688" fmla="*/ 628837 h 3550128"/>
                <a:gd name="connsiteX12-1689" fmla="*/ 689668 w 1420817"/>
                <a:gd name="connsiteY12-1690" fmla="*/ 628837 h 3550128"/>
                <a:gd name="connsiteX13-1691" fmla="*/ 765868 w 1420817"/>
                <a:gd name="connsiteY13-1692" fmla="*/ 714562 h 3550128"/>
                <a:gd name="connsiteX14-1693" fmla="*/ 870643 w 1420817"/>
                <a:gd name="connsiteY14-1694" fmla="*/ 187 h 3550128"/>
                <a:gd name="connsiteX15-1695" fmla="*/ 832543 w 1420817"/>
                <a:gd name="connsiteY15-1696" fmla="*/ 647887 h 3550128"/>
                <a:gd name="connsiteX16-1697" fmla="*/ 908743 w 1420817"/>
                <a:gd name="connsiteY16-1698" fmla="*/ 1038412 h 3550128"/>
                <a:gd name="connsiteX17-1699" fmla="*/ 937318 w 1420817"/>
                <a:gd name="connsiteY17-1700" fmla="*/ 1286062 h 3550128"/>
                <a:gd name="connsiteX18-1701" fmla="*/ 1108768 w 1420817"/>
                <a:gd name="connsiteY18-1702" fmla="*/ 1152712 h 3550128"/>
                <a:gd name="connsiteX19-1703" fmla="*/ 1337368 w 1420817"/>
                <a:gd name="connsiteY19-1704" fmla="*/ 1133662 h 3550128"/>
                <a:gd name="connsiteX20-1705" fmla="*/ 1089718 w 1420817"/>
                <a:gd name="connsiteY20-1706" fmla="*/ 1190812 h 3550128"/>
                <a:gd name="connsiteX21-1707" fmla="*/ 880168 w 1420817"/>
                <a:gd name="connsiteY21-1708" fmla="*/ 1495612 h 3550128"/>
                <a:gd name="connsiteX22-1709" fmla="*/ 823018 w 1420817"/>
                <a:gd name="connsiteY22-1710" fmla="*/ 1857562 h 3550128"/>
                <a:gd name="connsiteX23-1711" fmla="*/ 975418 w 1420817"/>
                <a:gd name="connsiteY23-1712" fmla="*/ 2314762 h 3550128"/>
                <a:gd name="connsiteX24-1713" fmla="*/ 899218 w 1420817"/>
                <a:gd name="connsiteY24-1714" fmla="*/ 2552887 h 3550128"/>
                <a:gd name="connsiteX25-1715" fmla="*/ 1213543 w 1420817"/>
                <a:gd name="connsiteY25-1716" fmla="*/ 2495737 h 3550128"/>
                <a:gd name="connsiteX26-1717" fmla="*/ 1420712 w 1420817"/>
                <a:gd name="connsiteY26-1718" fmla="*/ 2583843 h 3550128"/>
                <a:gd name="connsiteX27-1719" fmla="*/ 1188143 w 1420817"/>
                <a:gd name="connsiteY27-1720" fmla="*/ 2552887 h 3550128"/>
                <a:gd name="connsiteX28-1721" fmla="*/ 832543 w 1420817"/>
                <a:gd name="connsiteY28-1722" fmla="*/ 2695762 h 3550128"/>
                <a:gd name="connsiteX29-1723" fmla="*/ 689668 w 1420817"/>
                <a:gd name="connsiteY29-1724" fmla="*/ 3048187 h 3550128"/>
                <a:gd name="connsiteX30-1725" fmla="*/ 918268 w 1420817"/>
                <a:gd name="connsiteY30-1726" fmla="*/ 3381562 h 3550128"/>
                <a:gd name="connsiteX31-1727" fmla="*/ 1016693 w 1420817"/>
                <a:gd name="connsiteY31-1728" fmla="*/ 3543487 h 3550128"/>
                <a:gd name="connsiteX0-1729" fmla="*/ 1016693 w 1420960"/>
                <a:gd name="connsiteY0-1730" fmla="*/ 3543487 h 3550128"/>
                <a:gd name="connsiteX1-1731" fmla="*/ 591243 w 1420960"/>
                <a:gd name="connsiteY1-1732" fmla="*/ 3549837 h 3550128"/>
                <a:gd name="connsiteX2-1733" fmla="*/ 394393 w 1420960"/>
                <a:gd name="connsiteY2-1734" fmla="*/ 3038662 h 3550128"/>
                <a:gd name="connsiteX3-1735" fmla="*/ 746818 w 1420960"/>
                <a:gd name="connsiteY3-1736" fmla="*/ 2343337 h 3550128"/>
                <a:gd name="connsiteX4-1737" fmla="*/ 560128 w 1420960"/>
                <a:gd name="connsiteY4-1738" fmla="*/ 1884232 h 3550128"/>
                <a:gd name="connsiteX5-1739" fmla="*/ 58 w 1420960"/>
                <a:gd name="connsiteY5-1740" fmla="*/ 1832797 h 3550128"/>
                <a:gd name="connsiteX6-1741" fmla="*/ 394393 w 1420960"/>
                <a:gd name="connsiteY6-1742" fmla="*/ 1705162 h 3550128"/>
                <a:gd name="connsiteX7-1743" fmla="*/ 642043 w 1420960"/>
                <a:gd name="connsiteY7-1744" fmla="*/ 1838512 h 3550128"/>
                <a:gd name="connsiteX8-1745" fmla="*/ 689668 w 1420960"/>
                <a:gd name="connsiteY8-1746" fmla="*/ 1609912 h 3550128"/>
                <a:gd name="connsiteX9-1747" fmla="*/ 823018 w 1420960"/>
                <a:gd name="connsiteY9-1748" fmla="*/ 1295587 h 3550128"/>
                <a:gd name="connsiteX10-1749" fmla="*/ 765868 w 1420960"/>
                <a:gd name="connsiteY10-1750" fmla="*/ 771712 h 3550128"/>
                <a:gd name="connsiteX11-1751" fmla="*/ 537268 w 1420960"/>
                <a:gd name="connsiteY11-1752" fmla="*/ 628837 h 3550128"/>
                <a:gd name="connsiteX12-1753" fmla="*/ 689668 w 1420960"/>
                <a:gd name="connsiteY12-1754" fmla="*/ 628837 h 3550128"/>
                <a:gd name="connsiteX13-1755" fmla="*/ 765868 w 1420960"/>
                <a:gd name="connsiteY13-1756" fmla="*/ 714562 h 3550128"/>
                <a:gd name="connsiteX14-1757" fmla="*/ 870643 w 1420960"/>
                <a:gd name="connsiteY14-1758" fmla="*/ 187 h 3550128"/>
                <a:gd name="connsiteX15-1759" fmla="*/ 832543 w 1420960"/>
                <a:gd name="connsiteY15-1760" fmla="*/ 647887 h 3550128"/>
                <a:gd name="connsiteX16-1761" fmla="*/ 908743 w 1420960"/>
                <a:gd name="connsiteY16-1762" fmla="*/ 1038412 h 3550128"/>
                <a:gd name="connsiteX17-1763" fmla="*/ 937318 w 1420960"/>
                <a:gd name="connsiteY17-1764" fmla="*/ 1286062 h 3550128"/>
                <a:gd name="connsiteX18-1765" fmla="*/ 1108768 w 1420960"/>
                <a:gd name="connsiteY18-1766" fmla="*/ 1152712 h 3550128"/>
                <a:gd name="connsiteX19-1767" fmla="*/ 1337368 w 1420960"/>
                <a:gd name="connsiteY19-1768" fmla="*/ 1133662 h 3550128"/>
                <a:gd name="connsiteX20-1769" fmla="*/ 1089718 w 1420960"/>
                <a:gd name="connsiteY20-1770" fmla="*/ 1190812 h 3550128"/>
                <a:gd name="connsiteX21-1771" fmla="*/ 880168 w 1420960"/>
                <a:gd name="connsiteY21-1772" fmla="*/ 1495612 h 3550128"/>
                <a:gd name="connsiteX22-1773" fmla="*/ 823018 w 1420960"/>
                <a:gd name="connsiteY22-1774" fmla="*/ 1857562 h 3550128"/>
                <a:gd name="connsiteX23-1775" fmla="*/ 975418 w 1420960"/>
                <a:gd name="connsiteY23-1776" fmla="*/ 2314762 h 3550128"/>
                <a:gd name="connsiteX24-1777" fmla="*/ 899218 w 1420960"/>
                <a:gd name="connsiteY24-1778" fmla="*/ 2552887 h 3550128"/>
                <a:gd name="connsiteX25-1779" fmla="*/ 1213543 w 1420960"/>
                <a:gd name="connsiteY25-1780" fmla="*/ 2495737 h 3550128"/>
                <a:gd name="connsiteX26-1781" fmla="*/ 1420712 w 1420960"/>
                <a:gd name="connsiteY26-1782" fmla="*/ 2583843 h 3550128"/>
                <a:gd name="connsiteX27-1783" fmla="*/ 1188143 w 1420960"/>
                <a:gd name="connsiteY27-1784" fmla="*/ 2552887 h 3550128"/>
                <a:gd name="connsiteX28-1785" fmla="*/ 832543 w 1420960"/>
                <a:gd name="connsiteY28-1786" fmla="*/ 2695762 h 3550128"/>
                <a:gd name="connsiteX29-1787" fmla="*/ 689668 w 1420960"/>
                <a:gd name="connsiteY29-1788" fmla="*/ 3048187 h 3550128"/>
                <a:gd name="connsiteX30-1789" fmla="*/ 918268 w 1420960"/>
                <a:gd name="connsiteY30-1790" fmla="*/ 3381562 h 3550128"/>
                <a:gd name="connsiteX31-1791" fmla="*/ 1016693 w 1420960"/>
                <a:gd name="connsiteY31-1792" fmla="*/ 3543487 h 3550128"/>
                <a:gd name="connsiteX0-1793" fmla="*/ 1016693 w 1432703"/>
                <a:gd name="connsiteY0-1794" fmla="*/ 3543487 h 3550128"/>
                <a:gd name="connsiteX1-1795" fmla="*/ 591243 w 1432703"/>
                <a:gd name="connsiteY1-1796" fmla="*/ 3549837 h 3550128"/>
                <a:gd name="connsiteX2-1797" fmla="*/ 394393 w 1432703"/>
                <a:gd name="connsiteY2-1798" fmla="*/ 3038662 h 3550128"/>
                <a:gd name="connsiteX3-1799" fmla="*/ 746818 w 1432703"/>
                <a:gd name="connsiteY3-1800" fmla="*/ 2343337 h 3550128"/>
                <a:gd name="connsiteX4-1801" fmla="*/ 560128 w 1432703"/>
                <a:gd name="connsiteY4-1802" fmla="*/ 1884232 h 3550128"/>
                <a:gd name="connsiteX5-1803" fmla="*/ 58 w 1432703"/>
                <a:gd name="connsiteY5-1804" fmla="*/ 1832797 h 3550128"/>
                <a:gd name="connsiteX6-1805" fmla="*/ 394393 w 1432703"/>
                <a:gd name="connsiteY6-1806" fmla="*/ 1705162 h 3550128"/>
                <a:gd name="connsiteX7-1807" fmla="*/ 642043 w 1432703"/>
                <a:gd name="connsiteY7-1808" fmla="*/ 1838512 h 3550128"/>
                <a:gd name="connsiteX8-1809" fmla="*/ 689668 w 1432703"/>
                <a:gd name="connsiteY8-1810" fmla="*/ 1609912 h 3550128"/>
                <a:gd name="connsiteX9-1811" fmla="*/ 823018 w 1432703"/>
                <a:gd name="connsiteY9-1812" fmla="*/ 1295587 h 3550128"/>
                <a:gd name="connsiteX10-1813" fmla="*/ 765868 w 1432703"/>
                <a:gd name="connsiteY10-1814" fmla="*/ 771712 h 3550128"/>
                <a:gd name="connsiteX11-1815" fmla="*/ 537268 w 1432703"/>
                <a:gd name="connsiteY11-1816" fmla="*/ 628837 h 3550128"/>
                <a:gd name="connsiteX12-1817" fmla="*/ 689668 w 1432703"/>
                <a:gd name="connsiteY12-1818" fmla="*/ 628837 h 3550128"/>
                <a:gd name="connsiteX13-1819" fmla="*/ 765868 w 1432703"/>
                <a:gd name="connsiteY13-1820" fmla="*/ 714562 h 3550128"/>
                <a:gd name="connsiteX14-1821" fmla="*/ 870643 w 1432703"/>
                <a:gd name="connsiteY14-1822" fmla="*/ 187 h 3550128"/>
                <a:gd name="connsiteX15-1823" fmla="*/ 832543 w 1432703"/>
                <a:gd name="connsiteY15-1824" fmla="*/ 647887 h 3550128"/>
                <a:gd name="connsiteX16-1825" fmla="*/ 908743 w 1432703"/>
                <a:gd name="connsiteY16-1826" fmla="*/ 1038412 h 3550128"/>
                <a:gd name="connsiteX17-1827" fmla="*/ 937318 w 1432703"/>
                <a:gd name="connsiteY17-1828" fmla="*/ 1286062 h 3550128"/>
                <a:gd name="connsiteX18-1829" fmla="*/ 1108768 w 1432703"/>
                <a:gd name="connsiteY18-1830" fmla="*/ 1152712 h 3550128"/>
                <a:gd name="connsiteX19-1831" fmla="*/ 1337368 w 1432703"/>
                <a:gd name="connsiteY19-1832" fmla="*/ 1133662 h 3550128"/>
                <a:gd name="connsiteX20-1833" fmla="*/ 1089718 w 1432703"/>
                <a:gd name="connsiteY20-1834" fmla="*/ 1190812 h 3550128"/>
                <a:gd name="connsiteX21-1835" fmla="*/ 880168 w 1432703"/>
                <a:gd name="connsiteY21-1836" fmla="*/ 1495612 h 3550128"/>
                <a:gd name="connsiteX22-1837" fmla="*/ 823018 w 1432703"/>
                <a:gd name="connsiteY22-1838" fmla="*/ 1857562 h 3550128"/>
                <a:gd name="connsiteX23-1839" fmla="*/ 975418 w 1432703"/>
                <a:gd name="connsiteY23-1840" fmla="*/ 2314762 h 3550128"/>
                <a:gd name="connsiteX24-1841" fmla="*/ 899218 w 1432703"/>
                <a:gd name="connsiteY24-1842" fmla="*/ 2552887 h 3550128"/>
                <a:gd name="connsiteX25-1843" fmla="*/ 1213543 w 1432703"/>
                <a:gd name="connsiteY25-1844" fmla="*/ 2495737 h 3550128"/>
                <a:gd name="connsiteX26-1845" fmla="*/ 1420712 w 1432703"/>
                <a:gd name="connsiteY26-1846" fmla="*/ 2583843 h 3550128"/>
                <a:gd name="connsiteX27-1847" fmla="*/ 1188143 w 1432703"/>
                <a:gd name="connsiteY27-1848" fmla="*/ 2552887 h 3550128"/>
                <a:gd name="connsiteX28-1849" fmla="*/ 832543 w 1432703"/>
                <a:gd name="connsiteY28-1850" fmla="*/ 2695762 h 3550128"/>
                <a:gd name="connsiteX29-1851" fmla="*/ 689668 w 1432703"/>
                <a:gd name="connsiteY29-1852" fmla="*/ 3048187 h 3550128"/>
                <a:gd name="connsiteX30-1853" fmla="*/ 918268 w 1432703"/>
                <a:gd name="connsiteY30-1854" fmla="*/ 3381562 h 3550128"/>
                <a:gd name="connsiteX31-1855" fmla="*/ 1016693 w 1432703"/>
                <a:gd name="connsiteY31-1856" fmla="*/ 3543487 h 3550128"/>
                <a:gd name="connsiteX0-1857" fmla="*/ 1016693 w 1420712"/>
                <a:gd name="connsiteY0-1858" fmla="*/ 3543487 h 3550128"/>
                <a:gd name="connsiteX1-1859" fmla="*/ 591243 w 1420712"/>
                <a:gd name="connsiteY1-1860" fmla="*/ 3549837 h 3550128"/>
                <a:gd name="connsiteX2-1861" fmla="*/ 394393 w 1420712"/>
                <a:gd name="connsiteY2-1862" fmla="*/ 3038662 h 3550128"/>
                <a:gd name="connsiteX3-1863" fmla="*/ 746818 w 1420712"/>
                <a:gd name="connsiteY3-1864" fmla="*/ 2343337 h 3550128"/>
                <a:gd name="connsiteX4-1865" fmla="*/ 560128 w 1420712"/>
                <a:gd name="connsiteY4-1866" fmla="*/ 1884232 h 3550128"/>
                <a:gd name="connsiteX5-1867" fmla="*/ 58 w 1420712"/>
                <a:gd name="connsiteY5-1868" fmla="*/ 1832797 h 3550128"/>
                <a:gd name="connsiteX6-1869" fmla="*/ 394393 w 1420712"/>
                <a:gd name="connsiteY6-1870" fmla="*/ 1705162 h 3550128"/>
                <a:gd name="connsiteX7-1871" fmla="*/ 642043 w 1420712"/>
                <a:gd name="connsiteY7-1872" fmla="*/ 1838512 h 3550128"/>
                <a:gd name="connsiteX8-1873" fmla="*/ 689668 w 1420712"/>
                <a:gd name="connsiteY8-1874" fmla="*/ 1609912 h 3550128"/>
                <a:gd name="connsiteX9-1875" fmla="*/ 823018 w 1420712"/>
                <a:gd name="connsiteY9-1876" fmla="*/ 1295587 h 3550128"/>
                <a:gd name="connsiteX10-1877" fmla="*/ 765868 w 1420712"/>
                <a:gd name="connsiteY10-1878" fmla="*/ 771712 h 3550128"/>
                <a:gd name="connsiteX11-1879" fmla="*/ 537268 w 1420712"/>
                <a:gd name="connsiteY11-1880" fmla="*/ 628837 h 3550128"/>
                <a:gd name="connsiteX12-1881" fmla="*/ 689668 w 1420712"/>
                <a:gd name="connsiteY12-1882" fmla="*/ 628837 h 3550128"/>
                <a:gd name="connsiteX13-1883" fmla="*/ 765868 w 1420712"/>
                <a:gd name="connsiteY13-1884" fmla="*/ 714562 h 3550128"/>
                <a:gd name="connsiteX14-1885" fmla="*/ 870643 w 1420712"/>
                <a:gd name="connsiteY14-1886" fmla="*/ 187 h 3550128"/>
                <a:gd name="connsiteX15-1887" fmla="*/ 832543 w 1420712"/>
                <a:gd name="connsiteY15-1888" fmla="*/ 647887 h 3550128"/>
                <a:gd name="connsiteX16-1889" fmla="*/ 908743 w 1420712"/>
                <a:gd name="connsiteY16-1890" fmla="*/ 1038412 h 3550128"/>
                <a:gd name="connsiteX17-1891" fmla="*/ 937318 w 1420712"/>
                <a:gd name="connsiteY17-1892" fmla="*/ 1286062 h 3550128"/>
                <a:gd name="connsiteX18-1893" fmla="*/ 1108768 w 1420712"/>
                <a:gd name="connsiteY18-1894" fmla="*/ 1152712 h 3550128"/>
                <a:gd name="connsiteX19-1895" fmla="*/ 1337368 w 1420712"/>
                <a:gd name="connsiteY19-1896" fmla="*/ 1133662 h 3550128"/>
                <a:gd name="connsiteX20-1897" fmla="*/ 1089718 w 1420712"/>
                <a:gd name="connsiteY20-1898" fmla="*/ 1190812 h 3550128"/>
                <a:gd name="connsiteX21-1899" fmla="*/ 880168 w 1420712"/>
                <a:gd name="connsiteY21-1900" fmla="*/ 1495612 h 3550128"/>
                <a:gd name="connsiteX22-1901" fmla="*/ 823018 w 1420712"/>
                <a:gd name="connsiteY22-1902" fmla="*/ 1857562 h 3550128"/>
                <a:gd name="connsiteX23-1903" fmla="*/ 975418 w 1420712"/>
                <a:gd name="connsiteY23-1904" fmla="*/ 2314762 h 3550128"/>
                <a:gd name="connsiteX24-1905" fmla="*/ 899218 w 1420712"/>
                <a:gd name="connsiteY24-1906" fmla="*/ 2552887 h 3550128"/>
                <a:gd name="connsiteX25-1907" fmla="*/ 1213543 w 1420712"/>
                <a:gd name="connsiteY25-1908" fmla="*/ 2495737 h 3550128"/>
                <a:gd name="connsiteX26-1909" fmla="*/ 1420712 w 1420712"/>
                <a:gd name="connsiteY26-1910" fmla="*/ 2583843 h 3550128"/>
                <a:gd name="connsiteX27-1911" fmla="*/ 1188143 w 1420712"/>
                <a:gd name="connsiteY27-1912" fmla="*/ 2552887 h 3550128"/>
                <a:gd name="connsiteX28-1913" fmla="*/ 832543 w 1420712"/>
                <a:gd name="connsiteY28-1914" fmla="*/ 2695762 h 3550128"/>
                <a:gd name="connsiteX29-1915" fmla="*/ 689668 w 1420712"/>
                <a:gd name="connsiteY29-1916" fmla="*/ 3048187 h 3550128"/>
                <a:gd name="connsiteX30-1917" fmla="*/ 918268 w 1420712"/>
                <a:gd name="connsiteY30-1918" fmla="*/ 3381562 h 3550128"/>
                <a:gd name="connsiteX31-1919" fmla="*/ 1016693 w 1420712"/>
                <a:gd name="connsiteY31-1920" fmla="*/ 3543487 h 3550128"/>
                <a:gd name="connsiteX0-1921" fmla="*/ 1016693 w 1432618"/>
                <a:gd name="connsiteY0-1922" fmla="*/ 3543487 h 3550128"/>
                <a:gd name="connsiteX1-1923" fmla="*/ 591243 w 1432618"/>
                <a:gd name="connsiteY1-1924" fmla="*/ 3549837 h 3550128"/>
                <a:gd name="connsiteX2-1925" fmla="*/ 394393 w 1432618"/>
                <a:gd name="connsiteY2-1926" fmla="*/ 3038662 h 3550128"/>
                <a:gd name="connsiteX3-1927" fmla="*/ 746818 w 1432618"/>
                <a:gd name="connsiteY3-1928" fmla="*/ 2343337 h 3550128"/>
                <a:gd name="connsiteX4-1929" fmla="*/ 560128 w 1432618"/>
                <a:gd name="connsiteY4-1930" fmla="*/ 1884232 h 3550128"/>
                <a:gd name="connsiteX5-1931" fmla="*/ 58 w 1432618"/>
                <a:gd name="connsiteY5-1932" fmla="*/ 1832797 h 3550128"/>
                <a:gd name="connsiteX6-1933" fmla="*/ 394393 w 1432618"/>
                <a:gd name="connsiteY6-1934" fmla="*/ 1705162 h 3550128"/>
                <a:gd name="connsiteX7-1935" fmla="*/ 642043 w 1432618"/>
                <a:gd name="connsiteY7-1936" fmla="*/ 1838512 h 3550128"/>
                <a:gd name="connsiteX8-1937" fmla="*/ 689668 w 1432618"/>
                <a:gd name="connsiteY8-1938" fmla="*/ 1609912 h 3550128"/>
                <a:gd name="connsiteX9-1939" fmla="*/ 823018 w 1432618"/>
                <a:gd name="connsiteY9-1940" fmla="*/ 1295587 h 3550128"/>
                <a:gd name="connsiteX10-1941" fmla="*/ 765868 w 1432618"/>
                <a:gd name="connsiteY10-1942" fmla="*/ 771712 h 3550128"/>
                <a:gd name="connsiteX11-1943" fmla="*/ 537268 w 1432618"/>
                <a:gd name="connsiteY11-1944" fmla="*/ 628837 h 3550128"/>
                <a:gd name="connsiteX12-1945" fmla="*/ 689668 w 1432618"/>
                <a:gd name="connsiteY12-1946" fmla="*/ 628837 h 3550128"/>
                <a:gd name="connsiteX13-1947" fmla="*/ 765868 w 1432618"/>
                <a:gd name="connsiteY13-1948" fmla="*/ 714562 h 3550128"/>
                <a:gd name="connsiteX14-1949" fmla="*/ 870643 w 1432618"/>
                <a:gd name="connsiteY14-1950" fmla="*/ 187 h 3550128"/>
                <a:gd name="connsiteX15-1951" fmla="*/ 832543 w 1432618"/>
                <a:gd name="connsiteY15-1952" fmla="*/ 647887 h 3550128"/>
                <a:gd name="connsiteX16-1953" fmla="*/ 908743 w 1432618"/>
                <a:gd name="connsiteY16-1954" fmla="*/ 1038412 h 3550128"/>
                <a:gd name="connsiteX17-1955" fmla="*/ 937318 w 1432618"/>
                <a:gd name="connsiteY17-1956" fmla="*/ 1286062 h 3550128"/>
                <a:gd name="connsiteX18-1957" fmla="*/ 1108768 w 1432618"/>
                <a:gd name="connsiteY18-1958" fmla="*/ 1152712 h 3550128"/>
                <a:gd name="connsiteX19-1959" fmla="*/ 1337368 w 1432618"/>
                <a:gd name="connsiteY19-1960" fmla="*/ 1133662 h 3550128"/>
                <a:gd name="connsiteX20-1961" fmla="*/ 1089718 w 1432618"/>
                <a:gd name="connsiteY20-1962" fmla="*/ 1190812 h 3550128"/>
                <a:gd name="connsiteX21-1963" fmla="*/ 880168 w 1432618"/>
                <a:gd name="connsiteY21-1964" fmla="*/ 1495612 h 3550128"/>
                <a:gd name="connsiteX22-1965" fmla="*/ 823018 w 1432618"/>
                <a:gd name="connsiteY22-1966" fmla="*/ 1857562 h 3550128"/>
                <a:gd name="connsiteX23-1967" fmla="*/ 975418 w 1432618"/>
                <a:gd name="connsiteY23-1968" fmla="*/ 2314762 h 3550128"/>
                <a:gd name="connsiteX24-1969" fmla="*/ 899218 w 1432618"/>
                <a:gd name="connsiteY24-1970" fmla="*/ 2552887 h 3550128"/>
                <a:gd name="connsiteX25-1971" fmla="*/ 1213543 w 1432618"/>
                <a:gd name="connsiteY25-1972" fmla="*/ 2495737 h 3550128"/>
                <a:gd name="connsiteX26-1973" fmla="*/ 1432618 w 1432618"/>
                <a:gd name="connsiteY26-1974" fmla="*/ 2588606 h 3550128"/>
                <a:gd name="connsiteX27-1975" fmla="*/ 1188143 w 1432618"/>
                <a:gd name="connsiteY27-1976" fmla="*/ 2552887 h 3550128"/>
                <a:gd name="connsiteX28-1977" fmla="*/ 832543 w 1432618"/>
                <a:gd name="connsiteY28-1978" fmla="*/ 2695762 h 3550128"/>
                <a:gd name="connsiteX29-1979" fmla="*/ 689668 w 1432618"/>
                <a:gd name="connsiteY29-1980" fmla="*/ 3048187 h 3550128"/>
                <a:gd name="connsiteX30-1981" fmla="*/ 918268 w 1432618"/>
                <a:gd name="connsiteY30-1982" fmla="*/ 3381562 h 3550128"/>
                <a:gd name="connsiteX31-1983" fmla="*/ 1016693 w 1432618"/>
                <a:gd name="connsiteY31-1984" fmla="*/ 3543487 h 3550128"/>
                <a:gd name="connsiteX0-1985" fmla="*/ 1016693 w 1432618"/>
                <a:gd name="connsiteY0-1986" fmla="*/ 3543487 h 3550128"/>
                <a:gd name="connsiteX1-1987" fmla="*/ 591243 w 1432618"/>
                <a:gd name="connsiteY1-1988" fmla="*/ 3549837 h 3550128"/>
                <a:gd name="connsiteX2-1989" fmla="*/ 394393 w 1432618"/>
                <a:gd name="connsiteY2-1990" fmla="*/ 3038662 h 3550128"/>
                <a:gd name="connsiteX3-1991" fmla="*/ 746818 w 1432618"/>
                <a:gd name="connsiteY3-1992" fmla="*/ 2343337 h 3550128"/>
                <a:gd name="connsiteX4-1993" fmla="*/ 560128 w 1432618"/>
                <a:gd name="connsiteY4-1994" fmla="*/ 1884232 h 3550128"/>
                <a:gd name="connsiteX5-1995" fmla="*/ 58 w 1432618"/>
                <a:gd name="connsiteY5-1996" fmla="*/ 1832797 h 3550128"/>
                <a:gd name="connsiteX6-1997" fmla="*/ 394393 w 1432618"/>
                <a:gd name="connsiteY6-1998" fmla="*/ 1705162 h 3550128"/>
                <a:gd name="connsiteX7-1999" fmla="*/ 642043 w 1432618"/>
                <a:gd name="connsiteY7-2000" fmla="*/ 1838512 h 3550128"/>
                <a:gd name="connsiteX8-2001" fmla="*/ 689668 w 1432618"/>
                <a:gd name="connsiteY8-2002" fmla="*/ 1609912 h 3550128"/>
                <a:gd name="connsiteX9-2003" fmla="*/ 823018 w 1432618"/>
                <a:gd name="connsiteY9-2004" fmla="*/ 1295587 h 3550128"/>
                <a:gd name="connsiteX10-2005" fmla="*/ 765868 w 1432618"/>
                <a:gd name="connsiteY10-2006" fmla="*/ 771712 h 3550128"/>
                <a:gd name="connsiteX11-2007" fmla="*/ 537268 w 1432618"/>
                <a:gd name="connsiteY11-2008" fmla="*/ 628837 h 3550128"/>
                <a:gd name="connsiteX12-2009" fmla="*/ 689668 w 1432618"/>
                <a:gd name="connsiteY12-2010" fmla="*/ 628837 h 3550128"/>
                <a:gd name="connsiteX13-2011" fmla="*/ 765868 w 1432618"/>
                <a:gd name="connsiteY13-2012" fmla="*/ 714562 h 3550128"/>
                <a:gd name="connsiteX14-2013" fmla="*/ 870643 w 1432618"/>
                <a:gd name="connsiteY14-2014" fmla="*/ 187 h 3550128"/>
                <a:gd name="connsiteX15-2015" fmla="*/ 832543 w 1432618"/>
                <a:gd name="connsiteY15-2016" fmla="*/ 647887 h 3550128"/>
                <a:gd name="connsiteX16-2017" fmla="*/ 908743 w 1432618"/>
                <a:gd name="connsiteY16-2018" fmla="*/ 1038412 h 3550128"/>
                <a:gd name="connsiteX17-2019" fmla="*/ 937318 w 1432618"/>
                <a:gd name="connsiteY17-2020" fmla="*/ 1286062 h 3550128"/>
                <a:gd name="connsiteX18-2021" fmla="*/ 1108768 w 1432618"/>
                <a:gd name="connsiteY18-2022" fmla="*/ 1152712 h 3550128"/>
                <a:gd name="connsiteX19-2023" fmla="*/ 1337368 w 1432618"/>
                <a:gd name="connsiteY19-2024" fmla="*/ 1133662 h 3550128"/>
                <a:gd name="connsiteX20-2025" fmla="*/ 1089718 w 1432618"/>
                <a:gd name="connsiteY20-2026" fmla="*/ 1190812 h 3550128"/>
                <a:gd name="connsiteX21-2027" fmla="*/ 880168 w 1432618"/>
                <a:gd name="connsiteY21-2028" fmla="*/ 1495612 h 3550128"/>
                <a:gd name="connsiteX22-2029" fmla="*/ 823018 w 1432618"/>
                <a:gd name="connsiteY22-2030" fmla="*/ 1857562 h 3550128"/>
                <a:gd name="connsiteX23-2031" fmla="*/ 975418 w 1432618"/>
                <a:gd name="connsiteY23-2032" fmla="*/ 2314762 h 3550128"/>
                <a:gd name="connsiteX24-2033" fmla="*/ 899218 w 1432618"/>
                <a:gd name="connsiteY24-2034" fmla="*/ 2552887 h 3550128"/>
                <a:gd name="connsiteX25-2035" fmla="*/ 1213543 w 1432618"/>
                <a:gd name="connsiteY25-2036" fmla="*/ 2495737 h 3550128"/>
                <a:gd name="connsiteX26-2037" fmla="*/ 1432618 w 1432618"/>
                <a:gd name="connsiteY26-2038" fmla="*/ 2588606 h 3550128"/>
                <a:gd name="connsiteX27-2039" fmla="*/ 1188143 w 1432618"/>
                <a:gd name="connsiteY27-2040" fmla="*/ 2552887 h 3550128"/>
                <a:gd name="connsiteX28-2041" fmla="*/ 832543 w 1432618"/>
                <a:gd name="connsiteY28-2042" fmla="*/ 2695762 h 3550128"/>
                <a:gd name="connsiteX29-2043" fmla="*/ 689668 w 1432618"/>
                <a:gd name="connsiteY29-2044" fmla="*/ 3048187 h 3550128"/>
                <a:gd name="connsiteX30-2045" fmla="*/ 918268 w 1432618"/>
                <a:gd name="connsiteY30-2046" fmla="*/ 3381562 h 3550128"/>
                <a:gd name="connsiteX31-2047" fmla="*/ 1016693 w 1432618"/>
                <a:gd name="connsiteY31-2048" fmla="*/ 3543487 h 3550128"/>
                <a:gd name="connsiteX0-2049" fmla="*/ 1016693 w 1432618"/>
                <a:gd name="connsiteY0-2050" fmla="*/ 3543487 h 3550128"/>
                <a:gd name="connsiteX1-2051" fmla="*/ 591243 w 1432618"/>
                <a:gd name="connsiteY1-2052" fmla="*/ 3549837 h 3550128"/>
                <a:gd name="connsiteX2-2053" fmla="*/ 394393 w 1432618"/>
                <a:gd name="connsiteY2-2054" fmla="*/ 3038662 h 3550128"/>
                <a:gd name="connsiteX3-2055" fmla="*/ 746818 w 1432618"/>
                <a:gd name="connsiteY3-2056" fmla="*/ 2343337 h 3550128"/>
                <a:gd name="connsiteX4-2057" fmla="*/ 560128 w 1432618"/>
                <a:gd name="connsiteY4-2058" fmla="*/ 1884232 h 3550128"/>
                <a:gd name="connsiteX5-2059" fmla="*/ 58 w 1432618"/>
                <a:gd name="connsiteY5-2060" fmla="*/ 1832797 h 3550128"/>
                <a:gd name="connsiteX6-2061" fmla="*/ 394393 w 1432618"/>
                <a:gd name="connsiteY6-2062" fmla="*/ 1705162 h 3550128"/>
                <a:gd name="connsiteX7-2063" fmla="*/ 642043 w 1432618"/>
                <a:gd name="connsiteY7-2064" fmla="*/ 1838512 h 3550128"/>
                <a:gd name="connsiteX8-2065" fmla="*/ 689668 w 1432618"/>
                <a:gd name="connsiteY8-2066" fmla="*/ 1609912 h 3550128"/>
                <a:gd name="connsiteX9-2067" fmla="*/ 823018 w 1432618"/>
                <a:gd name="connsiteY9-2068" fmla="*/ 1295587 h 3550128"/>
                <a:gd name="connsiteX10-2069" fmla="*/ 765868 w 1432618"/>
                <a:gd name="connsiteY10-2070" fmla="*/ 771712 h 3550128"/>
                <a:gd name="connsiteX11-2071" fmla="*/ 537268 w 1432618"/>
                <a:gd name="connsiteY11-2072" fmla="*/ 628837 h 3550128"/>
                <a:gd name="connsiteX12-2073" fmla="*/ 689668 w 1432618"/>
                <a:gd name="connsiteY12-2074" fmla="*/ 628837 h 3550128"/>
                <a:gd name="connsiteX13-2075" fmla="*/ 765868 w 1432618"/>
                <a:gd name="connsiteY13-2076" fmla="*/ 714562 h 3550128"/>
                <a:gd name="connsiteX14-2077" fmla="*/ 870643 w 1432618"/>
                <a:gd name="connsiteY14-2078" fmla="*/ 187 h 3550128"/>
                <a:gd name="connsiteX15-2079" fmla="*/ 832543 w 1432618"/>
                <a:gd name="connsiteY15-2080" fmla="*/ 647887 h 3550128"/>
                <a:gd name="connsiteX16-2081" fmla="*/ 908743 w 1432618"/>
                <a:gd name="connsiteY16-2082" fmla="*/ 1038412 h 3550128"/>
                <a:gd name="connsiteX17-2083" fmla="*/ 937318 w 1432618"/>
                <a:gd name="connsiteY17-2084" fmla="*/ 1286062 h 3550128"/>
                <a:gd name="connsiteX18-2085" fmla="*/ 1108768 w 1432618"/>
                <a:gd name="connsiteY18-2086" fmla="*/ 1152712 h 3550128"/>
                <a:gd name="connsiteX19-2087" fmla="*/ 1337368 w 1432618"/>
                <a:gd name="connsiteY19-2088" fmla="*/ 1133662 h 3550128"/>
                <a:gd name="connsiteX20-2089" fmla="*/ 1089718 w 1432618"/>
                <a:gd name="connsiteY20-2090" fmla="*/ 1190812 h 3550128"/>
                <a:gd name="connsiteX21-2091" fmla="*/ 880168 w 1432618"/>
                <a:gd name="connsiteY21-2092" fmla="*/ 1495612 h 3550128"/>
                <a:gd name="connsiteX22-2093" fmla="*/ 823018 w 1432618"/>
                <a:gd name="connsiteY22-2094" fmla="*/ 1857562 h 3550128"/>
                <a:gd name="connsiteX23-2095" fmla="*/ 975418 w 1432618"/>
                <a:gd name="connsiteY23-2096" fmla="*/ 2314762 h 3550128"/>
                <a:gd name="connsiteX24-2097" fmla="*/ 899218 w 1432618"/>
                <a:gd name="connsiteY24-2098" fmla="*/ 2552887 h 3550128"/>
                <a:gd name="connsiteX25-2099" fmla="*/ 1213543 w 1432618"/>
                <a:gd name="connsiteY25-2100" fmla="*/ 2495737 h 3550128"/>
                <a:gd name="connsiteX26-2101" fmla="*/ 1432618 w 1432618"/>
                <a:gd name="connsiteY26-2102" fmla="*/ 2588606 h 3550128"/>
                <a:gd name="connsiteX27-2103" fmla="*/ 1188143 w 1432618"/>
                <a:gd name="connsiteY27-2104" fmla="*/ 2552887 h 3550128"/>
                <a:gd name="connsiteX28-2105" fmla="*/ 832543 w 1432618"/>
                <a:gd name="connsiteY28-2106" fmla="*/ 2695762 h 3550128"/>
                <a:gd name="connsiteX29-2107" fmla="*/ 689668 w 1432618"/>
                <a:gd name="connsiteY29-2108" fmla="*/ 3048187 h 3550128"/>
                <a:gd name="connsiteX30-2109" fmla="*/ 918268 w 1432618"/>
                <a:gd name="connsiteY30-2110" fmla="*/ 3381562 h 3550128"/>
                <a:gd name="connsiteX31-2111" fmla="*/ 1016693 w 1432618"/>
                <a:gd name="connsiteY31-2112" fmla="*/ 3543487 h 3550128"/>
                <a:gd name="connsiteX0-2113" fmla="*/ 1016693 w 1432618"/>
                <a:gd name="connsiteY0-2114" fmla="*/ 3543487 h 3550128"/>
                <a:gd name="connsiteX1-2115" fmla="*/ 591243 w 1432618"/>
                <a:gd name="connsiteY1-2116" fmla="*/ 3549837 h 3550128"/>
                <a:gd name="connsiteX2-2117" fmla="*/ 394393 w 1432618"/>
                <a:gd name="connsiteY2-2118" fmla="*/ 3038662 h 3550128"/>
                <a:gd name="connsiteX3-2119" fmla="*/ 746818 w 1432618"/>
                <a:gd name="connsiteY3-2120" fmla="*/ 2343337 h 3550128"/>
                <a:gd name="connsiteX4-2121" fmla="*/ 560128 w 1432618"/>
                <a:gd name="connsiteY4-2122" fmla="*/ 1884232 h 3550128"/>
                <a:gd name="connsiteX5-2123" fmla="*/ 58 w 1432618"/>
                <a:gd name="connsiteY5-2124" fmla="*/ 1832797 h 3550128"/>
                <a:gd name="connsiteX6-2125" fmla="*/ 394393 w 1432618"/>
                <a:gd name="connsiteY6-2126" fmla="*/ 1705162 h 3550128"/>
                <a:gd name="connsiteX7-2127" fmla="*/ 642043 w 1432618"/>
                <a:gd name="connsiteY7-2128" fmla="*/ 1838512 h 3550128"/>
                <a:gd name="connsiteX8-2129" fmla="*/ 689668 w 1432618"/>
                <a:gd name="connsiteY8-2130" fmla="*/ 1609912 h 3550128"/>
                <a:gd name="connsiteX9-2131" fmla="*/ 823018 w 1432618"/>
                <a:gd name="connsiteY9-2132" fmla="*/ 1295587 h 3550128"/>
                <a:gd name="connsiteX10-2133" fmla="*/ 765868 w 1432618"/>
                <a:gd name="connsiteY10-2134" fmla="*/ 771712 h 3550128"/>
                <a:gd name="connsiteX11-2135" fmla="*/ 537268 w 1432618"/>
                <a:gd name="connsiteY11-2136" fmla="*/ 628837 h 3550128"/>
                <a:gd name="connsiteX12-2137" fmla="*/ 689668 w 1432618"/>
                <a:gd name="connsiteY12-2138" fmla="*/ 628837 h 3550128"/>
                <a:gd name="connsiteX13-2139" fmla="*/ 765868 w 1432618"/>
                <a:gd name="connsiteY13-2140" fmla="*/ 714562 h 3550128"/>
                <a:gd name="connsiteX14-2141" fmla="*/ 870643 w 1432618"/>
                <a:gd name="connsiteY14-2142" fmla="*/ 187 h 3550128"/>
                <a:gd name="connsiteX15-2143" fmla="*/ 832543 w 1432618"/>
                <a:gd name="connsiteY15-2144" fmla="*/ 647887 h 3550128"/>
                <a:gd name="connsiteX16-2145" fmla="*/ 908743 w 1432618"/>
                <a:gd name="connsiteY16-2146" fmla="*/ 1038412 h 3550128"/>
                <a:gd name="connsiteX17-2147" fmla="*/ 937318 w 1432618"/>
                <a:gd name="connsiteY17-2148" fmla="*/ 1286062 h 3550128"/>
                <a:gd name="connsiteX18-2149" fmla="*/ 1108768 w 1432618"/>
                <a:gd name="connsiteY18-2150" fmla="*/ 1152712 h 3550128"/>
                <a:gd name="connsiteX19-2151" fmla="*/ 1337368 w 1432618"/>
                <a:gd name="connsiteY19-2152" fmla="*/ 1133662 h 3550128"/>
                <a:gd name="connsiteX20-2153" fmla="*/ 1089718 w 1432618"/>
                <a:gd name="connsiteY20-2154" fmla="*/ 1190812 h 3550128"/>
                <a:gd name="connsiteX21-2155" fmla="*/ 880168 w 1432618"/>
                <a:gd name="connsiteY21-2156" fmla="*/ 1495612 h 3550128"/>
                <a:gd name="connsiteX22-2157" fmla="*/ 823018 w 1432618"/>
                <a:gd name="connsiteY22-2158" fmla="*/ 1857562 h 3550128"/>
                <a:gd name="connsiteX23-2159" fmla="*/ 975418 w 1432618"/>
                <a:gd name="connsiteY23-2160" fmla="*/ 2314762 h 3550128"/>
                <a:gd name="connsiteX24-2161" fmla="*/ 899218 w 1432618"/>
                <a:gd name="connsiteY24-2162" fmla="*/ 2552887 h 3550128"/>
                <a:gd name="connsiteX25-2163" fmla="*/ 1213543 w 1432618"/>
                <a:gd name="connsiteY25-2164" fmla="*/ 2495737 h 3550128"/>
                <a:gd name="connsiteX26-2165" fmla="*/ 1432618 w 1432618"/>
                <a:gd name="connsiteY26-2166" fmla="*/ 2588606 h 3550128"/>
                <a:gd name="connsiteX27-2167" fmla="*/ 1188143 w 1432618"/>
                <a:gd name="connsiteY27-2168" fmla="*/ 2552887 h 3550128"/>
                <a:gd name="connsiteX28-2169" fmla="*/ 832543 w 1432618"/>
                <a:gd name="connsiteY28-2170" fmla="*/ 2695762 h 3550128"/>
                <a:gd name="connsiteX29-2171" fmla="*/ 689668 w 1432618"/>
                <a:gd name="connsiteY29-2172" fmla="*/ 3048187 h 3550128"/>
                <a:gd name="connsiteX30-2173" fmla="*/ 918268 w 1432618"/>
                <a:gd name="connsiteY30-2174" fmla="*/ 3381562 h 3550128"/>
                <a:gd name="connsiteX31-2175" fmla="*/ 1016693 w 1432618"/>
                <a:gd name="connsiteY31-2176" fmla="*/ 3543487 h 3550128"/>
                <a:gd name="connsiteX0-2177" fmla="*/ 1016693 w 1432618"/>
                <a:gd name="connsiteY0-2178" fmla="*/ 3543487 h 3550128"/>
                <a:gd name="connsiteX1-2179" fmla="*/ 591243 w 1432618"/>
                <a:gd name="connsiteY1-2180" fmla="*/ 3549837 h 3550128"/>
                <a:gd name="connsiteX2-2181" fmla="*/ 394393 w 1432618"/>
                <a:gd name="connsiteY2-2182" fmla="*/ 3038662 h 3550128"/>
                <a:gd name="connsiteX3-2183" fmla="*/ 746818 w 1432618"/>
                <a:gd name="connsiteY3-2184" fmla="*/ 2343337 h 3550128"/>
                <a:gd name="connsiteX4-2185" fmla="*/ 560128 w 1432618"/>
                <a:gd name="connsiteY4-2186" fmla="*/ 1884232 h 3550128"/>
                <a:gd name="connsiteX5-2187" fmla="*/ 58 w 1432618"/>
                <a:gd name="connsiteY5-2188" fmla="*/ 1832797 h 3550128"/>
                <a:gd name="connsiteX6-2189" fmla="*/ 394393 w 1432618"/>
                <a:gd name="connsiteY6-2190" fmla="*/ 1705162 h 3550128"/>
                <a:gd name="connsiteX7-2191" fmla="*/ 642043 w 1432618"/>
                <a:gd name="connsiteY7-2192" fmla="*/ 1838512 h 3550128"/>
                <a:gd name="connsiteX8-2193" fmla="*/ 689668 w 1432618"/>
                <a:gd name="connsiteY8-2194" fmla="*/ 1609912 h 3550128"/>
                <a:gd name="connsiteX9-2195" fmla="*/ 823018 w 1432618"/>
                <a:gd name="connsiteY9-2196" fmla="*/ 1295587 h 3550128"/>
                <a:gd name="connsiteX10-2197" fmla="*/ 765868 w 1432618"/>
                <a:gd name="connsiteY10-2198" fmla="*/ 771712 h 3550128"/>
                <a:gd name="connsiteX11-2199" fmla="*/ 537268 w 1432618"/>
                <a:gd name="connsiteY11-2200" fmla="*/ 628837 h 3550128"/>
                <a:gd name="connsiteX12-2201" fmla="*/ 689668 w 1432618"/>
                <a:gd name="connsiteY12-2202" fmla="*/ 628837 h 3550128"/>
                <a:gd name="connsiteX13-2203" fmla="*/ 765868 w 1432618"/>
                <a:gd name="connsiteY13-2204" fmla="*/ 714562 h 3550128"/>
                <a:gd name="connsiteX14-2205" fmla="*/ 870643 w 1432618"/>
                <a:gd name="connsiteY14-2206" fmla="*/ 187 h 3550128"/>
                <a:gd name="connsiteX15-2207" fmla="*/ 832543 w 1432618"/>
                <a:gd name="connsiteY15-2208" fmla="*/ 647887 h 3550128"/>
                <a:gd name="connsiteX16-2209" fmla="*/ 908743 w 1432618"/>
                <a:gd name="connsiteY16-2210" fmla="*/ 1038412 h 3550128"/>
                <a:gd name="connsiteX17-2211" fmla="*/ 937318 w 1432618"/>
                <a:gd name="connsiteY17-2212" fmla="*/ 1286062 h 3550128"/>
                <a:gd name="connsiteX18-2213" fmla="*/ 1108768 w 1432618"/>
                <a:gd name="connsiteY18-2214" fmla="*/ 1152712 h 3550128"/>
                <a:gd name="connsiteX19-2215" fmla="*/ 1337368 w 1432618"/>
                <a:gd name="connsiteY19-2216" fmla="*/ 1133662 h 3550128"/>
                <a:gd name="connsiteX20-2217" fmla="*/ 1089718 w 1432618"/>
                <a:gd name="connsiteY20-2218" fmla="*/ 1190812 h 3550128"/>
                <a:gd name="connsiteX21-2219" fmla="*/ 880168 w 1432618"/>
                <a:gd name="connsiteY21-2220" fmla="*/ 1495612 h 3550128"/>
                <a:gd name="connsiteX22-2221" fmla="*/ 823018 w 1432618"/>
                <a:gd name="connsiteY22-2222" fmla="*/ 1857562 h 3550128"/>
                <a:gd name="connsiteX23-2223" fmla="*/ 975418 w 1432618"/>
                <a:gd name="connsiteY23-2224" fmla="*/ 2314762 h 3550128"/>
                <a:gd name="connsiteX24-2225" fmla="*/ 899218 w 1432618"/>
                <a:gd name="connsiteY24-2226" fmla="*/ 2552887 h 3550128"/>
                <a:gd name="connsiteX25-2227" fmla="*/ 1213543 w 1432618"/>
                <a:gd name="connsiteY25-2228" fmla="*/ 2495737 h 3550128"/>
                <a:gd name="connsiteX26-2229" fmla="*/ 1432618 w 1432618"/>
                <a:gd name="connsiteY26-2230" fmla="*/ 2588606 h 3550128"/>
                <a:gd name="connsiteX27-2231" fmla="*/ 1188143 w 1432618"/>
                <a:gd name="connsiteY27-2232" fmla="*/ 2552887 h 3550128"/>
                <a:gd name="connsiteX28-2233" fmla="*/ 832543 w 1432618"/>
                <a:gd name="connsiteY28-2234" fmla="*/ 2695762 h 3550128"/>
                <a:gd name="connsiteX29-2235" fmla="*/ 689668 w 1432618"/>
                <a:gd name="connsiteY29-2236" fmla="*/ 3048187 h 3550128"/>
                <a:gd name="connsiteX30-2237" fmla="*/ 918268 w 1432618"/>
                <a:gd name="connsiteY30-2238" fmla="*/ 3381562 h 3550128"/>
                <a:gd name="connsiteX31-2239" fmla="*/ 1016693 w 1432618"/>
                <a:gd name="connsiteY31-2240" fmla="*/ 3543487 h 3550128"/>
                <a:gd name="connsiteX0-2241" fmla="*/ 1016693 w 1432618"/>
                <a:gd name="connsiteY0-2242" fmla="*/ 3543487 h 3550128"/>
                <a:gd name="connsiteX1-2243" fmla="*/ 591243 w 1432618"/>
                <a:gd name="connsiteY1-2244" fmla="*/ 3549837 h 3550128"/>
                <a:gd name="connsiteX2-2245" fmla="*/ 394393 w 1432618"/>
                <a:gd name="connsiteY2-2246" fmla="*/ 3038662 h 3550128"/>
                <a:gd name="connsiteX3-2247" fmla="*/ 746818 w 1432618"/>
                <a:gd name="connsiteY3-2248" fmla="*/ 2343337 h 3550128"/>
                <a:gd name="connsiteX4-2249" fmla="*/ 560128 w 1432618"/>
                <a:gd name="connsiteY4-2250" fmla="*/ 1884232 h 3550128"/>
                <a:gd name="connsiteX5-2251" fmla="*/ 58 w 1432618"/>
                <a:gd name="connsiteY5-2252" fmla="*/ 1832797 h 3550128"/>
                <a:gd name="connsiteX6-2253" fmla="*/ 394393 w 1432618"/>
                <a:gd name="connsiteY6-2254" fmla="*/ 1705162 h 3550128"/>
                <a:gd name="connsiteX7-2255" fmla="*/ 642043 w 1432618"/>
                <a:gd name="connsiteY7-2256" fmla="*/ 1838512 h 3550128"/>
                <a:gd name="connsiteX8-2257" fmla="*/ 689668 w 1432618"/>
                <a:gd name="connsiteY8-2258" fmla="*/ 1609912 h 3550128"/>
                <a:gd name="connsiteX9-2259" fmla="*/ 823018 w 1432618"/>
                <a:gd name="connsiteY9-2260" fmla="*/ 1295587 h 3550128"/>
                <a:gd name="connsiteX10-2261" fmla="*/ 765868 w 1432618"/>
                <a:gd name="connsiteY10-2262" fmla="*/ 771712 h 3550128"/>
                <a:gd name="connsiteX11-2263" fmla="*/ 537268 w 1432618"/>
                <a:gd name="connsiteY11-2264" fmla="*/ 628837 h 3550128"/>
                <a:gd name="connsiteX12-2265" fmla="*/ 689668 w 1432618"/>
                <a:gd name="connsiteY12-2266" fmla="*/ 628837 h 3550128"/>
                <a:gd name="connsiteX13-2267" fmla="*/ 765868 w 1432618"/>
                <a:gd name="connsiteY13-2268" fmla="*/ 714562 h 3550128"/>
                <a:gd name="connsiteX14-2269" fmla="*/ 870643 w 1432618"/>
                <a:gd name="connsiteY14-2270" fmla="*/ 187 h 3550128"/>
                <a:gd name="connsiteX15-2271" fmla="*/ 832543 w 1432618"/>
                <a:gd name="connsiteY15-2272" fmla="*/ 647887 h 3550128"/>
                <a:gd name="connsiteX16-2273" fmla="*/ 908743 w 1432618"/>
                <a:gd name="connsiteY16-2274" fmla="*/ 1038412 h 3550128"/>
                <a:gd name="connsiteX17-2275" fmla="*/ 937318 w 1432618"/>
                <a:gd name="connsiteY17-2276" fmla="*/ 1286062 h 3550128"/>
                <a:gd name="connsiteX18-2277" fmla="*/ 1108768 w 1432618"/>
                <a:gd name="connsiteY18-2278" fmla="*/ 1152712 h 3550128"/>
                <a:gd name="connsiteX19-2279" fmla="*/ 1337368 w 1432618"/>
                <a:gd name="connsiteY19-2280" fmla="*/ 1133662 h 3550128"/>
                <a:gd name="connsiteX20-2281" fmla="*/ 1089718 w 1432618"/>
                <a:gd name="connsiteY20-2282" fmla="*/ 1190812 h 3550128"/>
                <a:gd name="connsiteX21-2283" fmla="*/ 880168 w 1432618"/>
                <a:gd name="connsiteY21-2284" fmla="*/ 1495612 h 3550128"/>
                <a:gd name="connsiteX22-2285" fmla="*/ 823018 w 1432618"/>
                <a:gd name="connsiteY22-2286" fmla="*/ 1857562 h 3550128"/>
                <a:gd name="connsiteX23-2287" fmla="*/ 975418 w 1432618"/>
                <a:gd name="connsiteY23-2288" fmla="*/ 2314762 h 3550128"/>
                <a:gd name="connsiteX24-2289" fmla="*/ 899218 w 1432618"/>
                <a:gd name="connsiteY24-2290" fmla="*/ 2552887 h 3550128"/>
                <a:gd name="connsiteX25-2291" fmla="*/ 1213543 w 1432618"/>
                <a:gd name="connsiteY25-2292" fmla="*/ 2495737 h 3550128"/>
                <a:gd name="connsiteX26-2293" fmla="*/ 1432618 w 1432618"/>
                <a:gd name="connsiteY26-2294" fmla="*/ 2588606 h 3550128"/>
                <a:gd name="connsiteX27-2295" fmla="*/ 1188143 w 1432618"/>
                <a:gd name="connsiteY27-2296" fmla="*/ 2552887 h 3550128"/>
                <a:gd name="connsiteX28-2297" fmla="*/ 832543 w 1432618"/>
                <a:gd name="connsiteY28-2298" fmla="*/ 2695762 h 3550128"/>
                <a:gd name="connsiteX29-2299" fmla="*/ 689668 w 1432618"/>
                <a:gd name="connsiteY29-2300" fmla="*/ 3048187 h 3550128"/>
                <a:gd name="connsiteX30-2301" fmla="*/ 918268 w 1432618"/>
                <a:gd name="connsiteY30-2302" fmla="*/ 3381562 h 3550128"/>
                <a:gd name="connsiteX31-2303" fmla="*/ 1016693 w 1432618"/>
                <a:gd name="connsiteY31-2304" fmla="*/ 3543487 h 3550128"/>
                <a:gd name="connsiteX0-2305" fmla="*/ 1016693 w 1432618"/>
                <a:gd name="connsiteY0-2306" fmla="*/ 3543487 h 3550128"/>
                <a:gd name="connsiteX1-2307" fmla="*/ 591243 w 1432618"/>
                <a:gd name="connsiteY1-2308" fmla="*/ 3549837 h 3550128"/>
                <a:gd name="connsiteX2-2309" fmla="*/ 394393 w 1432618"/>
                <a:gd name="connsiteY2-2310" fmla="*/ 3038662 h 3550128"/>
                <a:gd name="connsiteX3-2311" fmla="*/ 746818 w 1432618"/>
                <a:gd name="connsiteY3-2312" fmla="*/ 2343337 h 3550128"/>
                <a:gd name="connsiteX4-2313" fmla="*/ 560128 w 1432618"/>
                <a:gd name="connsiteY4-2314" fmla="*/ 1884232 h 3550128"/>
                <a:gd name="connsiteX5-2315" fmla="*/ 58 w 1432618"/>
                <a:gd name="connsiteY5-2316" fmla="*/ 1832797 h 3550128"/>
                <a:gd name="connsiteX6-2317" fmla="*/ 394393 w 1432618"/>
                <a:gd name="connsiteY6-2318" fmla="*/ 1705162 h 3550128"/>
                <a:gd name="connsiteX7-2319" fmla="*/ 642043 w 1432618"/>
                <a:gd name="connsiteY7-2320" fmla="*/ 1838512 h 3550128"/>
                <a:gd name="connsiteX8-2321" fmla="*/ 689668 w 1432618"/>
                <a:gd name="connsiteY8-2322" fmla="*/ 1609912 h 3550128"/>
                <a:gd name="connsiteX9-2323" fmla="*/ 823018 w 1432618"/>
                <a:gd name="connsiteY9-2324" fmla="*/ 1295587 h 3550128"/>
                <a:gd name="connsiteX10-2325" fmla="*/ 765868 w 1432618"/>
                <a:gd name="connsiteY10-2326" fmla="*/ 771712 h 3550128"/>
                <a:gd name="connsiteX11-2327" fmla="*/ 537268 w 1432618"/>
                <a:gd name="connsiteY11-2328" fmla="*/ 628837 h 3550128"/>
                <a:gd name="connsiteX12-2329" fmla="*/ 689668 w 1432618"/>
                <a:gd name="connsiteY12-2330" fmla="*/ 628837 h 3550128"/>
                <a:gd name="connsiteX13-2331" fmla="*/ 765868 w 1432618"/>
                <a:gd name="connsiteY13-2332" fmla="*/ 714562 h 3550128"/>
                <a:gd name="connsiteX14-2333" fmla="*/ 870643 w 1432618"/>
                <a:gd name="connsiteY14-2334" fmla="*/ 187 h 3550128"/>
                <a:gd name="connsiteX15-2335" fmla="*/ 832543 w 1432618"/>
                <a:gd name="connsiteY15-2336" fmla="*/ 647887 h 3550128"/>
                <a:gd name="connsiteX16-2337" fmla="*/ 908743 w 1432618"/>
                <a:gd name="connsiteY16-2338" fmla="*/ 1038412 h 3550128"/>
                <a:gd name="connsiteX17-2339" fmla="*/ 937318 w 1432618"/>
                <a:gd name="connsiteY17-2340" fmla="*/ 1286062 h 3550128"/>
                <a:gd name="connsiteX18-2341" fmla="*/ 1108768 w 1432618"/>
                <a:gd name="connsiteY18-2342" fmla="*/ 1152712 h 3550128"/>
                <a:gd name="connsiteX19-2343" fmla="*/ 1337368 w 1432618"/>
                <a:gd name="connsiteY19-2344" fmla="*/ 1133662 h 3550128"/>
                <a:gd name="connsiteX20-2345" fmla="*/ 1089718 w 1432618"/>
                <a:gd name="connsiteY20-2346" fmla="*/ 1190812 h 3550128"/>
                <a:gd name="connsiteX21-2347" fmla="*/ 880168 w 1432618"/>
                <a:gd name="connsiteY21-2348" fmla="*/ 1495612 h 3550128"/>
                <a:gd name="connsiteX22-2349" fmla="*/ 823018 w 1432618"/>
                <a:gd name="connsiteY22-2350" fmla="*/ 1857562 h 3550128"/>
                <a:gd name="connsiteX23-2351" fmla="*/ 975418 w 1432618"/>
                <a:gd name="connsiteY23-2352" fmla="*/ 2314762 h 3550128"/>
                <a:gd name="connsiteX24-2353" fmla="*/ 899218 w 1432618"/>
                <a:gd name="connsiteY24-2354" fmla="*/ 2552887 h 3550128"/>
                <a:gd name="connsiteX25-2355" fmla="*/ 1213543 w 1432618"/>
                <a:gd name="connsiteY25-2356" fmla="*/ 2495737 h 3550128"/>
                <a:gd name="connsiteX26-2357" fmla="*/ 1432618 w 1432618"/>
                <a:gd name="connsiteY26-2358" fmla="*/ 2588606 h 3550128"/>
                <a:gd name="connsiteX27-2359" fmla="*/ 1188143 w 1432618"/>
                <a:gd name="connsiteY27-2360" fmla="*/ 2552887 h 3550128"/>
                <a:gd name="connsiteX28-2361" fmla="*/ 832543 w 1432618"/>
                <a:gd name="connsiteY28-2362" fmla="*/ 2695762 h 3550128"/>
                <a:gd name="connsiteX29-2363" fmla="*/ 689668 w 1432618"/>
                <a:gd name="connsiteY29-2364" fmla="*/ 3048187 h 3550128"/>
                <a:gd name="connsiteX30-2365" fmla="*/ 918268 w 1432618"/>
                <a:gd name="connsiteY30-2366" fmla="*/ 3381562 h 3550128"/>
                <a:gd name="connsiteX31-2367" fmla="*/ 1016693 w 1432618"/>
                <a:gd name="connsiteY31-2368" fmla="*/ 3543487 h 3550128"/>
                <a:gd name="connsiteX0-2369" fmla="*/ 1016693 w 1432618"/>
                <a:gd name="connsiteY0-2370" fmla="*/ 3543487 h 3550128"/>
                <a:gd name="connsiteX1-2371" fmla="*/ 591243 w 1432618"/>
                <a:gd name="connsiteY1-2372" fmla="*/ 3549837 h 3550128"/>
                <a:gd name="connsiteX2-2373" fmla="*/ 394393 w 1432618"/>
                <a:gd name="connsiteY2-2374" fmla="*/ 3038662 h 3550128"/>
                <a:gd name="connsiteX3-2375" fmla="*/ 746818 w 1432618"/>
                <a:gd name="connsiteY3-2376" fmla="*/ 2343337 h 3550128"/>
                <a:gd name="connsiteX4-2377" fmla="*/ 560128 w 1432618"/>
                <a:gd name="connsiteY4-2378" fmla="*/ 1884232 h 3550128"/>
                <a:gd name="connsiteX5-2379" fmla="*/ 58 w 1432618"/>
                <a:gd name="connsiteY5-2380" fmla="*/ 1832797 h 3550128"/>
                <a:gd name="connsiteX6-2381" fmla="*/ 394393 w 1432618"/>
                <a:gd name="connsiteY6-2382" fmla="*/ 1705162 h 3550128"/>
                <a:gd name="connsiteX7-2383" fmla="*/ 642043 w 1432618"/>
                <a:gd name="connsiteY7-2384" fmla="*/ 1838512 h 3550128"/>
                <a:gd name="connsiteX8-2385" fmla="*/ 689668 w 1432618"/>
                <a:gd name="connsiteY8-2386" fmla="*/ 1609912 h 3550128"/>
                <a:gd name="connsiteX9-2387" fmla="*/ 823018 w 1432618"/>
                <a:gd name="connsiteY9-2388" fmla="*/ 1295587 h 3550128"/>
                <a:gd name="connsiteX10-2389" fmla="*/ 765868 w 1432618"/>
                <a:gd name="connsiteY10-2390" fmla="*/ 771712 h 3550128"/>
                <a:gd name="connsiteX11-2391" fmla="*/ 537268 w 1432618"/>
                <a:gd name="connsiteY11-2392" fmla="*/ 628837 h 3550128"/>
                <a:gd name="connsiteX12-2393" fmla="*/ 689668 w 1432618"/>
                <a:gd name="connsiteY12-2394" fmla="*/ 628837 h 3550128"/>
                <a:gd name="connsiteX13-2395" fmla="*/ 765868 w 1432618"/>
                <a:gd name="connsiteY13-2396" fmla="*/ 714562 h 3550128"/>
                <a:gd name="connsiteX14-2397" fmla="*/ 870643 w 1432618"/>
                <a:gd name="connsiteY14-2398" fmla="*/ 187 h 3550128"/>
                <a:gd name="connsiteX15-2399" fmla="*/ 832543 w 1432618"/>
                <a:gd name="connsiteY15-2400" fmla="*/ 647887 h 3550128"/>
                <a:gd name="connsiteX16-2401" fmla="*/ 908743 w 1432618"/>
                <a:gd name="connsiteY16-2402" fmla="*/ 1038412 h 3550128"/>
                <a:gd name="connsiteX17-2403" fmla="*/ 937318 w 1432618"/>
                <a:gd name="connsiteY17-2404" fmla="*/ 1286062 h 3550128"/>
                <a:gd name="connsiteX18-2405" fmla="*/ 1108768 w 1432618"/>
                <a:gd name="connsiteY18-2406" fmla="*/ 1152712 h 3550128"/>
                <a:gd name="connsiteX19-2407" fmla="*/ 1337368 w 1432618"/>
                <a:gd name="connsiteY19-2408" fmla="*/ 1133662 h 3550128"/>
                <a:gd name="connsiteX20-2409" fmla="*/ 1089718 w 1432618"/>
                <a:gd name="connsiteY20-2410" fmla="*/ 1190812 h 3550128"/>
                <a:gd name="connsiteX21-2411" fmla="*/ 880168 w 1432618"/>
                <a:gd name="connsiteY21-2412" fmla="*/ 1495612 h 3550128"/>
                <a:gd name="connsiteX22-2413" fmla="*/ 823018 w 1432618"/>
                <a:gd name="connsiteY22-2414" fmla="*/ 1857562 h 3550128"/>
                <a:gd name="connsiteX23-2415" fmla="*/ 975418 w 1432618"/>
                <a:gd name="connsiteY23-2416" fmla="*/ 2314762 h 3550128"/>
                <a:gd name="connsiteX24-2417" fmla="*/ 896043 w 1432618"/>
                <a:gd name="connsiteY24-2418" fmla="*/ 2540187 h 3550128"/>
                <a:gd name="connsiteX25-2419" fmla="*/ 1213543 w 1432618"/>
                <a:gd name="connsiteY25-2420" fmla="*/ 2495737 h 3550128"/>
                <a:gd name="connsiteX26-2421" fmla="*/ 1432618 w 1432618"/>
                <a:gd name="connsiteY26-2422" fmla="*/ 2588606 h 3550128"/>
                <a:gd name="connsiteX27-2423" fmla="*/ 1188143 w 1432618"/>
                <a:gd name="connsiteY27-2424" fmla="*/ 2552887 h 3550128"/>
                <a:gd name="connsiteX28-2425" fmla="*/ 832543 w 1432618"/>
                <a:gd name="connsiteY28-2426" fmla="*/ 2695762 h 3550128"/>
                <a:gd name="connsiteX29-2427" fmla="*/ 689668 w 1432618"/>
                <a:gd name="connsiteY29-2428" fmla="*/ 3048187 h 3550128"/>
                <a:gd name="connsiteX30-2429" fmla="*/ 918268 w 1432618"/>
                <a:gd name="connsiteY30-2430" fmla="*/ 3381562 h 3550128"/>
                <a:gd name="connsiteX31-2431" fmla="*/ 1016693 w 1432618"/>
                <a:gd name="connsiteY31-2432" fmla="*/ 3543487 h 3550128"/>
                <a:gd name="connsiteX0-2433" fmla="*/ 1016693 w 1432618"/>
                <a:gd name="connsiteY0-2434" fmla="*/ 3543487 h 3550128"/>
                <a:gd name="connsiteX1-2435" fmla="*/ 591243 w 1432618"/>
                <a:gd name="connsiteY1-2436" fmla="*/ 3549837 h 3550128"/>
                <a:gd name="connsiteX2-2437" fmla="*/ 394393 w 1432618"/>
                <a:gd name="connsiteY2-2438" fmla="*/ 3038662 h 3550128"/>
                <a:gd name="connsiteX3-2439" fmla="*/ 746818 w 1432618"/>
                <a:gd name="connsiteY3-2440" fmla="*/ 2343337 h 3550128"/>
                <a:gd name="connsiteX4-2441" fmla="*/ 560128 w 1432618"/>
                <a:gd name="connsiteY4-2442" fmla="*/ 1884232 h 3550128"/>
                <a:gd name="connsiteX5-2443" fmla="*/ 58 w 1432618"/>
                <a:gd name="connsiteY5-2444" fmla="*/ 1832797 h 3550128"/>
                <a:gd name="connsiteX6-2445" fmla="*/ 394393 w 1432618"/>
                <a:gd name="connsiteY6-2446" fmla="*/ 1705162 h 3550128"/>
                <a:gd name="connsiteX7-2447" fmla="*/ 642043 w 1432618"/>
                <a:gd name="connsiteY7-2448" fmla="*/ 1838512 h 3550128"/>
                <a:gd name="connsiteX8-2449" fmla="*/ 689668 w 1432618"/>
                <a:gd name="connsiteY8-2450" fmla="*/ 1609912 h 3550128"/>
                <a:gd name="connsiteX9-2451" fmla="*/ 823018 w 1432618"/>
                <a:gd name="connsiteY9-2452" fmla="*/ 1295587 h 3550128"/>
                <a:gd name="connsiteX10-2453" fmla="*/ 765868 w 1432618"/>
                <a:gd name="connsiteY10-2454" fmla="*/ 771712 h 3550128"/>
                <a:gd name="connsiteX11-2455" fmla="*/ 537268 w 1432618"/>
                <a:gd name="connsiteY11-2456" fmla="*/ 628837 h 3550128"/>
                <a:gd name="connsiteX12-2457" fmla="*/ 689668 w 1432618"/>
                <a:gd name="connsiteY12-2458" fmla="*/ 628837 h 3550128"/>
                <a:gd name="connsiteX13-2459" fmla="*/ 765868 w 1432618"/>
                <a:gd name="connsiteY13-2460" fmla="*/ 714562 h 3550128"/>
                <a:gd name="connsiteX14-2461" fmla="*/ 870643 w 1432618"/>
                <a:gd name="connsiteY14-2462" fmla="*/ 187 h 3550128"/>
                <a:gd name="connsiteX15-2463" fmla="*/ 832543 w 1432618"/>
                <a:gd name="connsiteY15-2464" fmla="*/ 647887 h 3550128"/>
                <a:gd name="connsiteX16-2465" fmla="*/ 908743 w 1432618"/>
                <a:gd name="connsiteY16-2466" fmla="*/ 1038412 h 3550128"/>
                <a:gd name="connsiteX17-2467" fmla="*/ 937318 w 1432618"/>
                <a:gd name="connsiteY17-2468" fmla="*/ 1286062 h 3550128"/>
                <a:gd name="connsiteX18-2469" fmla="*/ 1108768 w 1432618"/>
                <a:gd name="connsiteY18-2470" fmla="*/ 1152712 h 3550128"/>
                <a:gd name="connsiteX19-2471" fmla="*/ 1337368 w 1432618"/>
                <a:gd name="connsiteY19-2472" fmla="*/ 1133662 h 3550128"/>
                <a:gd name="connsiteX20-2473" fmla="*/ 1089718 w 1432618"/>
                <a:gd name="connsiteY20-2474" fmla="*/ 1190812 h 3550128"/>
                <a:gd name="connsiteX21-2475" fmla="*/ 880168 w 1432618"/>
                <a:gd name="connsiteY21-2476" fmla="*/ 1495612 h 3550128"/>
                <a:gd name="connsiteX22-2477" fmla="*/ 823018 w 1432618"/>
                <a:gd name="connsiteY22-2478" fmla="*/ 1857562 h 3550128"/>
                <a:gd name="connsiteX23-2479" fmla="*/ 975418 w 1432618"/>
                <a:gd name="connsiteY23-2480" fmla="*/ 2314762 h 3550128"/>
                <a:gd name="connsiteX24-2481" fmla="*/ 896043 w 1432618"/>
                <a:gd name="connsiteY24-2482" fmla="*/ 2540187 h 3550128"/>
                <a:gd name="connsiteX25-2483" fmla="*/ 1213543 w 1432618"/>
                <a:gd name="connsiteY25-2484" fmla="*/ 2495737 h 3550128"/>
                <a:gd name="connsiteX26-2485" fmla="*/ 1432618 w 1432618"/>
                <a:gd name="connsiteY26-2486" fmla="*/ 2588606 h 3550128"/>
                <a:gd name="connsiteX27-2487" fmla="*/ 1188143 w 1432618"/>
                <a:gd name="connsiteY27-2488" fmla="*/ 2552887 h 3550128"/>
                <a:gd name="connsiteX28-2489" fmla="*/ 832543 w 1432618"/>
                <a:gd name="connsiteY28-2490" fmla="*/ 2695762 h 3550128"/>
                <a:gd name="connsiteX29-2491" fmla="*/ 689668 w 1432618"/>
                <a:gd name="connsiteY29-2492" fmla="*/ 3048187 h 3550128"/>
                <a:gd name="connsiteX30-2493" fmla="*/ 918268 w 1432618"/>
                <a:gd name="connsiteY30-2494" fmla="*/ 3381562 h 3550128"/>
                <a:gd name="connsiteX31-2495" fmla="*/ 1016693 w 1432618"/>
                <a:gd name="connsiteY31-2496" fmla="*/ 3543487 h 3550128"/>
                <a:gd name="connsiteX0-2497" fmla="*/ 1016693 w 1432618"/>
                <a:gd name="connsiteY0-2498" fmla="*/ 3543487 h 3550128"/>
                <a:gd name="connsiteX1-2499" fmla="*/ 591243 w 1432618"/>
                <a:gd name="connsiteY1-2500" fmla="*/ 3549837 h 3550128"/>
                <a:gd name="connsiteX2-2501" fmla="*/ 394393 w 1432618"/>
                <a:gd name="connsiteY2-2502" fmla="*/ 3038662 h 3550128"/>
                <a:gd name="connsiteX3-2503" fmla="*/ 746818 w 1432618"/>
                <a:gd name="connsiteY3-2504" fmla="*/ 2343337 h 3550128"/>
                <a:gd name="connsiteX4-2505" fmla="*/ 560128 w 1432618"/>
                <a:gd name="connsiteY4-2506" fmla="*/ 1884232 h 3550128"/>
                <a:gd name="connsiteX5-2507" fmla="*/ 58 w 1432618"/>
                <a:gd name="connsiteY5-2508" fmla="*/ 1832797 h 3550128"/>
                <a:gd name="connsiteX6-2509" fmla="*/ 394393 w 1432618"/>
                <a:gd name="connsiteY6-2510" fmla="*/ 1705162 h 3550128"/>
                <a:gd name="connsiteX7-2511" fmla="*/ 642043 w 1432618"/>
                <a:gd name="connsiteY7-2512" fmla="*/ 1838512 h 3550128"/>
                <a:gd name="connsiteX8-2513" fmla="*/ 689668 w 1432618"/>
                <a:gd name="connsiteY8-2514" fmla="*/ 1609912 h 3550128"/>
                <a:gd name="connsiteX9-2515" fmla="*/ 823018 w 1432618"/>
                <a:gd name="connsiteY9-2516" fmla="*/ 1295587 h 3550128"/>
                <a:gd name="connsiteX10-2517" fmla="*/ 765868 w 1432618"/>
                <a:gd name="connsiteY10-2518" fmla="*/ 771712 h 3550128"/>
                <a:gd name="connsiteX11-2519" fmla="*/ 537268 w 1432618"/>
                <a:gd name="connsiteY11-2520" fmla="*/ 628837 h 3550128"/>
                <a:gd name="connsiteX12-2521" fmla="*/ 689668 w 1432618"/>
                <a:gd name="connsiteY12-2522" fmla="*/ 628837 h 3550128"/>
                <a:gd name="connsiteX13-2523" fmla="*/ 765868 w 1432618"/>
                <a:gd name="connsiteY13-2524" fmla="*/ 714562 h 3550128"/>
                <a:gd name="connsiteX14-2525" fmla="*/ 870643 w 1432618"/>
                <a:gd name="connsiteY14-2526" fmla="*/ 187 h 3550128"/>
                <a:gd name="connsiteX15-2527" fmla="*/ 832543 w 1432618"/>
                <a:gd name="connsiteY15-2528" fmla="*/ 647887 h 3550128"/>
                <a:gd name="connsiteX16-2529" fmla="*/ 908743 w 1432618"/>
                <a:gd name="connsiteY16-2530" fmla="*/ 1038412 h 3550128"/>
                <a:gd name="connsiteX17-2531" fmla="*/ 937318 w 1432618"/>
                <a:gd name="connsiteY17-2532" fmla="*/ 1286062 h 3550128"/>
                <a:gd name="connsiteX18-2533" fmla="*/ 1108768 w 1432618"/>
                <a:gd name="connsiteY18-2534" fmla="*/ 1152712 h 3550128"/>
                <a:gd name="connsiteX19-2535" fmla="*/ 1337368 w 1432618"/>
                <a:gd name="connsiteY19-2536" fmla="*/ 1133662 h 3550128"/>
                <a:gd name="connsiteX20-2537" fmla="*/ 1089718 w 1432618"/>
                <a:gd name="connsiteY20-2538" fmla="*/ 1190812 h 3550128"/>
                <a:gd name="connsiteX21-2539" fmla="*/ 880168 w 1432618"/>
                <a:gd name="connsiteY21-2540" fmla="*/ 1495612 h 3550128"/>
                <a:gd name="connsiteX22-2541" fmla="*/ 823018 w 1432618"/>
                <a:gd name="connsiteY22-2542" fmla="*/ 1857562 h 3550128"/>
                <a:gd name="connsiteX23-2543" fmla="*/ 975418 w 1432618"/>
                <a:gd name="connsiteY23-2544" fmla="*/ 2314762 h 3550128"/>
                <a:gd name="connsiteX24-2545" fmla="*/ 896043 w 1432618"/>
                <a:gd name="connsiteY24-2546" fmla="*/ 2540187 h 3550128"/>
                <a:gd name="connsiteX25-2547" fmla="*/ 1213543 w 1432618"/>
                <a:gd name="connsiteY25-2548" fmla="*/ 2495737 h 3550128"/>
                <a:gd name="connsiteX26-2549" fmla="*/ 1432618 w 1432618"/>
                <a:gd name="connsiteY26-2550" fmla="*/ 2588606 h 3550128"/>
                <a:gd name="connsiteX27-2551" fmla="*/ 1188143 w 1432618"/>
                <a:gd name="connsiteY27-2552" fmla="*/ 2552887 h 3550128"/>
                <a:gd name="connsiteX28-2553" fmla="*/ 832543 w 1432618"/>
                <a:gd name="connsiteY28-2554" fmla="*/ 2695762 h 3550128"/>
                <a:gd name="connsiteX29-2555" fmla="*/ 689668 w 1432618"/>
                <a:gd name="connsiteY29-2556" fmla="*/ 3048187 h 3550128"/>
                <a:gd name="connsiteX30-2557" fmla="*/ 918268 w 1432618"/>
                <a:gd name="connsiteY30-2558" fmla="*/ 3381562 h 3550128"/>
                <a:gd name="connsiteX31-2559" fmla="*/ 1016693 w 1432618"/>
                <a:gd name="connsiteY31-2560" fmla="*/ 3543487 h 3550128"/>
                <a:gd name="connsiteX0-2561" fmla="*/ 1016693 w 1432618"/>
                <a:gd name="connsiteY0-2562" fmla="*/ 3543487 h 3550128"/>
                <a:gd name="connsiteX1-2563" fmla="*/ 591243 w 1432618"/>
                <a:gd name="connsiteY1-2564" fmla="*/ 3549837 h 3550128"/>
                <a:gd name="connsiteX2-2565" fmla="*/ 394393 w 1432618"/>
                <a:gd name="connsiteY2-2566" fmla="*/ 3038662 h 3550128"/>
                <a:gd name="connsiteX3-2567" fmla="*/ 746818 w 1432618"/>
                <a:gd name="connsiteY3-2568" fmla="*/ 2343337 h 3550128"/>
                <a:gd name="connsiteX4-2569" fmla="*/ 560128 w 1432618"/>
                <a:gd name="connsiteY4-2570" fmla="*/ 1884232 h 3550128"/>
                <a:gd name="connsiteX5-2571" fmla="*/ 58 w 1432618"/>
                <a:gd name="connsiteY5-2572" fmla="*/ 1832797 h 3550128"/>
                <a:gd name="connsiteX6-2573" fmla="*/ 394393 w 1432618"/>
                <a:gd name="connsiteY6-2574" fmla="*/ 1705162 h 3550128"/>
                <a:gd name="connsiteX7-2575" fmla="*/ 642043 w 1432618"/>
                <a:gd name="connsiteY7-2576" fmla="*/ 1838512 h 3550128"/>
                <a:gd name="connsiteX8-2577" fmla="*/ 689668 w 1432618"/>
                <a:gd name="connsiteY8-2578" fmla="*/ 1609912 h 3550128"/>
                <a:gd name="connsiteX9-2579" fmla="*/ 823018 w 1432618"/>
                <a:gd name="connsiteY9-2580" fmla="*/ 1295587 h 3550128"/>
                <a:gd name="connsiteX10-2581" fmla="*/ 765868 w 1432618"/>
                <a:gd name="connsiteY10-2582" fmla="*/ 771712 h 3550128"/>
                <a:gd name="connsiteX11-2583" fmla="*/ 537268 w 1432618"/>
                <a:gd name="connsiteY11-2584" fmla="*/ 628837 h 3550128"/>
                <a:gd name="connsiteX12-2585" fmla="*/ 689668 w 1432618"/>
                <a:gd name="connsiteY12-2586" fmla="*/ 628837 h 3550128"/>
                <a:gd name="connsiteX13-2587" fmla="*/ 765868 w 1432618"/>
                <a:gd name="connsiteY13-2588" fmla="*/ 714562 h 3550128"/>
                <a:gd name="connsiteX14-2589" fmla="*/ 870643 w 1432618"/>
                <a:gd name="connsiteY14-2590" fmla="*/ 187 h 3550128"/>
                <a:gd name="connsiteX15-2591" fmla="*/ 832543 w 1432618"/>
                <a:gd name="connsiteY15-2592" fmla="*/ 647887 h 3550128"/>
                <a:gd name="connsiteX16-2593" fmla="*/ 908743 w 1432618"/>
                <a:gd name="connsiteY16-2594" fmla="*/ 1038412 h 3550128"/>
                <a:gd name="connsiteX17-2595" fmla="*/ 937318 w 1432618"/>
                <a:gd name="connsiteY17-2596" fmla="*/ 1286062 h 3550128"/>
                <a:gd name="connsiteX18-2597" fmla="*/ 1108768 w 1432618"/>
                <a:gd name="connsiteY18-2598" fmla="*/ 1152712 h 3550128"/>
                <a:gd name="connsiteX19-2599" fmla="*/ 1337368 w 1432618"/>
                <a:gd name="connsiteY19-2600" fmla="*/ 1133662 h 3550128"/>
                <a:gd name="connsiteX20-2601" fmla="*/ 1089718 w 1432618"/>
                <a:gd name="connsiteY20-2602" fmla="*/ 1190812 h 3550128"/>
                <a:gd name="connsiteX21-2603" fmla="*/ 880168 w 1432618"/>
                <a:gd name="connsiteY21-2604" fmla="*/ 1495612 h 3550128"/>
                <a:gd name="connsiteX22-2605" fmla="*/ 823018 w 1432618"/>
                <a:gd name="connsiteY22-2606" fmla="*/ 1857562 h 3550128"/>
                <a:gd name="connsiteX23-2607" fmla="*/ 975418 w 1432618"/>
                <a:gd name="connsiteY23-2608" fmla="*/ 2314762 h 3550128"/>
                <a:gd name="connsiteX24-2609" fmla="*/ 896043 w 1432618"/>
                <a:gd name="connsiteY24-2610" fmla="*/ 2540187 h 3550128"/>
                <a:gd name="connsiteX25-2611" fmla="*/ 1213543 w 1432618"/>
                <a:gd name="connsiteY25-2612" fmla="*/ 2495737 h 3550128"/>
                <a:gd name="connsiteX26-2613" fmla="*/ 1432618 w 1432618"/>
                <a:gd name="connsiteY26-2614" fmla="*/ 2588606 h 3550128"/>
                <a:gd name="connsiteX27-2615" fmla="*/ 1188143 w 1432618"/>
                <a:gd name="connsiteY27-2616" fmla="*/ 2552887 h 3550128"/>
                <a:gd name="connsiteX28-2617" fmla="*/ 832543 w 1432618"/>
                <a:gd name="connsiteY28-2618" fmla="*/ 2695762 h 3550128"/>
                <a:gd name="connsiteX29-2619" fmla="*/ 689668 w 1432618"/>
                <a:gd name="connsiteY29-2620" fmla="*/ 3048187 h 3550128"/>
                <a:gd name="connsiteX30-2621" fmla="*/ 918268 w 1432618"/>
                <a:gd name="connsiteY30-2622" fmla="*/ 3381562 h 3550128"/>
                <a:gd name="connsiteX31-2623" fmla="*/ 1016693 w 1432618"/>
                <a:gd name="connsiteY31-2624" fmla="*/ 3543487 h 3550128"/>
                <a:gd name="connsiteX0-2625" fmla="*/ 1016693 w 1432618"/>
                <a:gd name="connsiteY0-2626" fmla="*/ 3543487 h 3550128"/>
                <a:gd name="connsiteX1-2627" fmla="*/ 591243 w 1432618"/>
                <a:gd name="connsiteY1-2628" fmla="*/ 3549837 h 3550128"/>
                <a:gd name="connsiteX2-2629" fmla="*/ 394393 w 1432618"/>
                <a:gd name="connsiteY2-2630" fmla="*/ 3038662 h 3550128"/>
                <a:gd name="connsiteX3-2631" fmla="*/ 746818 w 1432618"/>
                <a:gd name="connsiteY3-2632" fmla="*/ 2343337 h 3550128"/>
                <a:gd name="connsiteX4-2633" fmla="*/ 560128 w 1432618"/>
                <a:gd name="connsiteY4-2634" fmla="*/ 1884232 h 3550128"/>
                <a:gd name="connsiteX5-2635" fmla="*/ 58 w 1432618"/>
                <a:gd name="connsiteY5-2636" fmla="*/ 1832797 h 3550128"/>
                <a:gd name="connsiteX6-2637" fmla="*/ 394393 w 1432618"/>
                <a:gd name="connsiteY6-2638" fmla="*/ 1705162 h 3550128"/>
                <a:gd name="connsiteX7-2639" fmla="*/ 642043 w 1432618"/>
                <a:gd name="connsiteY7-2640" fmla="*/ 1838512 h 3550128"/>
                <a:gd name="connsiteX8-2641" fmla="*/ 689668 w 1432618"/>
                <a:gd name="connsiteY8-2642" fmla="*/ 1609912 h 3550128"/>
                <a:gd name="connsiteX9-2643" fmla="*/ 823018 w 1432618"/>
                <a:gd name="connsiteY9-2644" fmla="*/ 1295587 h 3550128"/>
                <a:gd name="connsiteX10-2645" fmla="*/ 765868 w 1432618"/>
                <a:gd name="connsiteY10-2646" fmla="*/ 771712 h 3550128"/>
                <a:gd name="connsiteX11-2647" fmla="*/ 537268 w 1432618"/>
                <a:gd name="connsiteY11-2648" fmla="*/ 628837 h 3550128"/>
                <a:gd name="connsiteX12-2649" fmla="*/ 689668 w 1432618"/>
                <a:gd name="connsiteY12-2650" fmla="*/ 628837 h 3550128"/>
                <a:gd name="connsiteX13-2651" fmla="*/ 765868 w 1432618"/>
                <a:gd name="connsiteY13-2652" fmla="*/ 714562 h 3550128"/>
                <a:gd name="connsiteX14-2653" fmla="*/ 870643 w 1432618"/>
                <a:gd name="connsiteY14-2654" fmla="*/ 187 h 3550128"/>
                <a:gd name="connsiteX15-2655" fmla="*/ 832543 w 1432618"/>
                <a:gd name="connsiteY15-2656" fmla="*/ 647887 h 3550128"/>
                <a:gd name="connsiteX16-2657" fmla="*/ 908743 w 1432618"/>
                <a:gd name="connsiteY16-2658" fmla="*/ 1038412 h 3550128"/>
                <a:gd name="connsiteX17-2659" fmla="*/ 937318 w 1432618"/>
                <a:gd name="connsiteY17-2660" fmla="*/ 1286062 h 3550128"/>
                <a:gd name="connsiteX18-2661" fmla="*/ 1108768 w 1432618"/>
                <a:gd name="connsiteY18-2662" fmla="*/ 1152712 h 3550128"/>
                <a:gd name="connsiteX19-2663" fmla="*/ 1337368 w 1432618"/>
                <a:gd name="connsiteY19-2664" fmla="*/ 1133662 h 3550128"/>
                <a:gd name="connsiteX20-2665" fmla="*/ 1089718 w 1432618"/>
                <a:gd name="connsiteY20-2666" fmla="*/ 1190812 h 3550128"/>
                <a:gd name="connsiteX21-2667" fmla="*/ 880168 w 1432618"/>
                <a:gd name="connsiteY21-2668" fmla="*/ 1495612 h 3550128"/>
                <a:gd name="connsiteX22-2669" fmla="*/ 823018 w 1432618"/>
                <a:gd name="connsiteY22-2670" fmla="*/ 1857562 h 3550128"/>
                <a:gd name="connsiteX23-2671" fmla="*/ 1003993 w 1432618"/>
                <a:gd name="connsiteY23-2672" fmla="*/ 2270312 h 3550128"/>
                <a:gd name="connsiteX24-2673" fmla="*/ 896043 w 1432618"/>
                <a:gd name="connsiteY24-2674" fmla="*/ 2540187 h 3550128"/>
                <a:gd name="connsiteX25-2675" fmla="*/ 1213543 w 1432618"/>
                <a:gd name="connsiteY25-2676" fmla="*/ 2495737 h 3550128"/>
                <a:gd name="connsiteX26-2677" fmla="*/ 1432618 w 1432618"/>
                <a:gd name="connsiteY26-2678" fmla="*/ 2588606 h 3550128"/>
                <a:gd name="connsiteX27-2679" fmla="*/ 1188143 w 1432618"/>
                <a:gd name="connsiteY27-2680" fmla="*/ 2552887 h 3550128"/>
                <a:gd name="connsiteX28-2681" fmla="*/ 832543 w 1432618"/>
                <a:gd name="connsiteY28-2682" fmla="*/ 2695762 h 3550128"/>
                <a:gd name="connsiteX29-2683" fmla="*/ 689668 w 1432618"/>
                <a:gd name="connsiteY29-2684" fmla="*/ 3048187 h 3550128"/>
                <a:gd name="connsiteX30-2685" fmla="*/ 918268 w 1432618"/>
                <a:gd name="connsiteY30-2686" fmla="*/ 3381562 h 3550128"/>
                <a:gd name="connsiteX31-2687" fmla="*/ 1016693 w 1432618"/>
                <a:gd name="connsiteY31-2688" fmla="*/ 3543487 h 3550128"/>
                <a:gd name="connsiteX0-2689" fmla="*/ 1016693 w 1432618"/>
                <a:gd name="connsiteY0-2690" fmla="*/ 3543487 h 3550128"/>
                <a:gd name="connsiteX1-2691" fmla="*/ 591243 w 1432618"/>
                <a:gd name="connsiteY1-2692" fmla="*/ 3549837 h 3550128"/>
                <a:gd name="connsiteX2-2693" fmla="*/ 394393 w 1432618"/>
                <a:gd name="connsiteY2-2694" fmla="*/ 3038662 h 3550128"/>
                <a:gd name="connsiteX3-2695" fmla="*/ 746818 w 1432618"/>
                <a:gd name="connsiteY3-2696" fmla="*/ 2343337 h 3550128"/>
                <a:gd name="connsiteX4-2697" fmla="*/ 560128 w 1432618"/>
                <a:gd name="connsiteY4-2698" fmla="*/ 1884232 h 3550128"/>
                <a:gd name="connsiteX5-2699" fmla="*/ 58 w 1432618"/>
                <a:gd name="connsiteY5-2700" fmla="*/ 1832797 h 3550128"/>
                <a:gd name="connsiteX6-2701" fmla="*/ 394393 w 1432618"/>
                <a:gd name="connsiteY6-2702" fmla="*/ 1705162 h 3550128"/>
                <a:gd name="connsiteX7-2703" fmla="*/ 642043 w 1432618"/>
                <a:gd name="connsiteY7-2704" fmla="*/ 1838512 h 3550128"/>
                <a:gd name="connsiteX8-2705" fmla="*/ 689668 w 1432618"/>
                <a:gd name="connsiteY8-2706" fmla="*/ 1609912 h 3550128"/>
                <a:gd name="connsiteX9-2707" fmla="*/ 823018 w 1432618"/>
                <a:gd name="connsiteY9-2708" fmla="*/ 1295587 h 3550128"/>
                <a:gd name="connsiteX10-2709" fmla="*/ 765868 w 1432618"/>
                <a:gd name="connsiteY10-2710" fmla="*/ 771712 h 3550128"/>
                <a:gd name="connsiteX11-2711" fmla="*/ 537268 w 1432618"/>
                <a:gd name="connsiteY11-2712" fmla="*/ 628837 h 3550128"/>
                <a:gd name="connsiteX12-2713" fmla="*/ 689668 w 1432618"/>
                <a:gd name="connsiteY12-2714" fmla="*/ 628837 h 3550128"/>
                <a:gd name="connsiteX13-2715" fmla="*/ 765868 w 1432618"/>
                <a:gd name="connsiteY13-2716" fmla="*/ 714562 h 3550128"/>
                <a:gd name="connsiteX14-2717" fmla="*/ 870643 w 1432618"/>
                <a:gd name="connsiteY14-2718" fmla="*/ 187 h 3550128"/>
                <a:gd name="connsiteX15-2719" fmla="*/ 832543 w 1432618"/>
                <a:gd name="connsiteY15-2720" fmla="*/ 647887 h 3550128"/>
                <a:gd name="connsiteX16-2721" fmla="*/ 908743 w 1432618"/>
                <a:gd name="connsiteY16-2722" fmla="*/ 1038412 h 3550128"/>
                <a:gd name="connsiteX17-2723" fmla="*/ 937318 w 1432618"/>
                <a:gd name="connsiteY17-2724" fmla="*/ 1286062 h 3550128"/>
                <a:gd name="connsiteX18-2725" fmla="*/ 1108768 w 1432618"/>
                <a:gd name="connsiteY18-2726" fmla="*/ 1152712 h 3550128"/>
                <a:gd name="connsiteX19-2727" fmla="*/ 1337368 w 1432618"/>
                <a:gd name="connsiteY19-2728" fmla="*/ 1133662 h 3550128"/>
                <a:gd name="connsiteX20-2729" fmla="*/ 1089718 w 1432618"/>
                <a:gd name="connsiteY20-2730" fmla="*/ 1190812 h 3550128"/>
                <a:gd name="connsiteX21-2731" fmla="*/ 880168 w 1432618"/>
                <a:gd name="connsiteY21-2732" fmla="*/ 1495612 h 3550128"/>
                <a:gd name="connsiteX22-2733" fmla="*/ 835718 w 1432618"/>
                <a:gd name="connsiteY22-2734" fmla="*/ 1857562 h 3550128"/>
                <a:gd name="connsiteX23-2735" fmla="*/ 1003993 w 1432618"/>
                <a:gd name="connsiteY23-2736" fmla="*/ 2270312 h 3550128"/>
                <a:gd name="connsiteX24-2737" fmla="*/ 896043 w 1432618"/>
                <a:gd name="connsiteY24-2738" fmla="*/ 2540187 h 3550128"/>
                <a:gd name="connsiteX25-2739" fmla="*/ 1213543 w 1432618"/>
                <a:gd name="connsiteY25-2740" fmla="*/ 2495737 h 3550128"/>
                <a:gd name="connsiteX26-2741" fmla="*/ 1432618 w 1432618"/>
                <a:gd name="connsiteY26-2742" fmla="*/ 2588606 h 3550128"/>
                <a:gd name="connsiteX27-2743" fmla="*/ 1188143 w 1432618"/>
                <a:gd name="connsiteY27-2744" fmla="*/ 2552887 h 3550128"/>
                <a:gd name="connsiteX28-2745" fmla="*/ 832543 w 1432618"/>
                <a:gd name="connsiteY28-2746" fmla="*/ 2695762 h 3550128"/>
                <a:gd name="connsiteX29-2747" fmla="*/ 689668 w 1432618"/>
                <a:gd name="connsiteY29-2748" fmla="*/ 3048187 h 3550128"/>
                <a:gd name="connsiteX30-2749" fmla="*/ 918268 w 1432618"/>
                <a:gd name="connsiteY30-2750" fmla="*/ 3381562 h 3550128"/>
                <a:gd name="connsiteX31-2751" fmla="*/ 1016693 w 1432618"/>
                <a:gd name="connsiteY31-2752" fmla="*/ 3543487 h 3550128"/>
                <a:gd name="connsiteX0-2753" fmla="*/ 1016693 w 1432618"/>
                <a:gd name="connsiteY0-2754" fmla="*/ 3543487 h 3550128"/>
                <a:gd name="connsiteX1-2755" fmla="*/ 591243 w 1432618"/>
                <a:gd name="connsiteY1-2756" fmla="*/ 3549837 h 3550128"/>
                <a:gd name="connsiteX2-2757" fmla="*/ 394393 w 1432618"/>
                <a:gd name="connsiteY2-2758" fmla="*/ 3038662 h 3550128"/>
                <a:gd name="connsiteX3-2759" fmla="*/ 746818 w 1432618"/>
                <a:gd name="connsiteY3-2760" fmla="*/ 2343337 h 3550128"/>
                <a:gd name="connsiteX4-2761" fmla="*/ 560128 w 1432618"/>
                <a:gd name="connsiteY4-2762" fmla="*/ 1884232 h 3550128"/>
                <a:gd name="connsiteX5-2763" fmla="*/ 58 w 1432618"/>
                <a:gd name="connsiteY5-2764" fmla="*/ 1832797 h 3550128"/>
                <a:gd name="connsiteX6-2765" fmla="*/ 394393 w 1432618"/>
                <a:gd name="connsiteY6-2766" fmla="*/ 1705162 h 3550128"/>
                <a:gd name="connsiteX7-2767" fmla="*/ 642043 w 1432618"/>
                <a:gd name="connsiteY7-2768" fmla="*/ 1838512 h 3550128"/>
                <a:gd name="connsiteX8-2769" fmla="*/ 689668 w 1432618"/>
                <a:gd name="connsiteY8-2770" fmla="*/ 1609912 h 3550128"/>
                <a:gd name="connsiteX9-2771" fmla="*/ 823018 w 1432618"/>
                <a:gd name="connsiteY9-2772" fmla="*/ 1295587 h 3550128"/>
                <a:gd name="connsiteX10-2773" fmla="*/ 765868 w 1432618"/>
                <a:gd name="connsiteY10-2774" fmla="*/ 771712 h 3550128"/>
                <a:gd name="connsiteX11-2775" fmla="*/ 537268 w 1432618"/>
                <a:gd name="connsiteY11-2776" fmla="*/ 628837 h 3550128"/>
                <a:gd name="connsiteX12-2777" fmla="*/ 689668 w 1432618"/>
                <a:gd name="connsiteY12-2778" fmla="*/ 628837 h 3550128"/>
                <a:gd name="connsiteX13-2779" fmla="*/ 765868 w 1432618"/>
                <a:gd name="connsiteY13-2780" fmla="*/ 714562 h 3550128"/>
                <a:gd name="connsiteX14-2781" fmla="*/ 870643 w 1432618"/>
                <a:gd name="connsiteY14-2782" fmla="*/ 187 h 3550128"/>
                <a:gd name="connsiteX15-2783" fmla="*/ 832543 w 1432618"/>
                <a:gd name="connsiteY15-2784" fmla="*/ 647887 h 3550128"/>
                <a:gd name="connsiteX16-2785" fmla="*/ 908743 w 1432618"/>
                <a:gd name="connsiteY16-2786" fmla="*/ 1038412 h 3550128"/>
                <a:gd name="connsiteX17-2787" fmla="*/ 937318 w 1432618"/>
                <a:gd name="connsiteY17-2788" fmla="*/ 1286062 h 3550128"/>
                <a:gd name="connsiteX18-2789" fmla="*/ 1108768 w 1432618"/>
                <a:gd name="connsiteY18-2790" fmla="*/ 1152712 h 3550128"/>
                <a:gd name="connsiteX19-2791" fmla="*/ 1337368 w 1432618"/>
                <a:gd name="connsiteY19-2792" fmla="*/ 1133662 h 3550128"/>
                <a:gd name="connsiteX20-2793" fmla="*/ 1089718 w 1432618"/>
                <a:gd name="connsiteY20-2794" fmla="*/ 1190812 h 3550128"/>
                <a:gd name="connsiteX21-2795" fmla="*/ 889693 w 1432618"/>
                <a:gd name="connsiteY21-2796" fmla="*/ 1489262 h 3550128"/>
                <a:gd name="connsiteX22-2797" fmla="*/ 835718 w 1432618"/>
                <a:gd name="connsiteY22-2798" fmla="*/ 1857562 h 3550128"/>
                <a:gd name="connsiteX23-2799" fmla="*/ 1003993 w 1432618"/>
                <a:gd name="connsiteY23-2800" fmla="*/ 2270312 h 3550128"/>
                <a:gd name="connsiteX24-2801" fmla="*/ 896043 w 1432618"/>
                <a:gd name="connsiteY24-2802" fmla="*/ 2540187 h 3550128"/>
                <a:gd name="connsiteX25-2803" fmla="*/ 1213543 w 1432618"/>
                <a:gd name="connsiteY25-2804" fmla="*/ 2495737 h 3550128"/>
                <a:gd name="connsiteX26-2805" fmla="*/ 1432618 w 1432618"/>
                <a:gd name="connsiteY26-2806" fmla="*/ 2588606 h 3550128"/>
                <a:gd name="connsiteX27-2807" fmla="*/ 1188143 w 1432618"/>
                <a:gd name="connsiteY27-2808" fmla="*/ 2552887 h 3550128"/>
                <a:gd name="connsiteX28-2809" fmla="*/ 832543 w 1432618"/>
                <a:gd name="connsiteY28-2810" fmla="*/ 2695762 h 3550128"/>
                <a:gd name="connsiteX29-2811" fmla="*/ 689668 w 1432618"/>
                <a:gd name="connsiteY29-2812" fmla="*/ 3048187 h 3550128"/>
                <a:gd name="connsiteX30-2813" fmla="*/ 918268 w 1432618"/>
                <a:gd name="connsiteY30-2814" fmla="*/ 3381562 h 3550128"/>
                <a:gd name="connsiteX31-2815" fmla="*/ 1016693 w 1432618"/>
                <a:gd name="connsiteY31-2816" fmla="*/ 3543487 h 3550128"/>
                <a:gd name="connsiteX0-2817" fmla="*/ 1016693 w 1432618"/>
                <a:gd name="connsiteY0-2818" fmla="*/ 3543487 h 3550128"/>
                <a:gd name="connsiteX1-2819" fmla="*/ 591243 w 1432618"/>
                <a:gd name="connsiteY1-2820" fmla="*/ 3549837 h 3550128"/>
                <a:gd name="connsiteX2-2821" fmla="*/ 394393 w 1432618"/>
                <a:gd name="connsiteY2-2822" fmla="*/ 3038662 h 3550128"/>
                <a:gd name="connsiteX3-2823" fmla="*/ 746818 w 1432618"/>
                <a:gd name="connsiteY3-2824" fmla="*/ 2343337 h 3550128"/>
                <a:gd name="connsiteX4-2825" fmla="*/ 560128 w 1432618"/>
                <a:gd name="connsiteY4-2826" fmla="*/ 1884232 h 3550128"/>
                <a:gd name="connsiteX5-2827" fmla="*/ 58 w 1432618"/>
                <a:gd name="connsiteY5-2828" fmla="*/ 1832797 h 3550128"/>
                <a:gd name="connsiteX6-2829" fmla="*/ 394393 w 1432618"/>
                <a:gd name="connsiteY6-2830" fmla="*/ 1705162 h 3550128"/>
                <a:gd name="connsiteX7-2831" fmla="*/ 642043 w 1432618"/>
                <a:gd name="connsiteY7-2832" fmla="*/ 1838512 h 3550128"/>
                <a:gd name="connsiteX8-2833" fmla="*/ 689668 w 1432618"/>
                <a:gd name="connsiteY8-2834" fmla="*/ 1609912 h 3550128"/>
                <a:gd name="connsiteX9-2835" fmla="*/ 823018 w 1432618"/>
                <a:gd name="connsiteY9-2836" fmla="*/ 1295587 h 3550128"/>
                <a:gd name="connsiteX10-2837" fmla="*/ 765868 w 1432618"/>
                <a:gd name="connsiteY10-2838" fmla="*/ 771712 h 3550128"/>
                <a:gd name="connsiteX11-2839" fmla="*/ 537268 w 1432618"/>
                <a:gd name="connsiteY11-2840" fmla="*/ 628837 h 3550128"/>
                <a:gd name="connsiteX12-2841" fmla="*/ 689668 w 1432618"/>
                <a:gd name="connsiteY12-2842" fmla="*/ 628837 h 3550128"/>
                <a:gd name="connsiteX13-2843" fmla="*/ 765868 w 1432618"/>
                <a:gd name="connsiteY13-2844" fmla="*/ 714562 h 3550128"/>
                <a:gd name="connsiteX14-2845" fmla="*/ 870643 w 1432618"/>
                <a:gd name="connsiteY14-2846" fmla="*/ 187 h 3550128"/>
                <a:gd name="connsiteX15-2847" fmla="*/ 832543 w 1432618"/>
                <a:gd name="connsiteY15-2848" fmla="*/ 647887 h 3550128"/>
                <a:gd name="connsiteX16-2849" fmla="*/ 908743 w 1432618"/>
                <a:gd name="connsiteY16-2850" fmla="*/ 1038412 h 3550128"/>
                <a:gd name="connsiteX17-2851" fmla="*/ 937318 w 1432618"/>
                <a:gd name="connsiteY17-2852" fmla="*/ 1286062 h 3550128"/>
                <a:gd name="connsiteX18-2853" fmla="*/ 1108768 w 1432618"/>
                <a:gd name="connsiteY18-2854" fmla="*/ 1152712 h 3550128"/>
                <a:gd name="connsiteX19-2855" fmla="*/ 1337368 w 1432618"/>
                <a:gd name="connsiteY19-2856" fmla="*/ 1133662 h 3550128"/>
                <a:gd name="connsiteX20-2857" fmla="*/ 1105593 w 1432618"/>
                <a:gd name="connsiteY20-2858" fmla="*/ 1197162 h 3550128"/>
                <a:gd name="connsiteX21-2859" fmla="*/ 889693 w 1432618"/>
                <a:gd name="connsiteY21-2860" fmla="*/ 1489262 h 3550128"/>
                <a:gd name="connsiteX22-2861" fmla="*/ 835718 w 1432618"/>
                <a:gd name="connsiteY22-2862" fmla="*/ 1857562 h 3550128"/>
                <a:gd name="connsiteX23-2863" fmla="*/ 1003993 w 1432618"/>
                <a:gd name="connsiteY23-2864" fmla="*/ 2270312 h 3550128"/>
                <a:gd name="connsiteX24-2865" fmla="*/ 896043 w 1432618"/>
                <a:gd name="connsiteY24-2866" fmla="*/ 2540187 h 3550128"/>
                <a:gd name="connsiteX25-2867" fmla="*/ 1213543 w 1432618"/>
                <a:gd name="connsiteY25-2868" fmla="*/ 2495737 h 3550128"/>
                <a:gd name="connsiteX26-2869" fmla="*/ 1432618 w 1432618"/>
                <a:gd name="connsiteY26-2870" fmla="*/ 2588606 h 3550128"/>
                <a:gd name="connsiteX27-2871" fmla="*/ 1188143 w 1432618"/>
                <a:gd name="connsiteY27-2872" fmla="*/ 2552887 h 3550128"/>
                <a:gd name="connsiteX28-2873" fmla="*/ 832543 w 1432618"/>
                <a:gd name="connsiteY28-2874" fmla="*/ 2695762 h 3550128"/>
                <a:gd name="connsiteX29-2875" fmla="*/ 689668 w 1432618"/>
                <a:gd name="connsiteY29-2876" fmla="*/ 3048187 h 3550128"/>
                <a:gd name="connsiteX30-2877" fmla="*/ 918268 w 1432618"/>
                <a:gd name="connsiteY30-2878" fmla="*/ 3381562 h 3550128"/>
                <a:gd name="connsiteX31-2879" fmla="*/ 1016693 w 1432618"/>
                <a:gd name="connsiteY31-2880" fmla="*/ 3543487 h 3550128"/>
                <a:gd name="connsiteX0-2881" fmla="*/ 1016693 w 1432618"/>
                <a:gd name="connsiteY0-2882" fmla="*/ 3543487 h 3550128"/>
                <a:gd name="connsiteX1-2883" fmla="*/ 591243 w 1432618"/>
                <a:gd name="connsiteY1-2884" fmla="*/ 3549837 h 3550128"/>
                <a:gd name="connsiteX2-2885" fmla="*/ 394393 w 1432618"/>
                <a:gd name="connsiteY2-2886" fmla="*/ 3038662 h 3550128"/>
                <a:gd name="connsiteX3-2887" fmla="*/ 746818 w 1432618"/>
                <a:gd name="connsiteY3-2888" fmla="*/ 2343337 h 3550128"/>
                <a:gd name="connsiteX4-2889" fmla="*/ 560128 w 1432618"/>
                <a:gd name="connsiteY4-2890" fmla="*/ 1884232 h 3550128"/>
                <a:gd name="connsiteX5-2891" fmla="*/ 58 w 1432618"/>
                <a:gd name="connsiteY5-2892" fmla="*/ 1832797 h 3550128"/>
                <a:gd name="connsiteX6-2893" fmla="*/ 394393 w 1432618"/>
                <a:gd name="connsiteY6-2894" fmla="*/ 1705162 h 3550128"/>
                <a:gd name="connsiteX7-2895" fmla="*/ 642043 w 1432618"/>
                <a:gd name="connsiteY7-2896" fmla="*/ 1838512 h 3550128"/>
                <a:gd name="connsiteX8-2897" fmla="*/ 689668 w 1432618"/>
                <a:gd name="connsiteY8-2898" fmla="*/ 1609912 h 3550128"/>
                <a:gd name="connsiteX9-2899" fmla="*/ 823018 w 1432618"/>
                <a:gd name="connsiteY9-2900" fmla="*/ 1295587 h 3550128"/>
                <a:gd name="connsiteX10-2901" fmla="*/ 765868 w 1432618"/>
                <a:gd name="connsiteY10-2902" fmla="*/ 771712 h 3550128"/>
                <a:gd name="connsiteX11-2903" fmla="*/ 537268 w 1432618"/>
                <a:gd name="connsiteY11-2904" fmla="*/ 628837 h 3550128"/>
                <a:gd name="connsiteX12-2905" fmla="*/ 689668 w 1432618"/>
                <a:gd name="connsiteY12-2906" fmla="*/ 628837 h 3550128"/>
                <a:gd name="connsiteX13-2907" fmla="*/ 765868 w 1432618"/>
                <a:gd name="connsiteY13-2908" fmla="*/ 714562 h 3550128"/>
                <a:gd name="connsiteX14-2909" fmla="*/ 870643 w 1432618"/>
                <a:gd name="connsiteY14-2910" fmla="*/ 187 h 3550128"/>
                <a:gd name="connsiteX15-2911" fmla="*/ 832543 w 1432618"/>
                <a:gd name="connsiteY15-2912" fmla="*/ 647887 h 3550128"/>
                <a:gd name="connsiteX16-2913" fmla="*/ 908743 w 1432618"/>
                <a:gd name="connsiteY16-2914" fmla="*/ 1038412 h 3550128"/>
                <a:gd name="connsiteX17-2915" fmla="*/ 937318 w 1432618"/>
                <a:gd name="connsiteY17-2916" fmla="*/ 1286062 h 3550128"/>
                <a:gd name="connsiteX18-2917" fmla="*/ 1108768 w 1432618"/>
                <a:gd name="connsiteY18-2918" fmla="*/ 1152712 h 3550128"/>
                <a:gd name="connsiteX19-2919" fmla="*/ 1337368 w 1432618"/>
                <a:gd name="connsiteY19-2920" fmla="*/ 1133662 h 3550128"/>
                <a:gd name="connsiteX20-2921" fmla="*/ 1108768 w 1432618"/>
                <a:gd name="connsiteY20-2922" fmla="*/ 1216212 h 3550128"/>
                <a:gd name="connsiteX21-2923" fmla="*/ 889693 w 1432618"/>
                <a:gd name="connsiteY21-2924" fmla="*/ 1489262 h 3550128"/>
                <a:gd name="connsiteX22-2925" fmla="*/ 835718 w 1432618"/>
                <a:gd name="connsiteY22-2926" fmla="*/ 1857562 h 3550128"/>
                <a:gd name="connsiteX23-2927" fmla="*/ 1003993 w 1432618"/>
                <a:gd name="connsiteY23-2928" fmla="*/ 2270312 h 3550128"/>
                <a:gd name="connsiteX24-2929" fmla="*/ 896043 w 1432618"/>
                <a:gd name="connsiteY24-2930" fmla="*/ 2540187 h 3550128"/>
                <a:gd name="connsiteX25-2931" fmla="*/ 1213543 w 1432618"/>
                <a:gd name="connsiteY25-2932" fmla="*/ 2495737 h 3550128"/>
                <a:gd name="connsiteX26-2933" fmla="*/ 1432618 w 1432618"/>
                <a:gd name="connsiteY26-2934" fmla="*/ 2588606 h 3550128"/>
                <a:gd name="connsiteX27-2935" fmla="*/ 1188143 w 1432618"/>
                <a:gd name="connsiteY27-2936" fmla="*/ 2552887 h 3550128"/>
                <a:gd name="connsiteX28-2937" fmla="*/ 832543 w 1432618"/>
                <a:gd name="connsiteY28-2938" fmla="*/ 2695762 h 3550128"/>
                <a:gd name="connsiteX29-2939" fmla="*/ 689668 w 1432618"/>
                <a:gd name="connsiteY29-2940" fmla="*/ 3048187 h 3550128"/>
                <a:gd name="connsiteX30-2941" fmla="*/ 918268 w 1432618"/>
                <a:gd name="connsiteY30-2942" fmla="*/ 3381562 h 3550128"/>
                <a:gd name="connsiteX31-2943" fmla="*/ 1016693 w 1432618"/>
                <a:gd name="connsiteY31-2944" fmla="*/ 3543487 h 3550128"/>
                <a:gd name="connsiteX0-2945" fmla="*/ 1016693 w 1432618"/>
                <a:gd name="connsiteY0-2946" fmla="*/ 3543487 h 3550128"/>
                <a:gd name="connsiteX1-2947" fmla="*/ 591243 w 1432618"/>
                <a:gd name="connsiteY1-2948" fmla="*/ 3549837 h 3550128"/>
                <a:gd name="connsiteX2-2949" fmla="*/ 394393 w 1432618"/>
                <a:gd name="connsiteY2-2950" fmla="*/ 3038662 h 3550128"/>
                <a:gd name="connsiteX3-2951" fmla="*/ 746818 w 1432618"/>
                <a:gd name="connsiteY3-2952" fmla="*/ 2343337 h 3550128"/>
                <a:gd name="connsiteX4-2953" fmla="*/ 560128 w 1432618"/>
                <a:gd name="connsiteY4-2954" fmla="*/ 1884232 h 3550128"/>
                <a:gd name="connsiteX5-2955" fmla="*/ 58 w 1432618"/>
                <a:gd name="connsiteY5-2956" fmla="*/ 1832797 h 3550128"/>
                <a:gd name="connsiteX6-2957" fmla="*/ 394393 w 1432618"/>
                <a:gd name="connsiteY6-2958" fmla="*/ 1705162 h 3550128"/>
                <a:gd name="connsiteX7-2959" fmla="*/ 642043 w 1432618"/>
                <a:gd name="connsiteY7-2960" fmla="*/ 1838512 h 3550128"/>
                <a:gd name="connsiteX8-2961" fmla="*/ 689668 w 1432618"/>
                <a:gd name="connsiteY8-2962" fmla="*/ 1609912 h 3550128"/>
                <a:gd name="connsiteX9-2963" fmla="*/ 823018 w 1432618"/>
                <a:gd name="connsiteY9-2964" fmla="*/ 1295587 h 3550128"/>
                <a:gd name="connsiteX10-2965" fmla="*/ 765868 w 1432618"/>
                <a:gd name="connsiteY10-2966" fmla="*/ 771712 h 3550128"/>
                <a:gd name="connsiteX11-2967" fmla="*/ 537268 w 1432618"/>
                <a:gd name="connsiteY11-2968" fmla="*/ 628837 h 3550128"/>
                <a:gd name="connsiteX12-2969" fmla="*/ 689668 w 1432618"/>
                <a:gd name="connsiteY12-2970" fmla="*/ 628837 h 3550128"/>
                <a:gd name="connsiteX13-2971" fmla="*/ 765868 w 1432618"/>
                <a:gd name="connsiteY13-2972" fmla="*/ 714562 h 3550128"/>
                <a:gd name="connsiteX14-2973" fmla="*/ 870643 w 1432618"/>
                <a:gd name="connsiteY14-2974" fmla="*/ 187 h 3550128"/>
                <a:gd name="connsiteX15-2975" fmla="*/ 832543 w 1432618"/>
                <a:gd name="connsiteY15-2976" fmla="*/ 647887 h 3550128"/>
                <a:gd name="connsiteX16-2977" fmla="*/ 908743 w 1432618"/>
                <a:gd name="connsiteY16-2978" fmla="*/ 1038412 h 3550128"/>
                <a:gd name="connsiteX17-2979" fmla="*/ 937318 w 1432618"/>
                <a:gd name="connsiteY17-2980" fmla="*/ 1286062 h 3550128"/>
                <a:gd name="connsiteX18-2981" fmla="*/ 1108768 w 1432618"/>
                <a:gd name="connsiteY18-2982" fmla="*/ 1152712 h 3550128"/>
                <a:gd name="connsiteX19-2983" fmla="*/ 1375468 w 1432618"/>
                <a:gd name="connsiteY19-2984" fmla="*/ 1133662 h 3550128"/>
                <a:gd name="connsiteX20-2985" fmla="*/ 1108768 w 1432618"/>
                <a:gd name="connsiteY20-2986" fmla="*/ 1216212 h 3550128"/>
                <a:gd name="connsiteX21-2987" fmla="*/ 889693 w 1432618"/>
                <a:gd name="connsiteY21-2988" fmla="*/ 1489262 h 3550128"/>
                <a:gd name="connsiteX22-2989" fmla="*/ 835718 w 1432618"/>
                <a:gd name="connsiteY22-2990" fmla="*/ 1857562 h 3550128"/>
                <a:gd name="connsiteX23-2991" fmla="*/ 1003993 w 1432618"/>
                <a:gd name="connsiteY23-2992" fmla="*/ 2270312 h 3550128"/>
                <a:gd name="connsiteX24-2993" fmla="*/ 896043 w 1432618"/>
                <a:gd name="connsiteY24-2994" fmla="*/ 2540187 h 3550128"/>
                <a:gd name="connsiteX25-2995" fmla="*/ 1213543 w 1432618"/>
                <a:gd name="connsiteY25-2996" fmla="*/ 2495737 h 3550128"/>
                <a:gd name="connsiteX26-2997" fmla="*/ 1432618 w 1432618"/>
                <a:gd name="connsiteY26-2998" fmla="*/ 2588606 h 3550128"/>
                <a:gd name="connsiteX27-2999" fmla="*/ 1188143 w 1432618"/>
                <a:gd name="connsiteY27-3000" fmla="*/ 2552887 h 3550128"/>
                <a:gd name="connsiteX28-3001" fmla="*/ 832543 w 1432618"/>
                <a:gd name="connsiteY28-3002" fmla="*/ 2695762 h 3550128"/>
                <a:gd name="connsiteX29-3003" fmla="*/ 689668 w 1432618"/>
                <a:gd name="connsiteY29-3004" fmla="*/ 3048187 h 3550128"/>
                <a:gd name="connsiteX30-3005" fmla="*/ 918268 w 1432618"/>
                <a:gd name="connsiteY30-3006" fmla="*/ 3381562 h 3550128"/>
                <a:gd name="connsiteX31-3007" fmla="*/ 1016693 w 1432618"/>
                <a:gd name="connsiteY31-3008" fmla="*/ 3543487 h 3550128"/>
                <a:gd name="connsiteX0-3009" fmla="*/ 1016693 w 1432618"/>
                <a:gd name="connsiteY0-3010" fmla="*/ 3543487 h 3550128"/>
                <a:gd name="connsiteX1-3011" fmla="*/ 591243 w 1432618"/>
                <a:gd name="connsiteY1-3012" fmla="*/ 3549837 h 3550128"/>
                <a:gd name="connsiteX2-3013" fmla="*/ 394393 w 1432618"/>
                <a:gd name="connsiteY2-3014" fmla="*/ 3038662 h 3550128"/>
                <a:gd name="connsiteX3-3015" fmla="*/ 746818 w 1432618"/>
                <a:gd name="connsiteY3-3016" fmla="*/ 2343337 h 3550128"/>
                <a:gd name="connsiteX4-3017" fmla="*/ 560128 w 1432618"/>
                <a:gd name="connsiteY4-3018" fmla="*/ 1884232 h 3550128"/>
                <a:gd name="connsiteX5-3019" fmla="*/ 58 w 1432618"/>
                <a:gd name="connsiteY5-3020" fmla="*/ 1832797 h 3550128"/>
                <a:gd name="connsiteX6-3021" fmla="*/ 394393 w 1432618"/>
                <a:gd name="connsiteY6-3022" fmla="*/ 1705162 h 3550128"/>
                <a:gd name="connsiteX7-3023" fmla="*/ 642043 w 1432618"/>
                <a:gd name="connsiteY7-3024" fmla="*/ 1838512 h 3550128"/>
                <a:gd name="connsiteX8-3025" fmla="*/ 689668 w 1432618"/>
                <a:gd name="connsiteY8-3026" fmla="*/ 1609912 h 3550128"/>
                <a:gd name="connsiteX9-3027" fmla="*/ 823018 w 1432618"/>
                <a:gd name="connsiteY9-3028" fmla="*/ 1295587 h 3550128"/>
                <a:gd name="connsiteX10-3029" fmla="*/ 765868 w 1432618"/>
                <a:gd name="connsiteY10-3030" fmla="*/ 771712 h 3550128"/>
                <a:gd name="connsiteX11-3031" fmla="*/ 537268 w 1432618"/>
                <a:gd name="connsiteY11-3032" fmla="*/ 628837 h 3550128"/>
                <a:gd name="connsiteX12-3033" fmla="*/ 689668 w 1432618"/>
                <a:gd name="connsiteY12-3034" fmla="*/ 628837 h 3550128"/>
                <a:gd name="connsiteX13-3035" fmla="*/ 765868 w 1432618"/>
                <a:gd name="connsiteY13-3036" fmla="*/ 714562 h 3550128"/>
                <a:gd name="connsiteX14-3037" fmla="*/ 870643 w 1432618"/>
                <a:gd name="connsiteY14-3038" fmla="*/ 187 h 3550128"/>
                <a:gd name="connsiteX15-3039" fmla="*/ 832543 w 1432618"/>
                <a:gd name="connsiteY15-3040" fmla="*/ 647887 h 3550128"/>
                <a:gd name="connsiteX16-3041" fmla="*/ 908743 w 1432618"/>
                <a:gd name="connsiteY16-3042" fmla="*/ 1038412 h 3550128"/>
                <a:gd name="connsiteX17-3043" fmla="*/ 937318 w 1432618"/>
                <a:gd name="connsiteY17-3044" fmla="*/ 1286062 h 3550128"/>
                <a:gd name="connsiteX18-3045" fmla="*/ 1108768 w 1432618"/>
                <a:gd name="connsiteY18-3046" fmla="*/ 1152712 h 3550128"/>
                <a:gd name="connsiteX19-3047" fmla="*/ 1375468 w 1432618"/>
                <a:gd name="connsiteY19-3048" fmla="*/ 1133662 h 3550128"/>
                <a:gd name="connsiteX20-3049" fmla="*/ 1108768 w 1432618"/>
                <a:gd name="connsiteY20-3050" fmla="*/ 1216212 h 3550128"/>
                <a:gd name="connsiteX21-3051" fmla="*/ 889693 w 1432618"/>
                <a:gd name="connsiteY21-3052" fmla="*/ 1489262 h 3550128"/>
                <a:gd name="connsiteX22-3053" fmla="*/ 835718 w 1432618"/>
                <a:gd name="connsiteY22-3054" fmla="*/ 1857562 h 3550128"/>
                <a:gd name="connsiteX23-3055" fmla="*/ 1003993 w 1432618"/>
                <a:gd name="connsiteY23-3056" fmla="*/ 2270312 h 3550128"/>
                <a:gd name="connsiteX24-3057" fmla="*/ 896043 w 1432618"/>
                <a:gd name="connsiteY24-3058" fmla="*/ 2540187 h 3550128"/>
                <a:gd name="connsiteX25-3059" fmla="*/ 1213543 w 1432618"/>
                <a:gd name="connsiteY25-3060" fmla="*/ 2495737 h 3550128"/>
                <a:gd name="connsiteX26-3061" fmla="*/ 1432618 w 1432618"/>
                <a:gd name="connsiteY26-3062" fmla="*/ 2588606 h 3550128"/>
                <a:gd name="connsiteX27-3063" fmla="*/ 1188143 w 1432618"/>
                <a:gd name="connsiteY27-3064" fmla="*/ 2552887 h 3550128"/>
                <a:gd name="connsiteX28-3065" fmla="*/ 832543 w 1432618"/>
                <a:gd name="connsiteY28-3066" fmla="*/ 2695762 h 3550128"/>
                <a:gd name="connsiteX29-3067" fmla="*/ 689668 w 1432618"/>
                <a:gd name="connsiteY29-3068" fmla="*/ 3048187 h 3550128"/>
                <a:gd name="connsiteX30-3069" fmla="*/ 918268 w 1432618"/>
                <a:gd name="connsiteY30-3070" fmla="*/ 3381562 h 3550128"/>
                <a:gd name="connsiteX31-3071" fmla="*/ 1016693 w 1432618"/>
                <a:gd name="connsiteY31-3072" fmla="*/ 3543487 h 3550128"/>
                <a:gd name="connsiteX0-3073" fmla="*/ 1016693 w 1432618"/>
                <a:gd name="connsiteY0-3074" fmla="*/ 3543487 h 3550128"/>
                <a:gd name="connsiteX1-3075" fmla="*/ 591243 w 1432618"/>
                <a:gd name="connsiteY1-3076" fmla="*/ 3549837 h 3550128"/>
                <a:gd name="connsiteX2-3077" fmla="*/ 394393 w 1432618"/>
                <a:gd name="connsiteY2-3078" fmla="*/ 3038662 h 3550128"/>
                <a:gd name="connsiteX3-3079" fmla="*/ 746818 w 1432618"/>
                <a:gd name="connsiteY3-3080" fmla="*/ 2343337 h 3550128"/>
                <a:gd name="connsiteX4-3081" fmla="*/ 560128 w 1432618"/>
                <a:gd name="connsiteY4-3082" fmla="*/ 1884232 h 3550128"/>
                <a:gd name="connsiteX5-3083" fmla="*/ 58 w 1432618"/>
                <a:gd name="connsiteY5-3084" fmla="*/ 1832797 h 3550128"/>
                <a:gd name="connsiteX6-3085" fmla="*/ 394393 w 1432618"/>
                <a:gd name="connsiteY6-3086" fmla="*/ 1705162 h 3550128"/>
                <a:gd name="connsiteX7-3087" fmla="*/ 642043 w 1432618"/>
                <a:gd name="connsiteY7-3088" fmla="*/ 1838512 h 3550128"/>
                <a:gd name="connsiteX8-3089" fmla="*/ 689668 w 1432618"/>
                <a:gd name="connsiteY8-3090" fmla="*/ 1609912 h 3550128"/>
                <a:gd name="connsiteX9-3091" fmla="*/ 823018 w 1432618"/>
                <a:gd name="connsiteY9-3092" fmla="*/ 1295587 h 3550128"/>
                <a:gd name="connsiteX10-3093" fmla="*/ 765868 w 1432618"/>
                <a:gd name="connsiteY10-3094" fmla="*/ 771712 h 3550128"/>
                <a:gd name="connsiteX11-3095" fmla="*/ 537268 w 1432618"/>
                <a:gd name="connsiteY11-3096" fmla="*/ 628837 h 3550128"/>
                <a:gd name="connsiteX12-3097" fmla="*/ 689668 w 1432618"/>
                <a:gd name="connsiteY12-3098" fmla="*/ 628837 h 3550128"/>
                <a:gd name="connsiteX13-3099" fmla="*/ 765868 w 1432618"/>
                <a:gd name="connsiteY13-3100" fmla="*/ 714562 h 3550128"/>
                <a:gd name="connsiteX14-3101" fmla="*/ 870643 w 1432618"/>
                <a:gd name="connsiteY14-3102" fmla="*/ 187 h 3550128"/>
                <a:gd name="connsiteX15-3103" fmla="*/ 832543 w 1432618"/>
                <a:gd name="connsiteY15-3104" fmla="*/ 647887 h 3550128"/>
                <a:gd name="connsiteX16-3105" fmla="*/ 908743 w 1432618"/>
                <a:gd name="connsiteY16-3106" fmla="*/ 1038412 h 3550128"/>
                <a:gd name="connsiteX17-3107" fmla="*/ 937318 w 1432618"/>
                <a:gd name="connsiteY17-3108" fmla="*/ 1286062 h 3550128"/>
                <a:gd name="connsiteX18-3109" fmla="*/ 1108768 w 1432618"/>
                <a:gd name="connsiteY18-3110" fmla="*/ 1152712 h 3550128"/>
                <a:gd name="connsiteX19-3111" fmla="*/ 1375468 w 1432618"/>
                <a:gd name="connsiteY19-3112" fmla="*/ 1133662 h 3550128"/>
                <a:gd name="connsiteX20-3113" fmla="*/ 1108768 w 1432618"/>
                <a:gd name="connsiteY20-3114" fmla="*/ 1216212 h 3550128"/>
                <a:gd name="connsiteX21-3115" fmla="*/ 889693 w 1432618"/>
                <a:gd name="connsiteY21-3116" fmla="*/ 1489262 h 3550128"/>
                <a:gd name="connsiteX22-3117" fmla="*/ 835718 w 1432618"/>
                <a:gd name="connsiteY22-3118" fmla="*/ 1857562 h 3550128"/>
                <a:gd name="connsiteX23-3119" fmla="*/ 1003993 w 1432618"/>
                <a:gd name="connsiteY23-3120" fmla="*/ 2270312 h 3550128"/>
                <a:gd name="connsiteX24-3121" fmla="*/ 896043 w 1432618"/>
                <a:gd name="connsiteY24-3122" fmla="*/ 2540187 h 3550128"/>
                <a:gd name="connsiteX25-3123" fmla="*/ 1213543 w 1432618"/>
                <a:gd name="connsiteY25-3124" fmla="*/ 2495737 h 3550128"/>
                <a:gd name="connsiteX26-3125" fmla="*/ 1432618 w 1432618"/>
                <a:gd name="connsiteY26-3126" fmla="*/ 2588606 h 3550128"/>
                <a:gd name="connsiteX27-3127" fmla="*/ 1188143 w 1432618"/>
                <a:gd name="connsiteY27-3128" fmla="*/ 2552887 h 3550128"/>
                <a:gd name="connsiteX28-3129" fmla="*/ 832543 w 1432618"/>
                <a:gd name="connsiteY28-3130" fmla="*/ 2695762 h 3550128"/>
                <a:gd name="connsiteX29-3131" fmla="*/ 689668 w 1432618"/>
                <a:gd name="connsiteY29-3132" fmla="*/ 3048187 h 3550128"/>
                <a:gd name="connsiteX30-3133" fmla="*/ 918268 w 1432618"/>
                <a:gd name="connsiteY30-3134" fmla="*/ 3381562 h 3550128"/>
                <a:gd name="connsiteX31-3135" fmla="*/ 1016693 w 1432618"/>
                <a:gd name="connsiteY31-3136" fmla="*/ 3543487 h 3550128"/>
                <a:gd name="connsiteX0-3137" fmla="*/ 1016693 w 1432618"/>
                <a:gd name="connsiteY0-3138" fmla="*/ 3543487 h 3550128"/>
                <a:gd name="connsiteX1-3139" fmla="*/ 591243 w 1432618"/>
                <a:gd name="connsiteY1-3140" fmla="*/ 3549837 h 3550128"/>
                <a:gd name="connsiteX2-3141" fmla="*/ 394393 w 1432618"/>
                <a:gd name="connsiteY2-3142" fmla="*/ 3038662 h 3550128"/>
                <a:gd name="connsiteX3-3143" fmla="*/ 746818 w 1432618"/>
                <a:gd name="connsiteY3-3144" fmla="*/ 2343337 h 3550128"/>
                <a:gd name="connsiteX4-3145" fmla="*/ 560128 w 1432618"/>
                <a:gd name="connsiteY4-3146" fmla="*/ 1884232 h 3550128"/>
                <a:gd name="connsiteX5-3147" fmla="*/ 58 w 1432618"/>
                <a:gd name="connsiteY5-3148" fmla="*/ 1832797 h 3550128"/>
                <a:gd name="connsiteX6-3149" fmla="*/ 394393 w 1432618"/>
                <a:gd name="connsiteY6-3150" fmla="*/ 1705162 h 3550128"/>
                <a:gd name="connsiteX7-3151" fmla="*/ 642043 w 1432618"/>
                <a:gd name="connsiteY7-3152" fmla="*/ 1838512 h 3550128"/>
                <a:gd name="connsiteX8-3153" fmla="*/ 689668 w 1432618"/>
                <a:gd name="connsiteY8-3154" fmla="*/ 1609912 h 3550128"/>
                <a:gd name="connsiteX9-3155" fmla="*/ 823018 w 1432618"/>
                <a:gd name="connsiteY9-3156" fmla="*/ 1295587 h 3550128"/>
                <a:gd name="connsiteX10-3157" fmla="*/ 765868 w 1432618"/>
                <a:gd name="connsiteY10-3158" fmla="*/ 771712 h 3550128"/>
                <a:gd name="connsiteX11-3159" fmla="*/ 537268 w 1432618"/>
                <a:gd name="connsiteY11-3160" fmla="*/ 628837 h 3550128"/>
                <a:gd name="connsiteX12-3161" fmla="*/ 689668 w 1432618"/>
                <a:gd name="connsiteY12-3162" fmla="*/ 628837 h 3550128"/>
                <a:gd name="connsiteX13-3163" fmla="*/ 765868 w 1432618"/>
                <a:gd name="connsiteY13-3164" fmla="*/ 714562 h 3550128"/>
                <a:gd name="connsiteX14-3165" fmla="*/ 870643 w 1432618"/>
                <a:gd name="connsiteY14-3166" fmla="*/ 187 h 3550128"/>
                <a:gd name="connsiteX15-3167" fmla="*/ 832543 w 1432618"/>
                <a:gd name="connsiteY15-3168" fmla="*/ 647887 h 3550128"/>
                <a:gd name="connsiteX16-3169" fmla="*/ 908743 w 1432618"/>
                <a:gd name="connsiteY16-3170" fmla="*/ 1038412 h 3550128"/>
                <a:gd name="connsiteX17-3171" fmla="*/ 937318 w 1432618"/>
                <a:gd name="connsiteY17-3172" fmla="*/ 1286062 h 3550128"/>
                <a:gd name="connsiteX18-3173" fmla="*/ 1108768 w 1432618"/>
                <a:gd name="connsiteY18-3174" fmla="*/ 1152712 h 3550128"/>
                <a:gd name="connsiteX19-3175" fmla="*/ 1375468 w 1432618"/>
                <a:gd name="connsiteY19-3176" fmla="*/ 1133662 h 3550128"/>
                <a:gd name="connsiteX20-3177" fmla="*/ 1108768 w 1432618"/>
                <a:gd name="connsiteY20-3178" fmla="*/ 1216212 h 3550128"/>
                <a:gd name="connsiteX21-3179" fmla="*/ 889693 w 1432618"/>
                <a:gd name="connsiteY21-3180" fmla="*/ 1489262 h 3550128"/>
                <a:gd name="connsiteX22-3181" fmla="*/ 835718 w 1432618"/>
                <a:gd name="connsiteY22-3182" fmla="*/ 1857562 h 3550128"/>
                <a:gd name="connsiteX23-3183" fmla="*/ 1003993 w 1432618"/>
                <a:gd name="connsiteY23-3184" fmla="*/ 2270312 h 3550128"/>
                <a:gd name="connsiteX24-3185" fmla="*/ 896043 w 1432618"/>
                <a:gd name="connsiteY24-3186" fmla="*/ 2540187 h 3550128"/>
                <a:gd name="connsiteX25-3187" fmla="*/ 1213543 w 1432618"/>
                <a:gd name="connsiteY25-3188" fmla="*/ 2495737 h 3550128"/>
                <a:gd name="connsiteX26-3189" fmla="*/ 1432618 w 1432618"/>
                <a:gd name="connsiteY26-3190" fmla="*/ 2588606 h 3550128"/>
                <a:gd name="connsiteX27-3191" fmla="*/ 1188143 w 1432618"/>
                <a:gd name="connsiteY27-3192" fmla="*/ 2552887 h 3550128"/>
                <a:gd name="connsiteX28-3193" fmla="*/ 832543 w 1432618"/>
                <a:gd name="connsiteY28-3194" fmla="*/ 2695762 h 3550128"/>
                <a:gd name="connsiteX29-3195" fmla="*/ 689668 w 1432618"/>
                <a:gd name="connsiteY29-3196" fmla="*/ 3048187 h 3550128"/>
                <a:gd name="connsiteX30-3197" fmla="*/ 918268 w 1432618"/>
                <a:gd name="connsiteY30-3198" fmla="*/ 3381562 h 3550128"/>
                <a:gd name="connsiteX31-3199" fmla="*/ 1016693 w 1432618"/>
                <a:gd name="connsiteY31-3200" fmla="*/ 3543487 h 3550128"/>
                <a:gd name="connsiteX0-3201" fmla="*/ 1016693 w 1432618"/>
                <a:gd name="connsiteY0-3202" fmla="*/ 3543487 h 3550128"/>
                <a:gd name="connsiteX1-3203" fmla="*/ 591243 w 1432618"/>
                <a:gd name="connsiteY1-3204" fmla="*/ 3549837 h 3550128"/>
                <a:gd name="connsiteX2-3205" fmla="*/ 394393 w 1432618"/>
                <a:gd name="connsiteY2-3206" fmla="*/ 3038662 h 3550128"/>
                <a:gd name="connsiteX3-3207" fmla="*/ 746818 w 1432618"/>
                <a:gd name="connsiteY3-3208" fmla="*/ 2343337 h 3550128"/>
                <a:gd name="connsiteX4-3209" fmla="*/ 560128 w 1432618"/>
                <a:gd name="connsiteY4-3210" fmla="*/ 1884232 h 3550128"/>
                <a:gd name="connsiteX5-3211" fmla="*/ 58 w 1432618"/>
                <a:gd name="connsiteY5-3212" fmla="*/ 1832797 h 3550128"/>
                <a:gd name="connsiteX6-3213" fmla="*/ 394393 w 1432618"/>
                <a:gd name="connsiteY6-3214" fmla="*/ 1705162 h 3550128"/>
                <a:gd name="connsiteX7-3215" fmla="*/ 642043 w 1432618"/>
                <a:gd name="connsiteY7-3216" fmla="*/ 1838512 h 3550128"/>
                <a:gd name="connsiteX8-3217" fmla="*/ 689668 w 1432618"/>
                <a:gd name="connsiteY8-3218" fmla="*/ 1609912 h 3550128"/>
                <a:gd name="connsiteX9-3219" fmla="*/ 823018 w 1432618"/>
                <a:gd name="connsiteY9-3220" fmla="*/ 1295587 h 3550128"/>
                <a:gd name="connsiteX10-3221" fmla="*/ 765868 w 1432618"/>
                <a:gd name="connsiteY10-3222" fmla="*/ 771712 h 3550128"/>
                <a:gd name="connsiteX11-3223" fmla="*/ 537268 w 1432618"/>
                <a:gd name="connsiteY11-3224" fmla="*/ 628837 h 3550128"/>
                <a:gd name="connsiteX12-3225" fmla="*/ 689668 w 1432618"/>
                <a:gd name="connsiteY12-3226" fmla="*/ 628837 h 3550128"/>
                <a:gd name="connsiteX13-3227" fmla="*/ 765868 w 1432618"/>
                <a:gd name="connsiteY13-3228" fmla="*/ 714562 h 3550128"/>
                <a:gd name="connsiteX14-3229" fmla="*/ 870643 w 1432618"/>
                <a:gd name="connsiteY14-3230" fmla="*/ 187 h 3550128"/>
                <a:gd name="connsiteX15-3231" fmla="*/ 832543 w 1432618"/>
                <a:gd name="connsiteY15-3232" fmla="*/ 647887 h 3550128"/>
                <a:gd name="connsiteX16-3233" fmla="*/ 908743 w 1432618"/>
                <a:gd name="connsiteY16-3234" fmla="*/ 1038412 h 3550128"/>
                <a:gd name="connsiteX17-3235" fmla="*/ 937318 w 1432618"/>
                <a:gd name="connsiteY17-3236" fmla="*/ 1286062 h 3550128"/>
                <a:gd name="connsiteX18-3237" fmla="*/ 1108768 w 1432618"/>
                <a:gd name="connsiteY18-3238" fmla="*/ 1152712 h 3550128"/>
                <a:gd name="connsiteX19-3239" fmla="*/ 1375468 w 1432618"/>
                <a:gd name="connsiteY19-3240" fmla="*/ 1133662 h 3550128"/>
                <a:gd name="connsiteX20-3241" fmla="*/ 1108768 w 1432618"/>
                <a:gd name="connsiteY20-3242" fmla="*/ 1216212 h 3550128"/>
                <a:gd name="connsiteX21-3243" fmla="*/ 889693 w 1432618"/>
                <a:gd name="connsiteY21-3244" fmla="*/ 1489262 h 3550128"/>
                <a:gd name="connsiteX22-3245" fmla="*/ 835718 w 1432618"/>
                <a:gd name="connsiteY22-3246" fmla="*/ 1857562 h 3550128"/>
                <a:gd name="connsiteX23-3247" fmla="*/ 1003993 w 1432618"/>
                <a:gd name="connsiteY23-3248" fmla="*/ 2270312 h 3550128"/>
                <a:gd name="connsiteX24-3249" fmla="*/ 896043 w 1432618"/>
                <a:gd name="connsiteY24-3250" fmla="*/ 2540187 h 3550128"/>
                <a:gd name="connsiteX25-3251" fmla="*/ 1213543 w 1432618"/>
                <a:gd name="connsiteY25-3252" fmla="*/ 2495737 h 3550128"/>
                <a:gd name="connsiteX26-3253" fmla="*/ 1432618 w 1432618"/>
                <a:gd name="connsiteY26-3254" fmla="*/ 2588606 h 3550128"/>
                <a:gd name="connsiteX27-3255" fmla="*/ 1188143 w 1432618"/>
                <a:gd name="connsiteY27-3256" fmla="*/ 2552887 h 3550128"/>
                <a:gd name="connsiteX28-3257" fmla="*/ 832543 w 1432618"/>
                <a:gd name="connsiteY28-3258" fmla="*/ 2695762 h 3550128"/>
                <a:gd name="connsiteX29-3259" fmla="*/ 689668 w 1432618"/>
                <a:gd name="connsiteY29-3260" fmla="*/ 3048187 h 3550128"/>
                <a:gd name="connsiteX30-3261" fmla="*/ 918268 w 1432618"/>
                <a:gd name="connsiteY30-3262" fmla="*/ 3381562 h 3550128"/>
                <a:gd name="connsiteX31-3263" fmla="*/ 1016693 w 1432618"/>
                <a:gd name="connsiteY31-3264" fmla="*/ 3543487 h 3550128"/>
                <a:gd name="connsiteX0-3265" fmla="*/ 1016693 w 1432618"/>
                <a:gd name="connsiteY0-3266" fmla="*/ 3543487 h 3550128"/>
                <a:gd name="connsiteX1-3267" fmla="*/ 591243 w 1432618"/>
                <a:gd name="connsiteY1-3268" fmla="*/ 3549837 h 3550128"/>
                <a:gd name="connsiteX2-3269" fmla="*/ 394393 w 1432618"/>
                <a:gd name="connsiteY2-3270" fmla="*/ 3038662 h 3550128"/>
                <a:gd name="connsiteX3-3271" fmla="*/ 746818 w 1432618"/>
                <a:gd name="connsiteY3-3272" fmla="*/ 2343337 h 3550128"/>
                <a:gd name="connsiteX4-3273" fmla="*/ 560128 w 1432618"/>
                <a:gd name="connsiteY4-3274" fmla="*/ 1884232 h 3550128"/>
                <a:gd name="connsiteX5-3275" fmla="*/ 58 w 1432618"/>
                <a:gd name="connsiteY5-3276" fmla="*/ 1832797 h 3550128"/>
                <a:gd name="connsiteX6-3277" fmla="*/ 394393 w 1432618"/>
                <a:gd name="connsiteY6-3278" fmla="*/ 1705162 h 3550128"/>
                <a:gd name="connsiteX7-3279" fmla="*/ 642043 w 1432618"/>
                <a:gd name="connsiteY7-3280" fmla="*/ 1838512 h 3550128"/>
                <a:gd name="connsiteX8-3281" fmla="*/ 689668 w 1432618"/>
                <a:gd name="connsiteY8-3282" fmla="*/ 1609912 h 3550128"/>
                <a:gd name="connsiteX9-3283" fmla="*/ 823018 w 1432618"/>
                <a:gd name="connsiteY9-3284" fmla="*/ 1295587 h 3550128"/>
                <a:gd name="connsiteX10-3285" fmla="*/ 765868 w 1432618"/>
                <a:gd name="connsiteY10-3286" fmla="*/ 771712 h 3550128"/>
                <a:gd name="connsiteX11-3287" fmla="*/ 537268 w 1432618"/>
                <a:gd name="connsiteY11-3288" fmla="*/ 628837 h 3550128"/>
                <a:gd name="connsiteX12-3289" fmla="*/ 689668 w 1432618"/>
                <a:gd name="connsiteY12-3290" fmla="*/ 628837 h 3550128"/>
                <a:gd name="connsiteX13-3291" fmla="*/ 765868 w 1432618"/>
                <a:gd name="connsiteY13-3292" fmla="*/ 714562 h 3550128"/>
                <a:gd name="connsiteX14-3293" fmla="*/ 870643 w 1432618"/>
                <a:gd name="connsiteY14-3294" fmla="*/ 187 h 3550128"/>
                <a:gd name="connsiteX15-3295" fmla="*/ 832543 w 1432618"/>
                <a:gd name="connsiteY15-3296" fmla="*/ 647887 h 3550128"/>
                <a:gd name="connsiteX16-3297" fmla="*/ 908743 w 1432618"/>
                <a:gd name="connsiteY16-3298" fmla="*/ 1038412 h 3550128"/>
                <a:gd name="connsiteX17-3299" fmla="*/ 937318 w 1432618"/>
                <a:gd name="connsiteY17-3300" fmla="*/ 1286062 h 3550128"/>
                <a:gd name="connsiteX18-3301" fmla="*/ 1099243 w 1432618"/>
                <a:gd name="connsiteY18-3302" fmla="*/ 1162237 h 3550128"/>
                <a:gd name="connsiteX19-3303" fmla="*/ 1375468 w 1432618"/>
                <a:gd name="connsiteY19-3304" fmla="*/ 1133662 h 3550128"/>
                <a:gd name="connsiteX20-3305" fmla="*/ 1108768 w 1432618"/>
                <a:gd name="connsiteY20-3306" fmla="*/ 1216212 h 3550128"/>
                <a:gd name="connsiteX21-3307" fmla="*/ 889693 w 1432618"/>
                <a:gd name="connsiteY21-3308" fmla="*/ 1489262 h 3550128"/>
                <a:gd name="connsiteX22-3309" fmla="*/ 835718 w 1432618"/>
                <a:gd name="connsiteY22-3310" fmla="*/ 1857562 h 3550128"/>
                <a:gd name="connsiteX23-3311" fmla="*/ 1003993 w 1432618"/>
                <a:gd name="connsiteY23-3312" fmla="*/ 2270312 h 3550128"/>
                <a:gd name="connsiteX24-3313" fmla="*/ 896043 w 1432618"/>
                <a:gd name="connsiteY24-3314" fmla="*/ 2540187 h 3550128"/>
                <a:gd name="connsiteX25-3315" fmla="*/ 1213543 w 1432618"/>
                <a:gd name="connsiteY25-3316" fmla="*/ 2495737 h 3550128"/>
                <a:gd name="connsiteX26-3317" fmla="*/ 1432618 w 1432618"/>
                <a:gd name="connsiteY26-3318" fmla="*/ 2588606 h 3550128"/>
                <a:gd name="connsiteX27-3319" fmla="*/ 1188143 w 1432618"/>
                <a:gd name="connsiteY27-3320" fmla="*/ 2552887 h 3550128"/>
                <a:gd name="connsiteX28-3321" fmla="*/ 832543 w 1432618"/>
                <a:gd name="connsiteY28-3322" fmla="*/ 2695762 h 3550128"/>
                <a:gd name="connsiteX29-3323" fmla="*/ 689668 w 1432618"/>
                <a:gd name="connsiteY29-3324" fmla="*/ 3048187 h 3550128"/>
                <a:gd name="connsiteX30-3325" fmla="*/ 918268 w 1432618"/>
                <a:gd name="connsiteY30-3326" fmla="*/ 3381562 h 3550128"/>
                <a:gd name="connsiteX31-3327" fmla="*/ 1016693 w 1432618"/>
                <a:gd name="connsiteY31-3328" fmla="*/ 3543487 h 3550128"/>
                <a:gd name="connsiteX0-3329" fmla="*/ 1016693 w 1432618"/>
                <a:gd name="connsiteY0-3330" fmla="*/ 3543487 h 3550128"/>
                <a:gd name="connsiteX1-3331" fmla="*/ 591243 w 1432618"/>
                <a:gd name="connsiteY1-3332" fmla="*/ 3549837 h 3550128"/>
                <a:gd name="connsiteX2-3333" fmla="*/ 394393 w 1432618"/>
                <a:gd name="connsiteY2-3334" fmla="*/ 3038662 h 3550128"/>
                <a:gd name="connsiteX3-3335" fmla="*/ 746818 w 1432618"/>
                <a:gd name="connsiteY3-3336" fmla="*/ 2343337 h 3550128"/>
                <a:gd name="connsiteX4-3337" fmla="*/ 560128 w 1432618"/>
                <a:gd name="connsiteY4-3338" fmla="*/ 1884232 h 3550128"/>
                <a:gd name="connsiteX5-3339" fmla="*/ 58 w 1432618"/>
                <a:gd name="connsiteY5-3340" fmla="*/ 1832797 h 3550128"/>
                <a:gd name="connsiteX6-3341" fmla="*/ 394393 w 1432618"/>
                <a:gd name="connsiteY6-3342" fmla="*/ 1705162 h 3550128"/>
                <a:gd name="connsiteX7-3343" fmla="*/ 642043 w 1432618"/>
                <a:gd name="connsiteY7-3344" fmla="*/ 1838512 h 3550128"/>
                <a:gd name="connsiteX8-3345" fmla="*/ 689668 w 1432618"/>
                <a:gd name="connsiteY8-3346" fmla="*/ 1609912 h 3550128"/>
                <a:gd name="connsiteX9-3347" fmla="*/ 823018 w 1432618"/>
                <a:gd name="connsiteY9-3348" fmla="*/ 1295587 h 3550128"/>
                <a:gd name="connsiteX10-3349" fmla="*/ 765868 w 1432618"/>
                <a:gd name="connsiteY10-3350" fmla="*/ 771712 h 3550128"/>
                <a:gd name="connsiteX11-3351" fmla="*/ 537268 w 1432618"/>
                <a:gd name="connsiteY11-3352" fmla="*/ 628837 h 3550128"/>
                <a:gd name="connsiteX12-3353" fmla="*/ 689668 w 1432618"/>
                <a:gd name="connsiteY12-3354" fmla="*/ 628837 h 3550128"/>
                <a:gd name="connsiteX13-3355" fmla="*/ 765868 w 1432618"/>
                <a:gd name="connsiteY13-3356" fmla="*/ 714562 h 3550128"/>
                <a:gd name="connsiteX14-3357" fmla="*/ 870643 w 1432618"/>
                <a:gd name="connsiteY14-3358" fmla="*/ 187 h 3550128"/>
                <a:gd name="connsiteX15-3359" fmla="*/ 832543 w 1432618"/>
                <a:gd name="connsiteY15-3360" fmla="*/ 647887 h 3550128"/>
                <a:gd name="connsiteX16-3361" fmla="*/ 908743 w 1432618"/>
                <a:gd name="connsiteY16-3362" fmla="*/ 1038412 h 3550128"/>
                <a:gd name="connsiteX17-3363" fmla="*/ 937318 w 1432618"/>
                <a:gd name="connsiteY17-3364" fmla="*/ 1286062 h 3550128"/>
                <a:gd name="connsiteX18-3365" fmla="*/ 1086543 w 1432618"/>
                <a:gd name="connsiteY18-3366" fmla="*/ 1149537 h 3550128"/>
                <a:gd name="connsiteX19-3367" fmla="*/ 1375468 w 1432618"/>
                <a:gd name="connsiteY19-3368" fmla="*/ 1133662 h 3550128"/>
                <a:gd name="connsiteX20-3369" fmla="*/ 1108768 w 1432618"/>
                <a:gd name="connsiteY20-3370" fmla="*/ 1216212 h 3550128"/>
                <a:gd name="connsiteX21-3371" fmla="*/ 889693 w 1432618"/>
                <a:gd name="connsiteY21-3372" fmla="*/ 1489262 h 3550128"/>
                <a:gd name="connsiteX22-3373" fmla="*/ 835718 w 1432618"/>
                <a:gd name="connsiteY22-3374" fmla="*/ 1857562 h 3550128"/>
                <a:gd name="connsiteX23-3375" fmla="*/ 1003993 w 1432618"/>
                <a:gd name="connsiteY23-3376" fmla="*/ 2270312 h 3550128"/>
                <a:gd name="connsiteX24-3377" fmla="*/ 896043 w 1432618"/>
                <a:gd name="connsiteY24-3378" fmla="*/ 2540187 h 3550128"/>
                <a:gd name="connsiteX25-3379" fmla="*/ 1213543 w 1432618"/>
                <a:gd name="connsiteY25-3380" fmla="*/ 2495737 h 3550128"/>
                <a:gd name="connsiteX26-3381" fmla="*/ 1432618 w 1432618"/>
                <a:gd name="connsiteY26-3382" fmla="*/ 2588606 h 3550128"/>
                <a:gd name="connsiteX27-3383" fmla="*/ 1188143 w 1432618"/>
                <a:gd name="connsiteY27-3384" fmla="*/ 2552887 h 3550128"/>
                <a:gd name="connsiteX28-3385" fmla="*/ 832543 w 1432618"/>
                <a:gd name="connsiteY28-3386" fmla="*/ 2695762 h 3550128"/>
                <a:gd name="connsiteX29-3387" fmla="*/ 689668 w 1432618"/>
                <a:gd name="connsiteY29-3388" fmla="*/ 3048187 h 3550128"/>
                <a:gd name="connsiteX30-3389" fmla="*/ 918268 w 1432618"/>
                <a:gd name="connsiteY30-3390" fmla="*/ 3381562 h 3550128"/>
                <a:gd name="connsiteX31-3391" fmla="*/ 1016693 w 1432618"/>
                <a:gd name="connsiteY31-3392" fmla="*/ 3543487 h 3550128"/>
                <a:gd name="connsiteX0-3393" fmla="*/ 1016693 w 1432618"/>
                <a:gd name="connsiteY0-3394" fmla="*/ 3543487 h 3550128"/>
                <a:gd name="connsiteX1-3395" fmla="*/ 591243 w 1432618"/>
                <a:gd name="connsiteY1-3396" fmla="*/ 3549837 h 3550128"/>
                <a:gd name="connsiteX2-3397" fmla="*/ 394393 w 1432618"/>
                <a:gd name="connsiteY2-3398" fmla="*/ 3038662 h 3550128"/>
                <a:gd name="connsiteX3-3399" fmla="*/ 746818 w 1432618"/>
                <a:gd name="connsiteY3-3400" fmla="*/ 2343337 h 3550128"/>
                <a:gd name="connsiteX4-3401" fmla="*/ 560128 w 1432618"/>
                <a:gd name="connsiteY4-3402" fmla="*/ 1884232 h 3550128"/>
                <a:gd name="connsiteX5-3403" fmla="*/ 58 w 1432618"/>
                <a:gd name="connsiteY5-3404" fmla="*/ 1832797 h 3550128"/>
                <a:gd name="connsiteX6-3405" fmla="*/ 394393 w 1432618"/>
                <a:gd name="connsiteY6-3406" fmla="*/ 1705162 h 3550128"/>
                <a:gd name="connsiteX7-3407" fmla="*/ 642043 w 1432618"/>
                <a:gd name="connsiteY7-3408" fmla="*/ 1838512 h 3550128"/>
                <a:gd name="connsiteX8-3409" fmla="*/ 689668 w 1432618"/>
                <a:gd name="connsiteY8-3410" fmla="*/ 1609912 h 3550128"/>
                <a:gd name="connsiteX9-3411" fmla="*/ 823018 w 1432618"/>
                <a:gd name="connsiteY9-3412" fmla="*/ 1295587 h 3550128"/>
                <a:gd name="connsiteX10-3413" fmla="*/ 765868 w 1432618"/>
                <a:gd name="connsiteY10-3414" fmla="*/ 771712 h 3550128"/>
                <a:gd name="connsiteX11-3415" fmla="*/ 537268 w 1432618"/>
                <a:gd name="connsiteY11-3416" fmla="*/ 628837 h 3550128"/>
                <a:gd name="connsiteX12-3417" fmla="*/ 689668 w 1432618"/>
                <a:gd name="connsiteY12-3418" fmla="*/ 628837 h 3550128"/>
                <a:gd name="connsiteX13-3419" fmla="*/ 765868 w 1432618"/>
                <a:gd name="connsiteY13-3420" fmla="*/ 714562 h 3550128"/>
                <a:gd name="connsiteX14-3421" fmla="*/ 870643 w 1432618"/>
                <a:gd name="connsiteY14-3422" fmla="*/ 187 h 3550128"/>
                <a:gd name="connsiteX15-3423" fmla="*/ 832543 w 1432618"/>
                <a:gd name="connsiteY15-3424" fmla="*/ 647887 h 3550128"/>
                <a:gd name="connsiteX16-3425" fmla="*/ 908743 w 1432618"/>
                <a:gd name="connsiteY16-3426" fmla="*/ 1038412 h 3550128"/>
                <a:gd name="connsiteX17-3427" fmla="*/ 937318 w 1432618"/>
                <a:gd name="connsiteY17-3428" fmla="*/ 1247962 h 3550128"/>
                <a:gd name="connsiteX18-3429" fmla="*/ 1086543 w 1432618"/>
                <a:gd name="connsiteY18-3430" fmla="*/ 1149537 h 3550128"/>
                <a:gd name="connsiteX19-3431" fmla="*/ 1375468 w 1432618"/>
                <a:gd name="connsiteY19-3432" fmla="*/ 1133662 h 3550128"/>
                <a:gd name="connsiteX20-3433" fmla="*/ 1108768 w 1432618"/>
                <a:gd name="connsiteY20-3434" fmla="*/ 1216212 h 3550128"/>
                <a:gd name="connsiteX21-3435" fmla="*/ 889693 w 1432618"/>
                <a:gd name="connsiteY21-3436" fmla="*/ 1489262 h 3550128"/>
                <a:gd name="connsiteX22-3437" fmla="*/ 835718 w 1432618"/>
                <a:gd name="connsiteY22-3438" fmla="*/ 1857562 h 3550128"/>
                <a:gd name="connsiteX23-3439" fmla="*/ 1003993 w 1432618"/>
                <a:gd name="connsiteY23-3440" fmla="*/ 2270312 h 3550128"/>
                <a:gd name="connsiteX24-3441" fmla="*/ 896043 w 1432618"/>
                <a:gd name="connsiteY24-3442" fmla="*/ 2540187 h 3550128"/>
                <a:gd name="connsiteX25-3443" fmla="*/ 1213543 w 1432618"/>
                <a:gd name="connsiteY25-3444" fmla="*/ 2495737 h 3550128"/>
                <a:gd name="connsiteX26-3445" fmla="*/ 1432618 w 1432618"/>
                <a:gd name="connsiteY26-3446" fmla="*/ 2588606 h 3550128"/>
                <a:gd name="connsiteX27-3447" fmla="*/ 1188143 w 1432618"/>
                <a:gd name="connsiteY27-3448" fmla="*/ 2552887 h 3550128"/>
                <a:gd name="connsiteX28-3449" fmla="*/ 832543 w 1432618"/>
                <a:gd name="connsiteY28-3450" fmla="*/ 2695762 h 3550128"/>
                <a:gd name="connsiteX29-3451" fmla="*/ 689668 w 1432618"/>
                <a:gd name="connsiteY29-3452" fmla="*/ 3048187 h 3550128"/>
                <a:gd name="connsiteX30-3453" fmla="*/ 918268 w 1432618"/>
                <a:gd name="connsiteY30-3454" fmla="*/ 3381562 h 3550128"/>
                <a:gd name="connsiteX31-3455" fmla="*/ 1016693 w 1432618"/>
                <a:gd name="connsiteY31-3456" fmla="*/ 3543487 h 3550128"/>
                <a:gd name="connsiteX0-3457" fmla="*/ 1016693 w 1432618"/>
                <a:gd name="connsiteY0-3458" fmla="*/ 3543487 h 3550128"/>
                <a:gd name="connsiteX1-3459" fmla="*/ 591243 w 1432618"/>
                <a:gd name="connsiteY1-3460" fmla="*/ 3549837 h 3550128"/>
                <a:gd name="connsiteX2-3461" fmla="*/ 394393 w 1432618"/>
                <a:gd name="connsiteY2-3462" fmla="*/ 3038662 h 3550128"/>
                <a:gd name="connsiteX3-3463" fmla="*/ 746818 w 1432618"/>
                <a:gd name="connsiteY3-3464" fmla="*/ 2343337 h 3550128"/>
                <a:gd name="connsiteX4-3465" fmla="*/ 560128 w 1432618"/>
                <a:gd name="connsiteY4-3466" fmla="*/ 1884232 h 3550128"/>
                <a:gd name="connsiteX5-3467" fmla="*/ 58 w 1432618"/>
                <a:gd name="connsiteY5-3468" fmla="*/ 1832797 h 3550128"/>
                <a:gd name="connsiteX6-3469" fmla="*/ 394393 w 1432618"/>
                <a:gd name="connsiteY6-3470" fmla="*/ 1705162 h 3550128"/>
                <a:gd name="connsiteX7-3471" fmla="*/ 642043 w 1432618"/>
                <a:gd name="connsiteY7-3472" fmla="*/ 1838512 h 3550128"/>
                <a:gd name="connsiteX8-3473" fmla="*/ 689668 w 1432618"/>
                <a:gd name="connsiteY8-3474" fmla="*/ 1609912 h 3550128"/>
                <a:gd name="connsiteX9-3475" fmla="*/ 823018 w 1432618"/>
                <a:gd name="connsiteY9-3476" fmla="*/ 1295587 h 3550128"/>
                <a:gd name="connsiteX10-3477" fmla="*/ 765868 w 1432618"/>
                <a:gd name="connsiteY10-3478" fmla="*/ 771712 h 3550128"/>
                <a:gd name="connsiteX11-3479" fmla="*/ 537268 w 1432618"/>
                <a:gd name="connsiteY11-3480" fmla="*/ 628837 h 3550128"/>
                <a:gd name="connsiteX12-3481" fmla="*/ 689668 w 1432618"/>
                <a:gd name="connsiteY12-3482" fmla="*/ 628837 h 3550128"/>
                <a:gd name="connsiteX13-3483" fmla="*/ 765868 w 1432618"/>
                <a:gd name="connsiteY13-3484" fmla="*/ 714562 h 3550128"/>
                <a:gd name="connsiteX14-3485" fmla="*/ 870643 w 1432618"/>
                <a:gd name="connsiteY14-3486" fmla="*/ 187 h 3550128"/>
                <a:gd name="connsiteX15-3487" fmla="*/ 832543 w 1432618"/>
                <a:gd name="connsiteY15-3488" fmla="*/ 647887 h 3550128"/>
                <a:gd name="connsiteX16-3489" fmla="*/ 908743 w 1432618"/>
                <a:gd name="connsiteY16-3490" fmla="*/ 1038412 h 3550128"/>
                <a:gd name="connsiteX17-3491" fmla="*/ 930968 w 1432618"/>
                <a:gd name="connsiteY17-3492" fmla="*/ 1257487 h 3550128"/>
                <a:gd name="connsiteX18-3493" fmla="*/ 1086543 w 1432618"/>
                <a:gd name="connsiteY18-3494" fmla="*/ 1149537 h 3550128"/>
                <a:gd name="connsiteX19-3495" fmla="*/ 1375468 w 1432618"/>
                <a:gd name="connsiteY19-3496" fmla="*/ 1133662 h 3550128"/>
                <a:gd name="connsiteX20-3497" fmla="*/ 1108768 w 1432618"/>
                <a:gd name="connsiteY20-3498" fmla="*/ 1216212 h 3550128"/>
                <a:gd name="connsiteX21-3499" fmla="*/ 889693 w 1432618"/>
                <a:gd name="connsiteY21-3500" fmla="*/ 1489262 h 3550128"/>
                <a:gd name="connsiteX22-3501" fmla="*/ 835718 w 1432618"/>
                <a:gd name="connsiteY22-3502" fmla="*/ 1857562 h 3550128"/>
                <a:gd name="connsiteX23-3503" fmla="*/ 1003993 w 1432618"/>
                <a:gd name="connsiteY23-3504" fmla="*/ 2270312 h 3550128"/>
                <a:gd name="connsiteX24-3505" fmla="*/ 896043 w 1432618"/>
                <a:gd name="connsiteY24-3506" fmla="*/ 2540187 h 3550128"/>
                <a:gd name="connsiteX25-3507" fmla="*/ 1213543 w 1432618"/>
                <a:gd name="connsiteY25-3508" fmla="*/ 2495737 h 3550128"/>
                <a:gd name="connsiteX26-3509" fmla="*/ 1432618 w 1432618"/>
                <a:gd name="connsiteY26-3510" fmla="*/ 2588606 h 3550128"/>
                <a:gd name="connsiteX27-3511" fmla="*/ 1188143 w 1432618"/>
                <a:gd name="connsiteY27-3512" fmla="*/ 2552887 h 3550128"/>
                <a:gd name="connsiteX28-3513" fmla="*/ 832543 w 1432618"/>
                <a:gd name="connsiteY28-3514" fmla="*/ 2695762 h 3550128"/>
                <a:gd name="connsiteX29-3515" fmla="*/ 689668 w 1432618"/>
                <a:gd name="connsiteY29-3516" fmla="*/ 3048187 h 3550128"/>
                <a:gd name="connsiteX30-3517" fmla="*/ 918268 w 1432618"/>
                <a:gd name="connsiteY30-3518" fmla="*/ 3381562 h 3550128"/>
                <a:gd name="connsiteX31-3519" fmla="*/ 1016693 w 1432618"/>
                <a:gd name="connsiteY31-3520" fmla="*/ 3543487 h 3550128"/>
                <a:gd name="connsiteX0-3521" fmla="*/ 1016693 w 1432618"/>
                <a:gd name="connsiteY0-3522" fmla="*/ 3543487 h 3550128"/>
                <a:gd name="connsiteX1-3523" fmla="*/ 591243 w 1432618"/>
                <a:gd name="connsiteY1-3524" fmla="*/ 3549837 h 3550128"/>
                <a:gd name="connsiteX2-3525" fmla="*/ 394393 w 1432618"/>
                <a:gd name="connsiteY2-3526" fmla="*/ 3038662 h 3550128"/>
                <a:gd name="connsiteX3-3527" fmla="*/ 746818 w 1432618"/>
                <a:gd name="connsiteY3-3528" fmla="*/ 2343337 h 3550128"/>
                <a:gd name="connsiteX4-3529" fmla="*/ 560128 w 1432618"/>
                <a:gd name="connsiteY4-3530" fmla="*/ 1884232 h 3550128"/>
                <a:gd name="connsiteX5-3531" fmla="*/ 58 w 1432618"/>
                <a:gd name="connsiteY5-3532" fmla="*/ 1832797 h 3550128"/>
                <a:gd name="connsiteX6-3533" fmla="*/ 394393 w 1432618"/>
                <a:gd name="connsiteY6-3534" fmla="*/ 1705162 h 3550128"/>
                <a:gd name="connsiteX7-3535" fmla="*/ 642043 w 1432618"/>
                <a:gd name="connsiteY7-3536" fmla="*/ 1838512 h 3550128"/>
                <a:gd name="connsiteX8-3537" fmla="*/ 689668 w 1432618"/>
                <a:gd name="connsiteY8-3538" fmla="*/ 1609912 h 3550128"/>
                <a:gd name="connsiteX9-3539" fmla="*/ 823018 w 1432618"/>
                <a:gd name="connsiteY9-3540" fmla="*/ 1295587 h 3550128"/>
                <a:gd name="connsiteX10-3541" fmla="*/ 765868 w 1432618"/>
                <a:gd name="connsiteY10-3542" fmla="*/ 771712 h 3550128"/>
                <a:gd name="connsiteX11-3543" fmla="*/ 537268 w 1432618"/>
                <a:gd name="connsiteY11-3544" fmla="*/ 628837 h 3550128"/>
                <a:gd name="connsiteX12-3545" fmla="*/ 689668 w 1432618"/>
                <a:gd name="connsiteY12-3546" fmla="*/ 628837 h 3550128"/>
                <a:gd name="connsiteX13-3547" fmla="*/ 765868 w 1432618"/>
                <a:gd name="connsiteY13-3548" fmla="*/ 714562 h 3550128"/>
                <a:gd name="connsiteX14-3549" fmla="*/ 870643 w 1432618"/>
                <a:gd name="connsiteY14-3550" fmla="*/ 187 h 3550128"/>
                <a:gd name="connsiteX15-3551" fmla="*/ 832543 w 1432618"/>
                <a:gd name="connsiteY15-3552" fmla="*/ 647887 h 3550128"/>
                <a:gd name="connsiteX16-3553" fmla="*/ 908743 w 1432618"/>
                <a:gd name="connsiteY16-3554" fmla="*/ 1038412 h 3550128"/>
                <a:gd name="connsiteX17-3555" fmla="*/ 930968 w 1432618"/>
                <a:gd name="connsiteY17-3556" fmla="*/ 1257487 h 3550128"/>
                <a:gd name="connsiteX18-3557" fmla="*/ 1086543 w 1432618"/>
                <a:gd name="connsiteY18-3558" fmla="*/ 1149537 h 3550128"/>
                <a:gd name="connsiteX19-3559" fmla="*/ 1375468 w 1432618"/>
                <a:gd name="connsiteY19-3560" fmla="*/ 1133662 h 3550128"/>
                <a:gd name="connsiteX20-3561" fmla="*/ 1108768 w 1432618"/>
                <a:gd name="connsiteY20-3562" fmla="*/ 1216212 h 3550128"/>
                <a:gd name="connsiteX21-3563" fmla="*/ 889693 w 1432618"/>
                <a:gd name="connsiteY21-3564" fmla="*/ 1489262 h 3550128"/>
                <a:gd name="connsiteX22-3565" fmla="*/ 835718 w 1432618"/>
                <a:gd name="connsiteY22-3566" fmla="*/ 1857562 h 3550128"/>
                <a:gd name="connsiteX23-3567" fmla="*/ 1003993 w 1432618"/>
                <a:gd name="connsiteY23-3568" fmla="*/ 2270312 h 3550128"/>
                <a:gd name="connsiteX24-3569" fmla="*/ 896043 w 1432618"/>
                <a:gd name="connsiteY24-3570" fmla="*/ 2540187 h 3550128"/>
                <a:gd name="connsiteX25-3571" fmla="*/ 1213543 w 1432618"/>
                <a:gd name="connsiteY25-3572" fmla="*/ 2495737 h 3550128"/>
                <a:gd name="connsiteX26-3573" fmla="*/ 1432618 w 1432618"/>
                <a:gd name="connsiteY26-3574" fmla="*/ 2588606 h 3550128"/>
                <a:gd name="connsiteX27-3575" fmla="*/ 1188143 w 1432618"/>
                <a:gd name="connsiteY27-3576" fmla="*/ 2552887 h 3550128"/>
                <a:gd name="connsiteX28-3577" fmla="*/ 832543 w 1432618"/>
                <a:gd name="connsiteY28-3578" fmla="*/ 2695762 h 3550128"/>
                <a:gd name="connsiteX29-3579" fmla="*/ 689668 w 1432618"/>
                <a:gd name="connsiteY29-3580" fmla="*/ 3048187 h 3550128"/>
                <a:gd name="connsiteX30-3581" fmla="*/ 918268 w 1432618"/>
                <a:gd name="connsiteY30-3582" fmla="*/ 3381562 h 3550128"/>
                <a:gd name="connsiteX31-3583" fmla="*/ 1016693 w 1432618"/>
                <a:gd name="connsiteY31-3584" fmla="*/ 3543487 h 3550128"/>
                <a:gd name="connsiteX0-3585" fmla="*/ 1016693 w 1432618"/>
                <a:gd name="connsiteY0-3586" fmla="*/ 3543487 h 3550128"/>
                <a:gd name="connsiteX1-3587" fmla="*/ 591243 w 1432618"/>
                <a:gd name="connsiteY1-3588" fmla="*/ 3549837 h 3550128"/>
                <a:gd name="connsiteX2-3589" fmla="*/ 394393 w 1432618"/>
                <a:gd name="connsiteY2-3590" fmla="*/ 3038662 h 3550128"/>
                <a:gd name="connsiteX3-3591" fmla="*/ 746818 w 1432618"/>
                <a:gd name="connsiteY3-3592" fmla="*/ 2343337 h 3550128"/>
                <a:gd name="connsiteX4-3593" fmla="*/ 560128 w 1432618"/>
                <a:gd name="connsiteY4-3594" fmla="*/ 1884232 h 3550128"/>
                <a:gd name="connsiteX5-3595" fmla="*/ 58 w 1432618"/>
                <a:gd name="connsiteY5-3596" fmla="*/ 1832797 h 3550128"/>
                <a:gd name="connsiteX6-3597" fmla="*/ 394393 w 1432618"/>
                <a:gd name="connsiteY6-3598" fmla="*/ 1705162 h 3550128"/>
                <a:gd name="connsiteX7-3599" fmla="*/ 642043 w 1432618"/>
                <a:gd name="connsiteY7-3600" fmla="*/ 1838512 h 3550128"/>
                <a:gd name="connsiteX8-3601" fmla="*/ 689668 w 1432618"/>
                <a:gd name="connsiteY8-3602" fmla="*/ 1609912 h 3550128"/>
                <a:gd name="connsiteX9-3603" fmla="*/ 823018 w 1432618"/>
                <a:gd name="connsiteY9-3604" fmla="*/ 1295587 h 3550128"/>
                <a:gd name="connsiteX10-3605" fmla="*/ 765868 w 1432618"/>
                <a:gd name="connsiteY10-3606" fmla="*/ 771712 h 3550128"/>
                <a:gd name="connsiteX11-3607" fmla="*/ 537268 w 1432618"/>
                <a:gd name="connsiteY11-3608" fmla="*/ 628837 h 3550128"/>
                <a:gd name="connsiteX12-3609" fmla="*/ 689668 w 1432618"/>
                <a:gd name="connsiteY12-3610" fmla="*/ 628837 h 3550128"/>
                <a:gd name="connsiteX13-3611" fmla="*/ 765868 w 1432618"/>
                <a:gd name="connsiteY13-3612" fmla="*/ 714562 h 3550128"/>
                <a:gd name="connsiteX14-3613" fmla="*/ 870643 w 1432618"/>
                <a:gd name="connsiteY14-3614" fmla="*/ 187 h 3550128"/>
                <a:gd name="connsiteX15-3615" fmla="*/ 832543 w 1432618"/>
                <a:gd name="connsiteY15-3616" fmla="*/ 647887 h 3550128"/>
                <a:gd name="connsiteX16-3617" fmla="*/ 908743 w 1432618"/>
                <a:gd name="connsiteY16-3618" fmla="*/ 1038412 h 3550128"/>
                <a:gd name="connsiteX17-3619" fmla="*/ 930968 w 1432618"/>
                <a:gd name="connsiteY17-3620" fmla="*/ 1257487 h 3550128"/>
                <a:gd name="connsiteX18-3621" fmla="*/ 1086543 w 1432618"/>
                <a:gd name="connsiteY18-3622" fmla="*/ 1149537 h 3550128"/>
                <a:gd name="connsiteX19-3623" fmla="*/ 1375468 w 1432618"/>
                <a:gd name="connsiteY19-3624" fmla="*/ 1133662 h 3550128"/>
                <a:gd name="connsiteX20-3625" fmla="*/ 1108768 w 1432618"/>
                <a:gd name="connsiteY20-3626" fmla="*/ 1216212 h 3550128"/>
                <a:gd name="connsiteX21-3627" fmla="*/ 889693 w 1432618"/>
                <a:gd name="connsiteY21-3628" fmla="*/ 1489262 h 3550128"/>
                <a:gd name="connsiteX22-3629" fmla="*/ 835718 w 1432618"/>
                <a:gd name="connsiteY22-3630" fmla="*/ 1857562 h 3550128"/>
                <a:gd name="connsiteX23-3631" fmla="*/ 1003993 w 1432618"/>
                <a:gd name="connsiteY23-3632" fmla="*/ 2270312 h 3550128"/>
                <a:gd name="connsiteX24-3633" fmla="*/ 896043 w 1432618"/>
                <a:gd name="connsiteY24-3634" fmla="*/ 2540187 h 3550128"/>
                <a:gd name="connsiteX25-3635" fmla="*/ 1213543 w 1432618"/>
                <a:gd name="connsiteY25-3636" fmla="*/ 2495737 h 3550128"/>
                <a:gd name="connsiteX26-3637" fmla="*/ 1432618 w 1432618"/>
                <a:gd name="connsiteY26-3638" fmla="*/ 2588606 h 3550128"/>
                <a:gd name="connsiteX27-3639" fmla="*/ 1188143 w 1432618"/>
                <a:gd name="connsiteY27-3640" fmla="*/ 2552887 h 3550128"/>
                <a:gd name="connsiteX28-3641" fmla="*/ 832543 w 1432618"/>
                <a:gd name="connsiteY28-3642" fmla="*/ 2695762 h 3550128"/>
                <a:gd name="connsiteX29-3643" fmla="*/ 689668 w 1432618"/>
                <a:gd name="connsiteY29-3644" fmla="*/ 3048187 h 3550128"/>
                <a:gd name="connsiteX30-3645" fmla="*/ 918268 w 1432618"/>
                <a:gd name="connsiteY30-3646" fmla="*/ 3381562 h 3550128"/>
                <a:gd name="connsiteX31-3647" fmla="*/ 1016693 w 1432618"/>
                <a:gd name="connsiteY31-3648" fmla="*/ 3543487 h 3550128"/>
                <a:gd name="connsiteX0-3649" fmla="*/ 1016693 w 1432618"/>
                <a:gd name="connsiteY0-3650" fmla="*/ 3543486 h 3550127"/>
                <a:gd name="connsiteX1-3651" fmla="*/ 591243 w 1432618"/>
                <a:gd name="connsiteY1-3652" fmla="*/ 3549836 h 3550127"/>
                <a:gd name="connsiteX2-3653" fmla="*/ 394393 w 1432618"/>
                <a:gd name="connsiteY2-3654" fmla="*/ 3038661 h 3550127"/>
                <a:gd name="connsiteX3-3655" fmla="*/ 746818 w 1432618"/>
                <a:gd name="connsiteY3-3656" fmla="*/ 2343336 h 3550127"/>
                <a:gd name="connsiteX4-3657" fmla="*/ 560128 w 1432618"/>
                <a:gd name="connsiteY4-3658" fmla="*/ 1884231 h 3550127"/>
                <a:gd name="connsiteX5-3659" fmla="*/ 58 w 1432618"/>
                <a:gd name="connsiteY5-3660" fmla="*/ 1832796 h 3550127"/>
                <a:gd name="connsiteX6-3661" fmla="*/ 394393 w 1432618"/>
                <a:gd name="connsiteY6-3662" fmla="*/ 1705161 h 3550127"/>
                <a:gd name="connsiteX7-3663" fmla="*/ 642043 w 1432618"/>
                <a:gd name="connsiteY7-3664" fmla="*/ 1838511 h 3550127"/>
                <a:gd name="connsiteX8-3665" fmla="*/ 689668 w 1432618"/>
                <a:gd name="connsiteY8-3666" fmla="*/ 1609911 h 3550127"/>
                <a:gd name="connsiteX9-3667" fmla="*/ 823018 w 1432618"/>
                <a:gd name="connsiteY9-3668" fmla="*/ 1295586 h 3550127"/>
                <a:gd name="connsiteX10-3669" fmla="*/ 765868 w 1432618"/>
                <a:gd name="connsiteY10-3670" fmla="*/ 771711 h 3550127"/>
                <a:gd name="connsiteX11-3671" fmla="*/ 537268 w 1432618"/>
                <a:gd name="connsiteY11-3672" fmla="*/ 628836 h 3550127"/>
                <a:gd name="connsiteX12-3673" fmla="*/ 689668 w 1432618"/>
                <a:gd name="connsiteY12-3674" fmla="*/ 628836 h 3550127"/>
                <a:gd name="connsiteX13-3675" fmla="*/ 765868 w 1432618"/>
                <a:gd name="connsiteY13-3676" fmla="*/ 714561 h 3550127"/>
                <a:gd name="connsiteX14-3677" fmla="*/ 870643 w 1432618"/>
                <a:gd name="connsiteY14-3678" fmla="*/ 186 h 3550127"/>
                <a:gd name="connsiteX15-3679" fmla="*/ 832543 w 1432618"/>
                <a:gd name="connsiteY15-3680" fmla="*/ 647886 h 3550127"/>
                <a:gd name="connsiteX16-3681" fmla="*/ 921443 w 1432618"/>
                <a:gd name="connsiteY16-3682" fmla="*/ 1009836 h 3550127"/>
                <a:gd name="connsiteX17-3683" fmla="*/ 930968 w 1432618"/>
                <a:gd name="connsiteY17-3684" fmla="*/ 1257486 h 3550127"/>
                <a:gd name="connsiteX18-3685" fmla="*/ 1086543 w 1432618"/>
                <a:gd name="connsiteY18-3686" fmla="*/ 1149536 h 3550127"/>
                <a:gd name="connsiteX19-3687" fmla="*/ 1375468 w 1432618"/>
                <a:gd name="connsiteY19-3688" fmla="*/ 1133661 h 3550127"/>
                <a:gd name="connsiteX20-3689" fmla="*/ 1108768 w 1432618"/>
                <a:gd name="connsiteY20-3690" fmla="*/ 1216211 h 3550127"/>
                <a:gd name="connsiteX21-3691" fmla="*/ 889693 w 1432618"/>
                <a:gd name="connsiteY21-3692" fmla="*/ 1489261 h 3550127"/>
                <a:gd name="connsiteX22-3693" fmla="*/ 835718 w 1432618"/>
                <a:gd name="connsiteY22-3694" fmla="*/ 1857561 h 3550127"/>
                <a:gd name="connsiteX23-3695" fmla="*/ 1003993 w 1432618"/>
                <a:gd name="connsiteY23-3696" fmla="*/ 2270311 h 3550127"/>
                <a:gd name="connsiteX24-3697" fmla="*/ 896043 w 1432618"/>
                <a:gd name="connsiteY24-3698" fmla="*/ 2540186 h 3550127"/>
                <a:gd name="connsiteX25-3699" fmla="*/ 1213543 w 1432618"/>
                <a:gd name="connsiteY25-3700" fmla="*/ 2495736 h 3550127"/>
                <a:gd name="connsiteX26-3701" fmla="*/ 1432618 w 1432618"/>
                <a:gd name="connsiteY26-3702" fmla="*/ 2588605 h 3550127"/>
                <a:gd name="connsiteX27-3703" fmla="*/ 1188143 w 1432618"/>
                <a:gd name="connsiteY27-3704" fmla="*/ 2552886 h 3550127"/>
                <a:gd name="connsiteX28-3705" fmla="*/ 832543 w 1432618"/>
                <a:gd name="connsiteY28-3706" fmla="*/ 2695761 h 3550127"/>
                <a:gd name="connsiteX29-3707" fmla="*/ 689668 w 1432618"/>
                <a:gd name="connsiteY29-3708" fmla="*/ 3048186 h 3550127"/>
                <a:gd name="connsiteX30-3709" fmla="*/ 918268 w 1432618"/>
                <a:gd name="connsiteY30-3710" fmla="*/ 3381561 h 3550127"/>
                <a:gd name="connsiteX31-3711" fmla="*/ 1016693 w 1432618"/>
                <a:gd name="connsiteY31-3712" fmla="*/ 3543486 h 3550127"/>
                <a:gd name="connsiteX0-3713" fmla="*/ 1016693 w 1432618"/>
                <a:gd name="connsiteY0-3714" fmla="*/ 3543524 h 3550165"/>
                <a:gd name="connsiteX1-3715" fmla="*/ 591243 w 1432618"/>
                <a:gd name="connsiteY1-3716" fmla="*/ 3549874 h 3550165"/>
                <a:gd name="connsiteX2-3717" fmla="*/ 394393 w 1432618"/>
                <a:gd name="connsiteY2-3718" fmla="*/ 3038699 h 3550165"/>
                <a:gd name="connsiteX3-3719" fmla="*/ 746818 w 1432618"/>
                <a:gd name="connsiteY3-3720" fmla="*/ 2343374 h 3550165"/>
                <a:gd name="connsiteX4-3721" fmla="*/ 560128 w 1432618"/>
                <a:gd name="connsiteY4-3722" fmla="*/ 1884269 h 3550165"/>
                <a:gd name="connsiteX5-3723" fmla="*/ 58 w 1432618"/>
                <a:gd name="connsiteY5-3724" fmla="*/ 1832834 h 3550165"/>
                <a:gd name="connsiteX6-3725" fmla="*/ 394393 w 1432618"/>
                <a:gd name="connsiteY6-3726" fmla="*/ 1705199 h 3550165"/>
                <a:gd name="connsiteX7-3727" fmla="*/ 642043 w 1432618"/>
                <a:gd name="connsiteY7-3728" fmla="*/ 1838549 h 3550165"/>
                <a:gd name="connsiteX8-3729" fmla="*/ 689668 w 1432618"/>
                <a:gd name="connsiteY8-3730" fmla="*/ 1609949 h 3550165"/>
                <a:gd name="connsiteX9-3731" fmla="*/ 823018 w 1432618"/>
                <a:gd name="connsiteY9-3732" fmla="*/ 1295624 h 3550165"/>
                <a:gd name="connsiteX10-3733" fmla="*/ 765868 w 1432618"/>
                <a:gd name="connsiteY10-3734" fmla="*/ 771749 h 3550165"/>
                <a:gd name="connsiteX11-3735" fmla="*/ 537268 w 1432618"/>
                <a:gd name="connsiteY11-3736" fmla="*/ 628874 h 3550165"/>
                <a:gd name="connsiteX12-3737" fmla="*/ 689668 w 1432618"/>
                <a:gd name="connsiteY12-3738" fmla="*/ 628874 h 3550165"/>
                <a:gd name="connsiteX13-3739" fmla="*/ 765868 w 1432618"/>
                <a:gd name="connsiteY13-3740" fmla="*/ 714599 h 3550165"/>
                <a:gd name="connsiteX14-3741" fmla="*/ 870643 w 1432618"/>
                <a:gd name="connsiteY14-3742" fmla="*/ 224 h 3550165"/>
                <a:gd name="connsiteX15-3743" fmla="*/ 857943 w 1432618"/>
                <a:gd name="connsiteY15-3744" fmla="*/ 641574 h 3550165"/>
                <a:gd name="connsiteX16-3745" fmla="*/ 921443 w 1432618"/>
                <a:gd name="connsiteY16-3746" fmla="*/ 1009874 h 3550165"/>
                <a:gd name="connsiteX17-3747" fmla="*/ 930968 w 1432618"/>
                <a:gd name="connsiteY17-3748" fmla="*/ 1257524 h 3550165"/>
                <a:gd name="connsiteX18-3749" fmla="*/ 1086543 w 1432618"/>
                <a:gd name="connsiteY18-3750" fmla="*/ 1149574 h 3550165"/>
                <a:gd name="connsiteX19-3751" fmla="*/ 1375468 w 1432618"/>
                <a:gd name="connsiteY19-3752" fmla="*/ 1133699 h 3550165"/>
                <a:gd name="connsiteX20-3753" fmla="*/ 1108768 w 1432618"/>
                <a:gd name="connsiteY20-3754" fmla="*/ 1216249 h 3550165"/>
                <a:gd name="connsiteX21-3755" fmla="*/ 889693 w 1432618"/>
                <a:gd name="connsiteY21-3756" fmla="*/ 1489299 h 3550165"/>
                <a:gd name="connsiteX22-3757" fmla="*/ 835718 w 1432618"/>
                <a:gd name="connsiteY22-3758" fmla="*/ 1857599 h 3550165"/>
                <a:gd name="connsiteX23-3759" fmla="*/ 1003993 w 1432618"/>
                <a:gd name="connsiteY23-3760" fmla="*/ 2270349 h 3550165"/>
                <a:gd name="connsiteX24-3761" fmla="*/ 896043 w 1432618"/>
                <a:gd name="connsiteY24-3762" fmla="*/ 2540224 h 3550165"/>
                <a:gd name="connsiteX25-3763" fmla="*/ 1213543 w 1432618"/>
                <a:gd name="connsiteY25-3764" fmla="*/ 2495774 h 3550165"/>
                <a:gd name="connsiteX26-3765" fmla="*/ 1432618 w 1432618"/>
                <a:gd name="connsiteY26-3766" fmla="*/ 2588643 h 3550165"/>
                <a:gd name="connsiteX27-3767" fmla="*/ 1188143 w 1432618"/>
                <a:gd name="connsiteY27-3768" fmla="*/ 2552924 h 3550165"/>
                <a:gd name="connsiteX28-3769" fmla="*/ 832543 w 1432618"/>
                <a:gd name="connsiteY28-3770" fmla="*/ 2695799 h 3550165"/>
                <a:gd name="connsiteX29-3771" fmla="*/ 689668 w 1432618"/>
                <a:gd name="connsiteY29-3772" fmla="*/ 3048224 h 3550165"/>
                <a:gd name="connsiteX30-3773" fmla="*/ 918268 w 1432618"/>
                <a:gd name="connsiteY30-3774" fmla="*/ 3381599 h 3550165"/>
                <a:gd name="connsiteX31-3775" fmla="*/ 1016693 w 1432618"/>
                <a:gd name="connsiteY31-3776" fmla="*/ 3543524 h 3550165"/>
                <a:gd name="connsiteX0-3777" fmla="*/ 1016693 w 1432618"/>
                <a:gd name="connsiteY0-3778" fmla="*/ 3543529 h 3550170"/>
                <a:gd name="connsiteX1-3779" fmla="*/ 591243 w 1432618"/>
                <a:gd name="connsiteY1-3780" fmla="*/ 3549879 h 3550170"/>
                <a:gd name="connsiteX2-3781" fmla="*/ 394393 w 1432618"/>
                <a:gd name="connsiteY2-3782" fmla="*/ 3038704 h 3550170"/>
                <a:gd name="connsiteX3-3783" fmla="*/ 746818 w 1432618"/>
                <a:gd name="connsiteY3-3784" fmla="*/ 2343379 h 3550170"/>
                <a:gd name="connsiteX4-3785" fmla="*/ 560128 w 1432618"/>
                <a:gd name="connsiteY4-3786" fmla="*/ 1884274 h 3550170"/>
                <a:gd name="connsiteX5-3787" fmla="*/ 58 w 1432618"/>
                <a:gd name="connsiteY5-3788" fmla="*/ 1832839 h 3550170"/>
                <a:gd name="connsiteX6-3789" fmla="*/ 394393 w 1432618"/>
                <a:gd name="connsiteY6-3790" fmla="*/ 1705204 h 3550170"/>
                <a:gd name="connsiteX7-3791" fmla="*/ 642043 w 1432618"/>
                <a:gd name="connsiteY7-3792" fmla="*/ 1838554 h 3550170"/>
                <a:gd name="connsiteX8-3793" fmla="*/ 689668 w 1432618"/>
                <a:gd name="connsiteY8-3794" fmla="*/ 1609954 h 3550170"/>
                <a:gd name="connsiteX9-3795" fmla="*/ 823018 w 1432618"/>
                <a:gd name="connsiteY9-3796" fmla="*/ 1295629 h 3550170"/>
                <a:gd name="connsiteX10-3797" fmla="*/ 765868 w 1432618"/>
                <a:gd name="connsiteY10-3798" fmla="*/ 771754 h 3550170"/>
                <a:gd name="connsiteX11-3799" fmla="*/ 537268 w 1432618"/>
                <a:gd name="connsiteY11-3800" fmla="*/ 628879 h 3550170"/>
                <a:gd name="connsiteX12-3801" fmla="*/ 689668 w 1432618"/>
                <a:gd name="connsiteY12-3802" fmla="*/ 628879 h 3550170"/>
                <a:gd name="connsiteX13-3803" fmla="*/ 765868 w 1432618"/>
                <a:gd name="connsiteY13-3804" fmla="*/ 714604 h 3550170"/>
                <a:gd name="connsiteX14-3805" fmla="*/ 870643 w 1432618"/>
                <a:gd name="connsiteY14-3806" fmla="*/ 229 h 3550170"/>
                <a:gd name="connsiteX15-3807" fmla="*/ 857943 w 1432618"/>
                <a:gd name="connsiteY15-3808" fmla="*/ 641579 h 3550170"/>
                <a:gd name="connsiteX16-3809" fmla="*/ 921443 w 1432618"/>
                <a:gd name="connsiteY16-3810" fmla="*/ 1009879 h 3550170"/>
                <a:gd name="connsiteX17-3811" fmla="*/ 930968 w 1432618"/>
                <a:gd name="connsiteY17-3812" fmla="*/ 1257529 h 3550170"/>
                <a:gd name="connsiteX18-3813" fmla="*/ 1086543 w 1432618"/>
                <a:gd name="connsiteY18-3814" fmla="*/ 1149579 h 3550170"/>
                <a:gd name="connsiteX19-3815" fmla="*/ 1375468 w 1432618"/>
                <a:gd name="connsiteY19-3816" fmla="*/ 1133704 h 3550170"/>
                <a:gd name="connsiteX20-3817" fmla="*/ 1108768 w 1432618"/>
                <a:gd name="connsiteY20-3818" fmla="*/ 1216254 h 3550170"/>
                <a:gd name="connsiteX21-3819" fmla="*/ 889693 w 1432618"/>
                <a:gd name="connsiteY21-3820" fmla="*/ 1489304 h 3550170"/>
                <a:gd name="connsiteX22-3821" fmla="*/ 835718 w 1432618"/>
                <a:gd name="connsiteY22-3822" fmla="*/ 1857604 h 3550170"/>
                <a:gd name="connsiteX23-3823" fmla="*/ 1003993 w 1432618"/>
                <a:gd name="connsiteY23-3824" fmla="*/ 2270354 h 3550170"/>
                <a:gd name="connsiteX24-3825" fmla="*/ 896043 w 1432618"/>
                <a:gd name="connsiteY24-3826" fmla="*/ 2540229 h 3550170"/>
                <a:gd name="connsiteX25-3827" fmla="*/ 1213543 w 1432618"/>
                <a:gd name="connsiteY25-3828" fmla="*/ 2495779 h 3550170"/>
                <a:gd name="connsiteX26-3829" fmla="*/ 1432618 w 1432618"/>
                <a:gd name="connsiteY26-3830" fmla="*/ 2588648 h 3550170"/>
                <a:gd name="connsiteX27-3831" fmla="*/ 1188143 w 1432618"/>
                <a:gd name="connsiteY27-3832" fmla="*/ 2552929 h 3550170"/>
                <a:gd name="connsiteX28-3833" fmla="*/ 832543 w 1432618"/>
                <a:gd name="connsiteY28-3834" fmla="*/ 2695804 h 3550170"/>
                <a:gd name="connsiteX29-3835" fmla="*/ 689668 w 1432618"/>
                <a:gd name="connsiteY29-3836" fmla="*/ 3048229 h 3550170"/>
                <a:gd name="connsiteX30-3837" fmla="*/ 918268 w 1432618"/>
                <a:gd name="connsiteY30-3838" fmla="*/ 3381604 h 3550170"/>
                <a:gd name="connsiteX31-3839" fmla="*/ 1016693 w 1432618"/>
                <a:gd name="connsiteY31-3840" fmla="*/ 3543529 h 3550170"/>
                <a:gd name="connsiteX0-3841" fmla="*/ 1016693 w 1432618"/>
                <a:gd name="connsiteY0-3842" fmla="*/ 3581611 h 3588252"/>
                <a:gd name="connsiteX1-3843" fmla="*/ 591243 w 1432618"/>
                <a:gd name="connsiteY1-3844" fmla="*/ 3587961 h 3588252"/>
                <a:gd name="connsiteX2-3845" fmla="*/ 394393 w 1432618"/>
                <a:gd name="connsiteY2-3846" fmla="*/ 3076786 h 3588252"/>
                <a:gd name="connsiteX3-3847" fmla="*/ 746818 w 1432618"/>
                <a:gd name="connsiteY3-3848" fmla="*/ 2381461 h 3588252"/>
                <a:gd name="connsiteX4-3849" fmla="*/ 560128 w 1432618"/>
                <a:gd name="connsiteY4-3850" fmla="*/ 1922356 h 3588252"/>
                <a:gd name="connsiteX5-3851" fmla="*/ 58 w 1432618"/>
                <a:gd name="connsiteY5-3852" fmla="*/ 1870921 h 3588252"/>
                <a:gd name="connsiteX6-3853" fmla="*/ 394393 w 1432618"/>
                <a:gd name="connsiteY6-3854" fmla="*/ 1743286 h 3588252"/>
                <a:gd name="connsiteX7-3855" fmla="*/ 642043 w 1432618"/>
                <a:gd name="connsiteY7-3856" fmla="*/ 1876636 h 3588252"/>
                <a:gd name="connsiteX8-3857" fmla="*/ 689668 w 1432618"/>
                <a:gd name="connsiteY8-3858" fmla="*/ 1648036 h 3588252"/>
                <a:gd name="connsiteX9-3859" fmla="*/ 823018 w 1432618"/>
                <a:gd name="connsiteY9-3860" fmla="*/ 1333711 h 3588252"/>
                <a:gd name="connsiteX10-3861" fmla="*/ 765868 w 1432618"/>
                <a:gd name="connsiteY10-3862" fmla="*/ 809836 h 3588252"/>
                <a:gd name="connsiteX11-3863" fmla="*/ 537268 w 1432618"/>
                <a:gd name="connsiteY11-3864" fmla="*/ 666961 h 3588252"/>
                <a:gd name="connsiteX12-3865" fmla="*/ 689668 w 1432618"/>
                <a:gd name="connsiteY12-3866" fmla="*/ 666961 h 3588252"/>
                <a:gd name="connsiteX13-3867" fmla="*/ 765868 w 1432618"/>
                <a:gd name="connsiteY13-3868" fmla="*/ 752686 h 3588252"/>
                <a:gd name="connsiteX14-3869" fmla="*/ 886518 w 1432618"/>
                <a:gd name="connsiteY14-3870" fmla="*/ 211 h 3588252"/>
                <a:gd name="connsiteX15-3871" fmla="*/ 857943 w 1432618"/>
                <a:gd name="connsiteY15-3872" fmla="*/ 679661 h 3588252"/>
                <a:gd name="connsiteX16-3873" fmla="*/ 921443 w 1432618"/>
                <a:gd name="connsiteY16-3874" fmla="*/ 1047961 h 3588252"/>
                <a:gd name="connsiteX17-3875" fmla="*/ 930968 w 1432618"/>
                <a:gd name="connsiteY17-3876" fmla="*/ 1295611 h 3588252"/>
                <a:gd name="connsiteX18-3877" fmla="*/ 1086543 w 1432618"/>
                <a:gd name="connsiteY18-3878" fmla="*/ 1187661 h 3588252"/>
                <a:gd name="connsiteX19-3879" fmla="*/ 1375468 w 1432618"/>
                <a:gd name="connsiteY19-3880" fmla="*/ 1171786 h 3588252"/>
                <a:gd name="connsiteX20-3881" fmla="*/ 1108768 w 1432618"/>
                <a:gd name="connsiteY20-3882" fmla="*/ 1254336 h 3588252"/>
                <a:gd name="connsiteX21-3883" fmla="*/ 889693 w 1432618"/>
                <a:gd name="connsiteY21-3884" fmla="*/ 1527386 h 3588252"/>
                <a:gd name="connsiteX22-3885" fmla="*/ 835718 w 1432618"/>
                <a:gd name="connsiteY22-3886" fmla="*/ 1895686 h 3588252"/>
                <a:gd name="connsiteX23-3887" fmla="*/ 1003993 w 1432618"/>
                <a:gd name="connsiteY23-3888" fmla="*/ 2308436 h 3588252"/>
                <a:gd name="connsiteX24-3889" fmla="*/ 896043 w 1432618"/>
                <a:gd name="connsiteY24-3890" fmla="*/ 2578311 h 3588252"/>
                <a:gd name="connsiteX25-3891" fmla="*/ 1213543 w 1432618"/>
                <a:gd name="connsiteY25-3892" fmla="*/ 2533861 h 3588252"/>
                <a:gd name="connsiteX26-3893" fmla="*/ 1432618 w 1432618"/>
                <a:gd name="connsiteY26-3894" fmla="*/ 2626730 h 3588252"/>
                <a:gd name="connsiteX27-3895" fmla="*/ 1188143 w 1432618"/>
                <a:gd name="connsiteY27-3896" fmla="*/ 2591011 h 3588252"/>
                <a:gd name="connsiteX28-3897" fmla="*/ 832543 w 1432618"/>
                <a:gd name="connsiteY28-3898" fmla="*/ 2733886 h 3588252"/>
                <a:gd name="connsiteX29-3899" fmla="*/ 689668 w 1432618"/>
                <a:gd name="connsiteY29-3900" fmla="*/ 3086311 h 3588252"/>
                <a:gd name="connsiteX30-3901" fmla="*/ 918268 w 1432618"/>
                <a:gd name="connsiteY30-3902" fmla="*/ 3419686 h 3588252"/>
                <a:gd name="connsiteX31-3903" fmla="*/ 1016693 w 1432618"/>
                <a:gd name="connsiteY31-3904" fmla="*/ 3581611 h 3588252"/>
                <a:gd name="connsiteX0-3905" fmla="*/ 1016693 w 1432618"/>
                <a:gd name="connsiteY0-3906" fmla="*/ 3581400 h 3588041"/>
                <a:gd name="connsiteX1-3907" fmla="*/ 591243 w 1432618"/>
                <a:gd name="connsiteY1-3908" fmla="*/ 3587750 h 3588041"/>
                <a:gd name="connsiteX2-3909" fmla="*/ 394393 w 1432618"/>
                <a:gd name="connsiteY2-3910" fmla="*/ 3076575 h 3588041"/>
                <a:gd name="connsiteX3-3911" fmla="*/ 746818 w 1432618"/>
                <a:gd name="connsiteY3-3912" fmla="*/ 2381250 h 3588041"/>
                <a:gd name="connsiteX4-3913" fmla="*/ 560128 w 1432618"/>
                <a:gd name="connsiteY4-3914" fmla="*/ 1922145 h 3588041"/>
                <a:gd name="connsiteX5-3915" fmla="*/ 58 w 1432618"/>
                <a:gd name="connsiteY5-3916" fmla="*/ 1870710 h 3588041"/>
                <a:gd name="connsiteX6-3917" fmla="*/ 394393 w 1432618"/>
                <a:gd name="connsiteY6-3918" fmla="*/ 1743075 h 3588041"/>
                <a:gd name="connsiteX7-3919" fmla="*/ 642043 w 1432618"/>
                <a:gd name="connsiteY7-3920" fmla="*/ 1876425 h 3588041"/>
                <a:gd name="connsiteX8-3921" fmla="*/ 689668 w 1432618"/>
                <a:gd name="connsiteY8-3922" fmla="*/ 1647825 h 3588041"/>
                <a:gd name="connsiteX9-3923" fmla="*/ 823018 w 1432618"/>
                <a:gd name="connsiteY9-3924" fmla="*/ 1333500 h 3588041"/>
                <a:gd name="connsiteX10-3925" fmla="*/ 765868 w 1432618"/>
                <a:gd name="connsiteY10-3926" fmla="*/ 809625 h 3588041"/>
                <a:gd name="connsiteX11-3927" fmla="*/ 537268 w 1432618"/>
                <a:gd name="connsiteY11-3928" fmla="*/ 666750 h 3588041"/>
                <a:gd name="connsiteX12-3929" fmla="*/ 689668 w 1432618"/>
                <a:gd name="connsiteY12-3930" fmla="*/ 666750 h 3588041"/>
                <a:gd name="connsiteX13-3931" fmla="*/ 765868 w 1432618"/>
                <a:gd name="connsiteY13-3932" fmla="*/ 752475 h 3588041"/>
                <a:gd name="connsiteX14-3933" fmla="*/ 886518 w 1432618"/>
                <a:gd name="connsiteY14-3934" fmla="*/ 0 h 3588041"/>
                <a:gd name="connsiteX15-3935" fmla="*/ 857943 w 1432618"/>
                <a:gd name="connsiteY15-3936" fmla="*/ 679450 h 3588041"/>
                <a:gd name="connsiteX16-3937" fmla="*/ 921443 w 1432618"/>
                <a:gd name="connsiteY16-3938" fmla="*/ 1047750 h 3588041"/>
                <a:gd name="connsiteX17-3939" fmla="*/ 930968 w 1432618"/>
                <a:gd name="connsiteY17-3940" fmla="*/ 1295400 h 3588041"/>
                <a:gd name="connsiteX18-3941" fmla="*/ 1086543 w 1432618"/>
                <a:gd name="connsiteY18-3942" fmla="*/ 1187450 h 3588041"/>
                <a:gd name="connsiteX19-3943" fmla="*/ 1375468 w 1432618"/>
                <a:gd name="connsiteY19-3944" fmla="*/ 1171575 h 3588041"/>
                <a:gd name="connsiteX20-3945" fmla="*/ 1108768 w 1432618"/>
                <a:gd name="connsiteY20-3946" fmla="*/ 1254125 h 3588041"/>
                <a:gd name="connsiteX21-3947" fmla="*/ 889693 w 1432618"/>
                <a:gd name="connsiteY21-3948" fmla="*/ 1527175 h 3588041"/>
                <a:gd name="connsiteX22-3949" fmla="*/ 835718 w 1432618"/>
                <a:gd name="connsiteY22-3950" fmla="*/ 1895475 h 3588041"/>
                <a:gd name="connsiteX23-3951" fmla="*/ 1003993 w 1432618"/>
                <a:gd name="connsiteY23-3952" fmla="*/ 2308225 h 3588041"/>
                <a:gd name="connsiteX24-3953" fmla="*/ 896043 w 1432618"/>
                <a:gd name="connsiteY24-3954" fmla="*/ 2578100 h 3588041"/>
                <a:gd name="connsiteX25-3955" fmla="*/ 1213543 w 1432618"/>
                <a:gd name="connsiteY25-3956" fmla="*/ 2533650 h 3588041"/>
                <a:gd name="connsiteX26-3957" fmla="*/ 1432618 w 1432618"/>
                <a:gd name="connsiteY26-3958" fmla="*/ 2626519 h 3588041"/>
                <a:gd name="connsiteX27-3959" fmla="*/ 1188143 w 1432618"/>
                <a:gd name="connsiteY27-3960" fmla="*/ 2590800 h 3588041"/>
                <a:gd name="connsiteX28-3961" fmla="*/ 832543 w 1432618"/>
                <a:gd name="connsiteY28-3962" fmla="*/ 2733675 h 3588041"/>
                <a:gd name="connsiteX29-3963" fmla="*/ 689668 w 1432618"/>
                <a:gd name="connsiteY29-3964" fmla="*/ 3086100 h 3588041"/>
                <a:gd name="connsiteX30-3965" fmla="*/ 918268 w 1432618"/>
                <a:gd name="connsiteY30-3966" fmla="*/ 3419475 h 3588041"/>
                <a:gd name="connsiteX31-3967" fmla="*/ 1016693 w 1432618"/>
                <a:gd name="connsiteY31-3968" fmla="*/ 3581400 h 3588041"/>
                <a:gd name="connsiteX0-3969" fmla="*/ 1016693 w 1432618"/>
                <a:gd name="connsiteY0-3970" fmla="*/ 3581400 h 3588041"/>
                <a:gd name="connsiteX1-3971" fmla="*/ 591243 w 1432618"/>
                <a:gd name="connsiteY1-3972" fmla="*/ 3587750 h 3588041"/>
                <a:gd name="connsiteX2-3973" fmla="*/ 394393 w 1432618"/>
                <a:gd name="connsiteY2-3974" fmla="*/ 3076575 h 3588041"/>
                <a:gd name="connsiteX3-3975" fmla="*/ 746818 w 1432618"/>
                <a:gd name="connsiteY3-3976" fmla="*/ 2381250 h 3588041"/>
                <a:gd name="connsiteX4-3977" fmla="*/ 560128 w 1432618"/>
                <a:gd name="connsiteY4-3978" fmla="*/ 1922145 h 3588041"/>
                <a:gd name="connsiteX5-3979" fmla="*/ 58 w 1432618"/>
                <a:gd name="connsiteY5-3980" fmla="*/ 1870710 h 3588041"/>
                <a:gd name="connsiteX6-3981" fmla="*/ 394393 w 1432618"/>
                <a:gd name="connsiteY6-3982" fmla="*/ 1743075 h 3588041"/>
                <a:gd name="connsiteX7-3983" fmla="*/ 642043 w 1432618"/>
                <a:gd name="connsiteY7-3984" fmla="*/ 1876425 h 3588041"/>
                <a:gd name="connsiteX8-3985" fmla="*/ 689668 w 1432618"/>
                <a:gd name="connsiteY8-3986" fmla="*/ 1647825 h 3588041"/>
                <a:gd name="connsiteX9-3987" fmla="*/ 823018 w 1432618"/>
                <a:gd name="connsiteY9-3988" fmla="*/ 1333500 h 3588041"/>
                <a:gd name="connsiteX10-3989" fmla="*/ 765868 w 1432618"/>
                <a:gd name="connsiteY10-3990" fmla="*/ 809625 h 3588041"/>
                <a:gd name="connsiteX11-3991" fmla="*/ 537268 w 1432618"/>
                <a:gd name="connsiteY11-3992" fmla="*/ 666750 h 3588041"/>
                <a:gd name="connsiteX12-3993" fmla="*/ 689668 w 1432618"/>
                <a:gd name="connsiteY12-3994" fmla="*/ 666750 h 3588041"/>
                <a:gd name="connsiteX13-3995" fmla="*/ 765868 w 1432618"/>
                <a:gd name="connsiteY13-3996" fmla="*/ 752475 h 3588041"/>
                <a:gd name="connsiteX14-3997" fmla="*/ 886518 w 1432618"/>
                <a:gd name="connsiteY14-3998" fmla="*/ 0 h 3588041"/>
                <a:gd name="connsiteX15-3999" fmla="*/ 857943 w 1432618"/>
                <a:gd name="connsiteY15-4000" fmla="*/ 679450 h 3588041"/>
                <a:gd name="connsiteX16-4001" fmla="*/ 921443 w 1432618"/>
                <a:gd name="connsiteY16-4002" fmla="*/ 1047750 h 3588041"/>
                <a:gd name="connsiteX17-4003" fmla="*/ 930968 w 1432618"/>
                <a:gd name="connsiteY17-4004" fmla="*/ 1295400 h 3588041"/>
                <a:gd name="connsiteX18-4005" fmla="*/ 1086543 w 1432618"/>
                <a:gd name="connsiteY18-4006" fmla="*/ 1187450 h 3588041"/>
                <a:gd name="connsiteX19-4007" fmla="*/ 1375468 w 1432618"/>
                <a:gd name="connsiteY19-4008" fmla="*/ 1171575 h 3588041"/>
                <a:gd name="connsiteX20-4009" fmla="*/ 1108768 w 1432618"/>
                <a:gd name="connsiteY20-4010" fmla="*/ 1254125 h 3588041"/>
                <a:gd name="connsiteX21-4011" fmla="*/ 889693 w 1432618"/>
                <a:gd name="connsiteY21-4012" fmla="*/ 1527175 h 3588041"/>
                <a:gd name="connsiteX22-4013" fmla="*/ 835718 w 1432618"/>
                <a:gd name="connsiteY22-4014" fmla="*/ 1895475 h 3588041"/>
                <a:gd name="connsiteX23-4015" fmla="*/ 1003993 w 1432618"/>
                <a:gd name="connsiteY23-4016" fmla="*/ 2308225 h 3588041"/>
                <a:gd name="connsiteX24-4017" fmla="*/ 896043 w 1432618"/>
                <a:gd name="connsiteY24-4018" fmla="*/ 2578100 h 3588041"/>
                <a:gd name="connsiteX25-4019" fmla="*/ 1213543 w 1432618"/>
                <a:gd name="connsiteY25-4020" fmla="*/ 2533650 h 3588041"/>
                <a:gd name="connsiteX26-4021" fmla="*/ 1432618 w 1432618"/>
                <a:gd name="connsiteY26-4022" fmla="*/ 2626519 h 3588041"/>
                <a:gd name="connsiteX27-4023" fmla="*/ 1188143 w 1432618"/>
                <a:gd name="connsiteY27-4024" fmla="*/ 2590800 h 3588041"/>
                <a:gd name="connsiteX28-4025" fmla="*/ 832543 w 1432618"/>
                <a:gd name="connsiteY28-4026" fmla="*/ 2733675 h 3588041"/>
                <a:gd name="connsiteX29-4027" fmla="*/ 689668 w 1432618"/>
                <a:gd name="connsiteY29-4028" fmla="*/ 3086100 h 3588041"/>
                <a:gd name="connsiteX30-4029" fmla="*/ 918268 w 1432618"/>
                <a:gd name="connsiteY30-4030" fmla="*/ 3419475 h 3588041"/>
                <a:gd name="connsiteX31-4031" fmla="*/ 1016693 w 1432618"/>
                <a:gd name="connsiteY31-4032" fmla="*/ 3581400 h 3588041"/>
                <a:gd name="connsiteX0-4033" fmla="*/ 1016693 w 1432618"/>
                <a:gd name="connsiteY0-4034" fmla="*/ 3581400 h 3588041"/>
                <a:gd name="connsiteX1-4035" fmla="*/ 591243 w 1432618"/>
                <a:gd name="connsiteY1-4036" fmla="*/ 3587750 h 3588041"/>
                <a:gd name="connsiteX2-4037" fmla="*/ 394393 w 1432618"/>
                <a:gd name="connsiteY2-4038" fmla="*/ 3076575 h 3588041"/>
                <a:gd name="connsiteX3-4039" fmla="*/ 746818 w 1432618"/>
                <a:gd name="connsiteY3-4040" fmla="*/ 2381250 h 3588041"/>
                <a:gd name="connsiteX4-4041" fmla="*/ 560128 w 1432618"/>
                <a:gd name="connsiteY4-4042" fmla="*/ 1922145 h 3588041"/>
                <a:gd name="connsiteX5-4043" fmla="*/ 58 w 1432618"/>
                <a:gd name="connsiteY5-4044" fmla="*/ 1870710 h 3588041"/>
                <a:gd name="connsiteX6-4045" fmla="*/ 394393 w 1432618"/>
                <a:gd name="connsiteY6-4046" fmla="*/ 1743075 h 3588041"/>
                <a:gd name="connsiteX7-4047" fmla="*/ 642043 w 1432618"/>
                <a:gd name="connsiteY7-4048" fmla="*/ 1876425 h 3588041"/>
                <a:gd name="connsiteX8-4049" fmla="*/ 689668 w 1432618"/>
                <a:gd name="connsiteY8-4050" fmla="*/ 1647825 h 3588041"/>
                <a:gd name="connsiteX9-4051" fmla="*/ 823018 w 1432618"/>
                <a:gd name="connsiteY9-4052" fmla="*/ 1333500 h 3588041"/>
                <a:gd name="connsiteX10-4053" fmla="*/ 765868 w 1432618"/>
                <a:gd name="connsiteY10-4054" fmla="*/ 809625 h 3588041"/>
                <a:gd name="connsiteX11-4055" fmla="*/ 388043 w 1432618"/>
                <a:gd name="connsiteY11-4056" fmla="*/ 695325 h 3588041"/>
                <a:gd name="connsiteX12-4057" fmla="*/ 689668 w 1432618"/>
                <a:gd name="connsiteY12-4058" fmla="*/ 666750 h 3588041"/>
                <a:gd name="connsiteX13-4059" fmla="*/ 765868 w 1432618"/>
                <a:gd name="connsiteY13-4060" fmla="*/ 752475 h 3588041"/>
                <a:gd name="connsiteX14-4061" fmla="*/ 886518 w 1432618"/>
                <a:gd name="connsiteY14-4062" fmla="*/ 0 h 3588041"/>
                <a:gd name="connsiteX15-4063" fmla="*/ 857943 w 1432618"/>
                <a:gd name="connsiteY15-4064" fmla="*/ 679450 h 3588041"/>
                <a:gd name="connsiteX16-4065" fmla="*/ 921443 w 1432618"/>
                <a:gd name="connsiteY16-4066" fmla="*/ 1047750 h 3588041"/>
                <a:gd name="connsiteX17-4067" fmla="*/ 930968 w 1432618"/>
                <a:gd name="connsiteY17-4068" fmla="*/ 1295400 h 3588041"/>
                <a:gd name="connsiteX18-4069" fmla="*/ 1086543 w 1432618"/>
                <a:gd name="connsiteY18-4070" fmla="*/ 1187450 h 3588041"/>
                <a:gd name="connsiteX19-4071" fmla="*/ 1375468 w 1432618"/>
                <a:gd name="connsiteY19-4072" fmla="*/ 1171575 h 3588041"/>
                <a:gd name="connsiteX20-4073" fmla="*/ 1108768 w 1432618"/>
                <a:gd name="connsiteY20-4074" fmla="*/ 1254125 h 3588041"/>
                <a:gd name="connsiteX21-4075" fmla="*/ 889693 w 1432618"/>
                <a:gd name="connsiteY21-4076" fmla="*/ 1527175 h 3588041"/>
                <a:gd name="connsiteX22-4077" fmla="*/ 835718 w 1432618"/>
                <a:gd name="connsiteY22-4078" fmla="*/ 1895475 h 3588041"/>
                <a:gd name="connsiteX23-4079" fmla="*/ 1003993 w 1432618"/>
                <a:gd name="connsiteY23-4080" fmla="*/ 2308225 h 3588041"/>
                <a:gd name="connsiteX24-4081" fmla="*/ 896043 w 1432618"/>
                <a:gd name="connsiteY24-4082" fmla="*/ 2578100 h 3588041"/>
                <a:gd name="connsiteX25-4083" fmla="*/ 1213543 w 1432618"/>
                <a:gd name="connsiteY25-4084" fmla="*/ 2533650 h 3588041"/>
                <a:gd name="connsiteX26-4085" fmla="*/ 1432618 w 1432618"/>
                <a:gd name="connsiteY26-4086" fmla="*/ 2626519 h 3588041"/>
                <a:gd name="connsiteX27-4087" fmla="*/ 1188143 w 1432618"/>
                <a:gd name="connsiteY27-4088" fmla="*/ 2590800 h 3588041"/>
                <a:gd name="connsiteX28-4089" fmla="*/ 832543 w 1432618"/>
                <a:gd name="connsiteY28-4090" fmla="*/ 2733675 h 3588041"/>
                <a:gd name="connsiteX29-4091" fmla="*/ 689668 w 1432618"/>
                <a:gd name="connsiteY29-4092" fmla="*/ 3086100 h 3588041"/>
                <a:gd name="connsiteX30-4093" fmla="*/ 918268 w 1432618"/>
                <a:gd name="connsiteY30-4094" fmla="*/ 3419475 h 3588041"/>
                <a:gd name="connsiteX31-4095" fmla="*/ 1016693 w 1432618"/>
                <a:gd name="connsiteY31-4096" fmla="*/ 3581400 h 3588041"/>
                <a:gd name="connsiteX0-4097" fmla="*/ 1016693 w 1432618"/>
                <a:gd name="connsiteY0-4098" fmla="*/ 3581400 h 3588041"/>
                <a:gd name="connsiteX1-4099" fmla="*/ 591243 w 1432618"/>
                <a:gd name="connsiteY1-4100" fmla="*/ 3587750 h 3588041"/>
                <a:gd name="connsiteX2-4101" fmla="*/ 394393 w 1432618"/>
                <a:gd name="connsiteY2-4102" fmla="*/ 3076575 h 3588041"/>
                <a:gd name="connsiteX3-4103" fmla="*/ 746818 w 1432618"/>
                <a:gd name="connsiteY3-4104" fmla="*/ 2381250 h 3588041"/>
                <a:gd name="connsiteX4-4105" fmla="*/ 560128 w 1432618"/>
                <a:gd name="connsiteY4-4106" fmla="*/ 1922145 h 3588041"/>
                <a:gd name="connsiteX5-4107" fmla="*/ 58 w 1432618"/>
                <a:gd name="connsiteY5-4108" fmla="*/ 1870710 h 3588041"/>
                <a:gd name="connsiteX6-4109" fmla="*/ 394393 w 1432618"/>
                <a:gd name="connsiteY6-4110" fmla="*/ 1743075 h 3588041"/>
                <a:gd name="connsiteX7-4111" fmla="*/ 642043 w 1432618"/>
                <a:gd name="connsiteY7-4112" fmla="*/ 1876425 h 3588041"/>
                <a:gd name="connsiteX8-4113" fmla="*/ 689668 w 1432618"/>
                <a:gd name="connsiteY8-4114" fmla="*/ 1647825 h 3588041"/>
                <a:gd name="connsiteX9-4115" fmla="*/ 823018 w 1432618"/>
                <a:gd name="connsiteY9-4116" fmla="*/ 1333500 h 3588041"/>
                <a:gd name="connsiteX10-4117" fmla="*/ 765868 w 1432618"/>
                <a:gd name="connsiteY10-4118" fmla="*/ 809625 h 3588041"/>
                <a:gd name="connsiteX11-4119" fmla="*/ 388043 w 1432618"/>
                <a:gd name="connsiteY11-4120" fmla="*/ 695325 h 3588041"/>
                <a:gd name="connsiteX12-4121" fmla="*/ 689668 w 1432618"/>
                <a:gd name="connsiteY12-4122" fmla="*/ 666750 h 3588041"/>
                <a:gd name="connsiteX13-4123" fmla="*/ 791268 w 1432618"/>
                <a:gd name="connsiteY13-4124" fmla="*/ 673100 h 3588041"/>
                <a:gd name="connsiteX14-4125" fmla="*/ 886518 w 1432618"/>
                <a:gd name="connsiteY14-4126" fmla="*/ 0 h 3588041"/>
                <a:gd name="connsiteX15-4127" fmla="*/ 857943 w 1432618"/>
                <a:gd name="connsiteY15-4128" fmla="*/ 679450 h 3588041"/>
                <a:gd name="connsiteX16-4129" fmla="*/ 921443 w 1432618"/>
                <a:gd name="connsiteY16-4130" fmla="*/ 1047750 h 3588041"/>
                <a:gd name="connsiteX17-4131" fmla="*/ 930968 w 1432618"/>
                <a:gd name="connsiteY17-4132" fmla="*/ 1295400 h 3588041"/>
                <a:gd name="connsiteX18-4133" fmla="*/ 1086543 w 1432618"/>
                <a:gd name="connsiteY18-4134" fmla="*/ 1187450 h 3588041"/>
                <a:gd name="connsiteX19-4135" fmla="*/ 1375468 w 1432618"/>
                <a:gd name="connsiteY19-4136" fmla="*/ 1171575 h 3588041"/>
                <a:gd name="connsiteX20-4137" fmla="*/ 1108768 w 1432618"/>
                <a:gd name="connsiteY20-4138" fmla="*/ 1254125 h 3588041"/>
                <a:gd name="connsiteX21-4139" fmla="*/ 889693 w 1432618"/>
                <a:gd name="connsiteY21-4140" fmla="*/ 1527175 h 3588041"/>
                <a:gd name="connsiteX22-4141" fmla="*/ 835718 w 1432618"/>
                <a:gd name="connsiteY22-4142" fmla="*/ 1895475 h 3588041"/>
                <a:gd name="connsiteX23-4143" fmla="*/ 1003993 w 1432618"/>
                <a:gd name="connsiteY23-4144" fmla="*/ 2308225 h 3588041"/>
                <a:gd name="connsiteX24-4145" fmla="*/ 896043 w 1432618"/>
                <a:gd name="connsiteY24-4146" fmla="*/ 2578100 h 3588041"/>
                <a:gd name="connsiteX25-4147" fmla="*/ 1213543 w 1432618"/>
                <a:gd name="connsiteY25-4148" fmla="*/ 2533650 h 3588041"/>
                <a:gd name="connsiteX26-4149" fmla="*/ 1432618 w 1432618"/>
                <a:gd name="connsiteY26-4150" fmla="*/ 2626519 h 3588041"/>
                <a:gd name="connsiteX27-4151" fmla="*/ 1188143 w 1432618"/>
                <a:gd name="connsiteY27-4152" fmla="*/ 2590800 h 3588041"/>
                <a:gd name="connsiteX28-4153" fmla="*/ 832543 w 1432618"/>
                <a:gd name="connsiteY28-4154" fmla="*/ 2733675 h 3588041"/>
                <a:gd name="connsiteX29-4155" fmla="*/ 689668 w 1432618"/>
                <a:gd name="connsiteY29-4156" fmla="*/ 3086100 h 3588041"/>
                <a:gd name="connsiteX30-4157" fmla="*/ 918268 w 1432618"/>
                <a:gd name="connsiteY30-4158" fmla="*/ 3419475 h 3588041"/>
                <a:gd name="connsiteX31-4159" fmla="*/ 1016693 w 1432618"/>
                <a:gd name="connsiteY31-4160" fmla="*/ 3581400 h 3588041"/>
                <a:gd name="connsiteX0-4161" fmla="*/ 1016693 w 1432618"/>
                <a:gd name="connsiteY0-4162" fmla="*/ 3581400 h 3588041"/>
                <a:gd name="connsiteX1-4163" fmla="*/ 591243 w 1432618"/>
                <a:gd name="connsiteY1-4164" fmla="*/ 3587750 h 3588041"/>
                <a:gd name="connsiteX2-4165" fmla="*/ 394393 w 1432618"/>
                <a:gd name="connsiteY2-4166" fmla="*/ 3076575 h 3588041"/>
                <a:gd name="connsiteX3-4167" fmla="*/ 746818 w 1432618"/>
                <a:gd name="connsiteY3-4168" fmla="*/ 2381250 h 3588041"/>
                <a:gd name="connsiteX4-4169" fmla="*/ 560128 w 1432618"/>
                <a:gd name="connsiteY4-4170" fmla="*/ 1922145 h 3588041"/>
                <a:gd name="connsiteX5-4171" fmla="*/ 58 w 1432618"/>
                <a:gd name="connsiteY5-4172" fmla="*/ 1870710 h 3588041"/>
                <a:gd name="connsiteX6-4173" fmla="*/ 394393 w 1432618"/>
                <a:gd name="connsiteY6-4174" fmla="*/ 1743075 h 3588041"/>
                <a:gd name="connsiteX7-4175" fmla="*/ 642043 w 1432618"/>
                <a:gd name="connsiteY7-4176" fmla="*/ 1876425 h 3588041"/>
                <a:gd name="connsiteX8-4177" fmla="*/ 689668 w 1432618"/>
                <a:gd name="connsiteY8-4178" fmla="*/ 1647825 h 3588041"/>
                <a:gd name="connsiteX9-4179" fmla="*/ 823018 w 1432618"/>
                <a:gd name="connsiteY9-4180" fmla="*/ 1333500 h 3588041"/>
                <a:gd name="connsiteX10-4181" fmla="*/ 765868 w 1432618"/>
                <a:gd name="connsiteY10-4182" fmla="*/ 809625 h 3588041"/>
                <a:gd name="connsiteX11-4183" fmla="*/ 388043 w 1432618"/>
                <a:gd name="connsiteY11-4184" fmla="*/ 695325 h 3588041"/>
                <a:gd name="connsiteX12-4185" fmla="*/ 689668 w 1432618"/>
                <a:gd name="connsiteY12-4186" fmla="*/ 666750 h 3588041"/>
                <a:gd name="connsiteX13-4187" fmla="*/ 794443 w 1432618"/>
                <a:gd name="connsiteY13-4188" fmla="*/ 565150 h 3588041"/>
                <a:gd name="connsiteX14-4189" fmla="*/ 886518 w 1432618"/>
                <a:gd name="connsiteY14-4190" fmla="*/ 0 h 3588041"/>
                <a:gd name="connsiteX15-4191" fmla="*/ 857943 w 1432618"/>
                <a:gd name="connsiteY15-4192" fmla="*/ 679450 h 3588041"/>
                <a:gd name="connsiteX16-4193" fmla="*/ 921443 w 1432618"/>
                <a:gd name="connsiteY16-4194" fmla="*/ 1047750 h 3588041"/>
                <a:gd name="connsiteX17-4195" fmla="*/ 930968 w 1432618"/>
                <a:gd name="connsiteY17-4196" fmla="*/ 1295400 h 3588041"/>
                <a:gd name="connsiteX18-4197" fmla="*/ 1086543 w 1432618"/>
                <a:gd name="connsiteY18-4198" fmla="*/ 1187450 h 3588041"/>
                <a:gd name="connsiteX19-4199" fmla="*/ 1375468 w 1432618"/>
                <a:gd name="connsiteY19-4200" fmla="*/ 1171575 h 3588041"/>
                <a:gd name="connsiteX20-4201" fmla="*/ 1108768 w 1432618"/>
                <a:gd name="connsiteY20-4202" fmla="*/ 1254125 h 3588041"/>
                <a:gd name="connsiteX21-4203" fmla="*/ 889693 w 1432618"/>
                <a:gd name="connsiteY21-4204" fmla="*/ 1527175 h 3588041"/>
                <a:gd name="connsiteX22-4205" fmla="*/ 835718 w 1432618"/>
                <a:gd name="connsiteY22-4206" fmla="*/ 1895475 h 3588041"/>
                <a:gd name="connsiteX23-4207" fmla="*/ 1003993 w 1432618"/>
                <a:gd name="connsiteY23-4208" fmla="*/ 2308225 h 3588041"/>
                <a:gd name="connsiteX24-4209" fmla="*/ 896043 w 1432618"/>
                <a:gd name="connsiteY24-4210" fmla="*/ 2578100 h 3588041"/>
                <a:gd name="connsiteX25-4211" fmla="*/ 1213543 w 1432618"/>
                <a:gd name="connsiteY25-4212" fmla="*/ 2533650 h 3588041"/>
                <a:gd name="connsiteX26-4213" fmla="*/ 1432618 w 1432618"/>
                <a:gd name="connsiteY26-4214" fmla="*/ 2626519 h 3588041"/>
                <a:gd name="connsiteX27-4215" fmla="*/ 1188143 w 1432618"/>
                <a:gd name="connsiteY27-4216" fmla="*/ 2590800 h 3588041"/>
                <a:gd name="connsiteX28-4217" fmla="*/ 832543 w 1432618"/>
                <a:gd name="connsiteY28-4218" fmla="*/ 2733675 h 3588041"/>
                <a:gd name="connsiteX29-4219" fmla="*/ 689668 w 1432618"/>
                <a:gd name="connsiteY29-4220" fmla="*/ 3086100 h 3588041"/>
                <a:gd name="connsiteX30-4221" fmla="*/ 918268 w 1432618"/>
                <a:gd name="connsiteY30-4222" fmla="*/ 3419475 h 3588041"/>
                <a:gd name="connsiteX31-4223" fmla="*/ 1016693 w 1432618"/>
                <a:gd name="connsiteY31-4224" fmla="*/ 3581400 h 3588041"/>
                <a:gd name="connsiteX0-4225" fmla="*/ 1016693 w 1432618"/>
                <a:gd name="connsiteY0-4226" fmla="*/ 3581400 h 3588041"/>
                <a:gd name="connsiteX1-4227" fmla="*/ 591243 w 1432618"/>
                <a:gd name="connsiteY1-4228" fmla="*/ 3587750 h 3588041"/>
                <a:gd name="connsiteX2-4229" fmla="*/ 394393 w 1432618"/>
                <a:gd name="connsiteY2-4230" fmla="*/ 3076575 h 3588041"/>
                <a:gd name="connsiteX3-4231" fmla="*/ 746818 w 1432618"/>
                <a:gd name="connsiteY3-4232" fmla="*/ 2381250 h 3588041"/>
                <a:gd name="connsiteX4-4233" fmla="*/ 560128 w 1432618"/>
                <a:gd name="connsiteY4-4234" fmla="*/ 1922145 h 3588041"/>
                <a:gd name="connsiteX5-4235" fmla="*/ 58 w 1432618"/>
                <a:gd name="connsiteY5-4236" fmla="*/ 1870710 h 3588041"/>
                <a:gd name="connsiteX6-4237" fmla="*/ 394393 w 1432618"/>
                <a:gd name="connsiteY6-4238" fmla="*/ 1743075 h 3588041"/>
                <a:gd name="connsiteX7-4239" fmla="*/ 642043 w 1432618"/>
                <a:gd name="connsiteY7-4240" fmla="*/ 1876425 h 3588041"/>
                <a:gd name="connsiteX8-4241" fmla="*/ 689668 w 1432618"/>
                <a:gd name="connsiteY8-4242" fmla="*/ 1647825 h 3588041"/>
                <a:gd name="connsiteX9-4243" fmla="*/ 823018 w 1432618"/>
                <a:gd name="connsiteY9-4244" fmla="*/ 1333500 h 3588041"/>
                <a:gd name="connsiteX10-4245" fmla="*/ 765868 w 1432618"/>
                <a:gd name="connsiteY10-4246" fmla="*/ 809625 h 3588041"/>
                <a:gd name="connsiteX11-4247" fmla="*/ 388043 w 1432618"/>
                <a:gd name="connsiteY11-4248" fmla="*/ 695325 h 3588041"/>
                <a:gd name="connsiteX12-4249" fmla="*/ 689668 w 1432618"/>
                <a:gd name="connsiteY12-4250" fmla="*/ 666750 h 3588041"/>
                <a:gd name="connsiteX13-4251" fmla="*/ 794443 w 1432618"/>
                <a:gd name="connsiteY13-4252" fmla="*/ 565150 h 3588041"/>
                <a:gd name="connsiteX14-4253" fmla="*/ 886518 w 1432618"/>
                <a:gd name="connsiteY14-4254" fmla="*/ 0 h 3588041"/>
                <a:gd name="connsiteX15-4255" fmla="*/ 857943 w 1432618"/>
                <a:gd name="connsiteY15-4256" fmla="*/ 679450 h 3588041"/>
                <a:gd name="connsiteX16-4257" fmla="*/ 921443 w 1432618"/>
                <a:gd name="connsiteY16-4258" fmla="*/ 1047750 h 3588041"/>
                <a:gd name="connsiteX17-4259" fmla="*/ 930968 w 1432618"/>
                <a:gd name="connsiteY17-4260" fmla="*/ 1295400 h 3588041"/>
                <a:gd name="connsiteX18-4261" fmla="*/ 1086543 w 1432618"/>
                <a:gd name="connsiteY18-4262" fmla="*/ 1187450 h 3588041"/>
                <a:gd name="connsiteX19-4263" fmla="*/ 1375468 w 1432618"/>
                <a:gd name="connsiteY19-4264" fmla="*/ 1171575 h 3588041"/>
                <a:gd name="connsiteX20-4265" fmla="*/ 1108768 w 1432618"/>
                <a:gd name="connsiteY20-4266" fmla="*/ 1254125 h 3588041"/>
                <a:gd name="connsiteX21-4267" fmla="*/ 889693 w 1432618"/>
                <a:gd name="connsiteY21-4268" fmla="*/ 1527175 h 3588041"/>
                <a:gd name="connsiteX22-4269" fmla="*/ 835718 w 1432618"/>
                <a:gd name="connsiteY22-4270" fmla="*/ 1895475 h 3588041"/>
                <a:gd name="connsiteX23-4271" fmla="*/ 1003993 w 1432618"/>
                <a:gd name="connsiteY23-4272" fmla="*/ 2308225 h 3588041"/>
                <a:gd name="connsiteX24-4273" fmla="*/ 896043 w 1432618"/>
                <a:gd name="connsiteY24-4274" fmla="*/ 2578100 h 3588041"/>
                <a:gd name="connsiteX25-4275" fmla="*/ 1213543 w 1432618"/>
                <a:gd name="connsiteY25-4276" fmla="*/ 2533650 h 3588041"/>
                <a:gd name="connsiteX26-4277" fmla="*/ 1432618 w 1432618"/>
                <a:gd name="connsiteY26-4278" fmla="*/ 2626519 h 3588041"/>
                <a:gd name="connsiteX27-4279" fmla="*/ 1188143 w 1432618"/>
                <a:gd name="connsiteY27-4280" fmla="*/ 2590800 h 3588041"/>
                <a:gd name="connsiteX28-4281" fmla="*/ 832543 w 1432618"/>
                <a:gd name="connsiteY28-4282" fmla="*/ 2733675 h 3588041"/>
                <a:gd name="connsiteX29-4283" fmla="*/ 689668 w 1432618"/>
                <a:gd name="connsiteY29-4284" fmla="*/ 3086100 h 3588041"/>
                <a:gd name="connsiteX30-4285" fmla="*/ 918268 w 1432618"/>
                <a:gd name="connsiteY30-4286" fmla="*/ 3419475 h 3588041"/>
                <a:gd name="connsiteX31-4287" fmla="*/ 1016693 w 1432618"/>
                <a:gd name="connsiteY31-4288" fmla="*/ 3581400 h 3588041"/>
                <a:gd name="connsiteX0-4289" fmla="*/ 1016693 w 1432618"/>
                <a:gd name="connsiteY0-4290" fmla="*/ 3581400 h 3588041"/>
                <a:gd name="connsiteX1-4291" fmla="*/ 591243 w 1432618"/>
                <a:gd name="connsiteY1-4292" fmla="*/ 3587750 h 3588041"/>
                <a:gd name="connsiteX2-4293" fmla="*/ 394393 w 1432618"/>
                <a:gd name="connsiteY2-4294" fmla="*/ 3076575 h 3588041"/>
                <a:gd name="connsiteX3-4295" fmla="*/ 746818 w 1432618"/>
                <a:gd name="connsiteY3-4296" fmla="*/ 2381250 h 3588041"/>
                <a:gd name="connsiteX4-4297" fmla="*/ 560128 w 1432618"/>
                <a:gd name="connsiteY4-4298" fmla="*/ 1922145 h 3588041"/>
                <a:gd name="connsiteX5-4299" fmla="*/ 58 w 1432618"/>
                <a:gd name="connsiteY5-4300" fmla="*/ 1870710 h 3588041"/>
                <a:gd name="connsiteX6-4301" fmla="*/ 394393 w 1432618"/>
                <a:gd name="connsiteY6-4302" fmla="*/ 1743075 h 3588041"/>
                <a:gd name="connsiteX7-4303" fmla="*/ 642043 w 1432618"/>
                <a:gd name="connsiteY7-4304" fmla="*/ 1876425 h 3588041"/>
                <a:gd name="connsiteX8-4305" fmla="*/ 689668 w 1432618"/>
                <a:gd name="connsiteY8-4306" fmla="*/ 1647825 h 3588041"/>
                <a:gd name="connsiteX9-4307" fmla="*/ 823018 w 1432618"/>
                <a:gd name="connsiteY9-4308" fmla="*/ 1333500 h 3588041"/>
                <a:gd name="connsiteX10-4309" fmla="*/ 765868 w 1432618"/>
                <a:gd name="connsiteY10-4310" fmla="*/ 809625 h 3588041"/>
                <a:gd name="connsiteX11-4311" fmla="*/ 388043 w 1432618"/>
                <a:gd name="connsiteY11-4312" fmla="*/ 695325 h 3588041"/>
                <a:gd name="connsiteX12-4313" fmla="*/ 724593 w 1432618"/>
                <a:gd name="connsiteY12-4314" fmla="*/ 688975 h 3588041"/>
                <a:gd name="connsiteX13-4315" fmla="*/ 794443 w 1432618"/>
                <a:gd name="connsiteY13-4316" fmla="*/ 565150 h 3588041"/>
                <a:gd name="connsiteX14-4317" fmla="*/ 886518 w 1432618"/>
                <a:gd name="connsiteY14-4318" fmla="*/ 0 h 3588041"/>
                <a:gd name="connsiteX15-4319" fmla="*/ 857943 w 1432618"/>
                <a:gd name="connsiteY15-4320" fmla="*/ 679450 h 3588041"/>
                <a:gd name="connsiteX16-4321" fmla="*/ 921443 w 1432618"/>
                <a:gd name="connsiteY16-4322" fmla="*/ 1047750 h 3588041"/>
                <a:gd name="connsiteX17-4323" fmla="*/ 930968 w 1432618"/>
                <a:gd name="connsiteY17-4324" fmla="*/ 1295400 h 3588041"/>
                <a:gd name="connsiteX18-4325" fmla="*/ 1086543 w 1432618"/>
                <a:gd name="connsiteY18-4326" fmla="*/ 1187450 h 3588041"/>
                <a:gd name="connsiteX19-4327" fmla="*/ 1375468 w 1432618"/>
                <a:gd name="connsiteY19-4328" fmla="*/ 1171575 h 3588041"/>
                <a:gd name="connsiteX20-4329" fmla="*/ 1108768 w 1432618"/>
                <a:gd name="connsiteY20-4330" fmla="*/ 1254125 h 3588041"/>
                <a:gd name="connsiteX21-4331" fmla="*/ 889693 w 1432618"/>
                <a:gd name="connsiteY21-4332" fmla="*/ 1527175 h 3588041"/>
                <a:gd name="connsiteX22-4333" fmla="*/ 835718 w 1432618"/>
                <a:gd name="connsiteY22-4334" fmla="*/ 1895475 h 3588041"/>
                <a:gd name="connsiteX23-4335" fmla="*/ 1003993 w 1432618"/>
                <a:gd name="connsiteY23-4336" fmla="*/ 2308225 h 3588041"/>
                <a:gd name="connsiteX24-4337" fmla="*/ 896043 w 1432618"/>
                <a:gd name="connsiteY24-4338" fmla="*/ 2578100 h 3588041"/>
                <a:gd name="connsiteX25-4339" fmla="*/ 1213543 w 1432618"/>
                <a:gd name="connsiteY25-4340" fmla="*/ 2533650 h 3588041"/>
                <a:gd name="connsiteX26-4341" fmla="*/ 1432618 w 1432618"/>
                <a:gd name="connsiteY26-4342" fmla="*/ 2626519 h 3588041"/>
                <a:gd name="connsiteX27-4343" fmla="*/ 1188143 w 1432618"/>
                <a:gd name="connsiteY27-4344" fmla="*/ 2590800 h 3588041"/>
                <a:gd name="connsiteX28-4345" fmla="*/ 832543 w 1432618"/>
                <a:gd name="connsiteY28-4346" fmla="*/ 2733675 h 3588041"/>
                <a:gd name="connsiteX29-4347" fmla="*/ 689668 w 1432618"/>
                <a:gd name="connsiteY29-4348" fmla="*/ 3086100 h 3588041"/>
                <a:gd name="connsiteX30-4349" fmla="*/ 918268 w 1432618"/>
                <a:gd name="connsiteY30-4350" fmla="*/ 3419475 h 3588041"/>
                <a:gd name="connsiteX31-4351" fmla="*/ 1016693 w 1432618"/>
                <a:gd name="connsiteY31-4352" fmla="*/ 3581400 h 3588041"/>
                <a:gd name="connsiteX0-4353" fmla="*/ 1016693 w 1432618"/>
                <a:gd name="connsiteY0-4354" fmla="*/ 3581400 h 3588041"/>
                <a:gd name="connsiteX1-4355" fmla="*/ 591243 w 1432618"/>
                <a:gd name="connsiteY1-4356" fmla="*/ 3587750 h 3588041"/>
                <a:gd name="connsiteX2-4357" fmla="*/ 394393 w 1432618"/>
                <a:gd name="connsiteY2-4358" fmla="*/ 3076575 h 3588041"/>
                <a:gd name="connsiteX3-4359" fmla="*/ 746818 w 1432618"/>
                <a:gd name="connsiteY3-4360" fmla="*/ 2381250 h 3588041"/>
                <a:gd name="connsiteX4-4361" fmla="*/ 560128 w 1432618"/>
                <a:gd name="connsiteY4-4362" fmla="*/ 1922145 h 3588041"/>
                <a:gd name="connsiteX5-4363" fmla="*/ 58 w 1432618"/>
                <a:gd name="connsiteY5-4364" fmla="*/ 1870710 h 3588041"/>
                <a:gd name="connsiteX6-4365" fmla="*/ 394393 w 1432618"/>
                <a:gd name="connsiteY6-4366" fmla="*/ 1743075 h 3588041"/>
                <a:gd name="connsiteX7-4367" fmla="*/ 642043 w 1432618"/>
                <a:gd name="connsiteY7-4368" fmla="*/ 1876425 h 3588041"/>
                <a:gd name="connsiteX8-4369" fmla="*/ 689668 w 1432618"/>
                <a:gd name="connsiteY8-4370" fmla="*/ 1647825 h 3588041"/>
                <a:gd name="connsiteX9-4371" fmla="*/ 823018 w 1432618"/>
                <a:gd name="connsiteY9-4372" fmla="*/ 1333500 h 3588041"/>
                <a:gd name="connsiteX10-4373" fmla="*/ 765868 w 1432618"/>
                <a:gd name="connsiteY10-4374" fmla="*/ 809625 h 3588041"/>
                <a:gd name="connsiteX11-4375" fmla="*/ 388043 w 1432618"/>
                <a:gd name="connsiteY11-4376" fmla="*/ 695325 h 3588041"/>
                <a:gd name="connsiteX12-4377" fmla="*/ 741262 w 1432618"/>
                <a:gd name="connsiteY12-4378" fmla="*/ 677068 h 3588041"/>
                <a:gd name="connsiteX13-4379" fmla="*/ 794443 w 1432618"/>
                <a:gd name="connsiteY13-4380" fmla="*/ 565150 h 3588041"/>
                <a:gd name="connsiteX14-4381" fmla="*/ 886518 w 1432618"/>
                <a:gd name="connsiteY14-4382" fmla="*/ 0 h 3588041"/>
                <a:gd name="connsiteX15-4383" fmla="*/ 857943 w 1432618"/>
                <a:gd name="connsiteY15-4384" fmla="*/ 679450 h 3588041"/>
                <a:gd name="connsiteX16-4385" fmla="*/ 921443 w 1432618"/>
                <a:gd name="connsiteY16-4386" fmla="*/ 1047750 h 3588041"/>
                <a:gd name="connsiteX17-4387" fmla="*/ 930968 w 1432618"/>
                <a:gd name="connsiteY17-4388" fmla="*/ 1295400 h 3588041"/>
                <a:gd name="connsiteX18-4389" fmla="*/ 1086543 w 1432618"/>
                <a:gd name="connsiteY18-4390" fmla="*/ 1187450 h 3588041"/>
                <a:gd name="connsiteX19-4391" fmla="*/ 1375468 w 1432618"/>
                <a:gd name="connsiteY19-4392" fmla="*/ 1171575 h 3588041"/>
                <a:gd name="connsiteX20-4393" fmla="*/ 1108768 w 1432618"/>
                <a:gd name="connsiteY20-4394" fmla="*/ 1254125 h 3588041"/>
                <a:gd name="connsiteX21-4395" fmla="*/ 889693 w 1432618"/>
                <a:gd name="connsiteY21-4396" fmla="*/ 1527175 h 3588041"/>
                <a:gd name="connsiteX22-4397" fmla="*/ 835718 w 1432618"/>
                <a:gd name="connsiteY22-4398" fmla="*/ 1895475 h 3588041"/>
                <a:gd name="connsiteX23-4399" fmla="*/ 1003993 w 1432618"/>
                <a:gd name="connsiteY23-4400" fmla="*/ 2308225 h 3588041"/>
                <a:gd name="connsiteX24-4401" fmla="*/ 896043 w 1432618"/>
                <a:gd name="connsiteY24-4402" fmla="*/ 2578100 h 3588041"/>
                <a:gd name="connsiteX25-4403" fmla="*/ 1213543 w 1432618"/>
                <a:gd name="connsiteY25-4404" fmla="*/ 2533650 h 3588041"/>
                <a:gd name="connsiteX26-4405" fmla="*/ 1432618 w 1432618"/>
                <a:gd name="connsiteY26-4406" fmla="*/ 2626519 h 3588041"/>
                <a:gd name="connsiteX27-4407" fmla="*/ 1188143 w 1432618"/>
                <a:gd name="connsiteY27-4408" fmla="*/ 2590800 h 3588041"/>
                <a:gd name="connsiteX28-4409" fmla="*/ 832543 w 1432618"/>
                <a:gd name="connsiteY28-4410" fmla="*/ 2733675 h 3588041"/>
                <a:gd name="connsiteX29-4411" fmla="*/ 689668 w 1432618"/>
                <a:gd name="connsiteY29-4412" fmla="*/ 3086100 h 3588041"/>
                <a:gd name="connsiteX30-4413" fmla="*/ 918268 w 1432618"/>
                <a:gd name="connsiteY30-4414" fmla="*/ 3419475 h 3588041"/>
                <a:gd name="connsiteX31-4415" fmla="*/ 1016693 w 1432618"/>
                <a:gd name="connsiteY31-4416" fmla="*/ 3581400 h 3588041"/>
                <a:gd name="connsiteX0-4417" fmla="*/ 1016693 w 1432618"/>
                <a:gd name="connsiteY0-4418" fmla="*/ 3581400 h 3588041"/>
                <a:gd name="connsiteX1-4419" fmla="*/ 591243 w 1432618"/>
                <a:gd name="connsiteY1-4420" fmla="*/ 3587750 h 3588041"/>
                <a:gd name="connsiteX2-4421" fmla="*/ 394393 w 1432618"/>
                <a:gd name="connsiteY2-4422" fmla="*/ 3076575 h 3588041"/>
                <a:gd name="connsiteX3-4423" fmla="*/ 746818 w 1432618"/>
                <a:gd name="connsiteY3-4424" fmla="*/ 2381250 h 3588041"/>
                <a:gd name="connsiteX4-4425" fmla="*/ 560128 w 1432618"/>
                <a:gd name="connsiteY4-4426" fmla="*/ 1922145 h 3588041"/>
                <a:gd name="connsiteX5-4427" fmla="*/ 58 w 1432618"/>
                <a:gd name="connsiteY5-4428" fmla="*/ 1870710 h 3588041"/>
                <a:gd name="connsiteX6-4429" fmla="*/ 394393 w 1432618"/>
                <a:gd name="connsiteY6-4430" fmla="*/ 1743075 h 3588041"/>
                <a:gd name="connsiteX7-4431" fmla="*/ 642043 w 1432618"/>
                <a:gd name="connsiteY7-4432" fmla="*/ 1876425 h 3588041"/>
                <a:gd name="connsiteX8-4433" fmla="*/ 689668 w 1432618"/>
                <a:gd name="connsiteY8-4434" fmla="*/ 1647825 h 3588041"/>
                <a:gd name="connsiteX9-4435" fmla="*/ 823018 w 1432618"/>
                <a:gd name="connsiteY9-4436" fmla="*/ 1333500 h 3588041"/>
                <a:gd name="connsiteX10-4437" fmla="*/ 765868 w 1432618"/>
                <a:gd name="connsiteY10-4438" fmla="*/ 809625 h 3588041"/>
                <a:gd name="connsiteX11-4439" fmla="*/ 388043 w 1432618"/>
                <a:gd name="connsiteY11-4440" fmla="*/ 695325 h 3588041"/>
                <a:gd name="connsiteX12-4441" fmla="*/ 741262 w 1432618"/>
                <a:gd name="connsiteY12-4442" fmla="*/ 677068 h 3588041"/>
                <a:gd name="connsiteX13-4443" fmla="*/ 794443 w 1432618"/>
                <a:gd name="connsiteY13-4444" fmla="*/ 565150 h 3588041"/>
                <a:gd name="connsiteX14-4445" fmla="*/ 886518 w 1432618"/>
                <a:gd name="connsiteY14-4446" fmla="*/ 0 h 3588041"/>
                <a:gd name="connsiteX15-4447" fmla="*/ 857943 w 1432618"/>
                <a:gd name="connsiteY15-4448" fmla="*/ 679450 h 3588041"/>
                <a:gd name="connsiteX16-4449" fmla="*/ 921443 w 1432618"/>
                <a:gd name="connsiteY16-4450" fmla="*/ 1047750 h 3588041"/>
                <a:gd name="connsiteX17-4451" fmla="*/ 930968 w 1432618"/>
                <a:gd name="connsiteY17-4452" fmla="*/ 1295400 h 3588041"/>
                <a:gd name="connsiteX18-4453" fmla="*/ 1086543 w 1432618"/>
                <a:gd name="connsiteY18-4454" fmla="*/ 1187450 h 3588041"/>
                <a:gd name="connsiteX19-4455" fmla="*/ 1375468 w 1432618"/>
                <a:gd name="connsiteY19-4456" fmla="*/ 1171575 h 3588041"/>
                <a:gd name="connsiteX20-4457" fmla="*/ 1108768 w 1432618"/>
                <a:gd name="connsiteY20-4458" fmla="*/ 1254125 h 3588041"/>
                <a:gd name="connsiteX21-4459" fmla="*/ 889693 w 1432618"/>
                <a:gd name="connsiteY21-4460" fmla="*/ 1527175 h 3588041"/>
                <a:gd name="connsiteX22-4461" fmla="*/ 835718 w 1432618"/>
                <a:gd name="connsiteY22-4462" fmla="*/ 1895475 h 3588041"/>
                <a:gd name="connsiteX23-4463" fmla="*/ 1003993 w 1432618"/>
                <a:gd name="connsiteY23-4464" fmla="*/ 2308225 h 3588041"/>
                <a:gd name="connsiteX24-4465" fmla="*/ 896043 w 1432618"/>
                <a:gd name="connsiteY24-4466" fmla="*/ 2578100 h 3588041"/>
                <a:gd name="connsiteX25-4467" fmla="*/ 1213543 w 1432618"/>
                <a:gd name="connsiteY25-4468" fmla="*/ 2533650 h 3588041"/>
                <a:gd name="connsiteX26-4469" fmla="*/ 1432618 w 1432618"/>
                <a:gd name="connsiteY26-4470" fmla="*/ 2626519 h 3588041"/>
                <a:gd name="connsiteX27-4471" fmla="*/ 1188143 w 1432618"/>
                <a:gd name="connsiteY27-4472" fmla="*/ 2590800 h 3588041"/>
                <a:gd name="connsiteX28-4473" fmla="*/ 832543 w 1432618"/>
                <a:gd name="connsiteY28-4474" fmla="*/ 2733675 h 3588041"/>
                <a:gd name="connsiteX29-4475" fmla="*/ 689668 w 1432618"/>
                <a:gd name="connsiteY29-4476" fmla="*/ 3086100 h 3588041"/>
                <a:gd name="connsiteX30-4477" fmla="*/ 918268 w 1432618"/>
                <a:gd name="connsiteY30-4478" fmla="*/ 3419475 h 3588041"/>
                <a:gd name="connsiteX31-4479" fmla="*/ 1016693 w 1432618"/>
                <a:gd name="connsiteY31-4480" fmla="*/ 3581400 h 3588041"/>
                <a:gd name="connsiteX0-4481" fmla="*/ 1016693 w 1432618"/>
                <a:gd name="connsiteY0-4482" fmla="*/ 3581400 h 3588041"/>
                <a:gd name="connsiteX1-4483" fmla="*/ 591243 w 1432618"/>
                <a:gd name="connsiteY1-4484" fmla="*/ 3587750 h 3588041"/>
                <a:gd name="connsiteX2-4485" fmla="*/ 394393 w 1432618"/>
                <a:gd name="connsiteY2-4486" fmla="*/ 3076575 h 3588041"/>
                <a:gd name="connsiteX3-4487" fmla="*/ 746818 w 1432618"/>
                <a:gd name="connsiteY3-4488" fmla="*/ 2381250 h 3588041"/>
                <a:gd name="connsiteX4-4489" fmla="*/ 560128 w 1432618"/>
                <a:gd name="connsiteY4-4490" fmla="*/ 1922145 h 3588041"/>
                <a:gd name="connsiteX5-4491" fmla="*/ 58 w 1432618"/>
                <a:gd name="connsiteY5-4492" fmla="*/ 1870710 h 3588041"/>
                <a:gd name="connsiteX6-4493" fmla="*/ 394393 w 1432618"/>
                <a:gd name="connsiteY6-4494" fmla="*/ 1743075 h 3588041"/>
                <a:gd name="connsiteX7-4495" fmla="*/ 642043 w 1432618"/>
                <a:gd name="connsiteY7-4496" fmla="*/ 1876425 h 3588041"/>
                <a:gd name="connsiteX8-4497" fmla="*/ 689668 w 1432618"/>
                <a:gd name="connsiteY8-4498" fmla="*/ 1647825 h 3588041"/>
                <a:gd name="connsiteX9-4499" fmla="*/ 823018 w 1432618"/>
                <a:gd name="connsiteY9-4500" fmla="*/ 1333500 h 3588041"/>
                <a:gd name="connsiteX10-4501" fmla="*/ 765868 w 1432618"/>
                <a:gd name="connsiteY10-4502" fmla="*/ 809625 h 3588041"/>
                <a:gd name="connsiteX11-4503" fmla="*/ 388043 w 1432618"/>
                <a:gd name="connsiteY11-4504" fmla="*/ 695325 h 3588041"/>
                <a:gd name="connsiteX12-4505" fmla="*/ 741262 w 1432618"/>
                <a:gd name="connsiteY12-4506" fmla="*/ 677068 h 3588041"/>
                <a:gd name="connsiteX13-4507" fmla="*/ 789681 w 1432618"/>
                <a:gd name="connsiteY13-4508" fmla="*/ 441325 h 3588041"/>
                <a:gd name="connsiteX14-4509" fmla="*/ 886518 w 1432618"/>
                <a:gd name="connsiteY14-4510" fmla="*/ 0 h 3588041"/>
                <a:gd name="connsiteX15-4511" fmla="*/ 857943 w 1432618"/>
                <a:gd name="connsiteY15-4512" fmla="*/ 679450 h 3588041"/>
                <a:gd name="connsiteX16-4513" fmla="*/ 921443 w 1432618"/>
                <a:gd name="connsiteY16-4514" fmla="*/ 1047750 h 3588041"/>
                <a:gd name="connsiteX17-4515" fmla="*/ 930968 w 1432618"/>
                <a:gd name="connsiteY17-4516" fmla="*/ 1295400 h 3588041"/>
                <a:gd name="connsiteX18-4517" fmla="*/ 1086543 w 1432618"/>
                <a:gd name="connsiteY18-4518" fmla="*/ 1187450 h 3588041"/>
                <a:gd name="connsiteX19-4519" fmla="*/ 1375468 w 1432618"/>
                <a:gd name="connsiteY19-4520" fmla="*/ 1171575 h 3588041"/>
                <a:gd name="connsiteX20-4521" fmla="*/ 1108768 w 1432618"/>
                <a:gd name="connsiteY20-4522" fmla="*/ 1254125 h 3588041"/>
                <a:gd name="connsiteX21-4523" fmla="*/ 889693 w 1432618"/>
                <a:gd name="connsiteY21-4524" fmla="*/ 1527175 h 3588041"/>
                <a:gd name="connsiteX22-4525" fmla="*/ 835718 w 1432618"/>
                <a:gd name="connsiteY22-4526" fmla="*/ 1895475 h 3588041"/>
                <a:gd name="connsiteX23-4527" fmla="*/ 1003993 w 1432618"/>
                <a:gd name="connsiteY23-4528" fmla="*/ 2308225 h 3588041"/>
                <a:gd name="connsiteX24-4529" fmla="*/ 896043 w 1432618"/>
                <a:gd name="connsiteY24-4530" fmla="*/ 2578100 h 3588041"/>
                <a:gd name="connsiteX25-4531" fmla="*/ 1213543 w 1432618"/>
                <a:gd name="connsiteY25-4532" fmla="*/ 2533650 h 3588041"/>
                <a:gd name="connsiteX26-4533" fmla="*/ 1432618 w 1432618"/>
                <a:gd name="connsiteY26-4534" fmla="*/ 2626519 h 3588041"/>
                <a:gd name="connsiteX27-4535" fmla="*/ 1188143 w 1432618"/>
                <a:gd name="connsiteY27-4536" fmla="*/ 2590800 h 3588041"/>
                <a:gd name="connsiteX28-4537" fmla="*/ 832543 w 1432618"/>
                <a:gd name="connsiteY28-4538" fmla="*/ 2733675 h 3588041"/>
                <a:gd name="connsiteX29-4539" fmla="*/ 689668 w 1432618"/>
                <a:gd name="connsiteY29-4540" fmla="*/ 3086100 h 3588041"/>
                <a:gd name="connsiteX30-4541" fmla="*/ 918268 w 1432618"/>
                <a:gd name="connsiteY30-4542" fmla="*/ 3419475 h 3588041"/>
                <a:gd name="connsiteX31-4543" fmla="*/ 1016693 w 1432618"/>
                <a:gd name="connsiteY31-4544" fmla="*/ 3581400 h 3588041"/>
                <a:gd name="connsiteX0-4545" fmla="*/ 1016693 w 1432618"/>
                <a:gd name="connsiteY0-4546" fmla="*/ 3581400 h 3588041"/>
                <a:gd name="connsiteX1-4547" fmla="*/ 591243 w 1432618"/>
                <a:gd name="connsiteY1-4548" fmla="*/ 3587750 h 3588041"/>
                <a:gd name="connsiteX2-4549" fmla="*/ 394393 w 1432618"/>
                <a:gd name="connsiteY2-4550" fmla="*/ 3076575 h 3588041"/>
                <a:gd name="connsiteX3-4551" fmla="*/ 746818 w 1432618"/>
                <a:gd name="connsiteY3-4552" fmla="*/ 2381250 h 3588041"/>
                <a:gd name="connsiteX4-4553" fmla="*/ 560128 w 1432618"/>
                <a:gd name="connsiteY4-4554" fmla="*/ 1922145 h 3588041"/>
                <a:gd name="connsiteX5-4555" fmla="*/ 58 w 1432618"/>
                <a:gd name="connsiteY5-4556" fmla="*/ 1870710 h 3588041"/>
                <a:gd name="connsiteX6-4557" fmla="*/ 394393 w 1432618"/>
                <a:gd name="connsiteY6-4558" fmla="*/ 1743075 h 3588041"/>
                <a:gd name="connsiteX7-4559" fmla="*/ 642043 w 1432618"/>
                <a:gd name="connsiteY7-4560" fmla="*/ 1876425 h 3588041"/>
                <a:gd name="connsiteX8-4561" fmla="*/ 689668 w 1432618"/>
                <a:gd name="connsiteY8-4562" fmla="*/ 1647825 h 3588041"/>
                <a:gd name="connsiteX9-4563" fmla="*/ 823018 w 1432618"/>
                <a:gd name="connsiteY9-4564" fmla="*/ 1333500 h 3588041"/>
                <a:gd name="connsiteX10-4565" fmla="*/ 765868 w 1432618"/>
                <a:gd name="connsiteY10-4566" fmla="*/ 809625 h 3588041"/>
                <a:gd name="connsiteX11-4567" fmla="*/ 388043 w 1432618"/>
                <a:gd name="connsiteY11-4568" fmla="*/ 695325 h 3588041"/>
                <a:gd name="connsiteX12-4569" fmla="*/ 762694 w 1432618"/>
                <a:gd name="connsiteY12-4570" fmla="*/ 703262 h 3588041"/>
                <a:gd name="connsiteX13-4571" fmla="*/ 789681 w 1432618"/>
                <a:gd name="connsiteY13-4572" fmla="*/ 441325 h 3588041"/>
                <a:gd name="connsiteX14-4573" fmla="*/ 886518 w 1432618"/>
                <a:gd name="connsiteY14-4574" fmla="*/ 0 h 3588041"/>
                <a:gd name="connsiteX15-4575" fmla="*/ 857943 w 1432618"/>
                <a:gd name="connsiteY15-4576" fmla="*/ 679450 h 3588041"/>
                <a:gd name="connsiteX16-4577" fmla="*/ 921443 w 1432618"/>
                <a:gd name="connsiteY16-4578" fmla="*/ 1047750 h 3588041"/>
                <a:gd name="connsiteX17-4579" fmla="*/ 930968 w 1432618"/>
                <a:gd name="connsiteY17-4580" fmla="*/ 1295400 h 3588041"/>
                <a:gd name="connsiteX18-4581" fmla="*/ 1086543 w 1432618"/>
                <a:gd name="connsiteY18-4582" fmla="*/ 1187450 h 3588041"/>
                <a:gd name="connsiteX19-4583" fmla="*/ 1375468 w 1432618"/>
                <a:gd name="connsiteY19-4584" fmla="*/ 1171575 h 3588041"/>
                <a:gd name="connsiteX20-4585" fmla="*/ 1108768 w 1432618"/>
                <a:gd name="connsiteY20-4586" fmla="*/ 1254125 h 3588041"/>
                <a:gd name="connsiteX21-4587" fmla="*/ 889693 w 1432618"/>
                <a:gd name="connsiteY21-4588" fmla="*/ 1527175 h 3588041"/>
                <a:gd name="connsiteX22-4589" fmla="*/ 835718 w 1432618"/>
                <a:gd name="connsiteY22-4590" fmla="*/ 1895475 h 3588041"/>
                <a:gd name="connsiteX23-4591" fmla="*/ 1003993 w 1432618"/>
                <a:gd name="connsiteY23-4592" fmla="*/ 2308225 h 3588041"/>
                <a:gd name="connsiteX24-4593" fmla="*/ 896043 w 1432618"/>
                <a:gd name="connsiteY24-4594" fmla="*/ 2578100 h 3588041"/>
                <a:gd name="connsiteX25-4595" fmla="*/ 1213543 w 1432618"/>
                <a:gd name="connsiteY25-4596" fmla="*/ 2533650 h 3588041"/>
                <a:gd name="connsiteX26-4597" fmla="*/ 1432618 w 1432618"/>
                <a:gd name="connsiteY26-4598" fmla="*/ 2626519 h 3588041"/>
                <a:gd name="connsiteX27-4599" fmla="*/ 1188143 w 1432618"/>
                <a:gd name="connsiteY27-4600" fmla="*/ 2590800 h 3588041"/>
                <a:gd name="connsiteX28-4601" fmla="*/ 832543 w 1432618"/>
                <a:gd name="connsiteY28-4602" fmla="*/ 2733675 h 3588041"/>
                <a:gd name="connsiteX29-4603" fmla="*/ 689668 w 1432618"/>
                <a:gd name="connsiteY29-4604" fmla="*/ 3086100 h 3588041"/>
                <a:gd name="connsiteX30-4605" fmla="*/ 918268 w 1432618"/>
                <a:gd name="connsiteY30-4606" fmla="*/ 3419475 h 3588041"/>
                <a:gd name="connsiteX31-4607" fmla="*/ 1016693 w 1432618"/>
                <a:gd name="connsiteY31-4608" fmla="*/ 3581400 h 3588041"/>
                <a:gd name="connsiteX0-4609" fmla="*/ 1016693 w 1432618"/>
                <a:gd name="connsiteY0-4610" fmla="*/ 3581400 h 3588041"/>
                <a:gd name="connsiteX1-4611" fmla="*/ 591243 w 1432618"/>
                <a:gd name="connsiteY1-4612" fmla="*/ 3587750 h 3588041"/>
                <a:gd name="connsiteX2-4613" fmla="*/ 394393 w 1432618"/>
                <a:gd name="connsiteY2-4614" fmla="*/ 3076575 h 3588041"/>
                <a:gd name="connsiteX3-4615" fmla="*/ 746818 w 1432618"/>
                <a:gd name="connsiteY3-4616" fmla="*/ 2381250 h 3588041"/>
                <a:gd name="connsiteX4-4617" fmla="*/ 560128 w 1432618"/>
                <a:gd name="connsiteY4-4618" fmla="*/ 1922145 h 3588041"/>
                <a:gd name="connsiteX5-4619" fmla="*/ 58 w 1432618"/>
                <a:gd name="connsiteY5-4620" fmla="*/ 1870710 h 3588041"/>
                <a:gd name="connsiteX6-4621" fmla="*/ 394393 w 1432618"/>
                <a:gd name="connsiteY6-4622" fmla="*/ 1743075 h 3588041"/>
                <a:gd name="connsiteX7-4623" fmla="*/ 642043 w 1432618"/>
                <a:gd name="connsiteY7-4624" fmla="*/ 1876425 h 3588041"/>
                <a:gd name="connsiteX8-4625" fmla="*/ 689668 w 1432618"/>
                <a:gd name="connsiteY8-4626" fmla="*/ 1647825 h 3588041"/>
                <a:gd name="connsiteX9-4627" fmla="*/ 823018 w 1432618"/>
                <a:gd name="connsiteY9-4628" fmla="*/ 1333500 h 3588041"/>
                <a:gd name="connsiteX10-4629" fmla="*/ 765868 w 1432618"/>
                <a:gd name="connsiteY10-4630" fmla="*/ 809625 h 3588041"/>
                <a:gd name="connsiteX11-4631" fmla="*/ 388043 w 1432618"/>
                <a:gd name="connsiteY11-4632" fmla="*/ 695325 h 3588041"/>
                <a:gd name="connsiteX12-4633" fmla="*/ 762694 w 1432618"/>
                <a:gd name="connsiteY12-4634" fmla="*/ 703262 h 3588041"/>
                <a:gd name="connsiteX13-4635" fmla="*/ 789681 w 1432618"/>
                <a:gd name="connsiteY13-4636" fmla="*/ 441325 h 3588041"/>
                <a:gd name="connsiteX14-4637" fmla="*/ 886518 w 1432618"/>
                <a:gd name="connsiteY14-4638" fmla="*/ 0 h 3588041"/>
                <a:gd name="connsiteX15-4639" fmla="*/ 857943 w 1432618"/>
                <a:gd name="connsiteY15-4640" fmla="*/ 679450 h 3588041"/>
                <a:gd name="connsiteX16-4641" fmla="*/ 921443 w 1432618"/>
                <a:gd name="connsiteY16-4642" fmla="*/ 1047750 h 3588041"/>
                <a:gd name="connsiteX17-4643" fmla="*/ 930968 w 1432618"/>
                <a:gd name="connsiteY17-4644" fmla="*/ 1295400 h 3588041"/>
                <a:gd name="connsiteX18-4645" fmla="*/ 1086543 w 1432618"/>
                <a:gd name="connsiteY18-4646" fmla="*/ 1187450 h 3588041"/>
                <a:gd name="connsiteX19-4647" fmla="*/ 1375468 w 1432618"/>
                <a:gd name="connsiteY19-4648" fmla="*/ 1171575 h 3588041"/>
                <a:gd name="connsiteX20-4649" fmla="*/ 1108768 w 1432618"/>
                <a:gd name="connsiteY20-4650" fmla="*/ 1254125 h 3588041"/>
                <a:gd name="connsiteX21-4651" fmla="*/ 889693 w 1432618"/>
                <a:gd name="connsiteY21-4652" fmla="*/ 1527175 h 3588041"/>
                <a:gd name="connsiteX22-4653" fmla="*/ 835718 w 1432618"/>
                <a:gd name="connsiteY22-4654" fmla="*/ 1895475 h 3588041"/>
                <a:gd name="connsiteX23-4655" fmla="*/ 1003993 w 1432618"/>
                <a:gd name="connsiteY23-4656" fmla="*/ 2308225 h 3588041"/>
                <a:gd name="connsiteX24-4657" fmla="*/ 896043 w 1432618"/>
                <a:gd name="connsiteY24-4658" fmla="*/ 2578100 h 3588041"/>
                <a:gd name="connsiteX25-4659" fmla="*/ 1213543 w 1432618"/>
                <a:gd name="connsiteY25-4660" fmla="*/ 2533650 h 3588041"/>
                <a:gd name="connsiteX26-4661" fmla="*/ 1432618 w 1432618"/>
                <a:gd name="connsiteY26-4662" fmla="*/ 2626519 h 3588041"/>
                <a:gd name="connsiteX27-4663" fmla="*/ 1188143 w 1432618"/>
                <a:gd name="connsiteY27-4664" fmla="*/ 2590800 h 3588041"/>
                <a:gd name="connsiteX28-4665" fmla="*/ 832543 w 1432618"/>
                <a:gd name="connsiteY28-4666" fmla="*/ 2733675 h 3588041"/>
                <a:gd name="connsiteX29-4667" fmla="*/ 689668 w 1432618"/>
                <a:gd name="connsiteY29-4668" fmla="*/ 3086100 h 3588041"/>
                <a:gd name="connsiteX30-4669" fmla="*/ 918268 w 1432618"/>
                <a:gd name="connsiteY30-4670" fmla="*/ 3419475 h 3588041"/>
                <a:gd name="connsiteX31-4671" fmla="*/ 1016693 w 1432618"/>
                <a:gd name="connsiteY31-4672" fmla="*/ 3581400 h 3588041"/>
                <a:gd name="connsiteX0-4673" fmla="*/ 1016693 w 1432618"/>
                <a:gd name="connsiteY0-4674" fmla="*/ 3581400 h 3588041"/>
                <a:gd name="connsiteX1-4675" fmla="*/ 591243 w 1432618"/>
                <a:gd name="connsiteY1-4676" fmla="*/ 3587750 h 3588041"/>
                <a:gd name="connsiteX2-4677" fmla="*/ 394393 w 1432618"/>
                <a:gd name="connsiteY2-4678" fmla="*/ 3076575 h 3588041"/>
                <a:gd name="connsiteX3-4679" fmla="*/ 746818 w 1432618"/>
                <a:gd name="connsiteY3-4680" fmla="*/ 2381250 h 3588041"/>
                <a:gd name="connsiteX4-4681" fmla="*/ 560128 w 1432618"/>
                <a:gd name="connsiteY4-4682" fmla="*/ 1922145 h 3588041"/>
                <a:gd name="connsiteX5-4683" fmla="*/ 58 w 1432618"/>
                <a:gd name="connsiteY5-4684" fmla="*/ 1870710 h 3588041"/>
                <a:gd name="connsiteX6-4685" fmla="*/ 394393 w 1432618"/>
                <a:gd name="connsiteY6-4686" fmla="*/ 1743075 h 3588041"/>
                <a:gd name="connsiteX7-4687" fmla="*/ 642043 w 1432618"/>
                <a:gd name="connsiteY7-4688" fmla="*/ 1876425 h 3588041"/>
                <a:gd name="connsiteX8-4689" fmla="*/ 689668 w 1432618"/>
                <a:gd name="connsiteY8-4690" fmla="*/ 1647825 h 3588041"/>
                <a:gd name="connsiteX9-4691" fmla="*/ 823018 w 1432618"/>
                <a:gd name="connsiteY9-4692" fmla="*/ 1333500 h 3588041"/>
                <a:gd name="connsiteX10-4693" fmla="*/ 765868 w 1432618"/>
                <a:gd name="connsiteY10-4694" fmla="*/ 809625 h 3588041"/>
                <a:gd name="connsiteX11-4695" fmla="*/ 388043 w 1432618"/>
                <a:gd name="connsiteY11-4696" fmla="*/ 695325 h 3588041"/>
                <a:gd name="connsiteX12-4697" fmla="*/ 762694 w 1432618"/>
                <a:gd name="connsiteY12-4698" fmla="*/ 703262 h 3588041"/>
                <a:gd name="connsiteX13-4699" fmla="*/ 789681 w 1432618"/>
                <a:gd name="connsiteY13-4700" fmla="*/ 441325 h 3588041"/>
                <a:gd name="connsiteX14-4701" fmla="*/ 886518 w 1432618"/>
                <a:gd name="connsiteY14-4702" fmla="*/ 0 h 3588041"/>
                <a:gd name="connsiteX15-4703" fmla="*/ 857943 w 1432618"/>
                <a:gd name="connsiteY15-4704" fmla="*/ 679450 h 3588041"/>
                <a:gd name="connsiteX16-4705" fmla="*/ 921443 w 1432618"/>
                <a:gd name="connsiteY16-4706" fmla="*/ 1047750 h 3588041"/>
                <a:gd name="connsiteX17-4707" fmla="*/ 930968 w 1432618"/>
                <a:gd name="connsiteY17-4708" fmla="*/ 1295400 h 3588041"/>
                <a:gd name="connsiteX18-4709" fmla="*/ 1086543 w 1432618"/>
                <a:gd name="connsiteY18-4710" fmla="*/ 1187450 h 3588041"/>
                <a:gd name="connsiteX19-4711" fmla="*/ 1375468 w 1432618"/>
                <a:gd name="connsiteY19-4712" fmla="*/ 1171575 h 3588041"/>
                <a:gd name="connsiteX20-4713" fmla="*/ 1108768 w 1432618"/>
                <a:gd name="connsiteY20-4714" fmla="*/ 1254125 h 3588041"/>
                <a:gd name="connsiteX21-4715" fmla="*/ 889693 w 1432618"/>
                <a:gd name="connsiteY21-4716" fmla="*/ 1527175 h 3588041"/>
                <a:gd name="connsiteX22-4717" fmla="*/ 835718 w 1432618"/>
                <a:gd name="connsiteY22-4718" fmla="*/ 1895475 h 3588041"/>
                <a:gd name="connsiteX23-4719" fmla="*/ 1003993 w 1432618"/>
                <a:gd name="connsiteY23-4720" fmla="*/ 2308225 h 3588041"/>
                <a:gd name="connsiteX24-4721" fmla="*/ 896043 w 1432618"/>
                <a:gd name="connsiteY24-4722" fmla="*/ 2578100 h 3588041"/>
                <a:gd name="connsiteX25-4723" fmla="*/ 1213543 w 1432618"/>
                <a:gd name="connsiteY25-4724" fmla="*/ 2533650 h 3588041"/>
                <a:gd name="connsiteX26-4725" fmla="*/ 1432618 w 1432618"/>
                <a:gd name="connsiteY26-4726" fmla="*/ 2626519 h 3588041"/>
                <a:gd name="connsiteX27-4727" fmla="*/ 1188143 w 1432618"/>
                <a:gd name="connsiteY27-4728" fmla="*/ 2590800 h 3588041"/>
                <a:gd name="connsiteX28-4729" fmla="*/ 832543 w 1432618"/>
                <a:gd name="connsiteY28-4730" fmla="*/ 2733675 h 3588041"/>
                <a:gd name="connsiteX29-4731" fmla="*/ 689668 w 1432618"/>
                <a:gd name="connsiteY29-4732" fmla="*/ 3086100 h 3588041"/>
                <a:gd name="connsiteX30-4733" fmla="*/ 918268 w 1432618"/>
                <a:gd name="connsiteY30-4734" fmla="*/ 3419475 h 3588041"/>
                <a:gd name="connsiteX31-4735" fmla="*/ 1016693 w 1432618"/>
                <a:gd name="connsiteY31-4736" fmla="*/ 3581400 h 3588041"/>
                <a:gd name="connsiteX0-4737" fmla="*/ 1016693 w 1432618"/>
                <a:gd name="connsiteY0-4738" fmla="*/ 3581400 h 3588041"/>
                <a:gd name="connsiteX1-4739" fmla="*/ 591243 w 1432618"/>
                <a:gd name="connsiteY1-4740" fmla="*/ 3587750 h 3588041"/>
                <a:gd name="connsiteX2-4741" fmla="*/ 394393 w 1432618"/>
                <a:gd name="connsiteY2-4742" fmla="*/ 3076575 h 3588041"/>
                <a:gd name="connsiteX3-4743" fmla="*/ 746818 w 1432618"/>
                <a:gd name="connsiteY3-4744" fmla="*/ 2381250 h 3588041"/>
                <a:gd name="connsiteX4-4745" fmla="*/ 560128 w 1432618"/>
                <a:gd name="connsiteY4-4746" fmla="*/ 1922145 h 3588041"/>
                <a:gd name="connsiteX5-4747" fmla="*/ 58 w 1432618"/>
                <a:gd name="connsiteY5-4748" fmla="*/ 1870710 h 3588041"/>
                <a:gd name="connsiteX6-4749" fmla="*/ 394393 w 1432618"/>
                <a:gd name="connsiteY6-4750" fmla="*/ 1743075 h 3588041"/>
                <a:gd name="connsiteX7-4751" fmla="*/ 642043 w 1432618"/>
                <a:gd name="connsiteY7-4752" fmla="*/ 1876425 h 3588041"/>
                <a:gd name="connsiteX8-4753" fmla="*/ 689668 w 1432618"/>
                <a:gd name="connsiteY8-4754" fmla="*/ 1647825 h 3588041"/>
                <a:gd name="connsiteX9-4755" fmla="*/ 823018 w 1432618"/>
                <a:gd name="connsiteY9-4756" fmla="*/ 1333500 h 3588041"/>
                <a:gd name="connsiteX10-4757" fmla="*/ 765868 w 1432618"/>
                <a:gd name="connsiteY10-4758" fmla="*/ 809625 h 3588041"/>
                <a:gd name="connsiteX11-4759" fmla="*/ 388043 w 1432618"/>
                <a:gd name="connsiteY11-4760" fmla="*/ 695325 h 3588041"/>
                <a:gd name="connsiteX12-4761" fmla="*/ 781744 w 1432618"/>
                <a:gd name="connsiteY12-4762" fmla="*/ 724693 h 3588041"/>
                <a:gd name="connsiteX13-4763" fmla="*/ 789681 w 1432618"/>
                <a:gd name="connsiteY13-4764" fmla="*/ 441325 h 3588041"/>
                <a:gd name="connsiteX14-4765" fmla="*/ 886518 w 1432618"/>
                <a:gd name="connsiteY14-4766" fmla="*/ 0 h 3588041"/>
                <a:gd name="connsiteX15-4767" fmla="*/ 857943 w 1432618"/>
                <a:gd name="connsiteY15-4768" fmla="*/ 679450 h 3588041"/>
                <a:gd name="connsiteX16-4769" fmla="*/ 921443 w 1432618"/>
                <a:gd name="connsiteY16-4770" fmla="*/ 1047750 h 3588041"/>
                <a:gd name="connsiteX17-4771" fmla="*/ 930968 w 1432618"/>
                <a:gd name="connsiteY17-4772" fmla="*/ 1295400 h 3588041"/>
                <a:gd name="connsiteX18-4773" fmla="*/ 1086543 w 1432618"/>
                <a:gd name="connsiteY18-4774" fmla="*/ 1187450 h 3588041"/>
                <a:gd name="connsiteX19-4775" fmla="*/ 1375468 w 1432618"/>
                <a:gd name="connsiteY19-4776" fmla="*/ 1171575 h 3588041"/>
                <a:gd name="connsiteX20-4777" fmla="*/ 1108768 w 1432618"/>
                <a:gd name="connsiteY20-4778" fmla="*/ 1254125 h 3588041"/>
                <a:gd name="connsiteX21-4779" fmla="*/ 889693 w 1432618"/>
                <a:gd name="connsiteY21-4780" fmla="*/ 1527175 h 3588041"/>
                <a:gd name="connsiteX22-4781" fmla="*/ 835718 w 1432618"/>
                <a:gd name="connsiteY22-4782" fmla="*/ 1895475 h 3588041"/>
                <a:gd name="connsiteX23-4783" fmla="*/ 1003993 w 1432618"/>
                <a:gd name="connsiteY23-4784" fmla="*/ 2308225 h 3588041"/>
                <a:gd name="connsiteX24-4785" fmla="*/ 896043 w 1432618"/>
                <a:gd name="connsiteY24-4786" fmla="*/ 2578100 h 3588041"/>
                <a:gd name="connsiteX25-4787" fmla="*/ 1213543 w 1432618"/>
                <a:gd name="connsiteY25-4788" fmla="*/ 2533650 h 3588041"/>
                <a:gd name="connsiteX26-4789" fmla="*/ 1432618 w 1432618"/>
                <a:gd name="connsiteY26-4790" fmla="*/ 2626519 h 3588041"/>
                <a:gd name="connsiteX27-4791" fmla="*/ 1188143 w 1432618"/>
                <a:gd name="connsiteY27-4792" fmla="*/ 2590800 h 3588041"/>
                <a:gd name="connsiteX28-4793" fmla="*/ 832543 w 1432618"/>
                <a:gd name="connsiteY28-4794" fmla="*/ 2733675 h 3588041"/>
                <a:gd name="connsiteX29-4795" fmla="*/ 689668 w 1432618"/>
                <a:gd name="connsiteY29-4796" fmla="*/ 3086100 h 3588041"/>
                <a:gd name="connsiteX30-4797" fmla="*/ 918268 w 1432618"/>
                <a:gd name="connsiteY30-4798" fmla="*/ 3419475 h 3588041"/>
                <a:gd name="connsiteX31-4799" fmla="*/ 1016693 w 1432618"/>
                <a:gd name="connsiteY31-4800" fmla="*/ 3581400 h 3588041"/>
                <a:gd name="connsiteX0-4801" fmla="*/ 1016693 w 1432618"/>
                <a:gd name="connsiteY0-4802" fmla="*/ 3581400 h 3588041"/>
                <a:gd name="connsiteX1-4803" fmla="*/ 591243 w 1432618"/>
                <a:gd name="connsiteY1-4804" fmla="*/ 3587750 h 3588041"/>
                <a:gd name="connsiteX2-4805" fmla="*/ 394393 w 1432618"/>
                <a:gd name="connsiteY2-4806" fmla="*/ 3076575 h 3588041"/>
                <a:gd name="connsiteX3-4807" fmla="*/ 746818 w 1432618"/>
                <a:gd name="connsiteY3-4808" fmla="*/ 2381250 h 3588041"/>
                <a:gd name="connsiteX4-4809" fmla="*/ 560128 w 1432618"/>
                <a:gd name="connsiteY4-4810" fmla="*/ 1922145 h 3588041"/>
                <a:gd name="connsiteX5-4811" fmla="*/ 58 w 1432618"/>
                <a:gd name="connsiteY5-4812" fmla="*/ 1870710 h 3588041"/>
                <a:gd name="connsiteX6-4813" fmla="*/ 394393 w 1432618"/>
                <a:gd name="connsiteY6-4814" fmla="*/ 1743075 h 3588041"/>
                <a:gd name="connsiteX7-4815" fmla="*/ 642043 w 1432618"/>
                <a:gd name="connsiteY7-4816" fmla="*/ 1876425 h 3588041"/>
                <a:gd name="connsiteX8-4817" fmla="*/ 689668 w 1432618"/>
                <a:gd name="connsiteY8-4818" fmla="*/ 1647825 h 3588041"/>
                <a:gd name="connsiteX9-4819" fmla="*/ 823018 w 1432618"/>
                <a:gd name="connsiteY9-4820" fmla="*/ 1333500 h 3588041"/>
                <a:gd name="connsiteX10-4821" fmla="*/ 765868 w 1432618"/>
                <a:gd name="connsiteY10-4822" fmla="*/ 809625 h 3588041"/>
                <a:gd name="connsiteX11-4823" fmla="*/ 388043 w 1432618"/>
                <a:gd name="connsiteY11-4824" fmla="*/ 695325 h 3588041"/>
                <a:gd name="connsiteX12-4825" fmla="*/ 781744 w 1432618"/>
                <a:gd name="connsiteY12-4826" fmla="*/ 724693 h 3588041"/>
                <a:gd name="connsiteX13-4827" fmla="*/ 789681 w 1432618"/>
                <a:gd name="connsiteY13-4828" fmla="*/ 441325 h 3588041"/>
                <a:gd name="connsiteX14-4829" fmla="*/ 886518 w 1432618"/>
                <a:gd name="connsiteY14-4830" fmla="*/ 0 h 3588041"/>
                <a:gd name="connsiteX15-4831" fmla="*/ 857943 w 1432618"/>
                <a:gd name="connsiteY15-4832" fmla="*/ 679450 h 3588041"/>
                <a:gd name="connsiteX16-4833" fmla="*/ 921443 w 1432618"/>
                <a:gd name="connsiteY16-4834" fmla="*/ 1047750 h 3588041"/>
                <a:gd name="connsiteX17-4835" fmla="*/ 930968 w 1432618"/>
                <a:gd name="connsiteY17-4836" fmla="*/ 1295400 h 3588041"/>
                <a:gd name="connsiteX18-4837" fmla="*/ 1086543 w 1432618"/>
                <a:gd name="connsiteY18-4838" fmla="*/ 1187450 h 3588041"/>
                <a:gd name="connsiteX19-4839" fmla="*/ 1375468 w 1432618"/>
                <a:gd name="connsiteY19-4840" fmla="*/ 1171575 h 3588041"/>
                <a:gd name="connsiteX20-4841" fmla="*/ 1108768 w 1432618"/>
                <a:gd name="connsiteY20-4842" fmla="*/ 1254125 h 3588041"/>
                <a:gd name="connsiteX21-4843" fmla="*/ 889693 w 1432618"/>
                <a:gd name="connsiteY21-4844" fmla="*/ 1527175 h 3588041"/>
                <a:gd name="connsiteX22-4845" fmla="*/ 835718 w 1432618"/>
                <a:gd name="connsiteY22-4846" fmla="*/ 1895475 h 3588041"/>
                <a:gd name="connsiteX23-4847" fmla="*/ 1003993 w 1432618"/>
                <a:gd name="connsiteY23-4848" fmla="*/ 2308225 h 3588041"/>
                <a:gd name="connsiteX24-4849" fmla="*/ 896043 w 1432618"/>
                <a:gd name="connsiteY24-4850" fmla="*/ 2578100 h 3588041"/>
                <a:gd name="connsiteX25-4851" fmla="*/ 1213543 w 1432618"/>
                <a:gd name="connsiteY25-4852" fmla="*/ 2533650 h 3588041"/>
                <a:gd name="connsiteX26-4853" fmla="*/ 1432618 w 1432618"/>
                <a:gd name="connsiteY26-4854" fmla="*/ 2626519 h 3588041"/>
                <a:gd name="connsiteX27-4855" fmla="*/ 1188143 w 1432618"/>
                <a:gd name="connsiteY27-4856" fmla="*/ 2590800 h 3588041"/>
                <a:gd name="connsiteX28-4857" fmla="*/ 832543 w 1432618"/>
                <a:gd name="connsiteY28-4858" fmla="*/ 2733675 h 3588041"/>
                <a:gd name="connsiteX29-4859" fmla="*/ 689668 w 1432618"/>
                <a:gd name="connsiteY29-4860" fmla="*/ 3086100 h 3588041"/>
                <a:gd name="connsiteX30-4861" fmla="*/ 918268 w 1432618"/>
                <a:gd name="connsiteY30-4862" fmla="*/ 3419475 h 3588041"/>
                <a:gd name="connsiteX31-4863" fmla="*/ 1016693 w 1432618"/>
                <a:gd name="connsiteY31-4864" fmla="*/ 3581400 h 3588041"/>
                <a:gd name="connsiteX0-4865" fmla="*/ 1016693 w 1432618"/>
                <a:gd name="connsiteY0-4866" fmla="*/ 3581400 h 3588041"/>
                <a:gd name="connsiteX1-4867" fmla="*/ 591243 w 1432618"/>
                <a:gd name="connsiteY1-4868" fmla="*/ 3587750 h 3588041"/>
                <a:gd name="connsiteX2-4869" fmla="*/ 394393 w 1432618"/>
                <a:gd name="connsiteY2-4870" fmla="*/ 3076575 h 3588041"/>
                <a:gd name="connsiteX3-4871" fmla="*/ 746818 w 1432618"/>
                <a:gd name="connsiteY3-4872" fmla="*/ 2381250 h 3588041"/>
                <a:gd name="connsiteX4-4873" fmla="*/ 560128 w 1432618"/>
                <a:gd name="connsiteY4-4874" fmla="*/ 1922145 h 3588041"/>
                <a:gd name="connsiteX5-4875" fmla="*/ 58 w 1432618"/>
                <a:gd name="connsiteY5-4876" fmla="*/ 1870710 h 3588041"/>
                <a:gd name="connsiteX6-4877" fmla="*/ 394393 w 1432618"/>
                <a:gd name="connsiteY6-4878" fmla="*/ 1743075 h 3588041"/>
                <a:gd name="connsiteX7-4879" fmla="*/ 642043 w 1432618"/>
                <a:gd name="connsiteY7-4880" fmla="*/ 1876425 h 3588041"/>
                <a:gd name="connsiteX8-4881" fmla="*/ 689668 w 1432618"/>
                <a:gd name="connsiteY8-4882" fmla="*/ 1647825 h 3588041"/>
                <a:gd name="connsiteX9-4883" fmla="*/ 823018 w 1432618"/>
                <a:gd name="connsiteY9-4884" fmla="*/ 1333500 h 3588041"/>
                <a:gd name="connsiteX10-4885" fmla="*/ 765868 w 1432618"/>
                <a:gd name="connsiteY10-4886" fmla="*/ 809625 h 3588041"/>
                <a:gd name="connsiteX11-4887" fmla="*/ 388043 w 1432618"/>
                <a:gd name="connsiteY11-4888" fmla="*/ 695325 h 3588041"/>
                <a:gd name="connsiteX12-4889" fmla="*/ 781744 w 1432618"/>
                <a:gd name="connsiteY12-4890" fmla="*/ 724693 h 3588041"/>
                <a:gd name="connsiteX13-4891" fmla="*/ 799206 w 1432618"/>
                <a:gd name="connsiteY13-4892" fmla="*/ 441325 h 3588041"/>
                <a:gd name="connsiteX14-4893" fmla="*/ 886518 w 1432618"/>
                <a:gd name="connsiteY14-4894" fmla="*/ 0 h 3588041"/>
                <a:gd name="connsiteX15-4895" fmla="*/ 857943 w 1432618"/>
                <a:gd name="connsiteY15-4896" fmla="*/ 679450 h 3588041"/>
                <a:gd name="connsiteX16-4897" fmla="*/ 921443 w 1432618"/>
                <a:gd name="connsiteY16-4898" fmla="*/ 1047750 h 3588041"/>
                <a:gd name="connsiteX17-4899" fmla="*/ 930968 w 1432618"/>
                <a:gd name="connsiteY17-4900" fmla="*/ 1295400 h 3588041"/>
                <a:gd name="connsiteX18-4901" fmla="*/ 1086543 w 1432618"/>
                <a:gd name="connsiteY18-4902" fmla="*/ 1187450 h 3588041"/>
                <a:gd name="connsiteX19-4903" fmla="*/ 1375468 w 1432618"/>
                <a:gd name="connsiteY19-4904" fmla="*/ 1171575 h 3588041"/>
                <a:gd name="connsiteX20-4905" fmla="*/ 1108768 w 1432618"/>
                <a:gd name="connsiteY20-4906" fmla="*/ 1254125 h 3588041"/>
                <a:gd name="connsiteX21-4907" fmla="*/ 889693 w 1432618"/>
                <a:gd name="connsiteY21-4908" fmla="*/ 1527175 h 3588041"/>
                <a:gd name="connsiteX22-4909" fmla="*/ 835718 w 1432618"/>
                <a:gd name="connsiteY22-4910" fmla="*/ 1895475 h 3588041"/>
                <a:gd name="connsiteX23-4911" fmla="*/ 1003993 w 1432618"/>
                <a:gd name="connsiteY23-4912" fmla="*/ 2308225 h 3588041"/>
                <a:gd name="connsiteX24-4913" fmla="*/ 896043 w 1432618"/>
                <a:gd name="connsiteY24-4914" fmla="*/ 2578100 h 3588041"/>
                <a:gd name="connsiteX25-4915" fmla="*/ 1213543 w 1432618"/>
                <a:gd name="connsiteY25-4916" fmla="*/ 2533650 h 3588041"/>
                <a:gd name="connsiteX26-4917" fmla="*/ 1432618 w 1432618"/>
                <a:gd name="connsiteY26-4918" fmla="*/ 2626519 h 3588041"/>
                <a:gd name="connsiteX27-4919" fmla="*/ 1188143 w 1432618"/>
                <a:gd name="connsiteY27-4920" fmla="*/ 2590800 h 3588041"/>
                <a:gd name="connsiteX28-4921" fmla="*/ 832543 w 1432618"/>
                <a:gd name="connsiteY28-4922" fmla="*/ 2733675 h 3588041"/>
                <a:gd name="connsiteX29-4923" fmla="*/ 689668 w 1432618"/>
                <a:gd name="connsiteY29-4924" fmla="*/ 3086100 h 3588041"/>
                <a:gd name="connsiteX30-4925" fmla="*/ 918268 w 1432618"/>
                <a:gd name="connsiteY30-4926" fmla="*/ 3419475 h 3588041"/>
                <a:gd name="connsiteX31-4927" fmla="*/ 1016693 w 1432618"/>
                <a:gd name="connsiteY31-4928" fmla="*/ 3581400 h 3588041"/>
                <a:gd name="connsiteX0-4929" fmla="*/ 1016693 w 1432618"/>
                <a:gd name="connsiteY0-4930" fmla="*/ 3581400 h 3588041"/>
                <a:gd name="connsiteX1-4931" fmla="*/ 591243 w 1432618"/>
                <a:gd name="connsiteY1-4932" fmla="*/ 3587750 h 3588041"/>
                <a:gd name="connsiteX2-4933" fmla="*/ 394393 w 1432618"/>
                <a:gd name="connsiteY2-4934" fmla="*/ 3076575 h 3588041"/>
                <a:gd name="connsiteX3-4935" fmla="*/ 746818 w 1432618"/>
                <a:gd name="connsiteY3-4936" fmla="*/ 2381250 h 3588041"/>
                <a:gd name="connsiteX4-4937" fmla="*/ 560128 w 1432618"/>
                <a:gd name="connsiteY4-4938" fmla="*/ 1922145 h 3588041"/>
                <a:gd name="connsiteX5-4939" fmla="*/ 58 w 1432618"/>
                <a:gd name="connsiteY5-4940" fmla="*/ 1870710 h 3588041"/>
                <a:gd name="connsiteX6-4941" fmla="*/ 394393 w 1432618"/>
                <a:gd name="connsiteY6-4942" fmla="*/ 1743075 h 3588041"/>
                <a:gd name="connsiteX7-4943" fmla="*/ 642043 w 1432618"/>
                <a:gd name="connsiteY7-4944" fmla="*/ 1876425 h 3588041"/>
                <a:gd name="connsiteX8-4945" fmla="*/ 689668 w 1432618"/>
                <a:gd name="connsiteY8-4946" fmla="*/ 1647825 h 3588041"/>
                <a:gd name="connsiteX9-4947" fmla="*/ 823018 w 1432618"/>
                <a:gd name="connsiteY9-4948" fmla="*/ 1333500 h 3588041"/>
                <a:gd name="connsiteX10-4949" fmla="*/ 765868 w 1432618"/>
                <a:gd name="connsiteY10-4950" fmla="*/ 809625 h 3588041"/>
                <a:gd name="connsiteX11-4951" fmla="*/ 388043 w 1432618"/>
                <a:gd name="connsiteY11-4952" fmla="*/ 695325 h 3588041"/>
                <a:gd name="connsiteX12-4953" fmla="*/ 781744 w 1432618"/>
                <a:gd name="connsiteY12-4954" fmla="*/ 724693 h 3588041"/>
                <a:gd name="connsiteX13-4955" fmla="*/ 799206 w 1432618"/>
                <a:gd name="connsiteY13-4956" fmla="*/ 441325 h 3588041"/>
                <a:gd name="connsiteX14-4957" fmla="*/ 886518 w 1432618"/>
                <a:gd name="connsiteY14-4958" fmla="*/ 0 h 3588041"/>
                <a:gd name="connsiteX15-4959" fmla="*/ 857943 w 1432618"/>
                <a:gd name="connsiteY15-4960" fmla="*/ 679450 h 3588041"/>
                <a:gd name="connsiteX16-4961" fmla="*/ 921443 w 1432618"/>
                <a:gd name="connsiteY16-4962" fmla="*/ 1047750 h 3588041"/>
                <a:gd name="connsiteX17-4963" fmla="*/ 930968 w 1432618"/>
                <a:gd name="connsiteY17-4964" fmla="*/ 1295400 h 3588041"/>
                <a:gd name="connsiteX18-4965" fmla="*/ 1086543 w 1432618"/>
                <a:gd name="connsiteY18-4966" fmla="*/ 1187450 h 3588041"/>
                <a:gd name="connsiteX19-4967" fmla="*/ 1375468 w 1432618"/>
                <a:gd name="connsiteY19-4968" fmla="*/ 1171575 h 3588041"/>
                <a:gd name="connsiteX20-4969" fmla="*/ 1108768 w 1432618"/>
                <a:gd name="connsiteY20-4970" fmla="*/ 1254125 h 3588041"/>
                <a:gd name="connsiteX21-4971" fmla="*/ 889693 w 1432618"/>
                <a:gd name="connsiteY21-4972" fmla="*/ 1527175 h 3588041"/>
                <a:gd name="connsiteX22-4973" fmla="*/ 835718 w 1432618"/>
                <a:gd name="connsiteY22-4974" fmla="*/ 1895475 h 3588041"/>
                <a:gd name="connsiteX23-4975" fmla="*/ 1003993 w 1432618"/>
                <a:gd name="connsiteY23-4976" fmla="*/ 2308225 h 3588041"/>
                <a:gd name="connsiteX24-4977" fmla="*/ 896043 w 1432618"/>
                <a:gd name="connsiteY24-4978" fmla="*/ 2578100 h 3588041"/>
                <a:gd name="connsiteX25-4979" fmla="*/ 1213543 w 1432618"/>
                <a:gd name="connsiteY25-4980" fmla="*/ 2533650 h 3588041"/>
                <a:gd name="connsiteX26-4981" fmla="*/ 1432618 w 1432618"/>
                <a:gd name="connsiteY26-4982" fmla="*/ 2626519 h 3588041"/>
                <a:gd name="connsiteX27-4983" fmla="*/ 1188143 w 1432618"/>
                <a:gd name="connsiteY27-4984" fmla="*/ 2590800 h 3588041"/>
                <a:gd name="connsiteX28-4985" fmla="*/ 832543 w 1432618"/>
                <a:gd name="connsiteY28-4986" fmla="*/ 2733675 h 3588041"/>
                <a:gd name="connsiteX29-4987" fmla="*/ 689668 w 1432618"/>
                <a:gd name="connsiteY29-4988" fmla="*/ 3086100 h 3588041"/>
                <a:gd name="connsiteX30-4989" fmla="*/ 918268 w 1432618"/>
                <a:gd name="connsiteY30-4990" fmla="*/ 3419475 h 3588041"/>
                <a:gd name="connsiteX31-4991" fmla="*/ 1016693 w 1432618"/>
                <a:gd name="connsiteY31-4992" fmla="*/ 3581400 h 3588041"/>
                <a:gd name="connsiteX0-4993" fmla="*/ 1016693 w 1432618"/>
                <a:gd name="connsiteY0-4994" fmla="*/ 3581400 h 3588041"/>
                <a:gd name="connsiteX1-4995" fmla="*/ 591243 w 1432618"/>
                <a:gd name="connsiteY1-4996" fmla="*/ 3587750 h 3588041"/>
                <a:gd name="connsiteX2-4997" fmla="*/ 394393 w 1432618"/>
                <a:gd name="connsiteY2-4998" fmla="*/ 3076575 h 3588041"/>
                <a:gd name="connsiteX3-4999" fmla="*/ 746818 w 1432618"/>
                <a:gd name="connsiteY3-5000" fmla="*/ 2381250 h 3588041"/>
                <a:gd name="connsiteX4-5001" fmla="*/ 560128 w 1432618"/>
                <a:gd name="connsiteY4-5002" fmla="*/ 1922145 h 3588041"/>
                <a:gd name="connsiteX5-5003" fmla="*/ 58 w 1432618"/>
                <a:gd name="connsiteY5-5004" fmla="*/ 1870710 h 3588041"/>
                <a:gd name="connsiteX6-5005" fmla="*/ 394393 w 1432618"/>
                <a:gd name="connsiteY6-5006" fmla="*/ 1743075 h 3588041"/>
                <a:gd name="connsiteX7-5007" fmla="*/ 642043 w 1432618"/>
                <a:gd name="connsiteY7-5008" fmla="*/ 1876425 h 3588041"/>
                <a:gd name="connsiteX8-5009" fmla="*/ 689668 w 1432618"/>
                <a:gd name="connsiteY8-5010" fmla="*/ 1647825 h 3588041"/>
                <a:gd name="connsiteX9-5011" fmla="*/ 823018 w 1432618"/>
                <a:gd name="connsiteY9-5012" fmla="*/ 1333500 h 3588041"/>
                <a:gd name="connsiteX10-5013" fmla="*/ 765868 w 1432618"/>
                <a:gd name="connsiteY10-5014" fmla="*/ 809625 h 3588041"/>
                <a:gd name="connsiteX11-5015" fmla="*/ 388043 w 1432618"/>
                <a:gd name="connsiteY11-5016" fmla="*/ 695325 h 3588041"/>
                <a:gd name="connsiteX12-5017" fmla="*/ 781744 w 1432618"/>
                <a:gd name="connsiteY12-5018" fmla="*/ 724693 h 3588041"/>
                <a:gd name="connsiteX13-5019" fmla="*/ 799206 w 1432618"/>
                <a:gd name="connsiteY13-5020" fmla="*/ 441325 h 3588041"/>
                <a:gd name="connsiteX14-5021" fmla="*/ 886518 w 1432618"/>
                <a:gd name="connsiteY14-5022" fmla="*/ 0 h 3588041"/>
                <a:gd name="connsiteX15-5023" fmla="*/ 857943 w 1432618"/>
                <a:gd name="connsiteY15-5024" fmla="*/ 679450 h 3588041"/>
                <a:gd name="connsiteX16-5025" fmla="*/ 921443 w 1432618"/>
                <a:gd name="connsiteY16-5026" fmla="*/ 1047750 h 3588041"/>
                <a:gd name="connsiteX17-5027" fmla="*/ 930968 w 1432618"/>
                <a:gd name="connsiteY17-5028" fmla="*/ 1295400 h 3588041"/>
                <a:gd name="connsiteX18-5029" fmla="*/ 1086543 w 1432618"/>
                <a:gd name="connsiteY18-5030" fmla="*/ 1187450 h 3588041"/>
                <a:gd name="connsiteX19-5031" fmla="*/ 1375468 w 1432618"/>
                <a:gd name="connsiteY19-5032" fmla="*/ 1171575 h 3588041"/>
                <a:gd name="connsiteX20-5033" fmla="*/ 1108768 w 1432618"/>
                <a:gd name="connsiteY20-5034" fmla="*/ 1254125 h 3588041"/>
                <a:gd name="connsiteX21-5035" fmla="*/ 889693 w 1432618"/>
                <a:gd name="connsiteY21-5036" fmla="*/ 1527175 h 3588041"/>
                <a:gd name="connsiteX22-5037" fmla="*/ 835718 w 1432618"/>
                <a:gd name="connsiteY22-5038" fmla="*/ 1895475 h 3588041"/>
                <a:gd name="connsiteX23-5039" fmla="*/ 1003993 w 1432618"/>
                <a:gd name="connsiteY23-5040" fmla="*/ 2308225 h 3588041"/>
                <a:gd name="connsiteX24-5041" fmla="*/ 896043 w 1432618"/>
                <a:gd name="connsiteY24-5042" fmla="*/ 2578100 h 3588041"/>
                <a:gd name="connsiteX25-5043" fmla="*/ 1213543 w 1432618"/>
                <a:gd name="connsiteY25-5044" fmla="*/ 2533650 h 3588041"/>
                <a:gd name="connsiteX26-5045" fmla="*/ 1432618 w 1432618"/>
                <a:gd name="connsiteY26-5046" fmla="*/ 2626519 h 3588041"/>
                <a:gd name="connsiteX27-5047" fmla="*/ 1188143 w 1432618"/>
                <a:gd name="connsiteY27-5048" fmla="*/ 2590800 h 3588041"/>
                <a:gd name="connsiteX28-5049" fmla="*/ 832543 w 1432618"/>
                <a:gd name="connsiteY28-5050" fmla="*/ 2733675 h 3588041"/>
                <a:gd name="connsiteX29-5051" fmla="*/ 689668 w 1432618"/>
                <a:gd name="connsiteY29-5052" fmla="*/ 3086100 h 3588041"/>
                <a:gd name="connsiteX30-5053" fmla="*/ 918268 w 1432618"/>
                <a:gd name="connsiteY30-5054" fmla="*/ 3419475 h 3588041"/>
                <a:gd name="connsiteX31-5055" fmla="*/ 1016693 w 1432618"/>
                <a:gd name="connsiteY31-5056" fmla="*/ 3581400 h 3588041"/>
                <a:gd name="connsiteX0-5057" fmla="*/ 1016693 w 1432618"/>
                <a:gd name="connsiteY0-5058" fmla="*/ 3581400 h 3588041"/>
                <a:gd name="connsiteX1-5059" fmla="*/ 591243 w 1432618"/>
                <a:gd name="connsiteY1-5060" fmla="*/ 3587750 h 3588041"/>
                <a:gd name="connsiteX2-5061" fmla="*/ 394393 w 1432618"/>
                <a:gd name="connsiteY2-5062" fmla="*/ 3076575 h 3588041"/>
                <a:gd name="connsiteX3-5063" fmla="*/ 746818 w 1432618"/>
                <a:gd name="connsiteY3-5064" fmla="*/ 2381250 h 3588041"/>
                <a:gd name="connsiteX4-5065" fmla="*/ 560128 w 1432618"/>
                <a:gd name="connsiteY4-5066" fmla="*/ 1922145 h 3588041"/>
                <a:gd name="connsiteX5-5067" fmla="*/ 58 w 1432618"/>
                <a:gd name="connsiteY5-5068" fmla="*/ 1870710 h 3588041"/>
                <a:gd name="connsiteX6-5069" fmla="*/ 394393 w 1432618"/>
                <a:gd name="connsiteY6-5070" fmla="*/ 1743075 h 3588041"/>
                <a:gd name="connsiteX7-5071" fmla="*/ 642043 w 1432618"/>
                <a:gd name="connsiteY7-5072" fmla="*/ 1876425 h 3588041"/>
                <a:gd name="connsiteX8-5073" fmla="*/ 689668 w 1432618"/>
                <a:gd name="connsiteY8-5074" fmla="*/ 1647825 h 3588041"/>
                <a:gd name="connsiteX9-5075" fmla="*/ 823018 w 1432618"/>
                <a:gd name="connsiteY9-5076" fmla="*/ 1333500 h 3588041"/>
                <a:gd name="connsiteX10-5077" fmla="*/ 763487 w 1432618"/>
                <a:gd name="connsiteY10-5078" fmla="*/ 823913 h 3588041"/>
                <a:gd name="connsiteX11-5079" fmla="*/ 388043 w 1432618"/>
                <a:gd name="connsiteY11-5080" fmla="*/ 695325 h 3588041"/>
                <a:gd name="connsiteX12-5081" fmla="*/ 781744 w 1432618"/>
                <a:gd name="connsiteY12-5082" fmla="*/ 724693 h 3588041"/>
                <a:gd name="connsiteX13-5083" fmla="*/ 799206 w 1432618"/>
                <a:gd name="connsiteY13-5084" fmla="*/ 441325 h 3588041"/>
                <a:gd name="connsiteX14-5085" fmla="*/ 886518 w 1432618"/>
                <a:gd name="connsiteY14-5086" fmla="*/ 0 h 3588041"/>
                <a:gd name="connsiteX15-5087" fmla="*/ 857943 w 1432618"/>
                <a:gd name="connsiteY15-5088" fmla="*/ 679450 h 3588041"/>
                <a:gd name="connsiteX16-5089" fmla="*/ 921443 w 1432618"/>
                <a:gd name="connsiteY16-5090" fmla="*/ 1047750 h 3588041"/>
                <a:gd name="connsiteX17-5091" fmla="*/ 930968 w 1432618"/>
                <a:gd name="connsiteY17-5092" fmla="*/ 1295400 h 3588041"/>
                <a:gd name="connsiteX18-5093" fmla="*/ 1086543 w 1432618"/>
                <a:gd name="connsiteY18-5094" fmla="*/ 1187450 h 3588041"/>
                <a:gd name="connsiteX19-5095" fmla="*/ 1375468 w 1432618"/>
                <a:gd name="connsiteY19-5096" fmla="*/ 1171575 h 3588041"/>
                <a:gd name="connsiteX20-5097" fmla="*/ 1108768 w 1432618"/>
                <a:gd name="connsiteY20-5098" fmla="*/ 1254125 h 3588041"/>
                <a:gd name="connsiteX21-5099" fmla="*/ 889693 w 1432618"/>
                <a:gd name="connsiteY21-5100" fmla="*/ 1527175 h 3588041"/>
                <a:gd name="connsiteX22-5101" fmla="*/ 835718 w 1432618"/>
                <a:gd name="connsiteY22-5102" fmla="*/ 1895475 h 3588041"/>
                <a:gd name="connsiteX23-5103" fmla="*/ 1003993 w 1432618"/>
                <a:gd name="connsiteY23-5104" fmla="*/ 2308225 h 3588041"/>
                <a:gd name="connsiteX24-5105" fmla="*/ 896043 w 1432618"/>
                <a:gd name="connsiteY24-5106" fmla="*/ 2578100 h 3588041"/>
                <a:gd name="connsiteX25-5107" fmla="*/ 1213543 w 1432618"/>
                <a:gd name="connsiteY25-5108" fmla="*/ 2533650 h 3588041"/>
                <a:gd name="connsiteX26-5109" fmla="*/ 1432618 w 1432618"/>
                <a:gd name="connsiteY26-5110" fmla="*/ 2626519 h 3588041"/>
                <a:gd name="connsiteX27-5111" fmla="*/ 1188143 w 1432618"/>
                <a:gd name="connsiteY27-5112" fmla="*/ 2590800 h 3588041"/>
                <a:gd name="connsiteX28-5113" fmla="*/ 832543 w 1432618"/>
                <a:gd name="connsiteY28-5114" fmla="*/ 2733675 h 3588041"/>
                <a:gd name="connsiteX29-5115" fmla="*/ 689668 w 1432618"/>
                <a:gd name="connsiteY29-5116" fmla="*/ 3086100 h 3588041"/>
                <a:gd name="connsiteX30-5117" fmla="*/ 918268 w 1432618"/>
                <a:gd name="connsiteY30-5118" fmla="*/ 3419475 h 3588041"/>
                <a:gd name="connsiteX31-5119" fmla="*/ 1016693 w 1432618"/>
                <a:gd name="connsiteY31-5120" fmla="*/ 3581400 h 3588041"/>
                <a:gd name="connsiteX0-5121" fmla="*/ 1016693 w 1432618"/>
                <a:gd name="connsiteY0-5122" fmla="*/ 3581400 h 3588041"/>
                <a:gd name="connsiteX1-5123" fmla="*/ 591243 w 1432618"/>
                <a:gd name="connsiteY1-5124" fmla="*/ 3587750 h 3588041"/>
                <a:gd name="connsiteX2-5125" fmla="*/ 394393 w 1432618"/>
                <a:gd name="connsiteY2-5126" fmla="*/ 3076575 h 3588041"/>
                <a:gd name="connsiteX3-5127" fmla="*/ 746818 w 1432618"/>
                <a:gd name="connsiteY3-5128" fmla="*/ 2381250 h 3588041"/>
                <a:gd name="connsiteX4-5129" fmla="*/ 560128 w 1432618"/>
                <a:gd name="connsiteY4-5130" fmla="*/ 1922145 h 3588041"/>
                <a:gd name="connsiteX5-5131" fmla="*/ 58 w 1432618"/>
                <a:gd name="connsiteY5-5132" fmla="*/ 1870710 h 3588041"/>
                <a:gd name="connsiteX6-5133" fmla="*/ 394393 w 1432618"/>
                <a:gd name="connsiteY6-5134" fmla="*/ 1743075 h 3588041"/>
                <a:gd name="connsiteX7-5135" fmla="*/ 642043 w 1432618"/>
                <a:gd name="connsiteY7-5136" fmla="*/ 1876425 h 3588041"/>
                <a:gd name="connsiteX8-5137" fmla="*/ 689668 w 1432618"/>
                <a:gd name="connsiteY8-5138" fmla="*/ 1647825 h 3588041"/>
                <a:gd name="connsiteX9-5139" fmla="*/ 823018 w 1432618"/>
                <a:gd name="connsiteY9-5140" fmla="*/ 1333500 h 3588041"/>
                <a:gd name="connsiteX10-5141" fmla="*/ 763487 w 1432618"/>
                <a:gd name="connsiteY10-5142" fmla="*/ 823913 h 3588041"/>
                <a:gd name="connsiteX11-5143" fmla="*/ 388043 w 1432618"/>
                <a:gd name="connsiteY11-5144" fmla="*/ 695325 h 3588041"/>
                <a:gd name="connsiteX12-5145" fmla="*/ 781744 w 1432618"/>
                <a:gd name="connsiteY12-5146" fmla="*/ 724693 h 3588041"/>
                <a:gd name="connsiteX13-5147" fmla="*/ 799206 w 1432618"/>
                <a:gd name="connsiteY13-5148" fmla="*/ 441325 h 3588041"/>
                <a:gd name="connsiteX14-5149" fmla="*/ 886518 w 1432618"/>
                <a:gd name="connsiteY14-5150" fmla="*/ 0 h 3588041"/>
                <a:gd name="connsiteX15-5151" fmla="*/ 857943 w 1432618"/>
                <a:gd name="connsiteY15-5152" fmla="*/ 679450 h 3588041"/>
                <a:gd name="connsiteX16-5153" fmla="*/ 921443 w 1432618"/>
                <a:gd name="connsiteY16-5154" fmla="*/ 1047750 h 3588041"/>
                <a:gd name="connsiteX17-5155" fmla="*/ 930968 w 1432618"/>
                <a:gd name="connsiteY17-5156" fmla="*/ 1295400 h 3588041"/>
                <a:gd name="connsiteX18-5157" fmla="*/ 1086543 w 1432618"/>
                <a:gd name="connsiteY18-5158" fmla="*/ 1187450 h 3588041"/>
                <a:gd name="connsiteX19-5159" fmla="*/ 1375468 w 1432618"/>
                <a:gd name="connsiteY19-5160" fmla="*/ 1171575 h 3588041"/>
                <a:gd name="connsiteX20-5161" fmla="*/ 1108768 w 1432618"/>
                <a:gd name="connsiteY20-5162" fmla="*/ 1254125 h 3588041"/>
                <a:gd name="connsiteX21-5163" fmla="*/ 889693 w 1432618"/>
                <a:gd name="connsiteY21-5164" fmla="*/ 1527175 h 3588041"/>
                <a:gd name="connsiteX22-5165" fmla="*/ 835718 w 1432618"/>
                <a:gd name="connsiteY22-5166" fmla="*/ 1895475 h 3588041"/>
                <a:gd name="connsiteX23-5167" fmla="*/ 1003993 w 1432618"/>
                <a:gd name="connsiteY23-5168" fmla="*/ 2308225 h 3588041"/>
                <a:gd name="connsiteX24-5169" fmla="*/ 896043 w 1432618"/>
                <a:gd name="connsiteY24-5170" fmla="*/ 2578100 h 3588041"/>
                <a:gd name="connsiteX25-5171" fmla="*/ 1213543 w 1432618"/>
                <a:gd name="connsiteY25-5172" fmla="*/ 2533650 h 3588041"/>
                <a:gd name="connsiteX26-5173" fmla="*/ 1432618 w 1432618"/>
                <a:gd name="connsiteY26-5174" fmla="*/ 2626519 h 3588041"/>
                <a:gd name="connsiteX27-5175" fmla="*/ 1188143 w 1432618"/>
                <a:gd name="connsiteY27-5176" fmla="*/ 2590800 h 3588041"/>
                <a:gd name="connsiteX28-5177" fmla="*/ 832543 w 1432618"/>
                <a:gd name="connsiteY28-5178" fmla="*/ 2733675 h 3588041"/>
                <a:gd name="connsiteX29-5179" fmla="*/ 689668 w 1432618"/>
                <a:gd name="connsiteY29-5180" fmla="*/ 3086100 h 3588041"/>
                <a:gd name="connsiteX30-5181" fmla="*/ 918268 w 1432618"/>
                <a:gd name="connsiteY30-5182" fmla="*/ 3419475 h 3588041"/>
                <a:gd name="connsiteX31-5183" fmla="*/ 1016693 w 1432618"/>
                <a:gd name="connsiteY31-5184" fmla="*/ 3581400 h 3588041"/>
                <a:gd name="connsiteX0-5185" fmla="*/ 1016693 w 1432618"/>
                <a:gd name="connsiteY0-5186" fmla="*/ 3581400 h 3588041"/>
                <a:gd name="connsiteX1-5187" fmla="*/ 591243 w 1432618"/>
                <a:gd name="connsiteY1-5188" fmla="*/ 3587750 h 3588041"/>
                <a:gd name="connsiteX2-5189" fmla="*/ 394393 w 1432618"/>
                <a:gd name="connsiteY2-5190" fmla="*/ 3076575 h 3588041"/>
                <a:gd name="connsiteX3-5191" fmla="*/ 746818 w 1432618"/>
                <a:gd name="connsiteY3-5192" fmla="*/ 2381250 h 3588041"/>
                <a:gd name="connsiteX4-5193" fmla="*/ 560128 w 1432618"/>
                <a:gd name="connsiteY4-5194" fmla="*/ 1922145 h 3588041"/>
                <a:gd name="connsiteX5-5195" fmla="*/ 58 w 1432618"/>
                <a:gd name="connsiteY5-5196" fmla="*/ 1870710 h 3588041"/>
                <a:gd name="connsiteX6-5197" fmla="*/ 394393 w 1432618"/>
                <a:gd name="connsiteY6-5198" fmla="*/ 1743075 h 3588041"/>
                <a:gd name="connsiteX7-5199" fmla="*/ 642043 w 1432618"/>
                <a:gd name="connsiteY7-5200" fmla="*/ 1876425 h 3588041"/>
                <a:gd name="connsiteX8-5201" fmla="*/ 689668 w 1432618"/>
                <a:gd name="connsiteY8-5202" fmla="*/ 1647825 h 3588041"/>
                <a:gd name="connsiteX9-5203" fmla="*/ 823018 w 1432618"/>
                <a:gd name="connsiteY9-5204" fmla="*/ 1333500 h 3588041"/>
                <a:gd name="connsiteX10-5205" fmla="*/ 763487 w 1432618"/>
                <a:gd name="connsiteY10-5206" fmla="*/ 823913 h 3588041"/>
                <a:gd name="connsiteX11-5207" fmla="*/ 388043 w 1432618"/>
                <a:gd name="connsiteY11-5208" fmla="*/ 695325 h 3588041"/>
                <a:gd name="connsiteX12-5209" fmla="*/ 781744 w 1432618"/>
                <a:gd name="connsiteY12-5210" fmla="*/ 724693 h 3588041"/>
                <a:gd name="connsiteX13-5211" fmla="*/ 799206 w 1432618"/>
                <a:gd name="connsiteY13-5212" fmla="*/ 441325 h 3588041"/>
                <a:gd name="connsiteX14-5213" fmla="*/ 886518 w 1432618"/>
                <a:gd name="connsiteY14-5214" fmla="*/ 0 h 3588041"/>
                <a:gd name="connsiteX15-5215" fmla="*/ 857943 w 1432618"/>
                <a:gd name="connsiteY15-5216" fmla="*/ 679450 h 3588041"/>
                <a:gd name="connsiteX16-5217" fmla="*/ 921443 w 1432618"/>
                <a:gd name="connsiteY16-5218" fmla="*/ 1047750 h 3588041"/>
                <a:gd name="connsiteX17-5219" fmla="*/ 930968 w 1432618"/>
                <a:gd name="connsiteY17-5220" fmla="*/ 1295400 h 3588041"/>
                <a:gd name="connsiteX18-5221" fmla="*/ 1099243 w 1432618"/>
                <a:gd name="connsiteY18-5222" fmla="*/ 1190625 h 3588041"/>
                <a:gd name="connsiteX19-5223" fmla="*/ 1375468 w 1432618"/>
                <a:gd name="connsiteY19-5224" fmla="*/ 1171575 h 3588041"/>
                <a:gd name="connsiteX20-5225" fmla="*/ 1108768 w 1432618"/>
                <a:gd name="connsiteY20-5226" fmla="*/ 1254125 h 3588041"/>
                <a:gd name="connsiteX21-5227" fmla="*/ 889693 w 1432618"/>
                <a:gd name="connsiteY21-5228" fmla="*/ 1527175 h 3588041"/>
                <a:gd name="connsiteX22-5229" fmla="*/ 835718 w 1432618"/>
                <a:gd name="connsiteY22-5230" fmla="*/ 1895475 h 3588041"/>
                <a:gd name="connsiteX23-5231" fmla="*/ 1003993 w 1432618"/>
                <a:gd name="connsiteY23-5232" fmla="*/ 2308225 h 3588041"/>
                <a:gd name="connsiteX24-5233" fmla="*/ 896043 w 1432618"/>
                <a:gd name="connsiteY24-5234" fmla="*/ 2578100 h 3588041"/>
                <a:gd name="connsiteX25-5235" fmla="*/ 1213543 w 1432618"/>
                <a:gd name="connsiteY25-5236" fmla="*/ 2533650 h 3588041"/>
                <a:gd name="connsiteX26-5237" fmla="*/ 1432618 w 1432618"/>
                <a:gd name="connsiteY26-5238" fmla="*/ 2626519 h 3588041"/>
                <a:gd name="connsiteX27-5239" fmla="*/ 1188143 w 1432618"/>
                <a:gd name="connsiteY27-5240" fmla="*/ 2590800 h 3588041"/>
                <a:gd name="connsiteX28-5241" fmla="*/ 832543 w 1432618"/>
                <a:gd name="connsiteY28-5242" fmla="*/ 2733675 h 3588041"/>
                <a:gd name="connsiteX29-5243" fmla="*/ 689668 w 1432618"/>
                <a:gd name="connsiteY29-5244" fmla="*/ 3086100 h 3588041"/>
                <a:gd name="connsiteX30-5245" fmla="*/ 918268 w 1432618"/>
                <a:gd name="connsiteY30-5246" fmla="*/ 3419475 h 3588041"/>
                <a:gd name="connsiteX31-5247" fmla="*/ 1016693 w 1432618"/>
                <a:gd name="connsiteY31-5248" fmla="*/ 3581400 h 3588041"/>
                <a:gd name="connsiteX0-5249" fmla="*/ 1016693 w 1432618"/>
                <a:gd name="connsiteY0-5250" fmla="*/ 3581400 h 3588041"/>
                <a:gd name="connsiteX1-5251" fmla="*/ 591243 w 1432618"/>
                <a:gd name="connsiteY1-5252" fmla="*/ 3587750 h 3588041"/>
                <a:gd name="connsiteX2-5253" fmla="*/ 394393 w 1432618"/>
                <a:gd name="connsiteY2-5254" fmla="*/ 3076575 h 3588041"/>
                <a:gd name="connsiteX3-5255" fmla="*/ 746818 w 1432618"/>
                <a:gd name="connsiteY3-5256" fmla="*/ 2381250 h 3588041"/>
                <a:gd name="connsiteX4-5257" fmla="*/ 560128 w 1432618"/>
                <a:gd name="connsiteY4-5258" fmla="*/ 1922145 h 3588041"/>
                <a:gd name="connsiteX5-5259" fmla="*/ 58 w 1432618"/>
                <a:gd name="connsiteY5-5260" fmla="*/ 1870710 h 3588041"/>
                <a:gd name="connsiteX6-5261" fmla="*/ 394393 w 1432618"/>
                <a:gd name="connsiteY6-5262" fmla="*/ 1743075 h 3588041"/>
                <a:gd name="connsiteX7-5263" fmla="*/ 642043 w 1432618"/>
                <a:gd name="connsiteY7-5264" fmla="*/ 1876425 h 3588041"/>
                <a:gd name="connsiteX8-5265" fmla="*/ 689668 w 1432618"/>
                <a:gd name="connsiteY8-5266" fmla="*/ 1647825 h 3588041"/>
                <a:gd name="connsiteX9-5267" fmla="*/ 823018 w 1432618"/>
                <a:gd name="connsiteY9-5268" fmla="*/ 1333500 h 3588041"/>
                <a:gd name="connsiteX10-5269" fmla="*/ 763487 w 1432618"/>
                <a:gd name="connsiteY10-5270" fmla="*/ 823913 h 3588041"/>
                <a:gd name="connsiteX11-5271" fmla="*/ 388043 w 1432618"/>
                <a:gd name="connsiteY11-5272" fmla="*/ 695325 h 3588041"/>
                <a:gd name="connsiteX12-5273" fmla="*/ 781744 w 1432618"/>
                <a:gd name="connsiteY12-5274" fmla="*/ 724693 h 3588041"/>
                <a:gd name="connsiteX13-5275" fmla="*/ 799206 w 1432618"/>
                <a:gd name="connsiteY13-5276" fmla="*/ 441325 h 3588041"/>
                <a:gd name="connsiteX14-5277" fmla="*/ 886518 w 1432618"/>
                <a:gd name="connsiteY14-5278" fmla="*/ 0 h 3588041"/>
                <a:gd name="connsiteX15-5279" fmla="*/ 857943 w 1432618"/>
                <a:gd name="connsiteY15-5280" fmla="*/ 679450 h 3588041"/>
                <a:gd name="connsiteX16-5281" fmla="*/ 921443 w 1432618"/>
                <a:gd name="connsiteY16-5282" fmla="*/ 1047750 h 3588041"/>
                <a:gd name="connsiteX17-5283" fmla="*/ 930968 w 1432618"/>
                <a:gd name="connsiteY17-5284" fmla="*/ 1295400 h 3588041"/>
                <a:gd name="connsiteX18-5285" fmla="*/ 1099243 w 1432618"/>
                <a:gd name="connsiteY18-5286" fmla="*/ 1190625 h 3588041"/>
                <a:gd name="connsiteX19-5287" fmla="*/ 1375468 w 1432618"/>
                <a:gd name="connsiteY19-5288" fmla="*/ 1171575 h 3588041"/>
                <a:gd name="connsiteX20-5289" fmla="*/ 1108768 w 1432618"/>
                <a:gd name="connsiteY20-5290" fmla="*/ 1254125 h 3588041"/>
                <a:gd name="connsiteX21-5291" fmla="*/ 889693 w 1432618"/>
                <a:gd name="connsiteY21-5292" fmla="*/ 1527175 h 3588041"/>
                <a:gd name="connsiteX22-5293" fmla="*/ 835718 w 1432618"/>
                <a:gd name="connsiteY22-5294" fmla="*/ 1895475 h 3588041"/>
                <a:gd name="connsiteX23-5295" fmla="*/ 1003993 w 1432618"/>
                <a:gd name="connsiteY23-5296" fmla="*/ 2308225 h 3588041"/>
                <a:gd name="connsiteX24-5297" fmla="*/ 896043 w 1432618"/>
                <a:gd name="connsiteY24-5298" fmla="*/ 2578100 h 3588041"/>
                <a:gd name="connsiteX25-5299" fmla="*/ 1213543 w 1432618"/>
                <a:gd name="connsiteY25-5300" fmla="*/ 2533650 h 3588041"/>
                <a:gd name="connsiteX26-5301" fmla="*/ 1432618 w 1432618"/>
                <a:gd name="connsiteY26-5302" fmla="*/ 2626519 h 3588041"/>
                <a:gd name="connsiteX27-5303" fmla="*/ 1188143 w 1432618"/>
                <a:gd name="connsiteY27-5304" fmla="*/ 2590800 h 3588041"/>
                <a:gd name="connsiteX28-5305" fmla="*/ 832543 w 1432618"/>
                <a:gd name="connsiteY28-5306" fmla="*/ 2733675 h 3588041"/>
                <a:gd name="connsiteX29-5307" fmla="*/ 689668 w 1432618"/>
                <a:gd name="connsiteY29-5308" fmla="*/ 3086100 h 3588041"/>
                <a:gd name="connsiteX30-5309" fmla="*/ 918268 w 1432618"/>
                <a:gd name="connsiteY30-5310" fmla="*/ 3419475 h 3588041"/>
                <a:gd name="connsiteX31-5311" fmla="*/ 1016693 w 1432618"/>
                <a:gd name="connsiteY31-5312" fmla="*/ 3581400 h 3588041"/>
                <a:gd name="connsiteX0-5313" fmla="*/ 1016693 w 1432618"/>
                <a:gd name="connsiteY0-5314" fmla="*/ 3581400 h 3588041"/>
                <a:gd name="connsiteX1-5315" fmla="*/ 591243 w 1432618"/>
                <a:gd name="connsiteY1-5316" fmla="*/ 3587750 h 3588041"/>
                <a:gd name="connsiteX2-5317" fmla="*/ 394393 w 1432618"/>
                <a:gd name="connsiteY2-5318" fmla="*/ 3076575 h 3588041"/>
                <a:gd name="connsiteX3-5319" fmla="*/ 746818 w 1432618"/>
                <a:gd name="connsiteY3-5320" fmla="*/ 2381250 h 3588041"/>
                <a:gd name="connsiteX4-5321" fmla="*/ 560128 w 1432618"/>
                <a:gd name="connsiteY4-5322" fmla="*/ 1922145 h 3588041"/>
                <a:gd name="connsiteX5-5323" fmla="*/ 58 w 1432618"/>
                <a:gd name="connsiteY5-5324" fmla="*/ 1870710 h 3588041"/>
                <a:gd name="connsiteX6-5325" fmla="*/ 394393 w 1432618"/>
                <a:gd name="connsiteY6-5326" fmla="*/ 1743075 h 3588041"/>
                <a:gd name="connsiteX7-5327" fmla="*/ 642043 w 1432618"/>
                <a:gd name="connsiteY7-5328" fmla="*/ 1876425 h 3588041"/>
                <a:gd name="connsiteX8-5329" fmla="*/ 689668 w 1432618"/>
                <a:gd name="connsiteY8-5330" fmla="*/ 1647825 h 3588041"/>
                <a:gd name="connsiteX9-5331" fmla="*/ 823018 w 1432618"/>
                <a:gd name="connsiteY9-5332" fmla="*/ 1333500 h 3588041"/>
                <a:gd name="connsiteX10-5333" fmla="*/ 763487 w 1432618"/>
                <a:gd name="connsiteY10-5334" fmla="*/ 823913 h 3588041"/>
                <a:gd name="connsiteX11-5335" fmla="*/ 388043 w 1432618"/>
                <a:gd name="connsiteY11-5336" fmla="*/ 695325 h 3588041"/>
                <a:gd name="connsiteX12-5337" fmla="*/ 781744 w 1432618"/>
                <a:gd name="connsiteY12-5338" fmla="*/ 724693 h 3588041"/>
                <a:gd name="connsiteX13-5339" fmla="*/ 799206 w 1432618"/>
                <a:gd name="connsiteY13-5340" fmla="*/ 441325 h 3588041"/>
                <a:gd name="connsiteX14-5341" fmla="*/ 886518 w 1432618"/>
                <a:gd name="connsiteY14-5342" fmla="*/ 0 h 3588041"/>
                <a:gd name="connsiteX15-5343" fmla="*/ 857943 w 1432618"/>
                <a:gd name="connsiteY15-5344" fmla="*/ 679450 h 3588041"/>
                <a:gd name="connsiteX16-5345" fmla="*/ 921443 w 1432618"/>
                <a:gd name="connsiteY16-5346" fmla="*/ 1047750 h 3588041"/>
                <a:gd name="connsiteX17-5347" fmla="*/ 930968 w 1432618"/>
                <a:gd name="connsiteY17-5348" fmla="*/ 1295400 h 3588041"/>
                <a:gd name="connsiteX18-5349" fmla="*/ 1099243 w 1432618"/>
                <a:gd name="connsiteY18-5350" fmla="*/ 1190625 h 3588041"/>
                <a:gd name="connsiteX19-5351" fmla="*/ 1375468 w 1432618"/>
                <a:gd name="connsiteY19-5352" fmla="*/ 1171575 h 3588041"/>
                <a:gd name="connsiteX20-5353" fmla="*/ 1108768 w 1432618"/>
                <a:gd name="connsiteY20-5354" fmla="*/ 1254125 h 3588041"/>
                <a:gd name="connsiteX21-5355" fmla="*/ 889693 w 1432618"/>
                <a:gd name="connsiteY21-5356" fmla="*/ 1527175 h 3588041"/>
                <a:gd name="connsiteX22-5357" fmla="*/ 835718 w 1432618"/>
                <a:gd name="connsiteY22-5358" fmla="*/ 1895475 h 3588041"/>
                <a:gd name="connsiteX23-5359" fmla="*/ 1003993 w 1432618"/>
                <a:gd name="connsiteY23-5360" fmla="*/ 2308225 h 3588041"/>
                <a:gd name="connsiteX24-5361" fmla="*/ 896043 w 1432618"/>
                <a:gd name="connsiteY24-5362" fmla="*/ 2578100 h 3588041"/>
                <a:gd name="connsiteX25-5363" fmla="*/ 1213543 w 1432618"/>
                <a:gd name="connsiteY25-5364" fmla="*/ 2533650 h 3588041"/>
                <a:gd name="connsiteX26-5365" fmla="*/ 1432618 w 1432618"/>
                <a:gd name="connsiteY26-5366" fmla="*/ 2626519 h 3588041"/>
                <a:gd name="connsiteX27-5367" fmla="*/ 1188143 w 1432618"/>
                <a:gd name="connsiteY27-5368" fmla="*/ 2590800 h 3588041"/>
                <a:gd name="connsiteX28-5369" fmla="*/ 832543 w 1432618"/>
                <a:gd name="connsiteY28-5370" fmla="*/ 2733675 h 3588041"/>
                <a:gd name="connsiteX29-5371" fmla="*/ 689668 w 1432618"/>
                <a:gd name="connsiteY29-5372" fmla="*/ 3086100 h 3588041"/>
                <a:gd name="connsiteX30-5373" fmla="*/ 918268 w 1432618"/>
                <a:gd name="connsiteY30-5374" fmla="*/ 3419475 h 3588041"/>
                <a:gd name="connsiteX31-5375" fmla="*/ 1016693 w 1432618"/>
                <a:gd name="connsiteY31-5376" fmla="*/ 3581400 h 3588041"/>
                <a:gd name="connsiteX0-5377" fmla="*/ 1016693 w 1432618"/>
                <a:gd name="connsiteY0-5378" fmla="*/ 3581400 h 3588041"/>
                <a:gd name="connsiteX1-5379" fmla="*/ 591243 w 1432618"/>
                <a:gd name="connsiteY1-5380" fmla="*/ 3587750 h 3588041"/>
                <a:gd name="connsiteX2-5381" fmla="*/ 394393 w 1432618"/>
                <a:gd name="connsiteY2-5382" fmla="*/ 3076575 h 3588041"/>
                <a:gd name="connsiteX3-5383" fmla="*/ 746818 w 1432618"/>
                <a:gd name="connsiteY3-5384" fmla="*/ 2381250 h 3588041"/>
                <a:gd name="connsiteX4-5385" fmla="*/ 560128 w 1432618"/>
                <a:gd name="connsiteY4-5386" fmla="*/ 1922145 h 3588041"/>
                <a:gd name="connsiteX5-5387" fmla="*/ 58 w 1432618"/>
                <a:gd name="connsiteY5-5388" fmla="*/ 1870710 h 3588041"/>
                <a:gd name="connsiteX6-5389" fmla="*/ 394393 w 1432618"/>
                <a:gd name="connsiteY6-5390" fmla="*/ 1743075 h 3588041"/>
                <a:gd name="connsiteX7-5391" fmla="*/ 642043 w 1432618"/>
                <a:gd name="connsiteY7-5392" fmla="*/ 1876425 h 3588041"/>
                <a:gd name="connsiteX8-5393" fmla="*/ 689668 w 1432618"/>
                <a:gd name="connsiteY8-5394" fmla="*/ 1647825 h 3588041"/>
                <a:gd name="connsiteX9-5395" fmla="*/ 823018 w 1432618"/>
                <a:gd name="connsiteY9-5396" fmla="*/ 1333500 h 3588041"/>
                <a:gd name="connsiteX10-5397" fmla="*/ 763487 w 1432618"/>
                <a:gd name="connsiteY10-5398" fmla="*/ 823913 h 3588041"/>
                <a:gd name="connsiteX11-5399" fmla="*/ 388043 w 1432618"/>
                <a:gd name="connsiteY11-5400" fmla="*/ 695325 h 3588041"/>
                <a:gd name="connsiteX12-5401" fmla="*/ 781744 w 1432618"/>
                <a:gd name="connsiteY12-5402" fmla="*/ 724693 h 3588041"/>
                <a:gd name="connsiteX13-5403" fmla="*/ 799206 w 1432618"/>
                <a:gd name="connsiteY13-5404" fmla="*/ 441325 h 3588041"/>
                <a:gd name="connsiteX14-5405" fmla="*/ 886518 w 1432618"/>
                <a:gd name="connsiteY14-5406" fmla="*/ 0 h 3588041"/>
                <a:gd name="connsiteX15-5407" fmla="*/ 857943 w 1432618"/>
                <a:gd name="connsiteY15-5408" fmla="*/ 679450 h 3588041"/>
                <a:gd name="connsiteX16-5409" fmla="*/ 921443 w 1432618"/>
                <a:gd name="connsiteY16-5410" fmla="*/ 1047750 h 3588041"/>
                <a:gd name="connsiteX17-5411" fmla="*/ 930968 w 1432618"/>
                <a:gd name="connsiteY17-5412" fmla="*/ 1295400 h 3588041"/>
                <a:gd name="connsiteX18-5413" fmla="*/ 1102418 w 1432618"/>
                <a:gd name="connsiteY18-5414" fmla="*/ 1187450 h 3588041"/>
                <a:gd name="connsiteX19-5415" fmla="*/ 1375468 w 1432618"/>
                <a:gd name="connsiteY19-5416" fmla="*/ 1171575 h 3588041"/>
                <a:gd name="connsiteX20-5417" fmla="*/ 1108768 w 1432618"/>
                <a:gd name="connsiteY20-5418" fmla="*/ 1254125 h 3588041"/>
                <a:gd name="connsiteX21-5419" fmla="*/ 889693 w 1432618"/>
                <a:gd name="connsiteY21-5420" fmla="*/ 1527175 h 3588041"/>
                <a:gd name="connsiteX22-5421" fmla="*/ 835718 w 1432618"/>
                <a:gd name="connsiteY22-5422" fmla="*/ 1895475 h 3588041"/>
                <a:gd name="connsiteX23-5423" fmla="*/ 1003993 w 1432618"/>
                <a:gd name="connsiteY23-5424" fmla="*/ 2308225 h 3588041"/>
                <a:gd name="connsiteX24-5425" fmla="*/ 896043 w 1432618"/>
                <a:gd name="connsiteY24-5426" fmla="*/ 2578100 h 3588041"/>
                <a:gd name="connsiteX25-5427" fmla="*/ 1213543 w 1432618"/>
                <a:gd name="connsiteY25-5428" fmla="*/ 2533650 h 3588041"/>
                <a:gd name="connsiteX26-5429" fmla="*/ 1432618 w 1432618"/>
                <a:gd name="connsiteY26-5430" fmla="*/ 2626519 h 3588041"/>
                <a:gd name="connsiteX27-5431" fmla="*/ 1188143 w 1432618"/>
                <a:gd name="connsiteY27-5432" fmla="*/ 2590800 h 3588041"/>
                <a:gd name="connsiteX28-5433" fmla="*/ 832543 w 1432618"/>
                <a:gd name="connsiteY28-5434" fmla="*/ 2733675 h 3588041"/>
                <a:gd name="connsiteX29-5435" fmla="*/ 689668 w 1432618"/>
                <a:gd name="connsiteY29-5436" fmla="*/ 3086100 h 3588041"/>
                <a:gd name="connsiteX30-5437" fmla="*/ 918268 w 1432618"/>
                <a:gd name="connsiteY30-5438" fmla="*/ 3419475 h 3588041"/>
                <a:gd name="connsiteX31-5439" fmla="*/ 1016693 w 1432618"/>
                <a:gd name="connsiteY31-5440" fmla="*/ 3581400 h 3588041"/>
                <a:gd name="connsiteX0-5441" fmla="*/ 1016693 w 1432618"/>
                <a:gd name="connsiteY0-5442" fmla="*/ 3581400 h 3588041"/>
                <a:gd name="connsiteX1-5443" fmla="*/ 591243 w 1432618"/>
                <a:gd name="connsiteY1-5444" fmla="*/ 3587750 h 3588041"/>
                <a:gd name="connsiteX2-5445" fmla="*/ 394393 w 1432618"/>
                <a:gd name="connsiteY2-5446" fmla="*/ 3076575 h 3588041"/>
                <a:gd name="connsiteX3-5447" fmla="*/ 746818 w 1432618"/>
                <a:gd name="connsiteY3-5448" fmla="*/ 2381250 h 3588041"/>
                <a:gd name="connsiteX4-5449" fmla="*/ 560128 w 1432618"/>
                <a:gd name="connsiteY4-5450" fmla="*/ 1922145 h 3588041"/>
                <a:gd name="connsiteX5-5451" fmla="*/ 58 w 1432618"/>
                <a:gd name="connsiteY5-5452" fmla="*/ 1870710 h 3588041"/>
                <a:gd name="connsiteX6-5453" fmla="*/ 394393 w 1432618"/>
                <a:gd name="connsiteY6-5454" fmla="*/ 1743075 h 3588041"/>
                <a:gd name="connsiteX7-5455" fmla="*/ 642043 w 1432618"/>
                <a:gd name="connsiteY7-5456" fmla="*/ 1876425 h 3588041"/>
                <a:gd name="connsiteX8-5457" fmla="*/ 689668 w 1432618"/>
                <a:gd name="connsiteY8-5458" fmla="*/ 1647825 h 3588041"/>
                <a:gd name="connsiteX9-5459" fmla="*/ 823018 w 1432618"/>
                <a:gd name="connsiteY9-5460" fmla="*/ 1333500 h 3588041"/>
                <a:gd name="connsiteX10-5461" fmla="*/ 763487 w 1432618"/>
                <a:gd name="connsiteY10-5462" fmla="*/ 823913 h 3588041"/>
                <a:gd name="connsiteX11-5463" fmla="*/ 388043 w 1432618"/>
                <a:gd name="connsiteY11-5464" fmla="*/ 695325 h 3588041"/>
                <a:gd name="connsiteX12-5465" fmla="*/ 781744 w 1432618"/>
                <a:gd name="connsiteY12-5466" fmla="*/ 724693 h 3588041"/>
                <a:gd name="connsiteX13-5467" fmla="*/ 799206 w 1432618"/>
                <a:gd name="connsiteY13-5468" fmla="*/ 441325 h 3588041"/>
                <a:gd name="connsiteX14-5469" fmla="*/ 886518 w 1432618"/>
                <a:gd name="connsiteY14-5470" fmla="*/ 0 h 3588041"/>
                <a:gd name="connsiteX15-5471" fmla="*/ 857943 w 1432618"/>
                <a:gd name="connsiteY15-5472" fmla="*/ 679450 h 3588041"/>
                <a:gd name="connsiteX16-5473" fmla="*/ 921443 w 1432618"/>
                <a:gd name="connsiteY16-5474" fmla="*/ 1047750 h 3588041"/>
                <a:gd name="connsiteX17-5475" fmla="*/ 930968 w 1432618"/>
                <a:gd name="connsiteY17-5476" fmla="*/ 1295400 h 3588041"/>
                <a:gd name="connsiteX18-5477" fmla="*/ 1102418 w 1432618"/>
                <a:gd name="connsiteY18-5478" fmla="*/ 1187450 h 3588041"/>
                <a:gd name="connsiteX19-5479" fmla="*/ 1375468 w 1432618"/>
                <a:gd name="connsiteY19-5480" fmla="*/ 1171575 h 3588041"/>
                <a:gd name="connsiteX20-5481" fmla="*/ 1108768 w 1432618"/>
                <a:gd name="connsiteY20-5482" fmla="*/ 1254125 h 3588041"/>
                <a:gd name="connsiteX21-5483" fmla="*/ 889693 w 1432618"/>
                <a:gd name="connsiteY21-5484" fmla="*/ 1527175 h 3588041"/>
                <a:gd name="connsiteX22-5485" fmla="*/ 835718 w 1432618"/>
                <a:gd name="connsiteY22-5486" fmla="*/ 1895475 h 3588041"/>
                <a:gd name="connsiteX23-5487" fmla="*/ 1003993 w 1432618"/>
                <a:gd name="connsiteY23-5488" fmla="*/ 2308225 h 3588041"/>
                <a:gd name="connsiteX24-5489" fmla="*/ 896043 w 1432618"/>
                <a:gd name="connsiteY24-5490" fmla="*/ 2578100 h 3588041"/>
                <a:gd name="connsiteX25-5491" fmla="*/ 1213543 w 1432618"/>
                <a:gd name="connsiteY25-5492" fmla="*/ 2533650 h 3588041"/>
                <a:gd name="connsiteX26-5493" fmla="*/ 1432618 w 1432618"/>
                <a:gd name="connsiteY26-5494" fmla="*/ 2626519 h 3588041"/>
                <a:gd name="connsiteX27-5495" fmla="*/ 1188143 w 1432618"/>
                <a:gd name="connsiteY27-5496" fmla="*/ 2590800 h 3588041"/>
                <a:gd name="connsiteX28-5497" fmla="*/ 832543 w 1432618"/>
                <a:gd name="connsiteY28-5498" fmla="*/ 2733675 h 3588041"/>
                <a:gd name="connsiteX29-5499" fmla="*/ 689668 w 1432618"/>
                <a:gd name="connsiteY29-5500" fmla="*/ 3086100 h 3588041"/>
                <a:gd name="connsiteX30-5501" fmla="*/ 918268 w 1432618"/>
                <a:gd name="connsiteY30-5502" fmla="*/ 3419475 h 3588041"/>
                <a:gd name="connsiteX31-5503" fmla="*/ 1016693 w 1432618"/>
                <a:gd name="connsiteY31-5504" fmla="*/ 3581400 h 3588041"/>
                <a:gd name="connsiteX0-5505" fmla="*/ 1016693 w 1432618"/>
                <a:gd name="connsiteY0-5506" fmla="*/ 3581400 h 3588041"/>
                <a:gd name="connsiteX1-5507" fmla="*/ 591243 w 1432618"/>
                <a:gd name="connsiteY1-5508" fmla="*/ 3587750 h 3588041"/>
                <a:gd name="connsiteX2-5509" fmla="*/ 394393 w 1432618"/>
                <a:gd name="connsiteY2-5510" fmla="*/ 3076575 h 3588041"/>
                <a:gd name="connsiteX3-5511" fmla="*/ 746818 w 1432618"/>
                <a:gd name="connsiteY3-5512" fmla="*/ 2381250 h 3588041"/>
                <a:gd name="connsiteX4-5513" fmla="*/ 560128 w 1432618"/>
                <a:gd name="connsiteY4-5514" fmla="*/ 1922145 h 3588041"/>
                <a:gd name="connsiteX5-5515" fmla="*/ 58 w 1432618"/>
                <a:gd name="connsiteY5-5516" fmla="*/ 1870710 h 3588041"/>
                <a:gd name="connsiteX6-5517" fmla="*/ 394393 w 1432618"/>
                <a:gd name="connsiteY6-5518" fmla="*/ 1743075 h 3588041"/>
                <a:gd name="connsiteX7-5519" fmla="*/ 642043 w 1432618"/>
                <a:gd name="connsiteY7-5520" fmla="*/ 1876425 h 3588041"/>
                <a:gd name="connsiteX8-5521" fmla="*/ 705543 w 1432618"/>
                <a:gd name="connsiteY8-5522" fmla="*/ 1647825 h 3588041"/>
                <a:gd name="connsiteX9-5523" fmla="*/ 823018 w 1432618"/>
                <a:gd name="connsiteY9-5524" fmla="*/ 1333500 h 3588041"/>
                <a:gd name="connsiteX10-5525" fmla="*/ 763487 w 1432618"/>
                <a:gd name="connsiteY10-5526" fmla="*/ 823913 h 3588041"/>
                <a:gd name="connsiteX11-5527" fmla="*/ 388043 w 1432618"/>
                <a:gd name="connsiteY11-5528" fmla="*/ 695325 h 3588041"/>
                <a:gd name="connsiteX12-5529" fmla="*/ 781744 w 1432618"/>
                <a:gd name="connsiteY12-5530" fmla="*/ 724693 h 3588041"/>
                <a:gd name="connsiteX13-5531" fmla="*/ 799206 w 1432618"/>
                <a:gd name="connsiteY13-5532" fmla="*/ 441325 h 3588041"/>
                <a:gd name="connsiteX14-5533" fmla="*/ 886518 w 1432618"/>
                <a:gd name="connsiteY14-5534" fmla="*/ 0 h 3588041"/>
                <a:gd name="connsiteX15-5535" fmla="*/ 857943 w 1432618"/>
                <a:gd name="connsiteY15-5536" fmla="*/ 679450 h 3588041"/>
                <a:gd name="connsiteX16-5537" fmla="*/ 921443 w 1432618"/>
                <a:gd name="connsiteY16-5538" fmla="*/ 1047750 h 3588041"/>
                <a:gd name="connsiteX17-5539" fmla="*/ 930968 w 1432618"/>
                <a:gd name="connsiteY17-5540" fmla="*/ 1295400 h 3588041"/>
                <a:gd name="connsiteX18-5541" fmla="*/ 1102418 w 1432618"/>
                <a:gd name="connsiteY18-5542" fmla="*/ 1187450 h 3588041"/>
                <a:gd name="connsiteX19-5543" fmla="*/ 1375468 w 1432618"/>
                <a:gd name="connsiteY19-5544" fmla="*/ 1171575 h 3588041"/>
                <a:gd name="connsiteX20-5545" fmla="*/ 1108768 w 1432618"/>
                <a:gd name="connsiteY20-5546" fmla="*/ 1254125 h 3588041"/>
                <a:gd name="connsiteX21-5547" fmla="*/ 889693 w 1432618"/>
                <a:gd name="connsiteY21-5548" fmla="*/ 1527175 h 3588041"/>
                <a:gd name="connsiteX22-5549" fmla="*/ 835718 w 1432618"/>
                <a:gd name="connsiteY22-5550" fmla="*/ 1895475 h 3588041"/>
                <a:gd name="connsiteX23-5551" fmla="*/ 1003993 w 1432618"/>
                <a:gd name="connsiteY23-5552" fmla="*/ 2308225 h 3588041"/>
                <a:gd name="connsiteX24-5553" fmla="*/ 896043 w 1432618"/>
                <a:gd name="connsiteY24-5554" fmla="*/ 2578100 h 3588041"/>
                <a:gd name="connsiteX25-5555" fmla="*/ 1213543 w 1432618"/>
                <a:gd name="connsiteY25-5556" fmla="*/ 2533650 h 3588041"/>
                <a:gd name="connsiteX26-5557" fmla="*/ 1432618 w 1432618"/>
                <a:gd name="connsiteY26-5558" fmla="*/ 2626519 h 3588041"/>
                <a:gd name="connsiteX27-5559" fmla="*/ 1188143 w 1432618"/>
                <a:gd name="connsiteY27-5560" fmla="*/ 2590800 h 3588041"/>
                <a:gd name="connsiteX28-5561" fmla="*/ 832543 w 1432618"/>
                <a:gd name="connsiteY28-5562" fmla="*/ 2733675 h 3588041"/>
                <a:gd name="connsiteX29-5563" fmla="*/ 689668 w 1432618"/>
                <a:gd name="connsiteY29-5564" fmla="*/ 3086100 h 3588041"/>
                <a:gd name="connsiteX30-5565" fmla="*/ 918268 w 1432618"/>
                <a:gd name="connsiteY30-5566" fmla="*/ 3419475 h 3588041"/>
                <a:gd name="connsiteX31-5567" fmla="*/ 1016693 w 1432618"/>
                <a:gd name="connsiteY31-5568" fmla="*/ 3581400 h 3588041"/>
                <a:gd name="connsiteX0-5569" fmla="*/ 1016693 w 1432618"/>
                <a:gd name="connsiteY0-5570" fmla="*/ 3581400 h 3588041"/>
                <a:gd name="connsiteX1-5571" fmla="*/ 591243 w 1432618"/>
                <a:gd name="connsiteY1-5572" fmla="*/ 3587750 h 3588041"/>
                <a:gd name="connsiteX2-5573" fmla="*/ 394393 w 1432618"/>
                <a:gd name="connsiteY2-5574" fmla="*/ 3076575 h 3588041"/>
                <a:gd name="connsiteX3-5575" fmla="*/ 746818 w 1432618"/>
                <a:gd name="connsiteY3-5576" fmla="*/ 2381250 h 3588041"/>
                <a:gd name="connsiteX4-5577" fmla="*/ 560128 w 1432618"/>
                <a:gd name="connsiteY4-5578" fmla="*/ 1922145 h 3588041"/>
                <a:gd name="connsiteX5-5579" fmla="*/ 58 w 1432618"/>
                <a:gd name="connsiteY5-5580" fmla="*/ 1870710 h 3588041"/>
                <a:gd name="connsiteX6-5581" fmla="*/ 394393 w 1432618"/>
                <a:gd name="connsiteY6-5582" fmla="*/ 1743075 h 3588041"/>
                <a:gd name="connsiteX7-5583" fmla="*/ 642043 w 1432618"/>
                <a:gd name="connsiteY7-5584" fmla="*/ 1876425 h 3588041"/>
                <a:gd name="connsiteX8-5585" fmla="*/ 705543 w 1432618"/>
                <a:gd name="connsiteY8-5586" fmla="*/ 1647825 h 3588041"/>
                <a:gd name="connsiteX9-5587" fmla="*/ 823018 w 1432618"/>
                <a:gd name="connsiteY9-5588" fmla="*/ 1333500 h 3588041"/>
                <a:gd name="connsiteX10-5589" fmla="*/ 763487 w 1432618"/>
                <a:gd name="connsiteY10-5590" fmla="*/ 823913 h 3588041"/>
                <a:gd name="connsiteX11-5591" fmla="*/ 388043 w 1432618"/>
                <a:gd name="connsiteY11-5592" fmla="*/ 695325 h 3588041"/>
                <a:gd name="connsiteX12-5593" fmla="*/ 781744 w 1432618"/>
                <a:gd name="connsiteY12-5594" fmla="*/ 724693 h 3588041"/>
                <a:gd name="connsiteX13-5595" fmla="*/ 799206 w 1432618"/>
                <a:gd name="connsiteY13-5596" fmla="*/ 441325 h 3588041"/>
                <a:gd name="connsiteX14-5597" fmla="*/ 886518 w 1432618"/>
                <a:gd name="connsiteY14-5598" fmla="*/ 0 h 3588041"/>
                <a:gd name="connsiteX15-5599" fmla="*/ 857943 w 1432618"/>
                <a:gd name="connsiteY15-5600" fmla="*/ 679450 h 3588041"/>
                <a:gd name="connsiteX16-5601" fmla="*/ 921443 w 1432618"/>
                <a:gd name="connsiteY16-5602" fmla="*/ 1047750 h 3588041"/>
                <a:gd name="connsiteX17-5603" fmla="*/ 930968 w 1432618"/>
                <a:gd name="connsiteY17-5604" fmla="*/ 1295400 h 3588041"/>
                <a:gd name="connsiteX18-5605" fmla="*/ 1102418 w 1432618"/>
                <a:gd name="connsiteY18-5606" fmla="*/ 1187450 h 3588041"/>
                <a:gd name="connsiteX19-5607" fmla="*/ 1375468 w 1432618"/>
                <a:gd name="connsiteY19-5608" fmla="*/ 1171575 h 3588041"/>
                <a:gd name="connsiteX20-5609" fmla="*/ 1108768 w 1432618"/>
                <a:gd name="connsiteY20-5610" fmla="*/ 1254125 h 3588041"/>
                <a:gd name="connsiteX21-5611" fmla="*/ 889693 w 1432618"/>
                <a:gd name="connsiteY21-5612" fmla="*/ 1527175 h 3588041"/>
                <a:gd name="connsiteX22-5613" fmla="*/ 835718 w 1432618"/>
                <a:gd name="connsiteY22-5614" fmla="*/ 1895475 h 3588041"/>
                <a:gd name="connsiteX23-5615" fmla="*/ 1003993 w 1432618"/>
                <a:gd name="connsiteY23-5616" fmla="*/ 2308225 h 3588041"/>
                <a:gd name="connsiteX24-5617" fmla="*/ 896043 w 1432618"/>
                <a:gd name="connsiteY24-5618" fmla="*/ 2578100 h 3588041"/>
                <a:gd name="connsiteX25-5619" fmla="*/ 1213543 w 1432618"/>
                <a:gd name="connsiteY25-5620" fmla="*/ 2533650 h 3588041"/>
                <a:gd name="connsiteX26-5621" fmla="*/ 1432618 w 1432618"/>
                <a:gd name="connsiteY26-5622" fmla="*/ 2626519 h 3588041"/>
                <a:gd name="connsiteX27-5623" fmla="*/ 1188143 w 1432618"/>
                <a:gd name="connsiteY27-5624" fmla="*/ 2590800 h 3588041"/>
                <a:gd name="connsiteX28-5625" fmla="*/ 832543 w 1432618"/>
                <a:gd name="connsiteY28-5626" fmla="*/ 2733675 h 3588041"/>
                <a:gd name="connsiteX29-5627" fmla="*/ 689668 w 1432618"/>
                <a:gd name="connsiteY29-5628" fmla="*/ 3086100 h 3588041"/>
                <a:gd name="connsiteX30-5629" fmla="*/ 918268 w 1432618"/>
                <a:gd name="connsiteY30-5630" fmla="*/ 3419475 h 3588041"/>
                <a:gd name="connsiteX31-5631" fmla="*/ 1016693 w 1432618"/>
                <a:gd name="connsiteY31-5632" fmla="*/ 3581400 h 3588041"/>
                <a:gd name="connsiteX0-5633" fmla="*/ 1016693 w 1432618"/>
                <a:gd name="connsiteY0-5634" fmla="*/ 3581400 h 3588041"/>
                <a:gd name="connsiteX1-5635" fmla="*/ 591243 w 1432618"/>
                <a:gd name="connsiteY1-5636" fmla="*/ 3587750 h 3588041"/>
                <a:gd name="connsiteX2-5637" fmla="*/ 394393 w 1432618"/>
                <a:gd name="connsiteY2-5638" fmla="*/ 3076575 h 3588041"/>
                <a:gd name="connsiteX3-5639" fmla="*/ 746818 w 1432618"/>
                <a:gd name="connsiteY3-5640" fmla="*/ 2381250 h 3588041"/>
                <a:gd name="connsiteX4-5641" fmla="*/ 560128 w 1432618"/>
                <a:gd name="connsiteY4-5642" fmla="*/ 1922145 h 3588041"/>
                <a:gd name="connsiteX5-5643" fmla="*/ 58 w 1432618"/>
                <a:gd name="connsiteY5-5644" fmla="*/ 1870710 h 3588041"/>
                <a:gd name="connsiteX6-5645" fmla="*/ 394393 w 1432618"/>
                <a:gd name="connsiteY6-5646" fmla="*/ 1743075 h 3588041"/>
                <a:gd name="connsiteX7-5647" fmla="*/ 642043 w 1432618"/>
                <a:gd name="connsiteY7-5648" fmla="*/ 1876425 h 3588041"/>
                <a:gd name="connsiteX8-5649" fmla="*/ 705543 w 1432618"/>
                <a:gd name="connsiteY8-5650" fmla="*/ 1647825 h 3588041"/>
                <a:gd name="connsiteX9-5651" fmla="*/ 823018 w 1432618"/>
                <a:gd name="connsiteY9-5652" fmla="*/ 1333500 h 3588041"/>
                <a:gd name="connsiteX10-5653" fmla="*/ 763487 w 1432618"/>
                <a:gd name="connsiteY10-5654" fmla="*/ 823913 h 3588041"/>
                <a:gd name="connsiteX11-5655" fmla="*/ 388043 w 1432618"/>
                <a:gd name="connsiteY11-5656" fmla="*/ 695325 h 3588041"/>
                <a:gd name="connsiteX12-5657" fmla="*/ 781744 w 1432618"/>
                <a:gd name="connsiteY12-5658" fmla="*/ 724693 h 3588041"/>
                <a:gd name="connsiteX13-5659" fmla="*/ 799206 w 1432618"/>
                <a:gd name="connsiteY13-5660" fmla="*/ 441325 h 3588041"/>
                <a:gd name="connsiteX14-5661" fmla="*/ 886518 w 1432618"/>
                <a:gd name="connsiteY14-5662" fmla="*/ 0 h 3588041"/>
                <a:gd name="connsiteX15-5663" fmla="*/ 857943 w 1432618"/>
                <a:gd name="connsiteY15-5664" fmla="*/ 679450 h 3588041"/>
                <a:gd name="connsiteX16-5665" fmla="*/ 921443 w 1432618"/>
                <a:gd name="connsiteY16-5666" fmla="*/ 1047750 h 3588041"/>
                <a:gd name="connsiteX17-5667" fmla="*/ 930968 w 1432618"/>
                <a:gd name="connsiteY17-5668" fmla="*/ 1295400 h 3588041"/>
                <a:gd name="connsiteX18-5669" fmla="*/ 1102418 w 1432618"/>
                <a:gd name="connsiteY18-5670" fmla="*/ 1187450 h 3588041"/>
                <a:gd name="connsiteX19-5671" fmla="*/ 1375468 w 1432618"/>
                <a:gd name="connsiteY19-5672" fmla="*/ 1171575 h 3588041"/>
                <a:gd name="connsiteX20-5673" fmla="*/ 1108768 w 1432618"/>
                <a:gd name="connsiteY20-5674" fmla="*/ 1254125 h 3588041"/>
                <a:gd name="connsiteX21-5675" fmla="*/ 889693 w 1432618"/>
                <a:gd name="connsiteY21-5676" fmla="*/ 1527175 h 3588041"/>
                <a:gd name="connsiteX22-5677" fmla="*/ 835718 w 1432618"/>
                <a:gd name="connsiteY22-5678" fmla="*/ 1895475 h 3588041"/>
                <a:gd name="connsiteX23-5679" fmla="*/ 1003993 w 1432618"/>
                <a:gd name="connsiteY23-5680" fmla="*/ 2308225 h 3588041"/>
                <a:gd name="connsiteX24-5681" fmla="*/ 896043 w 1432618"/>
                <a:gd name="connsiteY24-5682" fmla="*/ 2578100 h 3588041"/>
                <a:gd name="connsiteX25-5683" fmla="*/ 1213543 w 1432618"/>
                <a:gd name="connsiteY25-5684" fmla="*/ 2533650 h 3588041"/>
                <a:gd name="connsiteX26-5685" fmla="*/ 1432618 w 1432618"/>
                <a:gd name="connsiteY26-5686" fmla="*/ 2626519 h 3588041"/>
                <a:gd name="connsiteX27-5687" fmla="*/ 1188143 w 1432618"/>
                <a:gd name="connsiteY27-5688" fmla="*/ 2590800 h 3588041"/>
                <a:gd name="connsiteX28-5689" fmla="*/ 832543 w 1432618"/>
                <a:gd name="connsiteY28-5690" fmla="*/ 2733675 h 3588041"/>
                <a:gd name="connsiteX29-5691" fmla="*/ 689668 w 1432618"/>
                <a:gd name="connsiteY29-5692" fmla="*/ 3086100 h 3588041"/>
                <a:gd name="connsiteX30-5693" fmla="*/ 918268 w 1432618"/>
                <a:gd name="connsiteY30-5694" fmla="*/ 3419475 h 3588041"/>
                <a:gd name="connsiteX31-5695" fmla="*/ 1016693 w 1432618"/>
                <a:gd name="connsiteY31-5696" fmla="*/ 3581400 h 3588041"/>
                <a:gd name="connsiteX0-5697" fmla="*/ 1016693 w 1432618"/>
                <a:gd name="connsiteY0-5698" fmla="*/ 3581400 h 3588041"/>
                <a:gd name="connsiteX1-5699" fmla="*/ 591243 w 1432618"/>
                <a:gd name="connsiteY1-5700" fmla="*/ 3587750 h 3588041"/>
                <a:gd name="connsiteX2-5701" fmla="*/ 394393 w 1432618"/>
                <a:gd name="connsiteY2-5702" fmla="*/ 3076575 h 3588041"/>
                <a:gd name="connsiteX3-5703" fmla="*/ 746818 w 1432618"/>
                <a:gd name="connsiteY3-5704" fmla="*/ 2381250 h 3588041"/>
                <a:gd name="connsiteX4-5705" fmla="*/ 560128 w 1432618"/>
                <a:gd name="connsiteY4-5706" fmla="*/ 1922145 h 3588041"/>
                <a:gd name="connsiteX5-5707" fmla="*/ 58 w 1432618"/>
                <a:gd name="connsiteY5-5708" fmla="*/ 1870710 h 3588041"/>
                <a:gd name="connsiteX6-5709" fmla="*/ 394393 w 1432618"/>
                <a:gd name="connsiteY6-5710" fmla="*/ 1743075 h 3588041"/>
                <a:gd name="connsiteX7-5711" fmla="*/ 642043 w 1432618"/>
                <a:gd name="connsiteY7-5712" fmla="*/ 1876425 h 3588041"/>
                <a:gd name="connsiteX8-5713" fmla="*/ 823018 w 1432618"/>
                <a:gd name="connsiteY8-5714" fmla="*/ 1333500 h 3588041"/>
                <a:gd name="connsiteX9-5715" fmla="*/ 763487 w 1432618"/>
                <a:gd name="connsiteY9-5716" fmla="*/ 823913 h 3588041"/>
                <a:gd name="connsiteX10-5717" fmla="*/ 388043 w 1432618"/>
                <a:gd name="connsiteY10-5718" fmla="*/ 695325 h 3588041"/>
                <a:gd name="connsiteX11-5719" fmla="*/ 781744 w 1432618"/>
                <a:gd name="connsiteY11-5720" fmla="*/ 724693 h 3588041"/>
                <a:gd name="connsiteX12-5721" fmla="*/ 799206 w 1432618"/>
                <a:gd name="connsiteY12-5722" fmla="*/ 441325 h 3588041"/>
                <a:gd name="connsiteX13-5723" fmla="*/ 886518 w 1432618"/>
                <a:gd name="connsiteY13-5724" fmla="*/ 0 h 3588041"/>
                <a:gd name="connsiteX14-5725" fmla="*/ 857943 w 1432618"/>
                <a:gd name="connsiteY14-5726" fmla="*/ 679450 h 3588041"/>
                <a:gd name="connsiteX15-5727" fmla="*/ 921443 w 1432618"/>
                <a:gd name="connsiteY15-5728" fmla="*/ 1047750 h 3588041"/>
                <a:gd name="connsiteX16-5729" fmla="*/ 930968 w 1432618"/>
                <a:gd name="connsiteY16-5730" fmla="*/ 1295400 h 3588041"/>
                <a:gd name="connsiteX17-5731" fmla="*/ 1102418 w 1432618"/>
                <a:gd name="connsiteY17-5732" fmla="*/ 1187450 h 3588041"/>
                <a:gd name="connsiteX18-5733" fmla="*/ 1375468 w 1432618"/>
                <a:gd name="connsiteY18-5734" fmla="*/ 1171575 h 3588041"/>
                <a:gd name="connsiteX19-5735" fmla="*/ 1108768 w 1432618"/>
                <a:gd name="connsiteY19-5736" fmla="*/ 1254125 h 3588041"/>
                <a:gd name="connsiteX20-5737" fmla="*/ 889693 w 1432618"/>
                <a:gd name="connsiteY20-5738" fmla="*/ 1527175 h 3588041"/>
                <a:gd name="connsiteX21-5739" fmla="*/ 835718 w 1432618"/>
                <a:gd name="connsiteY21-5740" fmla="*/ 1895475 h 3588041"/>
                <a:gd name="connsiteX22-5741" fmla="*/ 1003993 w 1432618"/>
                <a:gd name="connsiteY22-5742" fmla="*/ 2308225 h 3588041"/>
                <a:gd name="connsiteX23-5743" fmla="*/ 896043 w 1432618"/>
                <a:gd name="connsiteY23-5744" fmla="*/ 2578100 h 3588041"/>
                <a:gd name="connsiteX24-5745" fmla="*/ 1213543 w 1432618"/>
                <a:gd name="connsiteY24-5746" fmla="*/ 2533650 h 3588041"/>
                <a:gd name="connsiteX25-5747" fmla="*/ 1432618 w 1432618"/>
                <a:gd name="connsiteY25-5748" fmla="*/ 2626519 h 3588041"/>
                <a:gd name="connsiteX26-5749" fmla="*/ 1188143 w 1432618"/>
                <a:gd name="connsiteY26-5750" fmla="*/ 2590800 h 3588041"/>
                <a:gd name="connsiteX27-5751" fmla="*/ 832543 w 1432618"/>
                <a:gd name="connsiteY27-5752" fmla="*/ 2733675 h 3588041"/>
                <a:gd name="connsiteX28-5753" fmla="*/ 689668 w 1432618"/>
                <a:gd name="connsiteY28-5754" fmla="*/ 3086100 h 3588041"/>
                <a:gd name="connsiteX29-5755" fmla="*/ 918268 w 1432618"/>
                <a:gd name="connsiteY29-5756" fmla="*/ 3419475 h 3588041"/>
                <a:gd name="connsiteX30-5757" fmla="*/ 1016693 w 1432618"/>
                <a:gd name="connsiteY30-5758" fmla="*/ 3581400 h 3588041"/>
                <a:gd name="connsiteX0-5759" fmla="*/ 1016693 w 1432618"/>
                <a:gd name="connsiteY0-5760" fmla="*/ 3581400 h 3588041"/>
                <a:gd name="connsiteX1-5761" fmla="*/ 591243 w 1432618"/>
                <a:gd name="connsiteY1-5762" fmla="*/ 3587750 h 3588041"/>
                <a:gd name="connsiteX2-5763" fmla="*/ 394393 w 1432618"/>
                <a:gd name="connsiteY2-5764" fmla="*/ 3076575 h 3588041"/>
                <a:gd name="connsiteX3-5765" fmla="*/ 746818 w 1432618"/>
                <a:gd name="connsiteY3-5766" fmla="*/ 2381250 h 3588041"/>
                <a:gd name="connsiteX4-5767" fmla="*/ 560128 w 1432618"/>
                <a:gd name="connsiteY4-5768" fmla="*/ 1922145 h 3588041"/>
                <a:gd name="connsiteX5-5769" fmla="*/ 58 w 1432618"/>
                <a:gd name="connsiteY5-5770" fmla="*/ 1870710 h 3588041"/>
                <a:gd name="connsiteX6-5771" fmla="*/ 394393 w 1432618"/>
                <a:gd name="connsiteY6-5772" fmla="*/ 1743075 h 3588041"/>
                <a:gd name="connsiteX7-5773" fmla="*/ 642043 w 1432618"/>
                <a:gd name="connsiteY7-5774" fmla="*/ 1876425 h 3588041"/>
                <a:gd name="connsiteX8-5775" fmla="*/ 823018 w 1432618"/>
                <a:gd name="connsiteY8-5776" fmla="*/ 1333500 h 3588041"/>
                <a:gd name="connsiteX9-5777" fmla="*/ 763487 w 1432618"/>
                <a:gd name="connsiteY9-5778" fmla="*/ 823913 h 3588041"/>
                <a:gd name="connsiteX10-5779" fmla="*/ 388043 w 1432618"/>
                <a:gd name="connsiteY10-5780" fmla="*/ 695325 h 3588041"/>
                <a:gd name="connsiteX11-5781" fmla="*/ 781744 w 1432618"/>
                <a:gd name="connsiteY11-5782" fmla="*/ 724693 h 3588041"/>
                <a:gd name="connsiteX12-5783" fmla="*/ 799206 w 1432618"/>
                <a:gd name="connsiteY12-5784" fmla="*/ 441325 h 3588041"/>
                <a:gd name="connsiteX13-5785" fmla="*/ 886518 w 1432618"/>
                <a:gd name="connsiteY13-5786" fmla="*/ 0 h 3588041"/>
                <a:gd name="connsiteX14-5787" fmla="*/ 857943 w 1432618"/>
                <a:gd name="connsiteY14-5788" fmla="*/ 679450 h 3588041"/>
                <a:gd name="connsiteX15-5789" fmla="*/ 921443 w 1432618"/>
                <a:gd name="connsiteY15-5790" fmla="*/ 1047750 h 3588041"/>
                <a:gd name="connsiteX16-5791" fmla="*/ 930968 w 1432618"/>
                <a:gd name="connsiteY16-5792" fmla="*/ 1295400 h 3588041"/>
                <a:gd name="connsiteX17-5793" fmla="*/ 1102418 w 1432618"/>
                <a:gd name="connsiteY17-5794" fmla="*/ 1187450 h 3588041"/>
                <a:gd name="connsiteX18-5795" fmla="*/ 1375468 w 1432618"/>
                <a:gd name="connsiteY18-5796" fmla="*/ 1171575 h 3588041"/>
                <a:gd name="connsiteX19-5797" fmla="*/ 1108768 w 1432618"/>
                <a:gd name="connsiteY19-5798" fmla="*/ 1254125 h 3588041"/>
                <a:gd name="connsiteX20-5799" fmla="*/ 889693 w 1432618"/>
                <a:gd name="connsiteY20-5800" fmla="*/ 1527175 h 3588041"/>
                <a:gd name="connsiteX21-5801" fmla="*/ 835718 w 1432618"/>
                <a:gd name="connsiteY21-5802" fmla="*/ 1895475 h 3588041"/>
                <a:gd name="connsiteX22-5803" fmla="*/ 1003993 w 1432618"/>
                <a:gd name="connsiteY22-5804" fmla="*/ 2308225 h 3588041"/>
                <a:gd name="connsiteX23-5805" fmla="*/ 896043 w 1432618"/>
                <a:gd name="connsiteY23-5806" fmla="*/ 2578100 h 3588041"/>
                <a:gd name="connsiteX24-5807" fmla="*/ 1213543 w 1432618"/>
                <a:gd name="connsiteY24-5808" fmla="*/ 2533650 h 3588041"/>
                <a:gd name="connsiteX25-5809" fmla="*/ 1432618 w 1432618"/>
                <a:gd name="connsiteY25-5810" fmla="*/ 2626519 h 3588041"/>
                <a:gd name="connsiteX26-5811" fmla="*/ 1188143 w 1432618"/>
                <a:gd name="connsiteY26-5812" fmla="*/ 2590800 h 3588041"/>
                <a:gd name="connsiteX27-5813" fmla="*/ 832543 w 1432618"/>
                <a:gd name="connsiteY27-5814" fmla="*/ 2733675 h 3588041"/>
                <a:gd name="connsiteX28-5815" fmla="*/ 689668 w 1432618"/>
                <a:gd name="connsiteY28-5816" fmla="*/ 3086100 h 3588041"/>
                <a:gd name="connsiteX29-5817" fmla="*/ 918268 w 1432618"/>
                <a:gd name="connsiteY29-5818" fmla="*/ 3419475 h 3588041"/>
                <a:gd name="connsiteX30-5819" fmla="*/ 1016693 w 1432618"/>
                <a:gd name="connsiteY30-5820" fmla="*/ 3581400 h 3588041"/>
                <a:gd name="connsiteX0-5821" fmla="*/ 1016693 w 1432618"/>
                <a:gd name="connsiteY0-5822" fmla="*/ 3581400 h 3588041"/>
                <a:gd name="connsiteX1-5823" fmla="*/ 591243 w 1432618"/>
                <a:gd name="connsiteY1-5824" fmla="*/ 3587750 h 3588041"/>
                <a:gd name="connsiteX2-5825" fmla="*/ 394393 w 1432618"/>
                <a:gd name="connsiteY2-5826" fmla="*/ 3076575 h 3588041"/>
                <a:gd name="connsiteX3-5827" fmla="*/ 746818 w 1432618"/>
                <a:gd name="connsiteY3-5828" fmla="*/ 2381250 h 3588041"/>
                <a:gd name="connsiteX4-5829" fmla="*/ 560128 w 1432618"/>
                <a:gd name="connsiteY4-5830" fmla="*/ 1922145 h 3588041"/>
                <a:gd name="connsiteX5-5831" fmla="*/ 58 w 1432618"/>
                <a:gd name="connsiteY5-5832" fmla="*/ 1870710 h 3588041"/>
                <a:gd name="connsiteX6-5833" fmla="*/ 394393 w 1432618"/>
                <a:gd name="connsiteY6-5834" fmla="*/ 1743075 h 3588041"/>
                <a:gd name="connsiteX7-5835" fmla="*/ 642043 w 1432618"/>
                <a:gd name="connsiteY7-5836" fmla="*/ 1876425 h 3588041"/>
                <a:gd name="connsiteX8-5837" fmla="*/ 823018 w 1432618"/>
                <a:gd name="connsiteY8-5838" fmla="*/ 1333500 h 3588041"/>
                <a:gd name="connsiteX9-5839" fmla="*/ 763487 w 1432618"/>
                <a:gd name="connsiteY9-5840" fmla="*/ 823913 h 3588041"/>
                <a:gd name="connsiteX10-5841" fmla="*/ 388043 w 1432618"/>
                <a:gd name="connsiteY10-5842" fmla="*/ 695325 h 3588041"/>
                <a:gd name="connsiteX11-5843" fmla="*/ 781744 w 1432618"/>
                <a:gd name="connsiteY11-5844" fmla="*/ 724693 h 3588041"/>
                <a:gd name="connsiteX12-5845" fmla="*/ 799206 w 1432618"/>
                <a:gd name="connsiteY12-5846" fmla="*/ 441325 h 3588041"/>
                <a:gd name="connsiteX13-5847" fmla="*/ 886518 w 1432618"/>
                <a:gd name="connsiteY13-5848" fmla="*/ 0 h 3588041"/>
                <a:gd name="connsiteX14-5849" fmla="*/ 857943 w 1432618"/>
                <a:gd name="connsiteY14-5850" fmla="*/ 679450 h 3588041"/>
                <a:gd name="connsiteX15-5851" fmla="*/ 921443 w 1432618"/>
                <a:gd name="connsiteY15-5852" fmla="*/ 1047750 h 3588041"/>
                <a:gd name="connsiteX16-5853" fmla="*/ 930968 w 1432618"/>
                <a:gd name="connsiteY16-5854" fmla="*/ 1295400 h 3588041"/>
                <a:gd name="connsiteX17-5855" fmla="*/ 1102418 w 1432618"/>
                <a:gd name="connsiteY17-5856" fmla="*/ 1187450 h 3588041"/>
                <a:gd name="connsiteX18-5857" fmla="*/ 1375468 w 1432618"/>
                <a:gd name="connsiteY18-5858" fmla="*/ 1171575 h 3588041"/>
                <a:gd name="connsiteX19-5859" fmla="*/ 1108768 w 1432618"/>
                <a:gd name="connsiteY19-5860" fmla="*/ 1254125 h 3588041"/>
                <a:gd name="connsiteX20-5861" fmla="*/ 889693 w 1432618"/>
                <a:gd name="connsiteY20-5862" fmla="*/ 1527175 h 3588041"/>
                <a:gd name="connsiteX21-5863" fmla="*/ 835718 w 1432618"/>
                <a:gd name="connsiteY21-5864" fmla="*/ 1895475 h 3588041"/>
                <a:gd name="connsiteX22-5865" fmla="*/ 1003993 w 1432618"/>
                <a:gd name="connsiteY22-5866" fmla="*/ 2308225 h 3588041"/>
                <a:gd name="connsiteX23-5867" fmla="*/ 896043 w 1432618"/>
                <a:gd name="connsiteY23-5868" fmla="*/ 2578100 h 3588041"/>
                <a:gd name="connsiteX24-5869" fmla="*/ 1213543 w 1432618"/>
                <a:gd name="connsiteY24-5870" fmla="*/ 2533650 h 3588041"/>
                <a:gd name="connsiteX25-5871" fmla="*/ 1432618 w 1432618"/>
                <a:gd name="connsiteY25-5872" fmla="*/ 2626519 h 3588041"/>
                <a:gd name="connsiteX26-5873" fmla="*/ 1188143 w 1432618"/>
                <a:gd name="connsiteY26-5874" fmla="*/ 2590800 h 3588041"/>
                <a:gd name="connsiteX27-5875" fmla="*/ 832543 w 1432618"/>
                <a:gd name="connsiteY27-5876" fmla="*/ 2733675 h 3588041"/>
                <a:gd name="connsiteX28-5877" fmla="*/ 689668 w 1432618"/>
                <a:gd name="connsiteY28-5878" fmla="*/ 3086100 h 3588041"/>
                <a:gd name="connsiteX29-5879" fmla="*/ 918268 w 1432618"/>
                <a:gd name="connsiteY29-5880" fmla="*/ 3419475 h 3588041"/>
                <a:gd name="connsiteX30-5881" fmla="*/ 1016693 w 1432618"/>
                <a:gd name="connsiteY30-5882" fmla="*/ 3581400 h 3588041"/>
                <a:gd name="connsiteX0-5883" fmla="*/ 1016693 w 1432618"/>
                <a:gd name="connsiteY0-5884" fmla="*/ 3581400 h 3588041"/>
                <a:gd name="connsiteX1-5885" fmla="*/ 591243 w 1432618"/>
                <a:gd name="connsiteY1-5886" fmla="*/ 3587750 h 3588041"/>
                <a:gd name="connsiteX2-5887" fmla="*/ 394393 w 1432618"/>
                <a:gd name="connsiteY2-5888" fmla="*/ 3076575 h 3588041"/>
                <a:gd name="connsiteX3-5889" fmla="*/ 746818 w 1432618"/>
                <a:gd name="connsiteY3-5890" fmla="*/ 2381250 h 3588041"/>
                <a:gd name="connsiteX4-5891" fmla="*/ 560128 w 1432618"/>
                <a:gd name="connsiteY4-5892" fmla="*/ 1922145 h 3588041"/>
                <a:gd name="connsiteX5-5893" fmla="*/ 58 w 1432618"/>
                <a:gd name="connsiteY5-5894" fmla="*/ 1870710 h 3588041"/>
                <a:gd name="connsiteX6-5895" fmla="*/ 394393 w 1432618"/>
                <a:gd name="connsiteY6-5896" fmla="*/ 1743075 h 3588041"/>
                <a:gd name="connsiteX7-5897" fmla="*/ 642043 w 1432618"/>
                <a:gd name="connsiteY7-5898" fmla="*/ 1876425 h 3588041"/>
                <a:gd name="connsiteX8-5899" fmla="*/ 823018 w 1432618"/>
                <a:gd name="connsiteY8-5900" fmla="*/ 1333500 h 3588041"/>
                <a:gd name="connsiteX9-5901" fmla="*/ 763487 w 1432618"/>
                <a:gd name="connsiteY9-5902" fmla="*/ 823913 h 3588041"/>
                <a:gd name="connsiteX10-5903" fmla="*/ 388043 w 1432618"/>
                <a:gd name="connsiteY10-5904" fmla="*/ 695325 h 3588041"/>
                <a:gd name="connsiteX11-5905" fmla="*/ 781744 w 1432618"/>
                <a:gd name="connsiteY11-5906" fmla="*/ 724693 h 3588041"/>
                <a:gd name="connsiteX12-5907" fmla="*/ 799206 w 1432618"/>
                <a:gd name="connsiteY12-5908" fmla="*/ 441325 h 3588041"/>
                <a:gd name="connsiteX13-5909" fmla="*/ 886518 w 1432618"/>
                <a:gd name="connsiteY13-5910" fmla="*/ 0 h 3588041"/>
                <a:gd name="connsiteX14-5911" fmla="*/ 857943 w 1432618"/>
                <a:gd name="connsiteY14-5912" fmla="*/ 679450 h 3588041"/>
                <a:gd name="connsiteX15-5913" fmla="*/ 921443 w 1432618"/>
                <a:gd name="connsiteY15-5914" fmla="*/ 1047750 h 3588041"/>
                <a:gd name="connsiteX16-5915" fmla="*/ 930968 w 1432618"/>
                <a:gd name="connsiteY16-5916" fmla="*/ 1295400 h 3588041"/>
                <a:gd name="connsiteX17-5917" fmla="*/ 1102418 w 1432618"/>
                <a:gd name="connsiteY17-5918" fmla="*/ 1187450 h 3588041"/>
                <a:gd name="connsiteX18-5919" fmla="*/ 1375468 w 1432618"/>
                <a:gd name="connsiteY18-5920" fmla="*/ 1171575 h 3588041"/>
                <a:gd name="connsiteX19-5921" fmla="*/ 1108768 w 1432618"/>
                <a:gd name="connsiteY19-5922" fmla="*/ 1254125 h 3588041"/>
                <a:gd name="connsiteX20-5923" fmla="*/ 889693 w 1432618"/>
                <a:gd name="connsiteY20-5924" fmla="*/ 1527175 h 3588041"/>
                <a:gd name="connsiteX21-5925" fmla="*/ 835718 w 1432618"/>
                <a:gd name="connsiteY21-5926" fmla="*/ 1895475 h 3588041"/>
                <a:gd name="connsiteX22-5927" fmla="*/ 1003993 w 1432618"/>
                <a:gd name="connsiteY22-5928" fmla="*/ 2308225 h 3588041"/>
                <a:gd name="connsiteX23-5929" fmla="*/ 896043 w 1432618"/>
                <a:gd name="connsiteY23-5930" fmla="*/ 2578100 h 3588041"/>
                <a:gd name="connsiteX24-5931" fmla="*/ 1213543 w 1432618"/>
                <a:gd name="connsiteY24-5932" fmla="*/ 2533650 h 3588041"/>
                <a:gd name="connsiteX25-5933" fmla="*/ 1432618 w 1432618"/>
                <a:gd name="connsiteY25-5934" fmla="*/ 2626519 h 3588041"/>
                <a:gd name="connsiteX26-5935" fmla="*/ 1188143 w 1432618"/>
                <a:gd name="connsiteY26-5936" fmla="*/ 2590800 h 3588041"/>
                <a:gd name="connsiteX27-5937" fmla="*/ 832543 w 1432618"/>
                <a:gd name="connsiteY27-5938" fmla="*/ 2733675 h 3588041"/>
                <a:gd name="connsiteX28-5939" fmla="*/ 689668 w 1432618"/>
                <a:gd name="connsiteY28-5940" fmla="*/ 3086100 h 3588041"/>
                <a:gd name="connsiteX29-5941" fmla="*/ 918268 w 1432618"/>
                <a:gd name="connsiteY29-5942" fmla="*/ 3419475 h 3588041"/>
                <a:gd name="connsiteX30-5943" fmla="*/ 1016693 w 1432618"/>
                <a:gd name="connsiteY30-5944" fmla="*/ 3581400 h 3588041"/>
                <a:gd name="connsiteX0-5945" fmla="*/ 1016635 w 1432560"/>
                <a:gd name="connsiteY0-5946" fmla="*/ 3581400 h 3588041"/>
                <a:gd name="connsiteX1-5947" fmla="*/ 591185 w 1432560"/>
                <a:gd name="connsiteY1-5948" fmla="*/ 3587750 h 3588041"/>
                <a:gd name="connsiteX2-5949" fmla="*/ 394335 w 1432560"/>
                <a:gd name="connsiteY2-5950" fmla="*/ 3076575 h 3588041"/>
                <a:gd name="connsiteX3-5951" fmla="*/ 746760 w 1432560"/>
                <a:gd name="connsiteY3-5952" fmla="*/ 2381250 h 3588041"/>
                <a:gd name="connsiteX4-5953" fmla="*/ 560070 w 1432560"/>
                <a:gd name="connsiteY4-5954" fmla="*/ 1922145 h 3588041"/>
                <a:gd name="connsiteX5-5955" fmla="*/ 0 w 1432560"/>
                <a:gd name="connsiteY5-5956" fmla="*/ 1870710 h 3588041"/>
                <a:gd name="connsiteX6-5957" fmla="*/ 394335 w 1432560"/>
                <a:gd name="connsiteY6-5958" fmla="*/ 1743075 h 3588041"/>
                <a:gd name="connsiteX7-5959" fmla="*/ 641985 w 1432560"/>
                <a:gd name="connsiteY7-5960" fmla="*/ 1876425 h 3588041"/>
                <a:gd name="connsiteX8-5961" fmla="*/ 822960 w 1432560"/>
                <a:gd name="connsiteY8-5962" fmla="*/ 1333500 h 3588041"/>
                <a:gd name="connsiteX9-5963" fmla="*/ 763429 w 1432560"/>
                <a:gd name="connsiteY9-5964" fmla="*/ 823913 h 3588041"/>
                <a:gd name="connsiteX10-5965" fmla="*/ 387985 w 1432560"/>
                <a:gd name="connsiteY10-5966" fmla="*/ 695325 h 3588041"/>
                <a:gd name="connsiteX11-5967" fmla="*/ 781686 w 1432560"/>
                <a:gd name="connsiteY11-5968" fmla="*/ 724693 h 3588041"/>
                <a:gd name="connsiteX12-5969" fmla="*/ 799148 w 1432560"/>
                <a:gd name="connsiteY12-5970" fmla="*/ 441325 h 3588041"/>
                <a:gd name="connsiteX13-5971" fmla="*/ 886460 w 1432560"/>
                <a:gd name="connsiteY13-5972" fmla="*/ 0 h 3588041"/>
                <a:gd name="connsiteX14-5973" fmla="*/ 857885 w 1432560"/>
                <a:gd name="connsiteY14-5974" fmla="*/ 679450 h 3588041"/>
                <a:gd name="connsiteX15-5975" fmla="*/ 921385 w 1432560"/>
                <a:gd name="connsiteY15-5976" fmla="*/ 1047750 h 3588041"/>
                <a:gd name="connsiteX16-5977" fmla="*/ 930910 w 1432560"/>
                <a:gd name="connsiteY16-5978" fmla="*/ 1295400 h 3588041"/>
                <a:gd name="connsiteX17-5979" fmla="*/ 1102360 w 1432560"/>
                <a:gd name="connsiteY17-5980" fmla="*/ 1187450 h 3588041"/>
                <a:gd name="connsiteX18-5981" fmla="*/ 1375410 w 1432560"/>
                <a:gd name="connsiteY18-5982" fmla="*/ 1171575 h 3588041"/>
                <a:gd name="connsiteX19-5983" fmla="*/ 1108710 w 1432560"/>
                <a:gd name="connsiteY19-5984" fmla="*/ 1254125 h 3588041"/>
                <a:gd name="connsiteX20-5985" fmla="*/ 889635 w 1432560"/>
                <a:gd name="connsiteY20-5986" fmla="*/ 1527175 h 3588041"/>
                <a:gd name="connsiteX21-5987" fmla="*/ 835660 w 1432560"/>
                <a:gd name="connsiteY21-5988" fmla="*/ 1895475 h 3588041"/>
                <a:gd name="connsiteX22-5989" fmla="*/ 1003935 w 1432560"/>
                <a:gd name="connsiteY22-5990" fmla="*/ 2308225 h 3588041"/>
                <a:gd name="connsiteX23-5991" fmla="*/ 895985 w 1432560"/>
                <a:gd name="connsiteY23-5992" fmla="*/ 2578100 h 3588041"/>
                <a:gd name="connsiteX24-5993" fmla="*/ 1213485 w 1432560"/>
                <a:gd name="connsiteY24-5994" fmla="*/ 2533650 h 3588041"/>
                <a:gd name="connsiteX25-5995" fmla="*/ 1432560 w 1432560"/>
                <a:gd name="connsiteY25-5996" fmla="*/ 2626519 h 3588041"/>
                <a:gd name="connsiteX26-5997" fmla="*/ 1188085 w 1432560"/>
                <a:gd name="connsiteY26-5998" fmla="*/ 2590800 h 3588041"/>
                <a:gd name="connsiteX27-5999" fmla="*/ 832485 w 1432560"/>
                <a:gd name="connsiteY27-6000" fmla="*/ 2733675 h 3588041"/>
                <a:gd name="connsiteX28-6001" fmla="*/ 689610 w 1432560"/>
                <a:gd name="connsiteY28-6002" fmla="*/ 3086100 h 3588041"/>
                <a:gd name="connsiteX29-6003" fmla="*/ 918210 w 1432560"/>
                <a:gd name="connsiteY29-6004" fmla="*/ 3419475 h 3588041"/>
                <a:gd name="connsiteX30-6005" fmla="*/ 1016635 w 1432560"/>
                <a:gd name="connsiteY30-6006" fmla="*/ 3581400 h 3588041"/>
                <a:gd name="connsiteX0-6007" fmla="*/ 1016635 w 1432560"/>
                <a:gd name="connsiteY0-6008" fmla="*/ 3581400 h 3588041"/>
                <a:gd name="connsiteX1-6009" fmla="*/ 591185 w 1432560"/>
                <a:gd name="connsiteY1-6010" fmla="*/ 3587750 h 3588041"/>
                <a:gd name="connsiteX2-6011" fmla="*/ 394335 w 1432560"/>
                <a:gd name="connsiteY2-6012" fmla="*/ 3076575 h 3588041"/>
                <a:gd name="connsiteX3-6013" fmla="*/ 746760 w 1432560"/>
                <a:gd name="connsiteY3-6014" fmla="*/ 2381250 h 3588041"/>
                <a:gd name="connsiteX4-6015" fmla="*/ 560070 w 1432560"/>
                <a:gd name="connsiteY4-6016" fmla="*/ 1922145 h 3588041"/>
                <a:gd name="connsiteX5-6017" fmla="*/ 0 w 1432560"/>
                <a:gd name="connsiteY5-6018" fmla="*/ 1870710 h 3588041"/>
                <a:gd name="connsiteX6-6019" fmla="*/ 394335 w 1432560"/>
                <a:gd name="connsiteY6-6020" fmla="*/ 1743075 h 3588041"/>
                <a:gd name="connsiteX7-6021" fmla="*/ 641985 w 1432560"/>
                <a:gd name="connsiteY7-6022" fmla="*/ 1876425 h 3588041"/>
                <a:gd name="connsiteX8-6023" fmla="*/ 822960 w 1432560"/>
                <a:gd name="connsiteY8-6024" fmla="*/ 1333500 h 3588041"/>
                <a:gd name="connsiteX9-6025" fmla="*/ 763429 w 1432560"/>
                <a:gd name="connsiteY9-6026" fmla="*/ 823913 h 3588041"/>
                <a:gd name="connsiteX10-6027" fmla="*/ 387985 w 1432560"/>
                <a:gd name="connsiteY10-6028" fmla="*/ 695325 h 3588041"/>
                <a:gd name="connsiteX11-6029" fmla="*/ 781686 w 1432560"/>
                <a:gd name="connsiteY11-6030" fmla="*/ 724693 h 3588041"/>
                <a:gd name="connsiteX12-6031" fmla="*/ 799148 w 1432560"/>
                <a:gd name="connsiteY12-6032" fmla="*/ 441325 h 3588041"/>
                <a:gd name="connsiteX13-6033" fmla="*/ 886460 w 1432560"/>
                <a:gd name="connsiteY13-6034" fmla="*/ 0 h 3588041"/>
                <a:gd name="connsiteX14-6035" fmla="*/ 857885 w 1432560"/>
                <a:gd name="connsiteY14-6036" fmla="*/ 679450 h 3588041"/>
                <a:gd name="connsiteX15-6037" fmla="*/ 921385 w 1432560"/>
                <a:gd name="connsiteY15-6038" fmla="*/ 1047750 h 3588041"/>
                <a:gd name="connsiteX16-6039" fmla="*/ 930910 w 1432560"/>
                <a:gd name="connsiteY16-6040" fmla="*/ 1295400 h 3588041"/>
                <a:gd name="connsiteX17-6041" fmla="*/ 1102360 w 1432560"/>
                <a:gd name="connsiteY17-6042" fmla="*/ 1187450 h 3588041"/>
                <a:gd name="connsiteX18-6043" fmla="*/ 1375410 w 1432560"/>
                <a:gd name="connsiteY18-6044" fmla="*/ 1171575 h 3588041"/>
                <a:gd name="connsiteX19-6045" fmla="*/ 1108710 w 1432560"/>
                <a:gd name="connsiteY19-6046" fmla="*/ 1254125 h 3588041"/>
                <a:gd name="connsiteX20-6047" fmla="*/ 889635 w 1432560"/>
                <a:gd name="connsiteY20-6048" fmla="*/ 1527175 h 3588041"/>
                <a:gd name="connsiteX21-6049" fmla="*/ 835660 w 1432560"/>
                <a:gd name="connsiteY21-6050" fmla="*/ 1895475 h 3588041"/>
                <a:gd name="connsiteX22-6051" fmla="*/ 1003935 w 1432560"/>
                <a:gd name="connsiteY22-6052" fmla="*/ 2308225 h 3588041"/>
                <a:gd name="connsiteX23-6053" fmla="*/ 895985 w 1432560"/>
                <a:gd name="connsiteY23-6054" fmla="*/ 2578100 h 3588041"/>
                <a:gd name="connsiteX24-6055" fmla="*/ 1213485 w 1432560"/>
                <a:gd name="connsiteY24-6056" fmla="*/ 2533650 h 3588041"/>
                <a:gd name="connsiteX25-6057" fmla="*/ 1432560 w 1432560"/>
                <a:gd name="connsiteY25-6058" fmla="*/ 2626519 h 3588041"/>
                <a:gd name="connsiteX26-6059" fmla="*/ 1188085 w 1432560"/>
                <a:gd name="connsiteY26-6060" fmla="*/ 2590800 h 3588041"/>
                <a:gd name="connsiteX27-6061" fmla="*/ 832485 w 1432560"/>
                <a:gd name="connsiteY27-6062" fmla="*/ 2733675 h 3588041"/>
                <a:gd name="connsiteX28-6063" fmla="*/ 689610 w 1432560"/>
                <a:gd name="connsiteY28-6064" fmla="*/ 3086100 h 3588041"/>
                <a:gd name="connsiteX29-6065" fmla="*/ 918210 w 1432560"/>
                <a:gd name="connsiteY29-6066" fmla="*/ 3419475 h 3588041"/>
                <a:gd name="connsiteX30-6067" fmla="*/ 1016635 w 1432560"/>
                <a:gd name="connsiteY30-6068" fmla="*/ 3581400 h 3588041"/>
                <a:gd name="connsiteX0-6069" fmla="*/ 1016635 w 1432560"/>
                <a:gd name="connsiteY0-6070" fmla="*/ 3581400 h 3588041"/>
                <a:gd name="connsiteX1-6071" fmla="*/ 591185 w 1432560"/>
                <a:gd name="connsiteY1-6072" fmla="*/ 3587750 h 3588041"/>
                <a:gd name="connsiteX2-6073" fmla="*/ 394335 w 1432560"/>
                <a:gd name="connsiteY2-6074" fmla="*/ 3076575 h 3588041"/>
                <a:gd name="connsiteX3-6075" fmla="*/ 746760 w 1432560"/>
                <a:gd name="connsiteY3-6076" fmla="*/ 2381250 h 3588041"/>
                <a:gd name="connsiteX4-6077" fmla="*/ 560070 w 1432560"/>
                <a:gd name="connsiteY4-6078" fmla="*/ 1922145 h 3588041"/>
                <a:gd name="connsiteX5-6079" fmla="*/ 0 w 1432560"/>
                <a:gd name="connsiteY5-6080" fmla="*/ 1870710 h 3588041"/>
                <a:gd name="connsiteX6-6081" fmla="*/ 394335 w 1432560"/>
                <a:gd name="connsiteY6-6082" fmla="*/ 1743075 h 3588041"/>
                <a:gd name="connsiteX7-6083" fmla="*/ 641985 w 1432560"/>
                <a:gd name="connsiteY7-6084" fmla="*/ 1876425 h 3588041"/>
                <a:gd name="connsiteX8-6085" fmla="*/ 822960 w 1432560"/>
                <a:gd name="connsiteY8-6086" fmla="*/ 1333500 h 3588041"/>
                <a:gd name="connsiteX9-6087" fmla="*/ 763429 w 1432560"/>
                <a:gd name="connsiteY9-6088" fmla="*/ 823913 h 3588041"/>
                <a:gd name="connsiteX10-6089" fmla="*/ 387985 w 1432560"/>
                <a:gd name="connsiteY10-6090" fmla="*/ 695325 h 3588041"/>
                <a:gd name="connsiteX11-6091" fmla="*/ 781686 w 1432560"/>
                <a:gd name="connsiteY11-6092" fmla="*/ 724693 h 3588041"/>
                <a:gd name="connsiteX12-6093" fmla="*/ 799148 w 1432560"/>
                <a:gd name="connsiteY12-6094" fmla="*/ 441325 h 3588041"/>
                <a:gd name="connsiteX13-6095" fmla="*/ 886460 w 1432560"/>
                <a:gd name="connsiteY13-6096" fmla="*/ 0 h 3588041"/>
                <a:gd name="connsiteX14-6097" fmla="*/ 857885 w 1432560"/>
                <a:gd name="connsiteY14-6098" fmla="*/ 679450 h 3588041"/>
                <a:gd name="connsiteX15-6099" fmla="*/ 921385 w 1432560"/>
                <a:gd name="connsiteY15-6100" fmla="*/ 1047750 h 3588041"/>
                <a:gd name="connsiteX16-6101" fmla="*/ 930910 w 1432560"/>
                <a:gd name="connsiteY16-6102" fmla="*/ 1295400 h 3588041"/>
                <a:gd name="connsiteX17-6103" fmla="*/ 1102360 w 1432560"/>
                <a:gd name="connsiteY17-6104" fmla="*/ 1187450 h 3588041"/>
                <a:gd name="connsiteX18-6105" fmla="*/ 1375410 w 1432560"/>
                <a:gd name="connsiteY18-6106" fmla="*/ 1171575 h 3588041"/>
                <a:gd name="connsiteX19-6107" fmla="*/ 1108710 w 1432560"/>
                <a:gd name="connsiteY19-6108" fmla="*/ 1254125 h 3588041"/>
                <a:gd name="connsiteX20-6109" fmla="*/ 889635 w 1432560"/>
                <a:gd name="connsiteY20-6110" fmla="*/ 1527175 h 3588041"/>
                <a:gd name="connsiteX21-6111" fmla="*/ 835660 w 1432560"/>
                <a:gd name="connsiteY21-6112" fmla="*/ 1895475 h 3588041"/>
                <a:gd name="connsiteX22-6113" fmla="*/ 1003935 w 1432560"/>
                <a:gd name="connsiteY22-6114" fmla="*/ 2308225 h 3588041"/>
                <a:gd name="connsiteX23-6115" fmla="*/ 895985 w 1432560"/>
                <a:gd name="connsiteY23-6116" fmla="*/ 2578100 h 3588041"/>
                <a:gd name="connsiteX24-6117" fmla="*/ 1213485 w 1432560"/>
                <a:gd name="connsiteY24-6118" fmla="*/ 2533650 h 3588041"/>
                <a:gd name="connsiteX25-6119" fmla="*/ 1432560 w 1432560"/>
                <a:gd name="connsiteY25-6120" fmla="*/ 2626519 h 3588041"/>
                <a:gd name="connsiteX26-6121" fmla="*/ 1188085 w 1432560"/>
                <a:gd name="connsiteY26-6122" fmla="*/ 2590800 h 3588041"/>
                <a:gd name="connsiteX27-6123" fmla="*/ 832485 w 1432560"/>
                <a:gd name="connsiteY27-6124" fmla="*/ 2733675 h 3588041"/>
                <a:gd name="connsiteX28-6125" fmla="*/ 689610 w 1432560"/>
                <a:gd name="connsiteY28-6126" fmla="*/ 3086100 h 3588041"/>
                <a:gd name="connsiteX29-6127" fmla="*/ 918210 w 1432560"/>
                <a:gd name="connsiteY29-6128" fmla="*/ 3419475 h 3588041"/>
                <a:gd name="connsiteX30-6129" fmla="*/ 1016635 w 1432560"/>
                <a:gd name="connsiteY30-6130" fmla="*/ 3581400 h 3588041"/>
                <a:gd name="connsiteX0-6131" fmla="*/ 1016635 w 1432560"/>
                <a:gd name="connsiteY0-6132" fmla="*/ 3581400 h 3588041"/>
                <a:gd name="connsiteX1-6133" fmla="*/ 591185 w 1432560"/>
                <a:gd name="connsiteY1-6134" fmla="*/ 3587750 h 3588041"/>
                <a:gd name="connsiteX2-6135" fmla="*/ 394335 w 1432560"/>
                <a:gd name="connsiteY2-6136" fmla="*/ 3076575 h 3588041"/>
                <a:gd name="connsiteX3-6137" fmla="*/ 746760 w 1432560"/>
                <a:gd name="connsiteY3-6138" fmla="*/ 2381250 h 3588041"/>
                <a:gd name="connsiteX4-6139" fmla="*/ 560070 w 1432560"/>
                <a:gd name="connsiteY4-6140" fmla="*/ 1922145 h 3588041"/>
                <a:gd name="connsiteX5-6141" fmla="*/ 0 w 1432560"/>
                <a:gd name="connsiteY5-6142" fmla="*/ 1870710 h 3588041"/>
                <a:gd name="connsiteX6-6143" fmla="*/ 394335 w 1432560"/>
                <a:gd name="connsiteY6-6144" fmla="*/ 1743075 h 3588041"/>
                <a:gd name="connsiteX7-6145" fmla="*/ 641985 w 1432560"/>
                <a:gd name="connsiteY7-6146" fmla="*/ 1876425 h 3588041"/>
                <a:gd name="connsiteX8-6147" fmla="*/ 822960 w 1432560"/>
                <a:gd name="connsiteY8-6148" fmla="*/ 1333500 h 3588041"/>
                <a:gd name="connsiteX9-6149" fmla="*/ 763429 w 1432560"/>
                <a:gd name="connsiteY9-6150" fmla="*/ 823913 h 3588041"/>
                <a:gd name="connsiteX10-6151" fmla="*/ 387985 w 1432560"/>
                <a:gd name="connsiteY10-6152" fmla="*/ 695325 h 3588041"/>
                <a:gd name="connsiteX11-6153" fmla="*/ 781686 w 1432560"/>
                <a:gd name="connsiteY11-6154" fmla="*/ 724693 h 3588041"/>
                <a:gd name="connsiteX12-6155" fmla="*/ 799148 w 1432560"/>
                <a:gd name="connsiteY12-6156" fmla="*/ 441325 h 3588041"/>
                <a:gd name="connsiteX13-6157" fmla="*/ 886460 w 1432560"/>
                <a:gd name="connsiteY13-6158" fmla="*/ 0 h 3588041"/>
                <a:gd name="connsiteX14-6159" fmla="*/ 857885 w 1432560"/>
                <a:gd name="connsiteY14-6160" fmla="*/ 679450 h 3588041"/>
                <a:gd name="connsiteX15-6161" fmla="*/ 921385 w 1432560"/>
                <a:gd name="connsiteY15-6162" fmla="*/ 1047750 h 3588041"/>
                <a:gd name="connsiteX16-6163" fmla="*/ 930910 w 1432560"/>
                <a:gd name="connsiteY16-6164" fmla="*/ 1295400 h 3588041"/>
                <a:gd name="connsiteX17-6165" fmla="*/ 1102360 w 1432560"/>
                <a:gd name="connsiteY17-6166" fmla="*/ 1187450 h 3588041"/>
                <a:gd name="connsiteX18-6167" fmla="*/ 1375410 w 1432560"/>
                <a:gd name="connsiteY18-6168" fmla="*/ 1171575 h 3588041"/>
                <a:gd name="connsiteX19-6169" fmla="*/ 1108710 w 1432560"/>
                <a:gd name="connsiteY19-6170" fmla="*/ 1254125 h 3588041"/>
                <a:gd name="connsiteX20-6171" fmla="*/ 889635 w 1432560"/>
                <a:gd name="connsiteY20-6172" fmla="*/ 1527175 h 3588041"/>
                <a:gd name="connsiteX21-6173" fmla="*/ 835660 w 1432560"/>
                <a:gd name="connsiteY21-6174" fmla="*/ 1895475 h 3588041"/>
                <a:gd name="connsiteX22-6175" fmla="*/ 1003935 w 1432560"/>
                <a:gd name="connsiteY22-6176" fmla="*/ 2308225 h 3588041"/>
                <a:gd name="connsiteX23-6177" fmla="*/ 895985 w 1432560"/>
                <a:gd name="connsiteY23-6178" fmla="*/ 2578100 h 3588041"/>
                <a:gd name="connsiteX24-6179" fmla="*/ 1213485 w 1432560"/>
                <a:gd name="connsiteY24-6180" fmla="*/ 2533650 h 3588041"/>
                <a:gd name="connsiteX25-6181" fmla="*/ 1432560 w 1432560"/>
                <a:gd name="connsiteY25-6182" fmla="*/ 2626519 h 3588041"/>
                <a:gd name="connsiteX26-6183" fmla="*/ 1188085 w 1432560"/>
                <a:gd name="connsiteY26-6184" fmla="*/ 2590800 h 3588041"/>
                <a:gd name="connsiteX27-6185" fmla="*/ 832485 w 1432560"/>
                <a:gd name="connsiteY27-6186" fmla="*/ 2733675 h 3588041"/>
                <a:gd name="connsiteX28-6187" fmla="*/ 689610 w 1432560"/>
                <a:gd name="connsiteY28-6188" fmla="*/ 3086100 h 3588041"/>
                <a:gd name="connsiteX29-6189" fmla="*/ 918210 w 1432560"/>
                <a:gd name="connsiteY29-6190" fmla="*/ 3419475 h 3588041"/>
                <a:gd name="connsiteX30-6191" fmla="*/ 1016635 w 1432560"/>
                <a:gd name="connsiteY30-6192" fmla="*/ 3581400 h 3588041"/>
                <a:gd name="connsiteX0-6193" fmla="*/ 1016635 w 1432560"/>
                <a:gd name="connsiteY0-6194" fmla="*/ 3581400 h 3588041"/>
                <a:gd name="connsiteX1-6195" fmla="*/ 591185 w 1432560"/>
                <a:gd name="connsiteY1-6196" fmla="*/ 3587750 h 3588041"/>
                <a:gd name="connsiteX2-6197" fmla="*/ 394335 w 1432560"/>
                <a:gd name="connsiteY2-6198" fmla="*/ 3076575 h 3588041"/>
                <a:gd name="connsiteX3-6199" fmla="*/ 746760 w 1432560"/>
                <a:gd name="connsiteY3-6200" fmla="*/ 2381250 h 3588041"/>
                <a:gd name="connsiteX4-6201" fmla="*/ 560070 w 1432560"/>
                <a:gd name="connsiteY4-6202" fmla="*/ 1922145 h 3588041"/>
                <a:gd name="connsiteX5-6203" fmla="*/ 0 w 1432560"/>
                <a:gd name="connsiteY5-6204" fmla="*/ 1870710 h 3588041"/>
                <a:gd name="connsiteX6-6205" fmla="*/ 394335 w 1432560"/>
                <a:gd name="connsiteY6-6206" fmla="*/ 1743075 h 3588041"/>
                <a:gd name="connsiteX7-6207" fmla="*/ 641985 w 1432560"/>
                <a:gd name="connsiteY7-6208" fmla="*/ 1876425 h 3588041"/>
                <a:gd name="connsiteX8-6209" fmla="*/ 822960 w 1432560"/>
                <a:gd name="connsiteY8-6210" fmla="*/ 1333500 h 3588041"/>
                <a:gd name="connsiteX9-6211" fmla="*/ 763429 w 1432560"/>
                <a:gd name="connsiteY9-6212" fmla="*/ 823913 h 3588041"/>
                <a:gd name="connsiteX10-6213" fmla="*/ 387985 w 1432560"/>
                <a:gd name="connsiteY10-6214" fmla="*/ 695325 h 3588041"/>
                <a:gd name="connsiteX11-6215" fmla="*/ 781686 w 1432560"/>
                <a:gd name="connsiteY11-6216" fmla="*/ 724693 h 3588041"/>
                <a:gd name="connsiteX12-6217" fmla="*/ 799148 w 1432560"/>
                <a:gd name="connsiteY12-6218" fmla="*/ 441325 h 3588041"/>
                <a:gd name="connsiteX13-6219" fmla="*/ 886460 w 1432560"/>
                <a:gd name="connsiteY13-6220" fmla="*/ 0 h 3588041"/>
                <a:gd name="connsiteX14-6221" fmla="*/ 857885 w 1432560"/>
                <a:gd name="connsiteY14-6222" fmla="*/ 679450 h 3588041"/>
                <a:gd name="connsiteX15-6223" fmla="*/ 921385 w 1432560"/>
                <a:gd name="connsiteY15-6224" fmla="*/ 1047750 h 3588041"/>
                <a:gd name="connsiteX16-6225" fmla="*/ 930910 w 1432560"/>
                <a:gd name="connsiteY16-6226" fmla="*/ 1295400 h 3588041"/>
                <a:gd name="connsiteX17-6227" fmla="*/ 1102360 w 1432560"/>
                <a:gd name="connsiteY17-6228" fmla="*/ 1187450 h 3588041"/>
                <a:gd name="connsiteX18-6229" fmla="*/ 1375410 w 1432560"/>
                <a:gd name="connsiteY18-6230" fmla="*/ 1171575 h 3588041"/>
                <a:gd name="connsiteX19-6231" fmla="*/ 1108710 w 1432560"/>
                <a:gd name="connsiteY19-6232" fmla="*/ 1254125 h 3588041"/>
                <a:gd name="connsiteX20-6233" fmla="*/ 889635 w 1432560"/>
                <a:gd name="connsiteY20-6234" fmla="*/ 1527175 h 3588041"/>
                <a:gd name="connsiteX21-6235" fmla="*/ 835660 w 1432560"/>
                <a:gd name="connsiteY21-6236" fmla="*/ 1895475 h 3588041"/>
                <a:gd name="connsiteX22-6237" fmla="*/ 1003935 w 1432560"/>
                <a:gd name="connsiteY22-6238" fmla="*/ 2308225 h 3588041"/>
                <a:gd name="connsiteX23-6239" fmla="*/ 895985 w 1432560"/>
                <a:gd name="connsiteY23-6240" fmla="*/ 2578100 h 3588041"/>
                <a:gd name="connsiteX24-6241" fmla="*/ 1213485 w 1432560"/>
                <a:gd name="connsiteY24-6242" fmla="*/ 2533650 h 3588041"/>
                <a:gd name="connsiteX25-6243" fmla="*/ 1432560 w 1432560"/>
                <a:gd name="connsiteY25-6244" fmla="*/ 2626519 h 3588041"/>
                <a:gd name="connsiteX26-6245" fmla="*/ 1188085 w 1432560"/>
                <a:gd name="connsiteY26-6246" fmla="*/ 2590800 h 3588041"/>
                <a:gd name="connsiteX27-6247" fmla="*/ 832485 w 1432560"/>
                <a:gd name="connsiteY27-6248" fmla="*/ 2733675 h 3588041"/>
                <a:gd name="connsiteX28-6249" fmla="*/ 689610 w 1432560"/>
                <a:gd name="connsiteY28-6250" fmla="*/ 3086100 h 3588041"/>
                <a:gd name="connsiteX29-6251" fmla="*/ 918210 w 1432560"/>
                <a:gd name="connsiteY29-6252" fmla="*/ 3419475 h 3588041"/>
                <a:gd name="connsiteX30-6253" fmla="*/ 1016635 w 1432560"/>
                <a:gd name="connsiteY30-6254" fmla="*/ 3581400 h 3588041"/>
                <a:gd name="connsiteX0-6255" fmla="*/ 1016635 w 1432560"/>
                <a:gd name="connsiteY0-6256" fmla="*/ 3581400 h 3588041"/>
                <a:gd name="connsiteX1-6257" fmla="*/ 591185 w 1432560"/>
                <a:gd name="connsiteY1-6258" fmla="*/ 3587750 h 3588041"/>
                <a:gd name="connsiteX2-6259" fmla="*/ 394335 w 1432560"/>
                <a:gd name="connsiteY2-6260" fmla="*/ 3076575 h 3588041"/>
                <a:gd name="connsiteX3-6261" fmla="*/ 746760 w 1432560"/>
                <a:gd name="connsiteY3-6262" fmla="*/ 2381250 h 3588041"/>
                <a:gd name="connsiteX4-6263" fmla="*/ 560070 w 1432560"/>
                <a:gd name="connsiteY4-6264" fmla="*/ 1922145 h 3588041"/>
                <a:gd name="connsiteX5-6265" fmla="*/ 0 w 1432560"/>
                <a:gd name="connsiteY5-6266" fmla="*/ 1870710 h 3588041"/>
                <a:gd name="connsiteX6-6267" fmla="*/ 400685 w 1432560"/>
                <a:gd name="connsiteY6-6268" fmla="*/ 1771650 h 3588041"/>
                <a:gd name="connsiteX7-6269" fmla="*/ 641985 w 1432560"/>
                <a:gd name="connsiteY7-6270" fmla="*/ 1876425 h 3588041"/>
                <a:gd name="connsiteX8-6271" fmla="*/ 822960 w 1432560"/>
                <a:gd name="connsiteY8-6272" fmla="*/ 1333500 h 3588041"/>
                <a:gd name="connsiteX9-6273" fmla="*/ 763429 w 1432560"/>
                <a:gd name="connsiteY9-6274" fmla="*/ 823913 h 3588041"/>
                <a:gd name="connsiteX10-6275" fmla="*/ 387985 w 1432560"/>
                <a:gd name="connsiteY10-6276" fmla="*/ 695325 h 3588041"/>
                <a:gd name="connsiteX11-6277" fmla="*/ 781686 w 1432560"/>
                <a:gd name="connsiteY11-6278" fmla="*/ 724693 h 3588041"/>
                <a:gd name="connsiteX12-6279" fmla="*/ 799148 w 1432560"/>
                <a:gd name="connsiteY12-6280" fmla="*/ 441325 h 3588041"/>
                <a:gd name="connsiteX13-6281" fmla="*/ 886460 w 1432560"/>
                <a:gd name="connsiteY13-6282" fmla="*/ 0 h 3588041"/>
                <a:gd name="connsiteX14-6283" fmla="*/ 857885 w 1432560"/>
                <a:gd name="connsiteY14-6284" fmla="*/ 679450 h 3588041"/>
                <a:gd name="connsiteX15-6285" fmla="*/ 921385 w 1432560"/>
                <a:gd name="connsiteY15-6286" fmla="*/ 1047750 h 3588041"/>
                <a:gd name="connsiteX16-6287" fmla="*/ 930910 w 1432560"/>
                <a:gd name="connsiteY16-6288" fmla="*/ 1295400 h 3588041"/>
                <a:gd name="connsiteX17-6289" fmla="*/ 1102360 w 1432560"/>
                <a:gd name="connsiteY17-6290" fmla="*/ 1187450 h 3588041"/>
                <a:gd name="connsiteX18-6291" fmla="*/ 1375410 w 1432560"/>
                <a:gd name="connsiteY18-6292" fmla="*/ 1171575 h 3588041"/>
                <a:gd name="connsiteX19-6293" fmla="*/ 1108710 w 1432560"/>
                <a:gd name="connsiteY19-6294" fmla="*/ 1254125 h 3588041"/>
                <a:gd name="connsiteX20-6295" fmla="*/ 889635 w 1432560"/>
                <a:gd name="connsiteY20-6296" fmla="*/ 1527175 h 3588041"/>
                <a:gd name="connsiteX21-6297" fmla="*/ 835660 w 1432560"/>
                <a:gd name="connsiteY21-6298" fmla="*/ 1895475 h 3588041"/>
                <a:gd name="connsiteX22-6299" fmla="*/ 1003935 w 1432560"/>
                <a:gd name="connsiteY22-6300" fmla="*/ 2308225 h 3588041"/>
                <a:gd name="connsiteX23-6301" fmla="*/ 895985 w 1432560"/>
                <a:gd name="connsiteY23-6302" fmla="*/ 2578100 h 3588041"/>
                <a:gd name="connsiteX24-6303" fmla="*/ 1213485 w 1432560"/>
                <a:gd name="connsiteY24-6304" fmla="*/ 2533650 h 3588041"/>
                <a:gd name="connsiteX25-6305" fmla="*/ 1432560 w 1432560"/>
                <a:gd name="connsiteY25-6306" fmla="*/ 2626519 h 3588041"/>
                <a:gd name="connsiteX26-6307" fmla="*/ 1188085 w 1432560"/>
                <a:gd name="connsiteY26-6308" fmla="*/ 2590800 h 3588041"/>
                <a:gd name="connsiteX27-6309" fmla="*/ 832485 w 1432560"/>
                <a:gd name="connsiteY27-6310" fmla="*/ 2733675 h 3588041"/>
                <a:gd name="connsiteX28-6311" fmla="*/ 689610 w 1432560"/>
                <a:gd name="connsiteY28-6312" fmla="*/ 3086100 h 3588041"/>
                <a:gd name="connsiteX29-6313" fmla="*/ 918210 w 1432560"/>
                <a:gd name="connsiteY29-6314" fmla="*/ 3419475 h 3588041"/>
                <a:gd name="connsiteX30-6315" fmla="*/ 1016635 w 1432560"/>
                <a:gd name="connsiteY30-6316" fmla="*/ 3581400 h 3588041"/>
                <a:gd name="connsiteX0-6317" fmla="*/ 1016635 w 1432560"/>
                <a:gd name="connsiteY0-6318" fmla="*/ 3581400 h 3588041"/>
                <a:gd name="connsiteX1-6319" fmla="*/ 591185 w 1432560"/>
                <a:gd name="connsiteY1-6320" fmla="*/ 3587750 h 3588041"/>
                <a:gd name="connsiteX2-6321" fmla="*/ 394335 w 1432560"/>
                <a:gd name="connsiteY2-6322" fmla="*/ 3076575 h 3588041"/>
                <a:gd name="connsiteX3-6323" fmla="*/ 746760 w 1432560"/>
                <a:gd name="connsiteY3-6324" fmla="*/ 2381250 h 3588041"/>
                <a:gd name="connsiteX4-6325" fmla="*/ 560070 w 1432560"/>
                <a:gd name="connsiteY4-6326" fmla="*/ 1922145 h 3588041"/>
                <a:gd name="connsiteX5-6327" fmla="*/ 0 w 1432560"/>
                <a:gd name="connsiteY5-6328" fmla="*/ 1870710 h 3588041"/>
                <a:gd name="connsiteX6-6329" fmla="*/ 400685 w 1432560"/>
                <a:gd name="connsiteY6-6330" fmla="*/ 1771650 h 3588041"/>
                <a:gd name="connsiteX7-6331" fmla="*/ 641985 w 1432560"/>
                <a:gd name="connsiteY7-6332" fmla="*/ 1876425 h 3588041"/>
                <a:gd name="connsiteX8-6333" fmla="*/ 822960 w 1432560"/>
                <a:gd name="connsiteY8-6334" fmla="*/ 1333500 h 3588041"/>
                <a:gd name="connsiteX9-6335" fmla="*/ 763429 w 1432560"/>
                <a:gd name="connsiteY9-6336" fmla="*/ 823913 h 3588041"/>
                <a:gd name="connsiteX10-6337" fmla="*/ 387985 w 1432560"/>
                <a:gd name="connsiteY10-6338" fmla="*/ 695325 h 3588041"/>
                <a:gd name="connsiteX11-6339" fmla="*/ 781686 w 1432560"/>
                <a:gd name="connsiteY11-6340" fmla="*/ 724693 h 3588041"/>
                <a:gd name="connsiteX12-6341" fmla="*/ 799148 w 1432560"/>
                <a:gd name="connsiteY12-6342" fmla="*/ 441325 h 3588041"/>
                <a:gd name="connsiteX13-6343" fmla="*/ 886460 w 1432560"/>
                <a:gd name="connsiteY13-6344" fmla="*/ 0 h 3588041"/>
                <a:gd name="connsiteX14-6345" fmla="*/ 857885 w 1432560"/>
                <a:gd name="connsiteY14-6346" fmla="*/ 679450 h 3588041"/>
                <a:gd name="connsiteX15-6347" fmla="*/ 921385 w 1432560"/>
                <a:gd name="connsiteY15-6348" fmla="*/ 1047750 h 3588041"/>
                <a:gd name="connsiteX16-6349" fmla="*/ 930910 w 1432560"/>
                <a:gd name="connsiteY16-6350" fmla="*/ 1295400 h 3588041"/>
                <a:gd name="connsiteX17-6351" fmla="*/ 1102360 w 1432560"/>
                <a:gd name="connsiteY17-6352" fmla="*/ 1187450 h 3588041"/>
                <a:gd name="connsiteX18-6353" fmla="*/ 1375410 w 1432560"/>
                <a:gd name="connsiteY18-6354" fmla="*/ 1171575 h 3588041"/>
                <a:gd name="connsiteX19-6355" fmla="*/ 1108710 w 1432560"/>
                <a:gd name="connsiteY19-6356" fmla="*/ 1254125 h 3588041"/>
                <a:gd name="connsiteX20-6357" fmla="*/ 889635 w 1432560"/>
                <a:gd name="connsiteY20-6358" fmla="*/ 1527175 h 3588041"/>
                <a:gd name="connsiteX21-6359" fmla="*/ 835660 w 1432560"/>
                <a:gd name="connsiteY21-6360" fmla="*/ 1895475 h 3588041"/>
                <a:gd name="connsiteX22-6361" fmla="*/ 1003935 w 1432560"/>
                <a:gd name="connsiteY22-6362" fmla="*/ 2308225 h 3588041"/>
                <a:gd name="connsiteX23-6363" fmla="*/ 895985 w 1432560"/>
                <a:gd name="connsiteY23-6364" fmla="*/ 2578100 h 3588041"/>
                <a:gd name="connsiteX24-6365" fmla="*/ 1213485 w 1432560"/>
                <a:gd name="connsiteY24-6366" fmla="*/ 2533650 h 3588041"/>
                <a:gd name="connsiteX25-6367" fmla="*/ 1432560 w 1432560"/>
                <a:gd name="connsiteY25-6368" fmla="*/ 2626519 h 3588041"/>
                <a:gd name="connsiteX26-6369" fmla="*/ 1188085 w 1432560"/>
                <a:gd name="connsiteY26-6370" fmla="*/ 2590800 h 3588041"/>
                <a:gd name="connsiteX27-6371" fmla="*/ 832485 w 1432560"/>
                <a:gd name="connsiteY27-6372" fmla="*/ 2733675 h 3588041"/>
                <a:gd name="connsiteX28-6373" fmla="*/ 689610 w 1432560"/>
                <a:gd name="connsiteY28-6374" fmla="*/ 3086100 h 3588041"/>
                <a:gd name="connsiteX29-6375" fmla="*/ 918210 w 1432560"/>
                <a:gd name="connsiteY29-6376" fmla="*/ 3419475 h 3588041"/>
                <a:gd name="connsiteX30-6377" fmla="*/ 1016635 w 1432560"/>
                <a:gd name="connsiteY30-6378" fmla="*/ 3581400 h 3588041"/>
                <a:gd name="connsiteX0-6379" fmla="*/ 1016635 w 1432560"/>
                <a:gd name="connsiteY0-6380" fmla="*/ 3581400 h 3588041"/>
                <a:gd name="connsiteX1-6381" fmla="*/ 591185 w 1432560"/>
                <a:gd name="connsiteY1-6382" fmla="*/ 3587750 h 3588041"/>
                <a:gd name="connsiteX2-6383" fmla="*/ 394335 w 1432560"/>
                <a:gd name="connsiteY2-6384" fmla="*/ 3076575 h 3588041"/>
                <a:gd name="connsiteX3-6385" fmla="*/ 746760 w 1432560"/>
                <a:gd name="connsiteY3-6386" fmla="*/ 2381250 h 3588041"/>
                <a:gd name="connsiteX4-6387" fmla="*/ 560070 w 1432560"/>
                <a:gd name="connsiteY4-6388" fmla="*/ 1922145 h 3588041"/>
                <a:gd name="connsiteX5-6389" fmla="*/ 0 w 1432560"/>
                <a:gd name="connsiteY5-6390" fmla="*/ 1870710 h 3588041"/>
                <a:gd name="connsiteX6-6391" fmla="*/ 422910 w 1432560"/>
                <a:gd name="connsiteY6-6392" fmla="*/ 1787525 h 3588041"/>
                <a:gd name="connsiteX7-6393" fmla="*/ 641985 w 1432560"/>
                <a:gd name="connsiteY7-6394" fmla="*/ 1876425 h 3588041"/>
                <a:gd name="connsiteX8-6395" fmla="*/ 822960 w 1432560"/>
                <a:gd name="connsiteY8-6396" fmla="*/ 1333500 h 3588041"/>
                <a:gd name="connsiteX9-6397" fmla="*/ 763429 w 1432560"/>
                <a:gd name="connsiteY9-6398" fmla="*/ 823913 h 3588041"/>
                <a:gd name="connsiteX10-6399" fmla="*/ 387985 w 1432560"/>
                <a:gd name="connsiteY10-6400" fmla="*/ 695325 h 3588041"/>
                <a:gd name="connsiteX11-6401" fmla="*/ 781686 w 1432560"/>
                <a:gd name="connsiteY11-6402" fmla="*/ 724693 h 3588041"/>
                <a:gd name="connsiteX12-6403" fmla="*/ 799148 w 1432560"/>
                <a:gd name="connsiteY12-6404" fmla="*/ 441325 h 3588041"/>
                <a:gd name="connsiteX13-6405" fmla="*/ 886460 w 1432560"/>
                <a:gd name="connsiteY13-6406" fmla="*/ 0 h 3588041"/>
                <a:gd name="connsiteX14-6407" fmla="*/ 857885 w 1432560"/>
                <a:gd name="connsiteY14-6408" fmla="*/ 679450 h 3588041"/>
                <a:gd name="connsiteX15-6409" fmla="*/ 921385 w 1432560"/>
                <a:gd name="connsiteY15-6410" fmla="*/ 1047750 h 3588041"/>
                <a:gd name="connsiteX16-6411" fmla="*/ 930910 w 1432560"/>
                <a:gd name="connsiteY16-6412" fmla="*/ 1295400 h 3588041"/>
                <a:gd name="connsiteX17-6413" fmla="*/ 1102360 w 1432560"/>
                <a:gd name="connsiteY17-6414" fmla="*/ 1187450 h 3588041"/>
                <a:gd name="connsiteX18-6415" fmla="*/ 1375410 w 1432560"/>
                <a:gd name="connsiteY18-6416" fmla="*/ 1171575 h 3588041"/>
                <a:gd name="connsiteX19-6417" fmla="*/ 1108710 w 1432560"/>
                <a:gd name="connsiteY19-6418" fmla="*/ 1254125 h 3588041"/>
                <a:gd name="connsiteX20-6419" fmla="*/ 889635 w 1432560"/>
                <a:gd name="connsiteY20-6420" fmla="*/ 1527175 h 3588041"/>
                <a:gd name="connsiteX21-6421" fmla="*/ 835660 w 1432560"/>
                <a:gd name="connsiteY21-6422" fmla="*/ 1895475 h 3588041"/>
                <a:gd name="connsiteX22-6423" fmla="*/ 1003935 w 1432560"/>
                <a:gd name="connsiteY22-6424" fmla="*/ 2308225 h 3588041"/>
                <a:gd name="connsiteX23-6425" fmla="*/ 895985 w 1432560"/>
                <a:gd name="connsiteY23-6426" fmla="*/ 2578100 h 3588041"/>
                <a:gd name="connsiteX24-6427" fmla="*/ 1213485 w 1432560"/>
                <a:gd name="connsiteY24-6428" fmla="*/ 2533650 h 3588041"/>
                <a:gd name="connsiteX25-6429" fmla="*/ 1432560 w 1432560"/>
                <a:gd name="connsiteY25-6430" fmla="*/ 2626519 h 3588041"/>
                <a:gd name="connsiteX26-6431" fmla="*/ 1188085 w 1432560"/>
                <a:gd name="connsiteY26-6432" fmla="*/ 2590800 h 3588041"/>
                <a:gd name="connsiteX27-6433" fmla="*/ 832485 w 1432560"/>
                <a:gd name="connsiteY27-6434" fmla="*/ 2733675 h 3588041"/>
                <a:gd name="connsiteX28-6435" fmla="*/ 689610 w 1432560"/>
                <a:gd name="connsiteY28-6436" fmla="*/ 3086100 h 3588041"/>
                <a:gd name="connsiteX29-6437" fmla="*/ 918210 w 1432560"/>
                <a:gd name="connsiteY29-6438" fmla="*/ 3419475 h 3588041"/>
                <a:gd name="connsiteX30-6439" fmla="*/ 1016635 w 1432560"/>
                <a:gd name="connsiteY30-6440" fmla="*/ 3581400 h 3588041"/>
                <a:gd name="connsiteX0-6441" fmla="*/ 1016635 w 1432560"/>
                <a:gd name="connsiteY0-6442" fmla="*/ 3581400 h 3588041"/>
                <a:gd name="connsiteX1-6443" fmla="*/ 591185 w 1432560"/>
                <a:gd name="connsiteY1-6444" fmla="*/ 3587750 h 3588041"/>
                <a:gd name="connsiteX2-6445" fmla="*/ 394335 w 1432560"/>
                <a:gd name="connsiteY2-6446" fmla="*/ 3076575 h 3588041"/>
                <a:gd name="connsiteX3-6447" fmla="*/ 746760 w 1432560"/>
                <a:gd name="connsiteY3-6448" fmla="*/ 2381250 h 3588041"/>
                <a:gd name="connsiteX4-6449" fmla="*/ 569595 w 1432560"/>
                <a:gd name="connsiteY4-6450" fmla="*/ 1925320 h 3588041"/>
                <a:gd name="connsiteX5-6451" fmla="*/ 0 w 1432560"/>
                <a:gd name="connsiteY5-6452" fmla="*/ 1870710 h 3588041"/>
                <a:gd name="connsiteX6-6453" fmla="*/ 422910 w 1432560"/>
                <a:gd name="connsiteY6-6454" fmla="*/ 1787525 h 3588041"/>
                <a:gd name="connsiteX7-6455" fmla="*/ 641985 w 1432560"/>
                <a:gd name="connsiteY7-6456" fmla="*/ 1876425 h 3588041"/>
                <a:gd name="connsiteX8-6457" fmla="*/ 822960 w 1432560"/>
                <a:gd name="connsiteY8-6458" fmla="*/ 1333500 h 3588041"/>
                <a:gd name="connsiteX9-6459" fmla="*/ 763429 w 1432560"/>
                <a:gd name="connsiteY9-6460" fmla="*/ 823913 h 3588041"/>
                <a:gd name="connsiteX10-6461" fmla="*/ 387985 w 1432560"/>
                <a:gd name="connsiteY10-6462" fmla="*/ 695325 h 3588041"/>
                <a:gd name="connsiteX11-6463" fmla="*/ 781686 w 1432560"/>
                <a:gd name="connsiteY11-6464" fmla="*/ 724693 h 3588041"/>
                <a:gd name="connsiteX12-6465" fmla="*/ 799148 w 1432560"/>
                <a:gd name="connsiteY12-6466" fmla="*/ 441325 h 3588041"/>
                <a:gd name="connsiteX13-6467" fmla="*/ 886460 w 1432560"/>
                <a:gd name="connsiteY13-6468" fmla="*/ 0 h 3588041"/>
                <a:gd name="connsiteX14-6469" fmla="*/ 857885 w 1432560"/>
                <a:gd name="connsiteY14-6470" fmla="*/ 679450 h 3588041"/>
                <a:gd name="connsiteX15-6471" fmla="*/ 921385 w 1432560"/>
                <a:gd name="connsiteY15-6472" fmla="*/ 1047750 h 3588041"/>
                <a:gd name="connsiteX16-6473" fmla="*/ 930910 w 1432560"/>
                <a:gd name="connsiteY16-6474" fmla="*/ 1295400 h 3588041"/>
                <a:gd name="connsiteX17-6475" fmla="*/ 1102360 w 1432560"/>
                <a:gd name="connsiteY17-6476" fmla="*/ 1187450 h 3588041"/>
                <a:gd name="connsiteX18-6477" fmla="*/ 1375410 w 1432560"/>
                <a:gd name="connsiteY18-6478" fmla="*/ 1171575 h 3588041"/>
                <a:gd name="connsiteX19-6479" fmla="*/ 1108710 w 1432560"/>
                <a:gd name="connsiteY19-6480" fmla="*/ 1254125 h 3588041"/>
                <a:gd name="connsiteX20-6481" fmla="*/ 889635 w 1432560"/>
                <a:gd name="connsiteY20-6482" fmla="*/ 1527175 h 3588041"/>
                <a:gd name="connsiteX21-6483" fmla="*/ 835660 w 1432560"/>
                <a:gd name="connsiteY21-6484" fmla="*/ 1895475 h 3588041"/>
                <a:gd name="connsiteX22-6485" fmla="*/ 1003935 w 1432560"/>
                <a:gd name="connsiteY22-6486" fmla="*/ 2308225 h 3588041"/>
                <a:gd name="connsiteX23-6487" fmla="*/ 895985 w 1432560"/>
                <a:gd name="connsiteY23-6488" fmla="*/ 2578100 h 3588041"/>
                <a:gd name="connsiteX24-6489" fmla="*/ 1213485 w 1432560"/>
                <a:gd name="connsiteY24-6490" fmla="*/ 2533650 h 3588041"/>
                <a:gd name="connsiteX25-6491" fmla="*/ 1432560 w 1432560"/>
                <a:gd name="connsiteY25-6492" fmla="*/ 2626519 h 3588041"/>
                <a:gd name="connsiteX26-6493" fmla="*/ 1188085 w 1432560"/>
                <a:gd name="connsiteY26-6494" fmla="*/ 2590800 h 3588041"/>
                <a:gd name="connsiteX27-6495" fmla="*/ 832485 w 1432560"/>
                <a:gd name="connsiteY27-6496" fmla="*/ 2733675 h 3588041"/>
                <a:gd name="connsiteX28-6497" fmla="*/ 689610 w 1432560"/>
                <a:gd name="connsiteY28-6498" fmla="*/ 3086100 h 3588041"/>
                <a:gd name="connsiteX29-6499" fmla="*/ 918210 w 1432560"/>
                <a:gd name="connsiteY29-6500" fmla="*/ 3419475 h 3588041"/>
                <a:gd name="connsiteX30-6501" fmla="*/ 1016635 w 1432560"/>
                <a:gd name="connsiteY30-6502" fmla="*/ 3581400 h 3588041"/>
                <a:gd name="connsiteX0-6503" fmla="*/ 1016635 w 1432560"/>
                <a:gd name="connsiteY0-6504" fmla="*/ 3581400 h 3588041"/>
                <a:gd name="connsiteX1-6505" fmla="*/ 591185 w 1432560"/>
                <a:gd name="connsiteY1-6506" fmla="*/ 3587750 h 3588041"/>
                <a:gd name="connsiteX2-6507" fmla="*/ 394335 w 1432560"/>
                <a:gd name="connsiteY2-6508" fmla="*/ 3076575 h 3588041"/>
                <a:gd name="connsiteX3-6509" fmla="*/ 746760 w 1432560"/>
                <a:gd name="connsiteY3-6510" fmla="*/ 2381250 h 3588041"/>
                <a:gd name="connsiteX4-6511" fmla="*/ 582295 w 1432560"/>
                <a:gd name="connsiteY4-6512" fmla="*/ 1953895 h 3588041"/>
                <a:gd name="connsiteX5-6513" fmla="*/ 0 w 1432560"/>
                <a:gd name="connsiteY5-6514" fmla="*/ 1870710 h 3588041"/>
                <a:gd name="connsiteX6-6515" fmla="*/ 422910 w 1432560"/>
                <a:gd name="connsiteY6-6516" fmla="*/ 1787525 h 3588041"/>
                <a:gd name="connsiteX7-6517" fmla="*/ 641985 w 1432560"/>
                <a:gd name="connsiteY7-6518" fmla="*/ 1876425 h 3588041"/>
                <a:gd name="connsiteX8-6519" fmla="*/ 822960 w 1432560"/>
                <a:gd name="connsiteY8-6520" fmla="*/ 1333500 h 3588041"/>
                <a:gd name="connsiteX9-6521" fmla="*/ 763429 w 1432560"/>
                <a:gd name="connsiteY9-6522" fmla="*/ 823913 h 3588041"/>
                <a:gd name="connsiteX10-6523" fmla="*/ 387985 w 1432560"/>
                <a:gd name="connsiteY10-6524" fmla="*/ 695325 h 3588041"/>
                <a:gd name="connsiteX11-6525" fmla="*/ 781686 w 1432560"/>
                <a:gd name="connsiteY11-6526" fmla="*/ 724693 h 3588041"/>
                <a:gd name="connsiteX12-6527" fmla="*/ 799148 w 1432560"/>
                <a:gd name="connsiteY12-6528" fmla="*/ 441325 h 3588041"/>
                <a:gd name="connsiteX13-6529" fmla="*/ 886460 w 1432560"/>
                <a:gd name="connsiteY13-6530" fmla="*/ 0 h 3588041"/>
                <a:gd name="connsiteX14-6531" fmla="*/ 857885 w 1432560"/>
                <a:gd name="connsiteY14-6532" fmla="*/ 679450 h 3588041"/>
                <a:gd name="connsiteX15-6533" fmla="*/ 921385 w 1432560"/>
                <a:gd name="connsiteY15-6534" fmla="*/ 1047750 h 3588041"/>
                <a:gd name="connsiteX16-6535" fmla="*/ 930910 w 1432560"/>
                <a:gd name="connsiteY16-6536" fmla="*/ 1295400 h 3588041"/>
                <a:gd name="connsiteX17-6537" fmla="*/ 1102360 w 1432560"/>
                <a:gd name="connsiteY17-6538" fmla="*/ 1187450 h 3588041"/>
                <a:gd name="connsiteX18-6539" fmla="*/ 1375410 w 1432560"/>
                <a:gd name="connsiteY18-6540" fmla="*/ 1171575 h 3588041"/>
                <a:gd name="connsiteX19-6541" fmla="*/ 1108710 w 1432560"/>
                <a:gd name="connsiteY19-6542" fmla="*/ 1254125 h 3588041"/>
                <a:gd name="connsiteX20-6543" fmla="*/ 889635 w 1432560"/>
                <a:gd name="connsiteY20-6544" fmla="*/ 1527175 h 3588041"/>
                <a:gd name="connsiteX21-6545" fmla="*/ 835660 w 1432560"/>
                <a:gd name="connsiteY21-6546" fmla="*/ 1895475 h 3588041"/>
                <a:gd name="connsiteX22-6547" fmla="*/ 1003935 w 1432560"/>
                <a:gd name="connsiteY22-6548" fmla="*/ 2308225 h 3588041"/>
                <a:gd name="connsiteX23-6549" fmla="*/ 895985 w 1432560"/>
                <a:gd name="connsiteY23-6550" fmla="*/ 2578100 h 3588041"/>
                <a:gd name="connsiteX24-6551" fmla="*/ 1213485 w 1432560"/>
                <a:gd name="connsiteY24-6552" fmla="*/ 2533650 h 3588041"/>
                <a:gd name="connsiteX25-6553" fmla="*/ 1432560 w 1432560"/>
                <a:gd name="connsiteY25-6554" fmla="*/ 2626519 h 3588041"/>
                <a:gd name="connsiteX26-6555" fmla="*/ 1188085 w 1432560"/>
                <a:gd name="connsiteY26-6556" fmla="*/ 2590800 h 3588041"/>
                <a:gd name="connsiteX27-6557" fmla="*/ 832485 w 1432560"/>
                <a:gd name="connsiteY27-6558" fmla="*/ 2733675 h 3588041"/>
                <a:gd name="connsiteX28-6559" fmla="*/ 689610 w 1432560"/>
                <a:gd name="connsiteY28-6560" fmla="*/ 3086100 h 3588041"/>
                <a:gd name="connsiteX29-6561" fmla="*/ 918210 w 1432560"/>
                <a:gd name="connsiteY29-6562" fmla="*/ 3419475 h 3588041"/>
                <a:gd name="connsiteX30-6563" fmla="*/ 1016635 w 1432560"/>
                <a:gd name="connsiteY30-6564" fmla="*/ 3581400 h 3588041"/>
                <a:gd name="connsiteX0-6565" fmla="*/ 1016635 w 1432560"/>
                <a:gd name="connsiteY0-6566" fmla="*/ 3581400 h 3588041"/>
                <a:gd name="connsiteX1-6567" fmla="*/ 591185 w 1432560"/>
                <a:gd name="connsiteY1-6568" fmla="*/ 3587750 h 3588041"/>
                <a:gd name="connsiteX2-6569" fmla="*/ 394335 w 1432560"/>
                <a:gd name="connsiteY2-6570" fmla="*/ 3076575 h 3588041"/>
                <a:gd name="connsiteX3-6571" fmla="*/ 746760 w 1432560"/>
                <a:gd name="connsiteY3-6572" fmla="*/ 2381250 h 3588041"/>
                <a:gd name="connsiteX4-6573" fmla="*/ 582295 w 1432560"/>
                <a:gd name="connsiteY4-6574" fmla="*/ 1953895 h 3588041"/>
                <a:gd name="connsiteX5-6575" fmla="*/ 0 w 1432560"/>
                <a:gd name="connsiteY5-6576" fmla="*/ 1870710 h 3588041"/>
                <a:gd name="connsiteX6-6577" fmla="*/ 422910 w 1432560"/>
                <a:gd name="connsiteY6-6578" fmla="*/ 1787525 h 3588041"/>
                <a:gd name="connsiteX7-6579" fmla="*/ 641985 w 1432560"/>
                <a:gd name="connsiteY7-6580" fmla="*/ 1876425 h 3588041"/>
                <a:gd name="connsiteX8-6581" fmla="*/ 822960 w 1432560"/>
                <a:gd name="connsiteY8-6582" fmla="*/ 1333500 h 3588041"/>
                <a:gd name="connsiteX9-6583" fmla="*/ 763429 w 1432560"/>
                <a:gd name="connsiteY9-6584" fmla="*/ 823913 h 3588041"/>
                <a:gd name="connsiteX10-6585" fmla="*/ 387985 w 1432560"/>
                <a:gd name="connsiteY10-6586" fmla="*/ 695325 h 3588041"/>
                <a:gd name="connsiteX11-6587" fmla="*/ 781686 w 1432560"/>
                <a:gd name="connsiteY11-6588" fmla="*/ 724693 h 3588041"/>
                <a:gd name="connsiteX12-6589" fmla="*/ 799148 w 1432560"/>
                <a:gd name="connsiteY12-6590" fmla="*/ 441325 h 3588041"/>
                <a:gd name="connsiteX13-6591" fmla="*/ 886460 w 1432560"/>
                <a:gd name="connsiteY13-6592" fmla="*/ 0 h 3588041"/>
                <a:gd name="connsiteX14-6593" fmla="*/ 857885 w 1432560"/>
                <a:gd name="connsiteY14-6594" fmla="*/ 679450 h 3588041"/>
                <a:gd name="connsiteX15-6595" fmla="*/ 921385 w 1432560"/>
                <a:gd name="connsiteY15-6596" fmla="*/ 1047750 h 3588041"/>
                <a:gd name="connsiteX16-6597" fmla="*/ 930910 w 1432560"/>
                <a:gd name="connsiteY16-6598" fmla="*/ 1295400 h 3588041"/>
                <a:gd name="connsiteX17-6599" fmla="*/ 1102360 w 1432560"/>
                <a:gd name="connsiteY17-6600" fmla="*/ 1187450 h 3588041"/>
                <a:gd name="connsiteX18-6601" fmla="*/ 1375410 w 1432560"/>
                <a:gd name="connsiteY18-6602" fmla="*/ 1171575 h 3588041"/>
                <a:gd name="connsiteX19-6603" fmla="*/ 1108710 w 1432560"/>
                <a:gd name="connsiteY19-6604" fmla="*/ 1254125 h 3588041"/>
                <a:gd name="connsiteX20-6605" fmla="*/ 889635 w 1432560"/>
                <a:gd name="connsiteY20-6606" fmla="*/ 1527175 h 3588041"/>
                <a:gd name="connsiteX21-6607" fmla="*/ 835660 w 1432560"/>
                <a:gd name="connsiteY21-6608" fmla="*/ 1895475 h 3588041"/>
                <a:gd name="connsiteX22-6609" fmla="*/ 1003935 w 1432560"/>
                <a:gd name="connsiteY22-6610" fmla="*/ 2308225 h 3588041"/>
                <a:gd name="connsiteX23-6611" fmla="*/ 895985 w 1432560"/>
                <a:gd name="connsiteY23-6612" fmla="*/ 2578100 h 3588041"/>
                <a:gd name="connsiteX24-6613" fmla="*/ 1165860 w 1432560"/>
                <a:gd name="connsiteY24-6614" fmla="*/ 2524125 h 3588041"/>
                <a:gd name="connsiteX25-6615" fmla="*/ 1432560 w 1432560"/>
                <a:gd name="connsiteY25-6616" fmla="*/ 2626519 h 3588041"/>
                <a:gd name="connsiteX26-6617" fmla="*/ 1188085 w 1432560"/>
                <a:gd name="connsiteY26-6618" fmla="*/ 2590800 h 3588041"/>
                <a:gd name="connsiteX27-6619" fmla="*/ 832485 w 1432560"/>
                <a:gd name="connsiteY27-6620" fmla="*/ 2733675 h 3588041"/>
                <a:gd name="connsiteX28-6621" fmla="*/ 689610 w 1432560"/>
                <a:gd name="connsiteY28-6622" fmla="*/ 3086100 h 3588041"/>
                <a:gd name="connsiteX29-6623" fmla="*/ 918210 w 1432560"/>
                <a:gd name="connsiteY29-6624" fmla="*/ 3419475 h 3588041"/>
                <a:gd name="connsiteX30-6625" fmla="*/ 1016635 w 1432560"/>
                <a:gd name="connsiteY30-6626" fmla="*/ 3581400 h 3588041"/>
                <a:gd name="connsiteX0-6627" fmla="*/ 1016635 w 1432560"/>
                <a:gd name="connsiteY0-6628" fmla="*/ 3581400 h 3588041"/>
                <a:gd name="connsiteX1-6629" fmla="*/ 591185 w 1432560"/>
                <a:gd name="connsiteY1-6630" fmla="*/ 3587750 h 3588041"/>
                <a:gd name="connsiteX2-6631" fmla="*/ 394335 w 1432560"/>
                <a:gd name="connsiteY2-6632" fmla="*/ 3076575 h 3588041"/>
                <a:gd name="connsiteX3-6633" fmla="*/ 746760 w 1432560"/>
                <a:gd name="connsiteY3-6634" fmla="*/ 2381250 h 3588041"/>
                <a:gd name="connsiteX4-6635" fmla="*/ 582295 w 1432560"/>
                <a:gd name="connsiteY4-6636" fmla="*/ 1953895 h 3588041"/>
                <a:gd name="connsiteX5-6637" fmla="*/ 0 w 1432560"/>
                <a:gd name="connsiteY5-6638" fmla="*/ 1870710 h 3588041"/>
                <a:gd name="connsiteX6-6639" fmla="*/ 422910 w 1432560"/>
                <a:gd name="connsiteY6-6640" fmla="*/ 1787525 h 3588041"/>
                <a:gd name="connsiteX7-6641" fmla="*/ 641985 w 1432560"/>
                <a:gd name="connsiteY7-6642" fmla="*/ 1876425 h 3588041"/>
                <a:gd name="connsiteX8-6643" fmla="*/ 822960 w 1432560"/>
                <a:gd name="connsiteY8-6644" fmla="*/ 1333500 h 3588041"/>
                <a:gd name="connsiteX9-6645" fmla="*/ 763429 w 1432560"/>
                <a:gd name="connsiteY9-6646" fmla="*/ 823913 h 3588041"/>
                <a:gd name="connsiteX10-6647" fmla="*/ 387985 w 1432560"/>
                <a:gd name="connsiteY10-6648" fmla="*/ 695325 h 3588041"/>
                <a:gd name="connsiteX11-6649" fmla="*/ 781686 w 1432560"/>
                <a:gd name="connsiteY11-6650" fmla="*/ 724693 h 3588041"/>
                <a:gd name="connsiteX12-6651" fmla="*/ 799148 w 1432560"/>
                <a:gd name="connsiteY12-6652" fmla="*/ 441325 h 3588041"/>
                <a:gd name="connsiteX13-6653" fmla="*/ 886460 w 1432560"/>
                <a:gd name="connsiteY13-6654" fmla="*/ 0 h 3588041"/>
                <a:gd name="connsiteX14-6655" fmla="*/ 857885 w 1432560"/>
                <a:gd name="connsiteY14-6656" fmla="*/ 679450 h 3588041"/>
                <a:gd name="connsiteX15-6657" fmla="*/ 921385 w 1432560"/>
                <a:gd name="connsiteY15-6658" fmla="*/ 1047750 h 3588041"/>
                <a:gd name="connsiteX16-6659" fmla="*/ 930910 w 1432560"/>
                <a:gd name="connsiteY16-6660" fmla="*/ 1295400 h 3588041"/>
                <a:gd name="connsiteX17-6661" fmla="*/ 1102360 w 1432560"/>
                <a:gd name="connsiteY17-6662" fmla="*/ 1187450 h 3588041"/>
                <a:gd name="connsiteX18-6663" fmla="*/ 1375410 w 1432560"/>
                <a:gd name="connsiteY18-6664" fmla="*/ 1171575 h 3588041"/>
                <a:gd name="connsiteX19-6665" fmla="*/ 1108710 w 1432560"/>
                <a:gd name="connsiteY19-6666" fmla="*/ 1254125 h 3588041"/>
                <a:gd name="connsiteX20-6667" fmla="*/ 889635 w 1432560"/>
                <a:gd name="connsiteY20-6668" fmla="*/ 1527175 h 3588041"/>
                <a:gd name="connsiteX21-6669" fmla="*/ 835660 w 1432560"/>
                <a:gd name="connsiteY21-6670" fmla="*/ 1895475 h 3588041"/>
                <a:gd name="connsiteX22-6671" fmla="*/ 1003935 w 1432560"/>
                <a:gd name="connsiteY22-6672" fmla="*/ 2308225 h 3588041"/>
                <a:gd name="connsiteX23-6673" fmla="*/ 895985 w 1432560"/>
                <a:gd name="connsiteY23-6674" fmla="*/ 2578100 h 3588041"/>
                <a:gd name="connsiteX24-6675" fmla="*/ 1165860 w 1432560"/>
                <a:gd name="connsiteY24-6676" fmla="*/ 2524125 h 3588041"/>
                <a:gd name="connsiteX25-6677" fmla="*/ 1432560 w 1432560"/>
                <a:gd name="connsiteY25-6678" fmla="*/ 2626519 h 3588041"/>
                <a:gd name="connsiteX26-6679" fmla="*/ 1188085 w 1432560"/>
                <a:gd name="connsiteY26-6680" fmla="*/ 2590800 h 3588041"/>
                <a:gd name="connsiteX27-6681" fmla="*/ 832485 w 1432560"/>
                <a:gd name="connsiteY27-6682" fmla="*/ 2733675 h 3588041"/>
                <a:gd name="connsiteX28-6683" fmla="*/ 689610 w 1432560"/>
                <a:gd name="connsiteY28-6684" fmla="*/ 3086100 h 3588041"/>
                <a:gd name="connsiteX29-6685" fmla="*/ 918210 w 1432560"/>
                <a:gd name="connsiteY29-6686" fmla="*/ 3419475 h 3588041"/>
                <a:gd name="connsiteX30-6687" fmla="*/ 1016635 w 1432560"/>
                <a:gd name="connsiteY30-6688" fmla="*/ 3581400 h 3588041"/>
                <a:gd name="connsiteX0-6689" fmla="*/ 1016635 w 1432560"/>
                <a:gd name="connsiteY0-6690" fmla="*/ 3581400 h 3588041"/>
                <a:gd name="connsiteX1-6691" fmla="*/ 591185 w 1432560"/>
                <a:gd name="connsiteY1-6692" fmla="*/ 3587750 h 3588041"/>
                <a:gd name="connsiteX2-6693" fmla="*/ 394335 w 1432560"/>
                <a:gd name="connsiteY2-6694" fmla="*/ 3076575 h 3588041"/>
                <a:gd name="connsiteX3-6695" fmla="*/ 746760 w 1432560"/>
                <a:gd name="connsiteY3-6696" fmla="*/ 2381250 h 3588041"/>
                <a:gd name="connsiteX4-6697" fmla="*/ 582295 w 1432560"/>
                <a:gd name="connsiteY4-6698" fmla="*/ 1953895 h 3588041"/>
                <a:gd name="connsiteX5-6699" fmla="*/ 0 w 1432560"/>
                <a:gd name="connsiteY5-6700" fmla="*/ 1870710 h 3588041"/>
                <a:gd name="connsiteX6-6701" fmla="*/ 422910 w 1432560"/>
                <a:gd name="connsiteY6-6702" fmla="*/ 1787525 h 3588041"/>
                <a:gd name="connsiteX7-6703" fmla="*/ 641985 w 1432560"/>
                <a:gd name="connsiteY7-6704" fmla="*/ 1876425 h 3588041"/>
                <a:gd name="connsiteX8-6705" fmla="*/ 822960 w 1432560"/>
                <a:gd name="connsiteY8-6706" fmla="*/ 1333500 h 3588041"/>
                <a:gd name="connsiteX9-6707" fmla="*/ 763429 w 1432560"/>
                <a:gd name="connsiteY9-6708" fmla="*/ 823913 h 3588041"/>
                <a:gd name="connsiteX10-6709" fmla="*/ 387985 w 1432560"/>
                <a:gd name="connsiteY10-6710" fmla="*/ 695325 h 3588041"/>
                <a:gd name="connsiteX11-6711" fmla="*/ 781686 w 1432560"/>
                <a:gd name="connsiteY11-6712" fmla="*/ 724693 h 3588041"/>
                <a:gd name="connsiteX12-6713" fmla="*/ 799148 w 1432560"/>
                <a:gd name="connsiteY12-6714" fmla="*/ 441325 h 3588041"/>
                <a:gd name="connsiteX13-6715" fmla="*/ 886460 w 1432560"/>
                <a:gd name="connsiteY13-6716" fmla="*/ 0 h 3588041"/>
                <a:gd name="connsiteX14-6717" fmla="*/ 857885 w 1432560"/>
                <a:gd name="connsiteY14-6718" fmla="*/ 679450 h 3588041"/>
                <a:gd name="connsiteX15-6719" fmla="*/ 921385 w 1432560"/>
                <a:gd name="connsiteY15-6720" fmla="*/ 1047750 h 3588041"/>
                <a:gd name="connsiteX16-6721" fmla="*/ 930910 w 1432560"/>
                <a:gd name="connsiteY16-6722" fmla="*/ 1295400 h 3588041"/>
                <a:gd name="connsiteX17-6723" fmla="*/ 1102360 w 1432560"/>
                <a:gd name="connsiteY17-6724" fmla="*/ 1187450 h 3588041"/>
                <a:gd name="connsiteX18-6725" fmla="*/ 1375410 w 1432560"/>
                <a:gd name="connsiteY18-6726" fmla="*/ 1171575 h 3588041"/>
                <a:gd name="connsiteX19-6727" fmla="*/ 1108710 w 1432560"/>
                <a:gd name="connsiteY19-6728" fmla="*/ 1254125 h 3588041"/>
                <a:gd name="connsiteX20-6729" fmla="*/ 889635 w 1432560"/>
                <a:gd name="connsiteY20-6730" fmla="*/ 1527175 h 3588041"/>
                <a:gd name="connsiteX21-6731" fmla="*/ 835660 w 1432560"/>
                <a:gd name="connsiteY21-6732" fmla="*/ 1895475 h 3588041"/>
                <a:gd name="connsiteX22-6733" fmla="*/ 1003935 w 1432560"/>
                <a:gd name="connsiteY22-6734" fmla="*/ 2308225 h 3588041"/>
                <a:gd name="connsiteX23-6735" fmla="*/ 895985 w 1432560"/>
                <a:gd name="connsiteY23-6736" fmla="*/ 2578100 h 3588041"/>
                <a:gd name="connsiteX24-6737" fmla="*/ 1165860 w 1432560"/>
                <a:gd name="connsiteY24-6738" fmla="*/ 2524125 h 3588041"/>
                <a:gd name="connsiteX25-6739" fmla="*/ 1432560 w 1432560"/>
                <a:gd name="connsiteY25-6740" fmla="*/ 2626519 h 3588041"/>
                <a:gd name="connsiteX26-6741" fmla="*/ 1188085 w 1432560"/>
                <a:gd name="connsiteY26-6742" fmla="*/ 2590800 h 3588041"/>
                <a:gd name="connsiteX27-6743" fmla="*/ 832485 w 1432560"/>
                <a:gd name="connsiteY27-6744" fmla="*/ 2733675 h 3588041"/>
                <a:gd name="connsiteX28-6745" fmla="*/ 689610 w 1432560"/>
                <a:gd name="connsiteY28-6746" fmla="*/ 3086100 h 3588041"/>
                <a:gd name="connsiteX29-6747" fmla="*/ 918210 w 1432560"/>
                <a:gd name="connsiteY29-6748" fmla="*/ 3419475 h 3588041"/>
                <a:gd name="connsiteX30-6749" fmla="*/ 1016635 w 1432560"/>
                <a:gd name="connsiteY30-6750" fmla="*/ 3581400 h 3588041"/>
                <a:gd name="connsiteX0-6751" fmla="*/ 1016635 w 1432560"/>
                <a:gd name="connsiteY0-6752" fmla="*/ 3581400 h 3588041"/>
                <a:gd name="connsiteX1-6753" fmla="*/ 591185 w 1432560"/>
                <a:gd name="connsiteY1-6754" fmla="*/ 3587750 h 3588041"/>
                <a:gd name="connsiteX2-6755" fmla="*/ 394335 w 1432560"/>
                <a:gd name="connsiteY2-6756" fmla="*/ 3076575 h 3588041"/>
                <a:gd name="connsiteX3-6757" fmla="*/ 746760 w 1432560"/>
                <a:gd name="connsiteY3-6758" fmla="*/ 2381250 h 3588041"/>
                <a:gd name="connsiteX4-6759" fmla="*/ 582295 w 1432560"/>
                <a:gd name="connsiteY4-6760" fmla="*/ 1953895 h 3588041"/>
                <a:gd name="connsiteX5-6761" fmla="*/ 0 w 1432560"/>
                <a:gd name="connsiteY5-6762" fmla="*/ 1870710 h 3588041"/>
                <a:gd name="connsiteX6-6763" fmla="*/ 422910 w 1432560"/>
                <a:gd name="connsiteY6-6764" fmla="*/ 1787525 h 3588041"/>
                <a:gd name="connsiteX7-6765" fmla="*/ 641985 w 1432560"/>
                <a:gd name="connsiteY7-6766" fmla="*/ 1876425 h 3588041"/>
                <a:gd name="connsiteX8-6767" fmla="*/ 822960 w 1432560"/>
                <a:gd name="connsiteY8-6768" fmla="*/ 1333500 h 3588041"/>
                <a:gd name="connsiteX9-6769" fmla="*/ 763429 w 1432560"/>
                <a:gd name="connsiteY9-6770" fmla="*/ 823913 h 3588041"/>
                <a:gd name="connsiteX10-6771" fmla="*/ 387985 w 1432560"/>
                <a:gd name="connsiteY10-6772" fmla="*/ 695325 h 3588041"/>
                <a:gd name="connsiteX11-6773" fmla="*/ 781686 w 1432560"/>
                <a:gd name="connsiteY11-6774" fmla="*/ 724693 h 3588041"/>
                <a:gd name="connsiteX12-6775" fmla="*/ 799148 w 1432560"/>
                <a:gd name="connsiteY12-6776" fmla="*/ 441325 h 3588041"/>
                <a:gd name="connsiteX13-6777" fmla="*/ 886460 w 1432560"/>
                <a:gd name="connsiteY13-6778" fmla="*/ 0 h 3588041"/>
                <a:gd name="connsiteX14-6779" fmla="*/ 857885 w 1432560"/>
                <a:gd name="connsiteY14-6780" fmla="*/ 679450 h 3588041"/>
                <a:gd name="connsiteX15-6781" fmla="*/ 921385 w 1432560"/>
                <a:gd name="connsiteY15-6782" fmla="*/ 1047750 h 3588041"/>
                <a:gd name="connsiteX16-6783" fmla="*/ 930910 w 1432560"/>
                <a:gd name="connsiteY16-6784" fmla="*/ 1295400 h 3588041"/>
                <a:gd name="connsiteX17-6785" fmla="*/ 1102360 w 1432560"/>
                <a:gd name="connsiteY17-6786" fmla="*/ 1187450 h 3588041"/>
                <a:gd name="connsiteX18-6787" fmla="*/ 1375410 w 1432560"/>
                <a:gd name="connsiteY18-6788" fmla="*/ 1171575 h 3588041"/>
                <a:gd name="connsiteX19-6789" fmla="*/ 1108710 w 1432560"/>
                <a:gd name="connsiteY19-6790" fmla="*/ 1254125 h 3588041"/>
                <a:gd name="connsiteX20-6791" fmla="*/ 889635 w 1432560"/>
                <a:gd name="connsiteY20-6792" fmla="*/ 1527175 h 3588041"/>
                <a:gd name="connsiteX21-6793" fmla="*/ 835660 w 1432560"/>
                <a:gd name="connsiteY21-6794" fmla="*/ 1895475 h 3588041"/>
                <a:gd name="connsiteX22-6795" fmla="*/ 1003935 w 1432560"/>
                <a:gd name="connsiteY22-6796" fmla="*/ 2308225 h 3588041"/>
                <a:gd name="connsiteX23-6797" fmla="*/ 895985 w 1432560"/>
                <a:gd name="connsiteY23-6798" fmla="*/ 2578100 h 3588041"/>
                <a:gd name="connsiteX24-6799" fmla="*/ 1165860 w 1432560"/>
                <a:gd name="connsiteY24-6800" fmla="*/ 2524125 h 3588041"/>
                <a:gd name="connsiteX25-6801" fmla="*/ 1432560 w 1432560"/>
                <a:gd name="connsiteY25-6802" fmla="*/ 2626519 h 3588041"/>
                <a:gd name="connsiteX26-6803" fmla="*/ 1188085 w 1432560"/>
                <a:gd name="connsiteY26-6804" fmla="*/ 2590800 h 3588041"/>
                <a:gd name="connsiteX27-6805" fmla="*/ 832485 w 1432560"/>
                <a:gd name="connsiteY27-6806" fmla="*/ 2733675 h 3588041"/>
                <a:gd name="connsiteX28-6807" fmla="*/ 689610 w 1432560"/>
                <a:gd name="connsiteY28-6808" fmla="*/ 3086100 h 3588041"/>
                <a:gd name="connsiteX29-6809" fmla="*/ 918210 w 1432560"/>
                <a:gd name="connsiteY29-6810" fmla="*/ 3419475 h 3588041"/>
                <a:gd name="connsiteX30-6811" fmla="*/ 1016635 w 1432560"/>
                <a:gd name="connsiteY30-6812" fmla="*/ 3581400 h 3588041"/>
                <a:gd name="connsiteX0-6813" fmla="*/ 1016635 w 1432560"/>
                <a:gd name="connsiteY0-6814" fmla="*/ 3581400 h 3588041"/>
                <a:gd name="connsiteX1-6815" fmla="*/ 591185 w 1432560"/>
                <a:gd name="connsiteY1-6816" fmla="*/ 3587750 h 3588041"/>
                <a:gd name="connsiteX2-6817" fmla="*/ 394335 w 1432560"/>
                <a:gd name="connsiteY2-6818" fmla="*/ 3076575 h 3588041"/>
                <a:gd name="connsiteX3-6819" fmla="*/ 746760 w 1432560"/>
                <a:gd name="connsiteY3-6820" fmla="*/ 2381250 h 3588041"/>
                <a:gd name="connsiteX4-6821" fmla="*/ 582295 w 1432560"/>
                <a:gd name="connsiteY4-6822" fmla="*/ 1953895 h 3588041"/>
                <a:gd name="connsiteX5-6823" fmla="*/ 0 w 1432560"/>
                <a:gd name="connsiteY5-6824" fmla="*/ 1870710 h 3588041"/>
                <a:gd name="connsiteX6-6825" fmla="*/ 422910 w 1432560"/>
                <a:gd name="connsiteY6-6826" fmla="*/ 1787525 h 3588041"/>
                <a:gd name="connsiteX7-6827" fmla="*/ 641985 w 1432560"/>
                <a:gd name="connsiteY7-6828" fmla="*/ 1876425 h 3588041"/>
                <a:gd name="connsiteX8-6829" fmla="*/ 822960 w 1432560"/>
                <a:gd name="connsiteY8-6830" fmla="*/ 1333500 h 3588041"/>
                <a:gd name="connsiteX9-6831" fmla="*/ 763429 w 1432560"/>
                <a:gd name="connsiteY9-6832" fmla="*/ 823913 h 3588041"/>
                <a:gd name="connsiteX10-6833" fmla="*/ 387985 w 1432560"/>
                <a:gd name="connsiteY10-6834" fmla="*/ 695325 h 3588041"/>
                <a:gd name="connsiteX11-6835" fmla="*/ 781686 w 1432560"/>
                <a:gd name="connsiteY11-6836" fmla="*/ 724693 h 3588041"/>
                <a:gd name="connsiteX12-6837" fmla="*/ 799148 w 1432560"/>
                <a:gd name="connsiteY12-6838" fmla="*/ 441325 h 3588041"/>
                <a:gd name="connsiteX13-6839" fmla="*/ 886460 w 1432560"/>
                <a:gd name="connsiteY13-6840" fmla="*/ 0 h 3588041"/>
                <a:gd name="connsiteX14-6841" fmla="*/ 857885 w 1432560"/>
                <a:gd name="connsiteY14-6842" fmla="*/ 679450 h 3588041"/>
                <a:gd name="connsiteX15-6843" fmla="*/ 921385 w 1432560"/>
                <a:gd name="connsiteY15-6844" fmla="*/ 1047750 h 3588041"/>
                <a:gd name="connsiteX16-6845" fmla="*/ 930910 w 1432560"/>
                <a:gd name="connsiteY16-6846" fmla="*/ 1295400 h 3588041"/>
                <a:gd name="connsiteX17-6847" fmla="*/ 1102360 w 1432560"/>
                <a:gd name="connsiteY17-6848" fmla="*/ 1187450 h 3588041"/>
                <a:gd name="connsiteX18-6849" fmla="*/ 1375410 w 1432560"/>
                <a:gd name="connsiteY18-6850" fmla="*/ 1171575 h 3588041"/>
                <a:gd name="connsiteX19-6851" fmla="*/ 1108710 w 1432560"/>
                <a:gd name="connsiteY19-6852" fmla="*/ 1254125 h 3588041"/>
                <a:gd name="connsiteX20-6853" fmla="*/ 889635 w 1432560"/>
                <a:gd name="connsiteY20-6854" fmla="*/ 1527175 h 3588041"/>
                <a:gd name="connsiteX21-6855" fmla="*/ 835660 w 1432560"/>
                <a:gd name="connsiteY21-6856" fmla="*/ 1895475 h 3588041"/>
                <a:gd name="connsiteX22-6857" fmla="*/ 1003935 w 1432560"/>
                <a:gd name="connsiteY22-6858" fmla="*/ 2308225 h 3588041"/>
                <a:gd name="connsiteX23-6859" fmla="*/ 895985 w 1432560"/>
                <a:gd name="connsiteY23-6860" fmla="*/ 2578100 h 3588041"/>
                <a:gd name="connsiteX24-6861" fmla="*/ 1165860 w 1432560"/>
                <a:gd name="connsiteY24-6862" fmla="*/ 2524125 h 3588041"/>
                <a:gd name="connsiteX25-6863" fmla="*/ 1432560 w 1432560"/>
                <a:gd name="connsiteY25-6864" fmla="*/ 2626519 h 3588041"/>
                <a:gd name="connsiteX26-6865" fmla="*/ 1188085 w 1432560"/>
                <a:gd name="connsiteY26-6866" fmla="*/ 2590800 h 3588041"/>
                <a:gd name="connsiteX27-6867" fmla="*/ 832485 w 1432560"/>
                <a:gd name="connsiteY27-6868" fmla="*/ 2733675 h 3588041"/>
                <a:gd name="connsiteX28-6869" fmla="*/ 689610 w 1432560"/>
                <a:gd name="connsiteY28-6870" fmla="*/ 3086100 h 3588041"/>
                <a:gd name="connsiteX29-6871" fmla="*/ 918210 w 1432560"/>
                <a:gd name="connsiteY29-6872" fmla="*/ 3419475 h 3588041"/>
                <a:gd name="connsiteX30-6873" fmla="*/ 1016635 w 1432560"/>
                <a:gd name="connsiteY30-6874" fmla="*/ 3581400 h 3588041"/>
                <a:gd name="connsiteX0-6875" fmla="*/ 1016635 w 1432560"/>
                <a:gd name="connsiteY0-6876" fmla="*/ 3581400 h 3588041"/>
                <a:gd name="connsiteX1-6877" fmla="*/ 591185 w 1432560"/>
                <a:gd name="connsiteY1-6878" fmla="*/ 3587750 h 3588041"/>
                <a:gd name="connsiteX2-6879" fmla="*/ 394335 w 1432560"/>
                <a:gd name="connsiteY2-6880" fmla="*/ 3076575 h 3588041"/>
                <a:gd name="connsiteX3-6881" fmla="*/ 746760 w 1432560"/>
                <a:gd name="connsiteY3-6882" fmla="*/ 2381250 h 3588041"/>
                <a:gd name="connsiteX4-6883" fmla="*/ 582295 w 1432560"/>
                <a:gd name="connsiteY4-6884" fmla="*/ 1953895 h 3588041"/>
                <a:gd name="connsiteX5-6885" fmla="*/ 0 w 1432560"/>
                <a:gd name="connsiteY5-6886" fmla="*/ 1870710 h 3588041"/>
                <a:gd name="connsiteX6-6887" fmla="*/ 422910 w 1432560"/>
                <a:gd name="connsiteY6-6888" fmla="*/ 1787525 h 3588041"/>
                <a:gd name="connsiteX7-6889" fmla="*/ 641985 w 1432560"/>
                <a:gd name="connsiteY7-6890" fmla="*/ 1876425 h 3588041"/>
                <a:gd name="connsiteX8-6891" fmla="*/ 822960 w 1432560"/>
                <a:gd name="connsiteY8-6892" fmla="*/ 1333500 h 3588041"/>
                <a:gd name="connsiteX9-6893" fmla="*/ 763429 w 1432560"/>
                <a:gd name="connsiteY9-6894" fmla="*/ 823913 h 3588041"/>
                <a:gd name="connsiteX10-6895" fmla="*/ 387985 w 1432560"/>
                <a:gd name="connsiteY10-6896" fmla="*/ 695325 h 3588041"/>
                <a:gd name="connsiteX11-6897" fmla="*/ 781686 w 1432560"/>
                <a:gd name="connsiteY11-6898" fmla="*/ 724693 h 3588041"/>
                <a:gd name="connsiteX12-6899" fmla="*/ 799148 w 1432560"/>
                <a:gd name="connsiteY12-6900" fmla="*/ 441325 h 3588041"/>
                <a:gd name="connsiteX13-6901" fmla="*/ 886460 w 1432560"/>
                <a:gd name="connsiteY13-6902" fmla="*/ 0 h 3588041"/>
                <a:gd name="connsiteX14-6903" fmla="*/ 857885 w 1432560"/>
                <a:gd name="connsiteY14-6904" fmla="*/ 679450 h 3588041"/>
                <a:gd name="connsiteX15-6905" fmla="*/ 921385 w 1432560"/>
                <a:gd name="connsiteY15-6906" fmla="*/ 1047750 h 3588041"/>
                <a:gd name="connsiteX16-6907" fmla="*/ 930910 w 1432560"/>
                <a:gd name="connsiteY16-6908" fmla="*/ 1295400 h 3588041"/>
                <a:gd name="connsiteX17-6909" fmla="*/ 1102360 w 1432560"/>
                <a:gd name="connsiteY17-6910" fmla="*/ 1187450 h 3588041"/>
                <a:gd name="connsiteX18-6911" fmla="*/ 1375410 w 1432560"/>
                <a:gd name="connsiteY18-6912" fmla="*/ 1171575 h 3588041"/>
                <a:gd name="connsiteX19-6913" fmla="*/ 1108710 w 1432560"/>
                <a:gd name="connsiteY19-6914" fmla="*/ 1254125 h 3588041"/>
                <a:gd name="connsiteX20-6915" fmla="*/ 889635 w 1432560"/>
                <a:gd name="connsiteY20-6916" fmla="*/ 1527175 h 3588041"/>
                <a:gd name="connsiteX21-6917" fmla="*/ 835660 w 1432560"/>
                <a:gd name="connsiteY21-6918" fmla="*/ 1895475 h 3588041"/>
                <a:gd name="connsiteX22-6919" fmla="*/ 1003935 w 1432560"/>
                <a:gd name="connsiteY22-6920" fmla="*/ 2308225 h 3588041"/>
                <a:gd name="connsiteX23-6921" fmla="*/ 895985 w 1432560"/>
                <a:gd name="connsiteY23-6922" fmla="*/ 2578100 h 3588041"/>
                <a:gd name="connsiteX24-6923" fmla="*/ 1165860 w 1432560"/>
                <a:gd name="connsiteY24-6924" fmla="*/ 2524125 h 3588041"/>
                <a:gd name="connsiteX25-6925" fmla="*/ 1432560 w 1432560"/>
                <a:gd name="connsiteY25-6926" fmla="*/ 2626519 h 3588041"/>
                <a:gd name="connsiteX26-6927" fmla="*/ 1188085 w 1432560"/>
                <a:gd name="connsiteY26-6928" fmla="*/ 2590800 h 3588041"/>
                <a:gd name="connsiteX27-6929" fmla="*/ 832485 w 1432560"/>
                <a:gd name="connsiteY27-6930" fmla="*/ 2733675 h 3588041"/>
                <a:gd name="connsiteX28-6931" fmla="*/ 689610 w 1432560"/>
                <a:gd name="connsiteY28-6932" fmla="*/ 3086100 h 3588041"/>
                <a:gd name="connsiteX29-6933" fmla="*/ 918210 w 1432560"/>
                <a:gd name="connsiteY29-6934" fmla="*/ 3419475 h 3588041"/>
                <a:gd name="connsiteX30-6935" fmla="*/ 1016635 w 1432560"/>
                <a:gd name="connsiteY30-6936" fmla="*/ 3581400 h 3588041"/>
                <a:gd name="connsiteX0-6937" fmla="*/ 1016635 w 1432560"/>
                <a:gd name="connsiteY0-6938" fmla="*/ 3581400 h 3588041"/>
                <a:gd name="connsiteX1-6939" fmla="*/ 591185 w 1432560"/>
                <a:gd name="connsiteY1-6940" fmla="*/ 3587750 h 3588041"/>
                <a:gd name="connsiteX2-6941" fmla="*/ 394335 w 1432560"/>
                <a:gd name="connsiteY2-6942" fmla="*/ 3076575 h 3588041"/>
                <a:gd name="connsiteX3-6943" fmla="*/ 746760 w 1432560"/>
                <a:gd name="connsiteY3-6944" fmla="*/ 2381250 h 3588041"/>
                <a:gd name="connsiteX4-6945" fmla="*/ 582295 w 1432560"/>
                <a:gd name="connsiteY4-6946" fmla="*/ 1953895 h 3588041"/>
                <a:gd name="connsiteX5-6947" fmla="*/ 0 w 1432560"/>
                <a:gd name="connsiteY5-6948" fmla="*/ 1870710 h 3588041"/>
                <a:gd name="connsiteX6-6949" fmla="*/ 422910 w 1432560"/>
                <a:gd name="connsiteY6-6950" fmla="*/ 1787525 h 3588041"/>
                <a:gd name="connsiteX7-6951" fmla="*/ 641985 w 1432560"/>
                <a:gd name="connsiteY7-6952" fmla="*/ 1876425 h 3588041"/>
                <a:gd name="connsiteX8-6953" fmla="*/ 822960 w 1432560"/>
                <a:gd name="connsiteY8-6954" fmla="*/ 1333500 h 3588041"/>
                <a:gd name="connsiteX9-6955" fmla="*/ 763429 w 1432560"/>
                <a:gd name="connsiteY9-6956" fmla="*/ 823913 h 3588041"/>
                <a:gd name="connsiteX10-6957" fmla="*/ 387985 w 1432560"/>
                <a:gd name="connsiteY10-6958" fmla="*/ 695325 h 3588041"/>
                <a:gd name="connsiteX11-6959" fmla="*/ 784067 w 1432560"/>
                <a:gd name="connsiteY11-6960" fmla="*/ 734218 h 3588041"/>
                <a:gd name="connsiteX12-6961" fmla="*/ 799148 w 1432560"/>
                <a:gd name="connsiteY12-6962" fmla="*/ 441325 h 3588041"/>
                <a:gd name="connsiteX13-6963" fmla="*/ 886460 w 1432560"/>
                <a:gd name="connsiteY13-6964" fmla="*/ 0 h 3588041"/>
                <a:gd name="connsiteX14-6965" fmla="*/ 857885 w 1432560"/>
                <a:gd name="connsiteY14-6966" fmla="*/ 679450 h 3588041"/>
                <a:gd name="connsiteX15-6967" fmla="*/ 921385 w 1432560"/>
                <a:gd name="connsiteY15-6968" fmla="*/ 1047750 h 3588041"/>
                <a:gd name="connsiteX16-6969" fmla="*/ 930910 w 1432560"/>
                <a:gd name="connsiteY16-6970" fmla="*/ 1295400 h 3588041"/>
                <a:gd name="connsiteX17-6971" fmla="*/ 1102360 w 1432560"/>
                <a:gd name="connsiteY17-6972" fmla="*/ 1187450 h 3588041"/>
                <a:gd name="connsiteX18-6973" fmla="*/ 1375410 w 1432560"/>
                <a:gd name="connsiteY18-6974" fmla="*/ 1171575 h 3588041"/>
                <a:gd name="connsiteX19-6975" fmla="*/ 1108710 w 1432560"/>
                <a:gd name="connsiteY19-6976" fmla="*/ 1254125 h 3588041"/>
                <a:gd name="connsiteX20-6977" fmla="*/ 889635 w 1432560"/>
                <a:gd name="connsiteY20-6978" fmla="*/ 1527175 h 3588041"/>
                <a:gd name="connsiteX21-6979" fmla="*/ 835660 w 1432560"/>
                <a:gd name="connsiteY21-6980" fmla="*/ 1895475 h 3588041"/>
                <a:gd name="connsiteX22-6981" fmla="*/ 1003935 w 1432560"/>
                <a:gd name="connsiteY22-6982" fmla="*/ 2308225 h 3588041"/>
                <a:gd name="connsiteX23-6983" fmla="*/ 895985 w 1432560"/>
                <a:gd name="connsiteY23-6984" fmla="*/ 2578100 h 3588041"/>
                <a:gd name="connsiteX24-6985" fmla="*/ 1165860 w 1432560"/>
                <a:gd name="connsiteY24-6986" fmla="*/ 2524125 h 3588041"/>
                <a:gd name="connsiteX25-6987" fmla="*/ 1432560 w 1432560"/>
                <a:gd name="connsiteY25-6988" fmla="*/ 2626519 h 3588041"/>
                <a:gd name="connsiteX26-6989" fmla="*/ 1188085 w 1432560"/>
                <a:gd name="connsiteY26-6990" fmla="*/ 2590800 h 3588041"/>
                <a:gd name="connsiteX27-6991" fmla="*/ 832485 w 1432560"/>
                <a:gd name="connsiteY27-6992" fmla="*/ 2733675 h 3588041"/>
                <a:gd name="connsiteX28-6993" fmla="*/ 689610 w 1432560"/>
                <a:gd name="connsiteY28-6994" fmla="*/ 3086100 h 3588041"/>
                <a:gd name="connsiteX29-6995" fmla="*/ 918210 w 1432560"/>
                <a:gd name="connsiteY29-6996" fmla="*/ 3419475 h 3588041"/>
                <a:gd name="connsiteX30-6997" fmla="*/ 1016635 w 1432560"/>
                <a:gd name="connsiteY30-6998" fmla="*/ 3581400 h 3588041"/>
                <a:gd name="connsiteX0-6999" fmla="*/ 1016635 w 1432560"/>
                <a:gd name="connsiteY0-7000" fmla="*/ 3581400 h 3588041"/>
                <a:gd name="connsiteX1-7001" fmla="*/ 591185 w 1432560"/>
                <a:gd name="connsiteY1-7002" fmla="*/ 3587750 h 3588041"/>
                <a:gd name="connsiteX2-7003" fmla="*/ 394335 w 1432560"/>
                <a:gd name="connsiteY2-7004" fmla="*/ 3076575 h 3588041"/>
                <a:gd name="connsiteX3-7005" fmla="*/ 746760 w 1432560"/>
                <a:gd name="connsiteY3-7006" fmla="*/ 2381250 h 3588041"/>
                <a:gd name="connsiteX4-7007" fmla="*/ 582295 w 1432560"/>
                <a:gd name="connsiteY4-7008" fmla="*/ 1953895 h 3588041"/>
                <a:gd name="connsiteX5-7009" fmla="*/ 0 w 1432560"/>
                <a:gd name="connsiteY5-7010" fmla="*/ 1870710 h 3588041"/>
                <a:gd name="connsiteX6-7011" fmla="*/ 422910 w 1432560"/>
                <a:gd name="connsiteY6-7012" fmla="*/ 1787525 h 3588041"/>
                <a:gd name="connsiteX7-7013" fmla="*/ 641985 w 1432560"/>
                <a:gd name="connsiteY7-7014" fmla="*/ 1876425 h 3588041"/>
                <a:gd name="connsiteX8-7015" fmla="*/ 822960 w 1432560"/>
                <a:gd name="connsiteY8-7016" fmla="*/ 1333500 h 3588041"/>
                <a:gd name="connsiteX9-7017" fmla="*/ 763429 w 1432560"/>
                <a:gd name="connsiteY9-7018" fmla="*/ 823913 h 3588041"/>
                <a:gd name="connsiteX10-7019" fmla="*/ 387985 w 1432560"/>
                <a:gd name="connsiteY10-7020" fmla="*/ 695325 h 3588041"/>
                <a:gd name="connsiteX11-7021" fmla="*/ 784067 w 1432560"/>
                <a:gd name="connsiteY11-7022" fmla="*/ 734218 h 3588041"/>
                <a:gd name="connsiteX12-7023" fmla="*/ 799148 w 1432560"/>
                <a:gd name="connsiteY12-7024" fmla="*/ 441325 h 3588041"/>
                <a:gd name="connsiteX13-7025" fmla="*/ 886460 w 1432560"/>
                <a:gd name="connsiteY13-7026" fmla="*/ 0 h 3588041"/>
                <a:gd name="connsiteX14-7027" fmla="*/ 857885 w 1432560"/>
                <a:gd name="connsiteY14-7028" fmla="*/ 679450 h 3588041"/>
                <a:gd name="connsiteX15-7029" fmla="*/ 921385 w 1432560"/>
                <a:gd name="connsiteY15-7030" fmla="*/ 1047750 h 3588041"/>
                <a:gd name="connsiteX16-7031" fmla="*/ 930910 w 1432560"/>
                <a:gd name="connsiteY16-7032" fmla="*/ 1295400 h 3588041"/>
                <a:gd name="connsiteX17-7033" fmla="*/ 1102360 w 1432560"/>
                <a:gd name="connsiteY17-7034" fmla="*/ 1187450 h 3588041"/>
                <a:gd name="connsiteX18-7035" fmla="*/ 1375410 w 1432560"/>
                <a:gd name="connsiteY18-7036" fmla="*/ 1171575 h 3588041"/>
                <a:gd name="connsiteX19-7037" fmla="*/ 1108710 w 1432560"/>
                <a:gd name="connsiteY19-7038" fmla="*/ 1254125 h 3588041"/>
                <a:gd name="connsiteX20-7039" fmla="*/ 889635 w 1432560"/>
                <a:gd name="connsiteY20-7040" fmla="*/ 1527175 h 3588041"/>
                <a:gd name="connsiteX21-7041" fmla="*/ 835660 w 1432560"/>
                <a:gd name="connsiteY21-7042" fmla="*/ 1895475 h 3588041"/>
                <a:gd name="connsiteX22-7043" fmla="*/ 1003935 w 1432560"/>
                <a:gd name="connsiteY22-7044" fmla="*/ 2308225 h 3588041"/>
                <a:gd name="connsiteX23-7045" fmla="*/ 895985 w 1432560"/>
                <a:gd name="connsiteY23-7046" fmla="*/ 2578100 h 3588041"/>
                <a:gd name="connsiteX24-7047" fmla="*/ 1165860 w 1432560"/>
                <a:gd name="connsiteY24-7048" fmla="*/ 2524125 h 3588041"/>
                <a:gd name="connsiteX25-7049" fmla="*/ 1432560 w 1432560"/>
                <a:gd name="connsiteY25-7050" fmla="*/ 2626519 h 3588041"/>
                <a:gd name="connsiteX26-7051" fmla="*/ 1188085 w 1432560"/>
                <a:gd name="connsiteY26-7052" fmla="*/ 2590800 h 3588041"/>
                <a:gd name="connsiteX27-7053" fmla="*/ 832485 w 1432560"/>
                <a:gd name="connsiteY27-7054" fmla="*/ 2733675 h 3588041"/>
                <a:gd name="connsiteX28-7055" fmla="*/ 689610 w 1432560"/>
                <a:gd name="connsiteY28-7056" fmla="*/ 3086100 h 3588041"/>
                <a:gd name="connsiteX29-7057" fmla="*/ 918210 w 1432560"/>
                <a:gd name="connsiteY29-7058" fmla="*/ 3419475 h 3588041"/>
                <a:gd name="connsiteX30-7059" fmla="*/ 1016635 w 1432560"/>
                <a:gd name="connsiteY30-7060" fmla="*/ 3581400 h 3588041"/>
                <a:gd name="connsiteX0-7061" fmla="*/ 1016635 w 1432560"/>
                <a:gd name="connsiteY0-7062" fmla="*/ 3581400 h 3588041"/>
                <a:gd name="connsiteX1-7063" fmla="*/ 591185 w 1432560"/>
                <a:gd name="connsiteY1-7064" fmla="*/ 3587750 h 3588041"/>
                <a:gd name="connsiteX2-7065" fmla="*/ 394335 w 1432560"/>
                <a:gd name="connsiteY2-7066" fmla="*/ 3076575 h 3588041"/>
                <a:gd name="connsiteX3-7067" fmla="*/ 746760 w 1432560"/>
                <a:gd name="connsiteY3-7068" fmla="*/ 2381250 h 3588041"/>
                <a:gd name="connsiteX4-7069" fmla="*/ 582295 w 1432560"/>
                <a:gd name="connsiteY4-7070" fmla="*/ 1953895 h 3588041"/>
                <a:gd name="connsiteX5-7071" fmla="*/ 0 w 1432560"/>
                <a:gd name="connsiteY5-7072" fmla="*/ 1870710 h 3588041"/>
                <a:gd name="connsiteX6-7073" fmla="*/ 422910 w 1432560"/>
                <a:gd name="connsiteY6-7074" fmla="*/ 1787525 h 3588041"/>
                <a:gd name="connsiteX7-7075" fmla="*/ 641985 w 1432560"/>
                <a:gd name="connsiteY7-7076" fmla="*/ 1876425 h 3588041"/>
                <a:gd name="connsiteX8-7077" fmla="*/ 822960 w 1432560"/>
                <a:gd name="connsiteY8-7078" fmla="*/ 1333500 h 3588041"/>
                <a:gd name="connsiteX9-7079" fmla="*/ 763429 w 1432560"/>
                <a:gd name="connsiteY9-7080" fmla="*/ 823913 h 3588041"/>
                <a:gd name="connsiteX10-7081" fmla="*/ 387985 w 1432560"/>
                <a:gd name="connsiteY10-7082" fmla="*/ 695325 h 3588041"/>
                <a:gd name="connsiteX11-7083" fmla="*/ 784067 w 1432560"/>
                <a:gd name="connsiteY11-7084" fmla="*/ 734218 h 3588041"/>
                <a:gd name="connsiteX12-7085" fmla="*/ 799148 w 1432560"/>
                <a:gd name="connsiteY12-7086" fmla="*/ 441325 h 3588041"/>
                <a:gd name="connsiteX13-7087" fmla="*/ 886460 w 1432560"/>
                <a:gd name="connsiteY13-7088" fmla="*/ 0 h 3588041"/>
                <a:gd name="connsiteX14-7089" fmla="*/ 857885 w 1432560"/>
                <a:gd name="connsiteY14-7090" fmla="*/ 679450 h 3588041"/>
                <a:gd name="connsiteX15-7091" fmla="*/ 921385 w 1432560"/>
                <a:gd name="connsiteY15-7092" fmla="*/ 1047750 h 3588041"/>
                <a:gd name="connsiteX16-7093" fmla="*/ 930910 w 1432560"/>
                <a:gd name="connsiteY16-7094" fmla="*/ 1295400 h 3588041"/>
                <a:gd name="connsiteX17-7095" fmla="*/ 1102360 w 1432560"/>
                <a:gd name="connsiteY17-7096" fmla="*/ 1187450 h 3588041"/>
                <a:gd name="connsiteX18-7097" fmla="*/ 1375410 w 1432560"/>
                <a:gd name="connsiteY18-7098" fmla="*/ 1171575 h 3588041"/>
                <a:gd name="connsiteX19-7099" fmla="*/ 1108710 w 1432560"/>
                <a:gd name="connsiteY19-7100" fmla="*/ 1254125 h 3588041"/>
                <a:gd name="connsiteX20-7101" fmla="*/ 889635 w 1432560"/>
                <a:gd name="connsiteY20-7102" fmla="*/ 1527175 h 3588041"/>
                <a:gd name="connsiteX21-7103" fmla="*/ 835660 w 1432560"/>
                <a:gd name="connsiteY21-7104" fmla="*/ 1895475 h 3588041"/>
                <a:gd name="connsiteX22-7105" fmla="*/ 1003935 w 1432560"/>
                <a:gd name="connsiteY22-7106" fmla="*/ 2308225 h 3588041"/>
                <a:gd name="connsiteX23-7107" fmla="*/ 895985 w 1432560"/>
                <a:gd name="connsiteY23-7108" fmla="*/ 2578100 h 3588041"/>
                <a:gd name="connsiteX24-7109" fmla="*/ 1165860 w 1432560"/>
                <a:gd name="connsiteY24-7110" fmla="*/ 2524125 h 3588041"/>
                <a:gd name="connsiteX25-7111" fmla="*/ 1432560 w 1432560"/>
                <a:gd name="connsiteY25-7112" fmla="*/ 2626519 h 3588041"/>
                <a:gd name="connsiteX26-7113" fmla="*/ 1188085 w 1432560"/>
                <a:gd name="connsiteY26-7114" fmla="*/ 2590800 h 3588041"/>
                <a:gd name="connsiteX27-7115" fmla="*/ 832485 w 1432560"/>
                <a:gd name="connsiteY27-7116" fmla="*/ 2733675 h 3588041"/>
                <a:gd name="connsiteX28-7117" fmla="*/ 689610 w 1432560"/>
                <a:gd name="connsiteY28-7118" fmla="*/ 3086100 h 3588041"/>
                <a:gd name="connsiteX29-7119" fmla="*/ 918210 w 1432560"/>
                <a:gd name="connsiteY29-7120" fmla="*/ 3419475 h 3588041"/>
                <a:gd name="connsiteX30-7121" fmla="*/ 1016635 w 1432560"/>
                <a:gd name="connsiteY30-7122" fmla="*/ 3581400 h 3588041"/>
                <a:gd name="connsiteX0-7123" fmla="*/ 1003935 w 1419860"/>
                <a:gd name="connsiteY0-7124" fmla="*/ 3581400 h 3588041"/>
                <a:gd name="connsiteX1-7125" fmla="*/ 578485 w 1419860"/>
                <a:gd name="connsiteY1-7126" fmla="*/ 3587750 h 3588041"/>
                <a:gd name="connsiteX2-7127" fmla="*/ 381635 w 1419860"/>
                <a:gd name="connsiteY2-7128" fmla="*/ 3076575 h 3588041"/>
                <a:gd name="connsiteX3-7129" fmla="*/ 734060 w 1419860"/>
                <a:gd name="connsiteY3-7130" fmla="*/ 2381250 h 3588041"/>
                <a:gd name="connsiteX4-7131" fmla="*/ 569595 w 1419860"/>
                <a:gd name="connsiteY4-7132" fmla="*/ 1953895 h 3588041"/>
                <a:gd name="connsiteX5-7133" fmla="*/ 0 w 1419860"/>
                <a:gd name="connsiteY5-7134" fmla="*/ 1902460 h 3588041"/>
                <a:gd name="connsiteX6-7135" fmla="*/ 410210 w 1419860"/>
                <a:gd name="connsiteY6-7136" fmla="*/ 1787525 h 3588041"/>
                <a:gd name="connsiteX7-7137" fmla="*/ 629285 w 1419860"/>
                <a:gd name="connsiteY7-7138" fmla="*/ 1876425 h 3588041"/>
                <a:gd name="connsiteX8-7139" fmla="*/ 810260 w 1419860"/>
                <a:gd name="connsiteY8-7140" fmla="*/ 1333500 h 3588041"/>
                <a:gd name="connsiteX9-7141" fmla="*/ 750729 w 1419860"/>
                <a:gd name="connsiteY9-7142" fmla="*/ 823913 h 3588041"/>
                <a:gd name="connsiteX10-7143" fmla="*/ 375285 w 1419860"/>
                <a:gd name="connsiteY10-7144" fmla="*/ 695325 h 3588041"/>
                <a:gd name="connsiteX11-7145" fmla="*/ 771367 w 1419860"/>
                <a:gd name="connsiteY11-7146" fmla="*/ 734218 h 3588041"/>
                <a:gd name="connsiteX12-7147" fmla="*/ 786448 w 1419860"/>
                <a:gd name="connsiteY12-7148" fmla="*/ 441325 h 3588041"/>
                <a:gd name="connsiteX13-7149" fmla="*/ 873760 w 1419860"/>
                <a:gd name="connsiteY13-7150" fmla="*/ 0 h 3588041"/>
                <a:gd name="connsiteX14-7151" fmla="*/ 845185 w 1419860"/>
                <a:gd name="connsiteY14-7152" fmla="*/ 679450 h 3588041"/>
                <a:gd name="connsiteX15-7153" fmla="*/ 908685 w 1419860"/>
                <a:gd name="connsiteY15-7154" fmla="*/ 1047750 h 3588041"/>
                <a:gd name="connsiteX16-7155" fmla="*/ 918210 w 1419860"/>
                <a:gd name="connsiteY16-7156" fmla="*/ 1295400 h 3588041"/>
                <a:gd name="connsiteX17-7157" fmla="*/ 1089660 w 1419860"/>
                <a:gd name="connsiteY17-7158" fmla="*/ 1187450 h 3588041"/>
                <a:gd name="connsiteX18-7159" fmla="*/ 1362710 w 1419860"/>
                <a:gd name="connsiteY18-7160" fmla="*/ 1171575 h 3588041"/>
                <a:gd name="connsiteX19-7161" fmla="*/ 1096010 w 1419860"/>
                <a:gd name="connsiteY19-7162" fmla="*/ 1254125 h 3588041"/>
                <a:gd name="connsiteX20-7163" fmla="*/ 876935 w 1419860"/>
                <a:gd name="connsiteY20-7164" fmla="*/ 1527175 h 3588041"/>
                <a:gd name="connsiteX21-7165" fmla="*/ 822960 w 1419860"/>
                <a:gd name="connsiteY21-7166" fmla="*/ 1895475 h 3588041"/>
                <a:gd name="connsiteX22-7167" fmla="*/ 991235 w 1419860"/>
                <a:gd name="connsiteY22-7168" fmla="*/ 2308225 h 3588041"/>
                <a:gd name="connsiteX23-7169" fmla="*/ 883285 w 1419860"/>
                <a:gd name="connsiteY23-7170" fmla="*/ 2578100 h 3588041"/>
                <a:gd name="connsiteX24-7171" fmla="*/ 1153160 w 1419860"/>
                <a:gd name="connsiteY24-7172" fmla="*/ 2524125 h 3588041"/>
                <a:gd name="connsiteX25-7173" fmla="*/ 1419860 w 1419860"/>
                <a:gd name="connsiteY25-7174" fmla="*/ 2626519 h 3588041"/>
                <a:gd name="connsiteX26-7175" fmla="*/ 1175385 w 1419860"/>
                <a:gd name="connsiteY26-7176" fmla="*/ 2590800 h 3588041"/>
                <a:gd name="connsiteX27-7177" fmla="*/ 819785 w 1419860"/>
                <a:gd name="connsiteY27-7178" fmla="*/ 2733675 h 3588041"/>
                <a:gd name="connsiteX28-7179" fmla="*/ 676910 w 1419860"/>
                <a:gd name="connsiteY28-7180" fmla="*/ 3086100 h 3588041"/>
                <a:gd name="connsiteX29-7181" fmla="*/ 905510 w 1419860"/>
                <a:gd name="connsiteY29-7182" fmla="*/ 3419475 h 3588041"/>
                <a:gd name="connsiteX30-7183" fmla="*/ 1003935 w 1419860"/>
                <a:gd name="connsiteY30-7184" fmla="*/ 3581400 h 3588041"/>
                <a:gd name="connsiteX0-7185" fmla="*/ 1003935 w 1419860"/>
                <a:gd name="connsiteY0-7186" fmla="*/ 3581400 h 3588041"/>
                <a:gd name="connsiteX1-7187" fmla="*/ 578485 w 1419860"/>
                <a:gd name="connsiteY1-7188" fmla="*/ 3587750 h 3588041"/>
                <a:gd name="connsiteX2-7189" fmla="*/ 381635 w 1419860"/>
                <a:gd name="connsiteY2-7190" fmla="*/ 3076575 h 3588041"/>
                <a:gd name="connsiteX3-7191" fmla="*/ 734060 w 1419860"/>
                <a:gd name="connsiteY3-7192" fmla="*/ 2381250 h 3588041"/>
                <a:gd name="connsiteX4-7193" fmla="*/ 569595 w 1419860"/>
                <a:gd name="connsiteY4-7194" fmla="*/ 1953895 h 3588041"/>
                <a:gd name="connsiteX5-7195" fmla="*/ 0 w 1419860"/>
                <a:gd name="connsiteY5-7196" fmla="*/ 1902460 h 3588041"/>
                <a:gd name="connsiteX6-7197" fmla="*/ 410210 w 1419860"/>
                <a:gd name="connsiteY6-7198" fmla="*/ 1787525 h 3588041"/>
                <a:gd name="connsiteX7-7199" fmla="*/ 629285 w 1419860"/>
                <a:gd name="connsiteY7-7200" fmla="*/ 1876425 h 3588041"/>
                <a:gd name="connsiteX8-7201" fmla="*/ 810260 w 1419860"/>
                <a:gd name="connsiteY8-7202" fmla="*/ 1333500 h 3588041"/>
                <a:gd name="connsiteX9-7203" fmla="*/ 750729 w 1419860"/>
                <a:gd name="connsiteY9-7204" fmla="*/ 823913 h 3588041"/>
                <a:gd name="connsiteX10-7205" fmla="*/ 375285 w 1419860"/>
                <a:gd name="connsiteY10-7206" fmla="*/ 695325 h 3588041"/>
                <a:gd name="connsiteX11-7207" fmla="*/ 771367 w 1419860"/>
                <a:gd name="connsiteY11-7208" fmla="*/ 734218 h 3588041"/>
                <a:gd name="connsiteX12-7209" fmla="*/ 786448 w 1419860"/>
                <a:gd name="connsiteY12-7210" fmla="*/ 441325 h 3588041"/>
                <a:gd name="connsiteX13-7211" fmla="*/ 873760 w 1419860"/>
                <a:gd name="connsiteY13-7212" fmla="*/ 0 h 3588041"/>
                <a:gd name="connsiteX14-7213" fmla="*/ 845185 w 1419860"/>
                <a:gd name="connsiteY14-7214" fmla="*/ 679450 h 3588041"/>
                <a:gd name="connsiteX15-7215" fmla="*/ 908685 w 1419860"/>
                <a:gd name="connsiteY15-7216" fmla="*/ 1047750 h 3588041"/>
                <a:gd name="connsiteX16-7217" fmla="*/ 918210 w 1419860"/>
                <a:gd name="connsiteY16-7218" fmla="*/ 1295400 h 3588041"/>
                <a:gd name="connsiteX17-7219" fmla="*/ 1089660 w 1419860"/>
                <a:gd name="connsiteY17-7220" fmla="*/ 1187450 h 3588041"/>
                <a:gd name="connsiteX18-7221" fmla="*/ 1362710 w 1419860"/>
                <a:gd name="connsiteY18-7222" fmla="*/ 1171575 h 3588041"/>
                <a:gd name="connsiteX19-7223" fmla="*/ 1096010 w 1419860"/>
                <a:gd name="connsiteY19-7224" fmla="*/ 1254125 h 3588041"/>
                <a:gd name="connsiteX20-7225" fmla="*/ 876935 w 1419860"/>
                <a:gd name="connsiteY20-7226" fmla="*/ 1527175 h 3588041"/>
                <a:gd name="connsiteX21-7227" fmla="*/ 822960 w 1419860"/>
                <a:gd name="connsiteY21-7228" fmla="*/ 1895475 h 3588041"/>
                <a:gd name="connsiteX22-7229" fmla="*/ 991235 w 1419860"/>
                <a:gd name="connsiteY22-7230" fmla="*/ 2308225 h 3588041"/>
                <a:gd name="connsiteX23-7231" fmla="*/ 883285 w 1419860"/>
                <a:gd name="connsiteY23-7232" fmla="*/ 2578100 h 3588041"/>
                <a:gd name="connsiteX24-7233" fmla="*/ 1153160 w 1419860"/>
                <a:gd name="connsiteY24-7234" fmla="*/ 2524125 h 3588041"/>
                <a:gd name="connsiteX25-7235" fmla="*/ 1419860 w 1419860"/>
                <a:gd name="connsiteY25-7236" fmla="*/ 2626519 h 3588041"/>
                <a:gd name="connsiteX26-7237" fmla="*/ 1175385 w 1419860"/>
                <a:gd name="connsiteY26-7238" fmla="*/ 2590800 h 3588041"/>
                <a:gd name="connsiteX27-7239" fmla="*/ 819785 w 1419860"/>
                <a:gd name="connsiteY27-7240" fmla="*/ 2733675 h 3588041"/>
                <a:gd name="connsiteX28-7241" fmla="*/ 676910 w 1419860"/>
                <a:gd name="connsiteY28-7242" fmla="*/ 3086100 h 3588041"/>
                <a:gd name="connsiteX29-7243" fmla="*/ 905510 w 1419860"/>
                <a:gd name="connsiteY29-7244" fmla="*/ 3419475 h 3588041"/>
                <a:gd name="connsiteX30-7245" fmla="*/ 1003935 w 1419860"/>
                <a:gd name="connsiteY30-7246" fmla="*/ 3581400 h 3588041"/>
                <a:gd name="connsiteX0-7247" fmla="*/ 1003935 w 1419860"/>
                <a:gd name="connsiteY0-7248" fmla="*/ 3581400 h 3588041"/>
                <a:gd name="connsiteX1-7249" fmla="*/ 578485 w 1419860"/>
                <a:gd name="connsiteY1-7250" fmla="*/ 3587750 h 3588041"/>
                <a:gd name="connsiteX2-7251" fmla="*/ 381635 w 1419860"/>
                <a:gd name="connsiteY2-7252" fmla="*/ 3076575 h 3588041"/>
                <a:gd name="connsiteX3-7253" fmla="*/ 734060 w 1419860"/>
                <a:gd name="connsiteY3-7254" fmla="*/ 2381250 h 3588041"/>
                <a:gd name="connsiteX4-7255" fmla="*/ 569595 w 1419860"/>
                <a:gd name="connsiteY4-7256" fmla="*/ 1953895 h 3588041"/>
                <a:gd name="connsiteX5-7257" fmla="*/ 0 w 1419860"/>
                <a:gd name="connsiteY5-7258" fmla="*/ 1902460 h 3588041"/>
                <a:gd name="connsiteX6-7259" fmla="*/ 410210 w 1419860"/>
                <a:gd name="connsiteY6-7260" fmla="*/ 1787525 h 3588041"/>
                <a:gd name="connsiteX7-7261" fmla="*/ 629285 w 1419860"/>
                <a:gd name="connsiteY7-7262" fmla="*/ 1876425 h 3588041"/>
                <a:gd name="connsiteX8-7263" fmla="*/ 810260 w 1419860"/>
                <a:gd name="connsiteY8-7264" fmla="*/ 1333500 h 3588041"/>
                <a:gd name="connsiteX9-7265" fmla="*/ 750729 w 1419860"/>
                <a:gd name="connsiteY9-7266" fmla="*/ 823913 h 3588041"/>
                <a:gd name="connsiteX10-7267" fmla="*/ 375285 w 1419860"/>
                <a:gd name="connsiteY10-7268" fmla="*/ 695325 h 3588041"/>
                <a:gd name="connsiteX11-7269" fmla="*/ 771367 w 1419860"/>
                <a:gd name="connsiteY11-7270" fmla="*/ 734218 h 3588041"/>
                <a:gd name="connsiteX12-7271" fmla="*/ 786448 w 1419860"/>
                <a:gd name="connsiteY12-7272" fmla="*/ 441325 h 3588041"/>
                <a:gd name="connsiteX13-7273" fmla="*/ 873760 w 1419860"/>
                <a:gd name="connsiteY13-7274" fmla="*/ 0 h 3588041"/>
                <a:gd name="connsiteX14-7275" fmla="*/ 845185 w 1419860"/>
                <a:gd name="connsiteY14-7276" fmla="*/ 679450 h 3588041"/>
                <a:gd name="connsiteX15-7277" fmla="*/ 908685 w 1419860"/>
                <a:gd name="connsiteY15-7278" fmla="*/ 1047750 h 3588041"/>
                <a:gd name="connsiteX16-7279" fmla="*/ 918210 w 1419860"/>
                <a:gd name="connsiteY16-7280" fmla="*/ 1295400 h 3588041"/>
                <a:gd name="connsiteX17-7281" fmla="*/ 1089660 w 1419860"/>
                <a:gd name="connsiteY17-7282" fmla="*/ 1187450 h 3588041"/>
                <a:gd name="connsiteX18-7283" fmla="*/ 1362710 w 1419860"/>
                <a:gd name="connsiteY18-7284" fmla="*/ 1171575 h 3588041"/>
                <a:gd name="connsiteX19-7285" fmla="*/ 1096010 w 1419860"/>
                <a:gd name="connsiteY19-7286" fmla="*/ 1254125 h 3588041"/>
                <a:gd name="connsiteX20-7287" fmla="*/ 876935 w 1419860"/>
                <a:gd name="connsiteY20-7288" fmla="*/ 1527175 h 3588041"/>
                <a:gd name="connsiteX21-7289" fmla="*/ 822960 w 1419860"/>
                <a:gd name="connsiteY21-7290" fmla="*/ 1895475 h 3588041"/>
                <a:gd name="connsiteX22-7291" fmla="*/ 991235 w 1419860"/>
                <a:gd name="connsiteY22-7292" fmla="*/ 2308225 h 3588041"/>
                <a:gd name="connsiteX23-7293" fmla="*/ 883285 w 1419860"/>
                <a:gd name="connsiteY23-7294" fmla="*/ 2578100 h 3588041"/>
                <a:gd name="connsiteX24-7295" fmla="*/ 1153160 w 1419860"/>
                <a:gd name="connsiteY24-7296" fmla="*/ 2524125 h 3588041"/>
                <a:gd name="connsiteX25-7297" fmla="*/ 1419860 w 1419860"/>
                <a:gd name="connsiteY25-7298" fmla="*/ 2626519 h 3588041"/>
                <a:gd name="connsiteX26-7299" fmla="*/ 1175385 w 1419860"/>
                <a:gd name="connsiteY26-7300" fmla="*/ 2590800 h 3588041"/>
                <a:gd name="connsiteX27-7301" fmla="*/ 819785 w 1419860"/>
                <a:gd name="connsiteY27-7302" fmla="*/ 2733675 h 3588041"/>
                <a:gd name="connsiteX28-7303" fmla="*/ 676910 w 1419860"/>
                <a:gd name="connsiteY28-7304" fmla="*/ 3086100 h 3588041"/>
                <a:gd name="connsiteX29-7305" fmla="*/ 905510 w 1419860"/>
                <a:gd name="connsiteY29-7306" fmla="*/ 3419475 h 3588041"/>
                <a:gd name="connsiteX30-7307" fmla="*/ 1003935 w 1419860"/>
                <a:gd name="connsiteY30-7308" fmla="*/ 3581400 h 3588041"/>
                <a:gd name="connsiteX0-7309" fmla="*/ 1003935 w 1419860"/>
                <a:gd name="connsiteY0-7310" fmla="*/ 3581400 h 3588041"/>
                <a:gd name="connsiteX1-7311" fmla="*/ 578485 w 1419860"/>
                <a:gd name="connsiteY1-7312" fmla="*/ 3587750 h 3588041"/>
                <a:gd name="connsiteX2-7313" fmla="*/ 381635 w 1419860"/>
                <a:gd name="connsiteY2-7314" fmla="*/ 3076575 h 3588041"/>
                <a:gd name="connsiteX3-7315" fmla="*/ 734060 w 1419860"/>
                <a:gd name="connsiteY3-7316" fmla="*/ 2381250 h 3588041"/>
                <a:gd name="connsiteX4-7317" fmla="*/ 569595 w 1419860"/>
                <a:gd name="connsiteY4-7318" fmla="*/ 1953895 h 3588041"/>
                <a:gd name="connsiteX5-7319" fmla="*/ 0 w 1419860"/>
                <a:gd name="connsiteY5-7320" fmla="*/ 1902460 h 3588041"/>
                <a:gd name="connsiteX6-7321" fmla="*/ 381635 w 1419860"/>
                <a:gd name="connsiteY6-7322" fmla="*/ 1784350 h 3588041"/>
                <a:gd name="connsiteX7-7323" fmla="*/ 629285 w 1419860"/>
                <a:gd name="connsiteY7-7324" fmla="*/ 1876425 h 3588041"/>
                <a:gd name="connsiteX8-7325" fmla="*/ 810260 w 1419860"/>
                <a:gd name="connsiteY8-7326" fmla="*/ 1333500 h 3588041"/>
                <a:gd name="connsiteX9-7327" fmla="*/ 750729 w 1419860"/>
                <a:gd name="connsiteY9-7328" fmla="*/ 823913 h 3588041"/>
                <a:gd name="connsiteX10-7329" fmla="*/ 375285 w 1419860"/>
                <a:gd name="connsiteY10-7330" fmla="*/ 695325 h 3588041"/>
                <a:gd name="connsiteX11-7331" fmla="*/ 771367 w 1419860"/>
                <a:gd name="connsiteY11-7332" fmla="*/ 734218 h 3588041"/>
                <a:gd name="connsiteX12-7333" fmla="*/ 786448 w 1419860"/>
                <a:gd name="connsiteY12-7334" fmla="*/ 441325 h 3588041"/>
                <a:gd name="connsiteX13-7335" fmla="*/ 873760 w 1419860"/>
                <a:gd name="connsiteY13-7336" fmla="*/ 0 h 3588041"/>
                <a:gd name="connsiteX14-7337" fmla="*/ 845185 w 1419860"/>
                <a:gd name="connsiteY14-7338" fmla="*/ 679450 h 3588041"/>
                <a:gd name="connsiteX15-7339" fmla="*/ 908685 w 1419860"/>
                <a:gd name="connsiteY15-7340" fmla="*/ 1047750 h 3588041"/>
                <a:gd name="connsiteX16-7341" fmla="*/ 918210 w 1419860"/>
                <a:gd name="connsiteY16-7342" fmla="*/ 1295400 h 3588041"/>
                <a:gd name="connsiteX17-7343" fmla="*/ 1089660 w 1419860"/>
                <a:gd name="connsiteY17-7344" fmla="*/ 1187450 h 3588041"/>
                <a:gd name="connsiteX18-7345" fmla="*/ 1362710 w 1419860"/>
                <a:gd name="connsiteY18-7346" fmla="*/ 1171575 h 3588041"/>
                <a:gd name="connsiteX19-7347" fmla="*/ 1096010 w 1419860"/>
                <a:gd name="connsiteY19-7348" fmla="*/ 1254125 h 3588041"/>
                <a:gd name="connsiteX20-7349" fmla="*/ 876935 w 1419860"/>
                <a:gd name="connsiteY20-7350" fmla="*/ 1527175 h 3588041"/>
                <a:gd name="connsiteX21-7351" fmla="*/ 822960 w 1419860"/>
                <a:gd name="connsiteY21-7352" fmla="*/ 1895475 h 3588041"/>
                <a:gd name="connsiteX22-7353" fmla="*/ 991235 w 1419860"/>
                <a:gd name="connsiteY22-7354" fmla="*/ 2308225 h 3588041"/>
                <a:gd name="connsiteX23-7355" fmla="*/ 883285 w 1419860"/>
                <a:gd name="connsiteY23-7356" fmla="*/ 2578100 h 3588041"/>
                <a:gd name="connsiteX24-7357" fmla="*/ 1153160 w 1419860"/>
                <a:gd name="connsiteY24-7358" fmla="*/ 2524125 h 3588041"/>
                <a:gd name="connsiteX25-7359" fmla="*/ 1419860 w 1419860"/>
                <a:gd name="connsiteY25-7360" fmla="*/ 2626519 h 3588041"/>
                <a:gd name="connsiteX26-7361" fmla="*/ 1175385 w 1419860"/>
                <a:gd name="connsiteY26-7362" fmla="*/ 2590800 h 3588041"/>
                <a:gd name="connsiteX27-7363" fmla="*/ 819785 w 1419860"/>
                <a:gd name="connsiteY27-7364" fmla="*/ 2733675 h 3588041"/>
                <a:gd name="connsiteX28-7365" fmla="*/ 676910 w 1419860"/>
                <a:gd name="connsiteY28-7366" fmla="*/ 3086100 h 3588041"/>
                <a:gd name="connsiteX29-7367" fmla="*/ 905510 w 1419860"/>
                <a:gd name="connsiteY29-7368" fmla="*/ 3419475 h 3588041"/>
                <a:gd name="connsiteX30-7369" fmla="*/ 1003935 w 1419860"/>
                <a:gd name="connsiteY30-7370" fmla="*/ 3581400 h 3588041"/>
                <a:gd name="connsiteX0-7371" fmla="*/ 1003935 w 1419860"/>
                <a:gd name="connsiteY0-7372" fmla="*/ 3581400 h 3588041"/>
                <a:gd name="connsiteX1-7373" fmla="*/ 578485 w 1419860"/>
                <a:gd name="connsiteY1-7374" fmla="*/ 3587750 h 3588041"/>
                <a:gd name="connsiteX2-7375" fmla="*/ 381635 w 1419860"/>
                <a:gd name="connsiteY2-7376" fmla="*/ 3076575 h 3588041"/>
                <a:gd name="connsiteX3-7377" fmla="*/ 734060 w 1419860"/>
                <a:gd name="connsiteY3-7378" fmla="*/ 2381250 h 3588041"/>
                <a:gd name="connsiteX4-7379" fmla="*/ 569595 w 1419860"/>
                <a:gd name="connsiteY4-7380" fmla="*/ 1953895 h 3588041"/>
                <a:gd name="connsiteX5-7381" fmla="*/ 0 w 1419860"/>
                <a:gd name="connsiteY5-7382" fmla="*/ 1902460 h 3588041"/>
                <a:gd name="connsiteX6-7383" fmla="*/ 381635 w 1419860"/>
                <a:gd name="connsiteY6-7384" fmla="*/ 1784350 h 3588041"/>
                <a:gd name="connsiteX7-7385" fmla="*/ 629285 w 1419860"/>
                <a:gd name="connsiteY7-7386" fmla="*/ 1876425 h 3588041"/>
                <a:gd name="connsiteX8-7387" fmla="*/ 810260 w 1419860"/>
                <a:gd name="connsiteY8-7388" fmla="*/ 1333500 h 3588041"/>
                <a:gd name="connsiteX9-7389" fmla="*/ 750729 w 1419860"/>
                <a:gd name="connsiteY9-7390" fmla="*/ 823913 h 3588041"/>
                <a:gd name="connsiteX10-7391" fmla="*/ 375285 w 1419860"/>
                <a:gd name="connsiteY10-7392" fmla="*/ 695325 h 3588041"/>
                <a:gd name="connsiteX11-7393" fmla="*/ 771367 w 1419860"/>
                <a:gd name="connsiteY11-7394" fmla="*/ 734218 h 3588041"/>
                <a:gd name="connsiteX12-7395" fmla="*/ 786448 w 1419860"/>
                <a:gd name="connsiteY12-7396" fmla="*/ 441325 h 3588041"/>
                <a:gd name="connsiteX13-7397" fmla="*/ 873760 w 1419860"/>
                <a:gd name="connsiteY13-7398" fmla="*/ 0 h 3588041"/>
                <a:gd name="connsiteX14-7399" fmla="*/ 845185 w 1419860"/>
                <a:gd name="connsiteY14-7400" fmla="*/ 679450 h 3588041"/>
                <a:gd name="connsiteX15-7401" fmla="*/ 908685 w 1419860"/>
                <a:gd name="connsiteY15-7402" fmla="*/ 1047750 h 3588041"/>
                <a:gd name="connsiteX16-7403" fmla="*/ 918210 w 1419860"/>
                <a:gd name="connsiteY16-7404" fmla="*/ 1295400 h 3588041"/>
                <a:gd name="connsiteX17-7405" fmla="*/ 1089660 w 1419860"/>
                <a:gd name="connsiteY17-7406" fmla="*/ 1187450 h 3588041"/>
                <a:gd name="connsiteX18-7407" fmla="*/ 1362710 w 1419860"/>
                <a:gd name="connsiteY18-7408" fmla="*/ 1171575 h 3588041"/>
                <a:gd name="connsiteX19-7409" fmla="*/ 1096010 w 1419860"/>
                <a:gd name="connsiteY19-7410" fmla="*/ 1254125 h 3588041"/>
                <a:gd name="connsiteX20-7411" fmla="*/ 876935 w 1419860"/>
                <a:gd name="connsiteY20-7412" fmla="*/ 1527175 h 3588041"/>
                <a:gd name="connsiteX21-7413" fmla="*/ 822960 w 1419860"/>
                <a:gd name="connsiteY21-7414" fmla="*/ 1895475 h 3588041"/>
                <a:gd name="connsiteX22-7415" fmla="*/ 991235 w 1419860"/>
                <a:gd name="connsiteY22-7416" fmla="*/ 2308225 h 3588041"/>
                <a:gd name="connsiteX23-7417" fmla="*/ 883285 w 1419860"/>
                <a:gd name="connsiteY23-7418" fmla="*/ 2578100 h 3588041"/>
                <a:gd name="connsiteX24-7419" fmla="*/ 1153160 w 1419860"/>
                <a:gd name="connsiteY24-7420" fmla="*/ 2524125 h 3588041"/>
                <a:gd name="connsiteX25-7421" fmla="*/ 1419860 w 1419860"/>
                <a:gd name="connsiteY25-7422" fmla="*/ 2626519 h 3588041"/>
                <a:gd name="connsiteX26-7423" fmla="*/ 1175385 w 1419860"/>
                <a:gd name="connsiteY26-7424" fmla="*/ 2590800 h 3588041"/>
                <a:gd name="connsiteX27-7425" fmla="*/ 819785 w 1419860"/>
                <a:gd name="connsiteY27-7426" fmla="*/ 2733675 h 3588041"/>
                <a:gd name="connsiteX28-7427" fmla="*/ 676910 w 1419860"/>
                <a:gd name="connsiteY28-7428" fmla="*/ 3086100 h 3588041"/>
                <a:gd name="connsiteX29-7429" fmla="*/ 905510 w 1419860"/>
                <a:gd name="connsiteY29-7430" fmla="*/ 3419475 h 3588041"/>
                <a:gd name="connsiteX30-7431" fmla="*/ 1003935 w 1419860"/>
                <a:gd name="connsiteY30-7432" fmla="*/ 3581400 h 3588041"/>
                <a:gd name="connsiteX0-7433" fmla="*/ 1003935 w 1419860"/>
                <a:gd name="connsiteY0-7434" fmla="*/ 3581400 h 3588041"/>
                <a:gd name="connsiteX1-7435" fmla="*/ 578485 w 1419860"/>
                <a:gd name="connsiteY1-7436" fmla="*/ 3587750 h 3588041"/>
                <a:gd name="connsiteX2-7437" fmla="*/ 381635 w 1419860"/>
                <a:gd name="connsiteY2-7438" fmla="*/ 3076575 h 3588041"/>
                <a:gd name="connsiteX3-7439" fmla="*/ 734060 w 1419860"/>
                <a:gd name="connsiteY3-7440" fmla="*/ 2381250 h 3588041"/>
                <a:gd name="connsiteX4-7441" fmla="*/ 569595 w 1419860"/>
                <a:gd name="connsiteY4-7442" fmla="*/ 1953895 h 3588041"/>
                <a:gd name="connsiteX5-7443" fmla="*/ 0 w 1419860"/>
                <a:gd name="connsiteY5-7444" fmla="*/ 1902460 h 3588041"/>
                <a:gd name="connsiteX6-7445" fmla="*/ 359410 w 1419860"/>
                <a:gd name="connsiteY6-7446" fmla="*/ 1806575 h 3588041"/>
                <a:gd name="connsiteX7-7447" fmla="*/ 629285 w 1419860"/>
                <a:gd name="connsiteY7-7448" fmla="*/ 1876425 h 3588041"/>
                <a:gd name="connsiteX8-7449" fmla="*/ 810260 w 1419860"/>
                <a:gd name="connsiteY8-7450" fmla="*/ 1333500 h 3588041"/>
                <a:gd name="connsiteX9-7451" fmla="*/ 750729 w 1419860"/>
                <a:gd name="connsiteY9-7452" fmla="*/ 823913 h 3588041"/>
                <a:gd name="connsiteX10-7453" fmla="*/ 375285 w 1419860"/>
                <a:gd name="connsiteY10-7454" fmla="*/ 695325 h 3588041"/>
                <a:gd name="connsiteX11-7455" fmla="*/ 771367 w 1419860"/>
                <a:gd name="connsiteY11-7456" fmla="*/ 734218 h 3588041"/>
                <a:gd name="connsiteX12-7457" fmla="*/ 786448 w 1419860"/>
                <a:gd name="connsiteY12-7458" fmla="*/ 441325 h 3588041"/>
                <a:gd name="connsiteX13-7459" fmla="*/ 873760 w 1419860"/>
                <a:gd name="connsiteY13-7460" fmla="*/ 0 h 3588041"/>
                <a:gd name="connsiteX14-7461" fmla="*/ 845185 w 1419860"/>
                <a:gd name="connsiteY14-7462" fmla="*/ 679450 h 3588041"/>
                <a:gd name="connsiteX15-7463" fmla="*/ 908685 w 1419860"/>
                <a:gd name="connsiteY15-7464" fmla="*/ 1047750 h 3588041"/>
                <a:gd name="connsiteX16-7465" fmla="*/ 918210 w 1419860"/>
                <a:gd name="connsiteY16-7466" fmla="*/ 1295400 h 3588041"/>
                <a:gd name="connsiteX17-7467" fmla="*/ 1089660 w 1419860"/>
                <a:gd name="connsiteY17-7468" fmla="*/ 1187450 h 3588041"/>
                <a:gd name="connsiteX18-7469" fmla="*/ 1362710 w 1419860"/>
                <a:gd name="connsiteY18-7470" fmla="*/ 1171575 h 3588041"/>
                <a:gd name="connsiteX19-7471" fmla="*/ 1096010 w 1419860"/>
                <a:gd name="connsiteY19-7472" fmla="*/ 1254125 h 3588041"/>
                <a:gd name="connsiteX20-7473" fmla="*/ 876935 w 1419860"/>
                <a:gd name="connsiteY20-7474" fmla="*/ 1527175 h 3588041"/>
                <a:gd name="connsiteX21-7475" fmla="*/ 822960 w 1419860"/>
                <a:gd name="connsiteY21-7476" fmla="*/ 1895475 h 3588041"/>
                <a:gd name="connsiteX22-7477" fmla="*/ 991235 w 1419860"/>
                <a:gd name="connsiteY22-7478" fmla="*/ 2308225 h 3588041"/>
                <a:gd name="connsiteX23-7479" fmla="*/ 883285 w 1419860"/>
                <a:gd name="connsiteY23-7480" fmla="*/ 2578100 h 3588041"/>
                <a:gd name="connsiteX24-7481" fmla="*/ 1153160 w 1419860"/>
                <a:gd name="connsiteY24-7482" fmla="*/ 2524125 h 3588041"/>
                <a:gd name="connsiteX25-7483" fmla="*/ 1419860 w 1419860"/>
                <a:gd name="connsiteY25-7484" fmla="*/ 2626519 h 3588041"/>
                <a:gd name="connsiteX26-7485" fmla="*/ 1175385 w 1419860"/>
                <a:gd name="connsiteY26-7486" fmla="*/ 2590800 h 3588041"/>
                <a:gd name="connsiteX27-7487" fmla="*/ 819785 w 1419860"/>
                <a:gd name="connsiteY27-7488" fmla="*/ 2733675 h 3588041"/>
                <a:gd name="connsiteX28-7489" fmla="*/ 676910 w 1419860"/>
                <a:gd name="connsiteY28-7490" fmla="*/ 3086100 h 3588041"/>
                <a:gd name="connsiteX29-7491" fmla="*/ 905510 w 1419860"/>
                <a:gd name="connsiteY29-7492" fmla="*/ 3419475 h 3588041"/>
                <a:gd name="connsiteX30-7493" fmla="*/ 1003935 w 1419860"/>
                <a:gd name="connsiteY30-7494" fmla="*/ 3581400 h 3588041"/>
                <a:gd name="connsiteX0-7495" fmla="*/ 1003935 w 1419860"/>
                <a:gd name="connsiteY0-7496" fmla="*/ 3581400 h 3588041"/>
                <a:gd name="connsiteX1-7497" fmla="*/ 578485 w 1419860"/>
                <a:gd name="connsiteY1-7498" fmla="*/ 3587750 h 3588041"/>
                <a:gd name="connsiteX2-7499" fmla="*/ 381635 w 1419860"/>
                <a:gd name="connsiteY2-7500" fmla="*/ 3076575 h 3588041"/>
                <a:gd name="connsiteX3-7501" fmla="*/ 734060 w 1419860"/>
                <a:gd name="connsiteY3-7502" fmla="*/ 2381250 h 3588041"/>
                <a:gd name="connsiteX4-7503" fmla="*/ 569595 w 1419860"/>
                <a:gd name="connsiteY4-7504" fmla="*/ 1953895 h 3588041"/>
                <a:gd name="connsiteX5-7505" fmla="*/ 0 w 1419860"/>
                <a:gd name="connsiteY5-7506" fmla="*/ 1902460 h 3588041"/>
                <a:gd name="connsiteX6-7507" fmla="*/ 359410 w 1419860"/>
                <a:gd name="connsiteY6-7508" fmla="*/ 1806575 h 3588041"/>
                <a:gd name="connsiteX7-7509" fmla="*/ 629285 w 1419860"/>
                <a:gd name="connsiteY7-7510" fmla="*/ 1876425 h 3588041"/>
                <a:gd name="connsiteX8-7511" fmla="*/ 810260 w 1419860"/>
                <a:gd name="connsiteY8-7512" fmla="*/ 1333500 h 3588041"/>
                <a:gd name="connsiteX9-7513" fmla="*/ 750729 w 1419860"/>
                <a:gd name="connsiteY9-7514" fmla="*/ 823913 h 3588041"/>
                <a:gd name="connsiteX10-7515" fmla="*/ 375285 w 1419860"/>
                <a:gd name="connsiteY10-7516" fmla="*/ 695325 h 3588041"/>
                <a:gd name="connsiteX11-7517" fmla="*/ 771367 w 1419860"/>
                <a:gd name="connsiteY11-7518" fmla="*/ 734218 h 3588041"/>
                <a:gd name="connsiteX12-7519" fmla="*/ 786448 w 1419860"/>
                <a:gd name="connsiteY12-7520" fmla="*/ 441325 h 3588041"/>
                <a:gd name="connsiteX13-7521" fmla="*/ 873760 w 1419860"/>
                <a:gd name="connsiteY13-7522" fmla="*/ 0 h 3588041"/>
                <a:gd name="connsiteX14-7523" fmla="*/ 845185 w 1419860"/>
                <a:gd name="connsiteY14-7524" fmla="*/ 679450 h 3588041"/>
                <a:gd name="connsiteX15-7525" fmla="*/ 908685 w 1419860"/>
                <a:gd name="connsiteY15-7526" fmla="*/ 1047750 h 3588041"/>
                <a:gd name="connsiteX16-7527" fmla="*/ 918210 w 1419860"/>
                <a:gd name="connsiteY16-7528" fmla="*/ 1295400 h 3588041"/>
                <a:gd name="connsiteX17-7529" fmla="*/ 1089660 w 1419860"/>
                <a:gd name="connsiteY17-7530" fmla="*/ 1187450 h 3588041"/>
                <a:gd name="connsiteX18-7531" fmla="*/ 1362710 w 1419860"/>
                <a:gd name="connsiteY18-7532" fmla="*/ 1171575 h 3588041"/>
                <a:gd name="connsiteX19-7533" fmla="*/ 1096010 w 1419860"/>
                <a:gd name="connsiteY19-7534" fmla="*/ 1254125 h 3588041"/>
                <a:gd name="connsiteX20-7535" fmla="*/ 876935 w 1419860"/>
                <a:gd name="connsiteY20-7536" fmla="*/ 1527175 h 3588041"/>
                <a:gd name="connsiteX21-7537" fmla="*/ 822960 w 1419860"/>
                <a:gd name="connsiteY21-7538" fmla="*/ 1895475 h 3588041"/>
                <a:gd name="connsiteX22-7539" fmla="*/ 991235 w 1419860"/>
                <a:gd name="connsiteY22-7540" fmla="*/ 2308225 h 3588041"/>
                <a:gd name="connsiteX23-7541" fmla="*/ 883285 w 1419860"/>
                <a:gd name="connsiteY23-7542" fmla="*/ 2578100 h 3588041"/>
                <a:gd name="connsiteX24-7543" fmla="*/ 1153160 w 1419860"/>
                <a:gd name="connsiteY24-7544" fmla="*/ 2524125 h 3588041"/>
                <a:gd name="connsiteX25-7545" fmla="*/ 1419860 w 1419860"/>
                <a:gd name="connsiteY25-7546" fmla="*/ 2626519 h 3588041"/>
                <a:gd name="connsiteX26-7547" fmla="*/ 1175385 w 1419860"/>
                <a:gd name="connsiteY26-7548" fmla="*/ 2590800 h 3588041"/>
                <a:gd name="connsiteX27-7549" fmla="*/ 819785 w 1419860"/>
                <a:gd name="connsiteY27-7550" fmla="*/ 2733675 h 3588041"/>
                <a:gd name="connsiteX28-7551" fmla="*/ 676910 w 1419860"/>
                <a:gd name="connsiteY28-7552" fmla="*/ 3086100 h 3588041"/>
                <a:gd name="connsiteX29-7553" fmla="*/ 905510 w 1419860"/>
                <a:gd name="connsiteY29-7554" fmla="*/ 3419475 h 3588041"/>
                <a:gd name="connsiteX30-7555" fmla="*/ 1003935 w 1419860"/>
                <a:gd name="connsiteY30-7556" fmla="*/ 3581400 h 3588041"/>
                <a:gd name="connsiteX0-7557" fmla="*/ 1003935 w 1419860"/>
                <a:gd name="connsiteY0-7558" fmla="*/ 3581400 h 3588041"/>
                <a:gd name="connsiteX1-7559" fmla="*/ 578485 w 1419860"/>
                <a:gd name="connsiteY1-7560" fmla="*/ 3587750 h 3588041"/>
                <a:gd name="connsiteX2-7561" fmla="*/ 381635 w 1419860"/>
                <a:gd name="connsiteY2-7562" fmla="*/ 3076575 h 3588041"/>
                <a:gd name="connsiteX3-7563" fmla="*/ 734060 w 1419860"/>
                <a:gd name="connsiteY3-7564" fmla="*/ 2381250 h 3588041"/>
                <a:gd name="connsiteX4-7565" fmla="*/ 569595 w 1419860"/>
                <a:gd name="connsiteY4-7566" fmla="*/ 1953895 h 3588041"/>
                <a:gd name="connsiteX5-7567" fmla="*/ 0 w 1419860"/>
                <a:gd name="connsiteY5-7568" fmla="*/ 1902460 h 3588041"/>
                <a:gd name="connsiteX6-7569" fmla="*/ 359410 w 1419860"/>
                <a:gd name="connsiteY6-7570" fmla="*/ 1806575 h 3588041"/>
                <a:gd name="connsiteX7-7571" fmla="*/ 622935 w 1419860"/>
                <a:gd name="connsiteY7-7572" fmla="*/ 1879600 h 3588041"/>
                <a:gd name="connsiteX8-7573" fmla="*/ 810260 w 1419860"/>
                <a:gd name="connsiteY8-7574" fmla="*/ 1333500 h 3588041"/>
                <a:gd name="connsiteX9-7575" fmla="*/ 750729 w 1419860"/>
                <a:gd name="connsiteY9-7576" fmla="*/ 823913 h 3588041"/>
                <a:gd name="connsiteX10-7577" fmla="*/ 375285 w 1419860"/>
                <a:gd name="connsiteY10-7578" fmla="*/ 695325 h 3588041"/>
                <a:gd name="connsiteX11-7579" fmla="*/ 771367 w 1419860"/>
                <a:gd name="connsiteY11-7580" fmla="*/ 734218 h 3588041"/>
                <a:gd name="connsiteX12-7581" fmla="*/ 786448 w 1419860"/>
                <a:gd name="connsiteY12-7582" fmla="*/ 441325 h 3588041"/>
                <a:gd name="connsiteX13-7583" fmla="*/ 873760 w 1419860"/>
                <a:gd name="connsiteY13-7584" fmla="*/ 0 h 3588041"/>
                <a:gd name="connsiteX14-7585" fmla="*/ 845185 w 1419860"/>
                <a:gd name="connsiteY14-7586" fmla="*/ 679450 h 3588041"/>
                <a:gd name="connsiteX15-7587" fmla="*/ 908685 w 1419860"/>
                <a:gd name="connsiteY15-7588" fmla="*/ 1047750 h 3588041"/>
                <a:gd name="connsiteX16-7589" fmla="*/ 918210 w 1419860"/>
                <a:gd name="connsiteY16-7590" fmla="*/ 1295400 h 3588041"/>
                <a:gd name="connsiteX17-7591" fmla="*/ 1089660 w 1419860"/>
                <a:gd name="connsiteY17-7592" fmla="*/ 1187450 h 3588041"/>
                <a:gd name="connsiteX18-7593" fmla="*/ 1362710 w 1419860"/>
                <a:gd name="connsiteY18-7594" fmla="*/ 1171575 h 3588041"/>
                <a:gd name="connsiteX19-7595" fmla="*/ 1096010 w 1419860"/>
                <a:gd name="connsiteY19-7596" fmla="*/ 1254125 h 3588041"/>
                <a:gd name="connsiteX20-7597" fmla="*/ 876935 w 1419860"/>
                <a:gd name="connsiteY20-7598" fmla="*/ 1527175 h 3588041"/>
                <a:gd name="connsiteX21-7599" fmla="*/ 822960 w 1419860"/>
                <a:gd name="connsiteY21-7600" fmla="*/ 1895475 h 3588041"/>
                <a:gd name="connsiteX22-7601" fmla="*/ 991235 w 1419860"/>
                <a:gd name="connsiteY22-7602" fmla="*/ 2308225 h 3588041"/>
                <a:gd name="connsiteX23-7603" fmla="*/ 883285 w 1419860"/>
                <a:gd name="connsiteY23-7604" fmla="*/ 2578100 h 3588041"/>
                <a:gd name="connsiteX24-7605" fmla="*/ 1153160 w 1419860"/>
                <a:gd name="connsiteY24-7606" fmla="*/ 2524125 h 3588041"/>
                <a:gd name="connsiteX25-7607" fmla="*/ 1419860 w 1419860"/>
                <a:gd name="connsiteY25-7608" fmla="*/ 2626519 h 3588041"/>
                <a:gd name="connsiteX26-7609" fmla="*/ 1175385 w 1419860"/>
                <a:gd name="connsiteY26-7610" fmla="*/ 2590800 h 3588041"/>
                <a:gd name="connsiteX27-7611" fmla="*/ 819785 w 1419860"/>
                <a:gd name="connsiteY27-7612" fmla="*/ 2733675 h 3588041"/>
                <a:gd name="connsiteX28-7613" fmla="*/ 676910 w 1419860"/>
                <a:gd name="connsiteY28-7614" fmla="*/ 3086100 h 3588041"/>
                <a:gd name="connsiteX29-7615" fmla="*/ 905510 w 1419860"/>
                <a:gd name="connsiteY29-7616" fmla="*/ 3419475 h 3588041"/>
                <a:gd name="connsiteX30-7617" fmla="*/ 1003935 w 1419860"/>
                <a:gd name="connsiteY30-7618" fmla="*/ 3581400 h 3588041"/>
                <a:gd name="connsiteX0-7619" fmla="*/ 1003935 w 1419860"/>
                <a:gd name="connsiteY0-7620" fmla="*/ 3581400 h 3588041"/>
                <a:gd name="connsiteX1-7621" fmla="*/ 578485 w 1419860"/>
                <a:gd name="connsiteY1-7622" fmla="*/ 3587750 h 3588041"/>
                <a:gd name="connsiteX2-7623" fmla="*/ 381635 w 1419860"/>
                <a:gd name="connsiteY2-7624" fmla="*/ 3076575 h 3588041"/>
                <a:gd name="connsiteX3-7625" fmla="*/ 734060 w 1419860"/>
                <a:gd name="connsiteY3-7626" fmla="*/ 2381250 h 3588041"/>
                <a:gd name="connsiteX4-7627" fmla="*/ 569595 w 1419860"/>
                <a:gd name="connsiteY4-7628" fmla="*/ 1953895 h 3588041"/>
                <a:gd name="connsiteX5-7629" fmla="*/ 0 w 1419860"/>
                <a:gd name="connsiteY5-7630" fmla="*/ 1902460 h 3588041"/>
                <a:gd name="connsiteX6-7631" fmla="*/ 318135 w 1419860"/>
                <a:gd name="connsiteY6-7632" fmla="*/ 1812925 h 3588041"/>
                <a:gd name="connsiteX7-7633" fmla="*/ 622935 w 1419860"/>
                <a:gd name="connsiteY7-7634" fmla="*/ 1879600 h 3588041"/>
                <a:gd name="connsiteX8-7635" fmla="*/ 810260 w 1419860"/>
                <a:gd name="connsiteY8-7636" fmla="*/ 1333500 h 3588041"/>
                <a:gd name="connsiteX9-7637" fmla="*/ 750729 w 1419860"/>
                <a:gd name="connsiteY9-7638" fmla="*/ 823913 h 3588041"/>
                <a:gd name="connsiteX10-7639" fmla="*/ 375285 w 1419860"/>
                <a:gd name="connsiteY10-7640" fmla="*/ 695325 h 3588041"/>
                <a:gd name="connsiteX11-7641" fmla="*/ 771367 w 1419860"/>
                <a:gd name="connsiteY11-7642" fmla="*/ 734218 h 3588041"/>
                <a:gd name="connsiteX12-7643" fmla="*/ 786448 w 1419860"/>
                <a:gd name="connsiteY12-7644" fmla="*/ 441325 h 3588041"/>
                <a:gd name="connsiteX13-7645" fmla="*/ 873760 w 1419860"/>
                <a:gd name="connsiteY13-7646" fmla="*/ 0 h 3588041"/>
                <a:gd name="connsiteX14-7647" fmla="*/ 845185 w 1419860"/>
                <a:gd name="connsiteY14-7648" fmla="*/ 679450 h 3588041"/>
                <a:gd name="connsiteX15-7649" fmla="*/ 908685 w 1419860"/>
                <a:gd name="connsiteY15-7650" fmla="*/ 1047750 h 3588041"/>
                <a:gd name="connsiteX16-7651" fmla="*/ 918210 w 1419860"/>
                <a:gd name="connsiteY16-7652" fmla="*/ 1295400 h 3588041"/>
                <a:gd name="connsiteX17-7653" fmla="*/ 1089660 w 1419860"/>
                <a:gd name="connsiteY17-7654" fmla="*/ 1187450 h 3588041"/>
                <a:gd name="connsiteX18-7655" fmla="*/ 1362710 w 1419860"/>
                <a:gd name="connsiteY18-7656" fmla="*/ 1171575 h 3588041"/>
                <a:gd name="connsiteX19-7657" fmla="*/ 1096010 w 1419860"/>
                <a:gd name="connsiteY19-7658" fmla="*/ 1254125 h 3588041"/>
                <a:gd name="connsiteX20-7659" fmla="*/ 876935 w 1419860"/>
                <a:gd name="connsiteY20-7660" fmla="*/ 1527175 h 3588041"/>
                <a:gd name="connsiteX21-7661" fmla="*/ 822960 w 1419860"/>
                <a:gd name="connsiteY21-7662" fmla="*/ 1895475 h 3588041"/>
                <a:gd name="connsiteX22-7663" fmla="*/ 991235 w 1419860"/>
                <a:gd name="connsiteY22-7664" fmla="*/ 2308225 h 3588041"/>
                <a:gd name="connsiteX23-7665" fmla="*/ 883285 w 1419860"/>
                <a:gd name="connsiteY23-7666" fmla="*/ 2578100 h 3588041"/>
                <a:gd name="connsiteX24-7667" fmla="*/ 1153160 w 1419860"/>
                <a:gd name="connsiteY24-7668" fmla="*/ 2524125 h 3588041"/>
                <a:gd name="connsiteX25-7669" fmla="*/ 1419860 w 1419860"/>
                <a:gd name="connsiteY25-7670" fmla="*/ 2626519 h 3588041"/>
                <a:gd name="connsiteX26-7671" fmla="*/ 1175385 w 1419860"/>
                <a:gd name="connsiteY26-7672" fmla="*/ 2590800 h 3588041"/>
                <a:gd name="connsiteX27-7673" fmla="*/ 819785 w 1419860"/>
                <a:gd name="connsiteY27-7674" fmla="*/ 2733675 h 3588041"/>
                <a:gd name="connsiteX28-7675" fmla="*/ 676910 w 1419860"/>
                <a:gd name="connsiteY28-7676" fmla="*/ 3086100 h 3588041"/>
                <a:gd name="connsiteX29-7677" fmla="*/ 905510 w 1419860"/>
                <a:gd name="connsiteY29-7678" fmla="*/ 3419475 h 3588041"/>
                <a:gd name="connsiteX30-7679" fmla="*/ 1003935 w 1419860"/>
                <a:gd name="connsiteY30-7680" fmla="*/ 3581400 h 3588041"/>
                <a:gd name="connsiteX0-7681" fmla="*/ 1003935 w 1419860"/>
                <a:gd name="connsiteY0-7682" fmla="*/ 3581400 h 3588041"/>
                <a:gd name="connsiteX1-7683" fmla="*/ 578485 w 1419860"/>
                <a:gd name="connsiteY1-7684" fmla="*/ 3587750 h 3588041"/>
                <a:gd name="connsiteX2-7685" fmla="*/ 381635 w 1419860"/>
                <a:gd name="connsiteY2-7686" fmla="*/ 3076575 h 3588041"/>
                <a:gd name="connsiteX3-7687" fmla="*/ 734060 w 1419860"/>
                <a:gd name="connsiteY3-7688" fmla="*/ 2381250 h 3588041"/>
                <a:gd name="connsiteX4-7689" fmla="*/ 569595 w 1419860"/>
                <a:gd name="connsiteY4-7690" fmla="*/ 1953895 h 3588041"/>
                <a:gd name="connsiteX5-7691" fmla="*/ 0 w 1419860"/>
                <a:gd name="connsiteY5-7692" fmla="*/ 1902460 h 3588041"/>
                <a:gd name="connsiteX6-7693" fmla="*/ 318135 w 1419860"/>
                <a:gd name="connsiteY6-7694" fmla="*/ 1812925 h 3588041"/>
                <a:gd name="connsiteX7-7695" fmla="*/ 622935 w 1419860"/>
                <a:gd name="connsiteY7-7696" fmla="*/ 1879600 h 3588041"/>
                <a:gd name="connsiteX8-7697" fmla="*/ 810260 w 1419860"/>
                <a:gd name="connsiteY8-7698" fmla="*/ 1333500 h 3588041"/>
                <a:gd name="connsiteX9-7699" fmla="*/ 750729 w 1419860"/>
                <a:gd name="connsiteY9-7700" fmla="*/ 823913 h 3588041"/>
                <a:gd name="connsiteX10-7701" fmla="*/ 375285 w 1419860"/>
                <a:gd name="connsiteY10-7702" fmla="*/ 695325 h 3588041"/>
                <a:gd name="connsiteX11-7703" fmla="*/ 771367 w 1419860"/>
                <a:gd name="connsiteY11-7704" fmla="*/ 734218 h 3588041"/>
                <a:gd name="connsiteX12-7705" fmla="*/ 786448 w 1419860"/>
                <a:gd name="connsiteY12-7706" fmla="*/ 441325 h 3588041"/>
                <a:gd name="connsiteX13-7707" fmla="*/ 873760 w 1419860"/>
                <a:gd name="connsiteY13-7708" fmla="*/ 0 h 3588041"/>
                <a:gd name="connsiteX14-7709" fmla="*/ 845185 w 1419860"/>
                <a:gd name="connsiteY14-7710" fmla="*/ 679450 h 3588041"/>
                <a:gd name="connsiteX15-7711" fmla="*/ 908685 w 1419860"/>
                <a:gd name="connsiteY15-7712" fmla="*/ 1047750 h 3588041"/>
                <a:gd name="connsiteX16-7713" fmla="*/ 918210 w 1419860"/>
                <a:gd name="connsiteY16-7714" fmla="*/ 1295400 h 3588041"/>
                <a:gd name="connsiteX17-7715" fmla="*/ 1089660 w 1419860"/>
                <a:gd name="connsiteY17-7716" fmla="*/ 1187450 h 3588041"/>
                <a:gd name="connsiteX18-7717" fmla="*/ 1362710 w 1419860"/>
                <a:gd name="connsiteY18-7718" fmla="*/ 1171575 h 3588041"/>
                <a:gd name="connsiteX19-7719" fmla="*/ 1096010 w 1419860"/>
                <a:gd name="connsiteY19-7720" fmla="*/ 1254125 h 3588041"/>
                <a:gd name="connsiteX20-7721" fmla="*/ 876935 w 1419860"/>
                <a:gd name="connsiteY20-7722" fmla="*/ 1527175 h 3588041"/>
                <a:gd name="connsiteX21-7723" fmla="*/ 822960 w 1419860"/>
                <a:gd name="connsiteY21-7724" fmla="*/ 1895475 h 3588041"/>
                <a:gd name="connsiteX22-7725" fmla="*/ 991235 w 1419860"/>
                <a:gd name="connsiteY22-7726" fmla="*/ 2308225 h 3588041"/>
                <a:gd name="connsiteX23-7727" fmla="*/ 883285 w 1419860"/>
                <a:gd name="connsiteY23-7728" fmla="*/ 2578100 h 3588041"/>
                <a:gd name="connsiteX24-7729" fmla="*/ 1153160 w 1419860"/>
                <a:gd name="connsiteY24-7730" fmla="*/ 2524125 h 3588041"/>
                <a:gd name="connsiteX25-7731" fmla="*/ 1419860 w 1419860"/>
                <a:gd name="connsiteY25-7732" fmla="*/ 2626519 h 3588041"/>
                <a:gd name="connsiteX26-7733" fmla="*/ 1175385 w 1419860"/>
                <a:gd name="connsiteY26-7734" fmla="*/ 2590800 h 3588041"/>
                <a:gd name="connsiteX27-7735" fmla="*/ 819785 w 1419860"/>
                <a:gd name="connsiteY27-7736" fmla="*/ 2733675 h 3588041"/>
                <a:gd name="connsiteX28-7737" fmla="*/ 676910 w 1419860"/>
                <a:gd name="connsiteY28-7738" fmla="*/ 3086100 h 3588041"/>
                <a:gd name="connsiteX29-7739" fmla="*/ 905510 w 1419860"/>
                <a:gd name="connsiteY29-7740" fmla="*/ 3419475 h 3588041"/>
                <a:gd name="connsiteX30-7741" fmla="*/ 1003935 w 1419860"/>
                <a:gd name="connsiteY30-7742" fmla="*/ 3581400 h 3588041"/>
                <a:gd name="connsiteX0-7743" fmla="*/ 1003935 w 1419860"/>
                <a:gd name="connsiteY0-7744" fmla="*/ 3581400 h 3588041"/>
                <a:gd name="connsiteX1-7745" fmla="*/ 578485 w 1419860"/>
                <a:gd name="connsiteY1-7746" fmla="*/ 3587750 h 3588041"/>
                <a:gd name="connsiteX2-7747" fmla="*/ 381635 w 1419860"/>
                <a:gd name="connsiteY2-7748" fmla="*/ 3076575 h 3588041"/>
                <a:gd name="connsiteX3-7749" fmla="*/ 734060 w 1419860"/>
                <a:gd name="connsiteY3-7750" fmla="*/ 2381250 h 3588041"/>
                <a:gd name="connsiteX4-7751" fmla="*/ 569595 w 1419860"/>
                <a:gd name="connsiteY4-7752" fmla="*/ 1953895 h 3588041"/>
                <a:gd name="connsiteX5-7753" fmla="*/ 0 w 1419860"/>
                <a:gd name="connsiteY5-7754" fmla="*/ 1902460 h 3588041"/>
                <a:gd name="connsiteX6-7755" fmla="*/ 318135 w 1419860"/>
                <a:gd name="connsiteY6-7756" fmla="*/ 1812925 h 3588041"/>
                <a:gd name="connsiteX7-7757" fmla="*/ 622935 w 1419860"/>
                <a:gd name="connsiteY7-7758" fmla="*/ 1879600 h 3588041"/>
                <a:gd name="connsiteX8-7759" fmla="*/ 810260 w 1419860"/>
                <a:gd name="connsiteY8-7760" fmla="*/ 1333500 h 3588041"/>
                <a:gd name="connsiteX9-7761" fmla="*/ 750729 w 1419860"/>
                <a:gd name="connsiteY9-7762" fmla="*/ 823913 h 3588041"/>
                <a:gd name="connsiteX10-7763" fmla="*/ 375285 w 1419860"/>
                <a:gd name="connsiteY10-7764" fmla="*/ 695325 h 3588041"/>
                <a:gd name="connsiteX11-7765" fmla="*/ 771367 w 1419860"/>
                <a:gd name="connsiteY11-7766" fmla="*/ 734218 h 3588041"/>
                <a:gd name="connsiteX12-7767" fmla="*/ 786448 w 1419860"/>
                <a:gd name="connsiteY12-7768" fmla="*/ 441325 h 3588041"/>
                <a:gd name="connsiteX13-7769" fmla="*/ 873760 w 1419860"/>
                <a:gd name="connsiteY13-7770" fmla="*/ 0 h 3588041"/>
                <a:gd name="connsiteX14-7771" fmla="*/ 845185 w 1419860"/>
                <a:gd name="connsiteY14-7772" fmla="*/ 679450 h 3588041"/>
                <a:gd name="connsiteX15-7773" fmla="*/ 908685 w 1419860"/>
                <a:gd name="connsiteY15-7774" fmla="*/ 1047750 h 3588041"/>
                <a:gd name="connsiteX16-7775" fmla="*/ 918210 w 1419860"/>
                <a:gd name="connsiteY16-7776" fmla="*/ 1295400 h 3588041"/>
                <a:gd name="connsiteX17-7777" fmla="*/ 1089660 w 1419860"/>
                <a:gd name="connsiteY17-7778" fmla="*/ 1187450 h 3588041"/>
                <a:gd name="connsiteX18-7779" fmla="*/ 1362710 w 1419860"/>
                <a:gd name="connsiteY18-7780" fmla="*/ 1171575 h 3588041"/>
                <a:gd name="connsiteX19-7781" fmla="*/ 1096010 w 1419860"/>
                <a:gd name="connsiteY19-7782" fmla="*/ 1254125 h 3588041"/>
                <a:gd name="connsiteX20-7783" fmla="*/ 876935 w 1419860"/>
                <a:gd name="connsiteY20-7784" fmla="*/ 1527175 h 3588041"/>
                <a:gd name="connsiteX21-7785" fmla="*/ 822960 w 1419860"/>
                <a:gd name="connsiteY21-7786" fmla="*/ 1895475 h 3588041"/>
                <a:gd name="connsiteX22-7787" fmla="*/ 991235 w 1419860"/>
                <a:gd name="connsiteY22-7788" fmla="*/ 2308225 h 3588041"/>
                <a:gd name="connsiteX23-7789" fmla="*/ 883285 w 1419860"/>
                <a:gd name="connsiteY23-7790" fmla="*/ 2578100 h 3588041"/>
                <a:gd name="connsiteX24-7791" fmla="*/ 1153160 w 1419860"/>
                <a:gd name="connsiteY24-7792" fmla="*/ 2524125 h 3588041"/>
                <a:gd name="connsiteX25-7793" fmla="*/ 1419860 w 1419860"/>
                <a:gd name="connsiteY25-7794" fmla="*/ 2626519 h 3588041"/>
                <a:gd name="connsiteX26-7795" fmla="*/ 1175385 w 1419860"/>
                <a:gd name="connsiteY26-7796" fmla="*/ 2590800 h 3588041"/>
                <a:gd name="connsiteX27-7797" fmla="*/ 819785 w 1419860"/>
                <a:gd name="connsiteY27-7798" fmla="*/ 2733675 h 3588041"/>
                <a:gd name="connsiteX28-7799" fmla="*/ 676910 w 1419860"/>
                <a:gd name="connsiteY28-7800" fmla="*/ 3086100 h 3588041"/>
                <a:gd name="connsiteX29-7801" fmla="*/ 905510 w 1419860"/>
                <a:gd name="connsiteY29-7802" fmla="*/ 3419475 h 3588041"/>
                <a:gd name="connsiteX30-7803" fmla="*/ 1003935 w 1419860"/>
                <a:gd name="connsiteY30-7804" fmla="*/ 3581400 h 3588041"/>
                <a:gd name="connsiteX0-7805" fmla="*/ 1003935 w 1419860"/>
                <a:gd name="connsiteY0-7806" fmla="*/ 3581400 h 3588041"/>
                <a:gd name="connsiteX1-7807" fmla="*/ 578485 w 1419860"/>
                <a:gd name="connsiteY1-7808" fmla="*/ 3587750 h 3588041"/>
                <a:gd name="connsiteX2-7809" fmla="*/ 381635 w 1419860"/>
                <a:gd name="connsiteY2-7810" fmla="*/ 3076575 h 3588041"/>
                <a:gd name="connsiteX3-7811" fmla="*/ 734060 w 1419860"/>
                <a:gd name="connsiteY3-7812" fmla="*/ 2381250 h 3588041"/>
                <a:gd name="connsiteX4-7813" fmla="*/ 569595 w 1419860"/>
                <a:gd name="connsiteY4-7814" fmla="*/ 1953895 h 3588041"/>
                <a:gd name="connsiteX5-7815" fmla="*/ 0 w 1419860"/>
                <a:gd name="connsiteY5-7816" fmla="*/ 1902460 h 3588041"/>
                <a:gd name="connsiteX6-7817" fmla="*/ 318135 w 1419860"/>
                <a:gd name="connsiteY6-7818" fmla="*/ 1812925 h 3588041"/>
                <a:gd name="connsiteX7-7819" fmla="*/ 622935 w 1419860"/>
                <a:gd name="connsiteY7-7820" fmla="*/ 1879600 h 3588041"/>
                <a:gd name="connsiteX8-7821" fmla="*/ 810260 w 1419860"/>
                <a:gd name="connsiteY8-7822" fmla="*/ 1333500 h 3588041"/>
                <a:gd name="connsiteX9-7823" fmla="*/ 750729 w 1419860"/>
                <a:gd name="connsiteY9-7824" fmla="*/ 823913 h 3588041"/>
                <a:gd name="connsiteX10-7825" fmla="*/ 375285 w 1419860"/>
                <a:gd name="connsiteY10-7826" fmla="*/ 695325 h 3588041"/>
                <a:gd name="connsiteX11-7827" fmla="*/ 771367 w 1419860"/>
                <a:gd name="connsiteY11-7828" fmla="*/ 734218 h 3588041"/>
                <a:gd name="connsiteX12-7829" fmla="*/ 786448 w 1419860"/>
                <a:gd name="connsiteY12-7830" fmla="*/ 441325 h 3588041"/>
                <a:gd name="connsiteX13-7831" fmla="*/ 873760 w 1419860"/>
                <a:gd name="connsiteY13-7832" fmla="*/ 0 h 3588041"/>
                <a:gd name="connsiteX14-7833" fmla="*/ 845185 w 1419860"/>
                <a:gd name="connsiteY14-7834" fmla="*/ 679450 h 3588041"/>
                <a:gd name="connsiteX15-7835" fmla="*/ 908685 w 1419860"/>
                <a:gd name="connsiteY15-7836" fmla="*/ 1047750 h 3588041"/>
                <a:gd name="connsiteX16-7837" fmla="*/ 918210 w 1419860"/>
                <a:gd name="connsiteY16-7838" fmla="*/ 1295400 h 3588041"/>
                <a:gd name="connsiteX17-7839" fmla="*/ 1089660 w 1419860"/>
                <a:gd name="connsiteY17-7840" fmla="*/ 1187450 h 3588041"/>
                <a:gd name="connsiteX18-7841" fmla="*/ 1362710 w 1419860"/>
                <a:gd name="connsiteY18-7842" fmla="*/ 1171575 h 3588041"/>
                <a:gd name="connsiteX19-7843" fmla="*/ 1096010 w 1419860"/>
                <a:gd name="connsiteY19-7844" fmla="*/ 1254125 h 3588041"/>
                <a:gd name="connsiteX20-7845" fmla="*/ 876935 w 1419860"/>
                <a:gd name="connsiteY20-7846" fmla="*/ 1527175 h 3588041"/>
                <a:gd name="connsiteX21-7847" fmla="*/ 822960 w 1419860"/>
                <a:gd name="connsiteY21-7848" fmla="*/ 1895475 h 3588041"/>
                <a:gd name="connsiteX22-7849" fmla="*/ 991235 w 1419860"/>
                <a:gd name="connsiteY22-7850" fmla="*/ 2308225 h 3588041"/>
                <a:gd name="connsiteX23-7851" fmla="*/ 883285 w 1419860"/>
                <a:gd name="connsiteY23-7852" fmla="*/ 2578100 h 3588041"/>
                <a:gd name="connsiteX24-7853" fmla="*/ 1153160 w 1419860"/>
                <a:gd name="connsiteY24-7854" fmla="*/ 2524125 h 3588041"/>
                <a:gd name="connsiteX25-7855" fmla="*/ 1419860 w 1419860"/>
                <a:gd name="connsiteY25-7856" fmla="*/ 2626519 h 3588041"/>
                <a:gd name="connsiteX26-7857" fmla="*/ 1175385 w 1419860"/>
                <a:gd name="connsiteY26-7858" fmla="*/ 2590800 h 3588041"/>
                <a:gd name="connsiteX27-7859" fmla="*/ 819785 w 1419860"/>
                <a:gd name="connsiteY27-7860" fmla="*/ 2733675 h 3588041"/>
                <a:gd name="connsiteX28-7861" fmla="*/ 676910 w 1419860"/>
                <a:gd name="connsiteY28-7862" fmla="*/ 3086100 h 3588041"/>
                <a:gd name="connsiteX29-7863" fmla="*/ 905510 w 1419860"/>
                <a:gd name="connsiteY29-7864" fmla="*/ 3419475 h 3588041"/>
                <a:gd name="connsiteX30-7865" fmla="*/ 1003935 w 1419860"/>
                <a:gd name="connsiteY30-7866" fmla="*/ 3581400 h 3588041"/>
                <a:gd name="connsiteX0-7867" fmla="*/ 1003935 w 1419860"/>
                <a:gd name="connsiteY0-7868" fmla="*/ 3581400 h 3588041"/>
                <a:gd name="connsiteX1-7869" fmla="*/ 578485 w 1419860"/>
                <a:gd name="connsiteY1-7870" fmla="*/ 3587750 h 3588041"/>
                <a:gd name="connsiteX2-7871" fmla="*/ 381635 w 1419860"/>
                <a:gd name="connsiteY2-7872" fmla="*/ 3076575 h 3588041"/>
                <a:gd name="connsiteX3-7873" fmla="*/ 734060 w 1419860"/>
                <a:gd name="connsiteY3-7874" fmla="*/ 2381250 h 3588041"/>
                <a:gd name="connsiteX4-7875" fmla="*/ 569595 w 1419860"/>
                <a:gd name="connsiteY4-7876" fmla="*/ 1953895 h 3588041"/>
                <a:gd name="connsiteX5-7877" fmla="*/ 0 w 1419860"/>
                <a:gd name="connsiteY5-7878" fmla="*/ 1902460 h 3588041"/>
                <a:gd name="connsiteX6-7879" fmla="*/ 318135 w 1419860"/>
                <a:gd name="connsiteY6-7880" fmla="*/ 1812925 h 3588041"/>
                <a:gd name="connsiteX7-7881" fmla="*/ 622935 w 1419860"/>
                <a:gd name="connsiteY7-7882" fmla="*/ 1879600 h 3588041"/>
                <a:gd name="connsiteX8-7883" fmla="*/ 810260 w 1419860"/>
                <a:gd name="connsiteY8-7884" fmla="*/ 1333500 h 3588041"/>
                <a:gd name="connsiteX9-7885" fmla="*/ 750729 w 1419860"/>
                <a:gd name="connsiteY9-7886" fmla="*/ 823913 h 3588041"/>
                <a:gd name="connsiteX10-7887" fmla="*/ 375285 w 1419860"/>
                <a:gd name="connsiteY10-7888" fmla="*/ 695325 h 3588041"/>
                <a:gd name="connsiteX11-7889" fmla="*/ 771367 w 1419860"/>
                <a:gd name="connsiteY11-7890" fmla="*/ 734218 h 3588041"/>
                <a:gd name="connsiteX12-7891" fmla="*/ 786448 w 1419860"/>
                <a:gd name="connsiteY12-7892" fmla="*/ 441325 h 3588041"/>
                <a:gd name="connsiteX13-7893" fmla="*/ 873760 w 1419860"/>
                <a:gd name="connsiteY13-7894" fmla="*/ 0 h 3588041"/>
                <a:gd name="connsiteX14-7895" fmla="*/ 845185 w 1419860"/>
                <a:gd name="connsiteY14-7896" fmla="*/ 679450 h 3588041"/>
                <a:gd name="connsiteX15-7897" fmla="*/ 908685 w 1419860"/>
                <a:gd name="connsiteY15-7898" fmla="*/ 1047750 h 3588041"/>
                <a:gd name="connsiteX16-7899" fmla="*/ 918210 w 1419860"/>
                <a:gd name="connsiteY16-7900" fmla="*/ 1295400 h 3588041"/>
                <a:gd name="connsiteX17-7901" fmla="*/ 1089660 w 1419860"/>
                <a:gd name="connsiteY17-7902" fmla="*/ 1187450 h 3588041"/>
                <a:gd name="connsiteX18-7903" fmla="*/ 1362710 w 1419860"/>
                <a:gd name="connsiteY18-7904" fmla="*/ 1171575 h 3588041"/>
                <a:gd name="connsiteX19-7905" fmla="*/ 1096010 w 1419860"/>
                <a:gd name="connsiteY19-7906" fmla="*/ 1254125 h 3588041"/>
                <a:gd name="connsiteX20-7907" fmla="*/ 876935 w 1419860"/>
                <a:gd name="connsiteY20-7908" fmla="*/ 1527175 h 3588041"/>
                <a:gd name="connsiteX21-7909" fmla="*/ 822960 w 1419860"/>
                <a:gd name="connsiteY21-7910" fmla="*/ 1895475 h 3588041"/>
                <a:gd name="connsiteX22-7911" fmla="*/ 991235 w 1419860"/>
                <a:gd name="connsiteY22-7912" fmla="*/ 2308225 h 3588041"/>
                <a:gd name="connsiteX23-7913" fmla="*/ 883285 w 1419860"/>
                <a:gd name="connsiteY23-7914" fmla="*/ 2578100 h 3588041"/>
                <a:gd name="connsiteX24-7915" fmla="*/ 1153160 w 1419860"/>
                <a:gd name="connsiteY24-7916" fmla="*/ 2524125 h 3588041"/>
                <a:gd name="connsiteX25-7917" fmla="*/ 1419860 w 1419860"/>
                <a:gd name="connsiteY25-7918" fmla="*/ 2626519 h 3588041"/>
                <a:gd name="connsiteX26-7919" fmla="*/ 1175385 w 1419860"/>
                <a:gd name="connsiteY26-7920" fmla="*/ 2590800 h 3588041"/>
                <a:gd name="connsiteX27-7921" fmla="*/ 819785 w 1419860"/>
                <a:gd name="connsiteY27-7922" fmla="*/ 2733675 h 3588041"/>
                <a:gd name="connsiteX28-7923" fmla="*/ 676910 w 1419860"/>
                <a:gd name="connsiteY28-7924" fmla="*/ 3086100 h 3588041"/>
                <a:gd name="connsiteX29-7925" fmla="*/ 905510 w 1419860"/>
                <a:gd name="connsiteY29-7926" fmla="*/ 3419475 h 3588041"/>
                <a:gd name="connsiteX30-7927" fmla="*/ 1003935 w 1419860"/>
                <a:gd name="connsiteY30-7928" fmla="*/ 3581400 h 3588041"/>
                <a:gd name="connsiteX0-7929" fmla="*/ 1010285 w 1426210"/>
                <a:gd name="connsiteY0-7930" fmla="*/ 3581400 h 3588041"/>
                <a:gd name="connsiteX1-7931" fmla="*/ 584835 w 1426210"/>
                <a:gd name="connsiteY1-7932" fmla="*/ 3587750 h 3588041"/>
                <a:gd name="connsiteX2-7933" fmla="*/ 387985 w 1426210"/>
                <a:gd name="connsiteY2-7934" fmla="*/ 3076575 h 3588041"/>
                <a:gd name="connsiteX3-7935" fmla="*/ 740410 w 1426210"/>
                <a:gd name="connsiteY3-7936" fmla="*/ 2381250 h 3588041"/>
                <a:gd name="connsiteX4-7937" fmla="*/ 575945 w 1426210"/>
                <a:gd name="connsiteY4-7938" fmla="*/ 1953895 h 3588041"/>
                <a:gd name="connsiteX5-7939" fmla="*/ 0 w 1426210"/>
                <a:gd name="connsiteY5-7940" fmla="*/ 1937385 h 3588041"/>
                <a:gd name="connsiteX6-7941" fmla="*/ 324485 w 1426210"/>
                <a:gd name="connsiteY6-7942" fmla="*/ 1812925 h 3588041"/>
                <a:gd name="connsiteX7-7943" fmla="*/ 629285 w 1426210"/>
                <a:gd name="connsiteY7-7944" fmla="*/ 1879600 h 3588041"/>
                <a:gd name="connsiteX8-7945" fmla="*/ 816610 w 1426210"/>
                <a:gd name="connsiteY8-7946" fmla="*/ 1333500 h 3588041"/>
                <a:gd name="connsiteX9-7947" fmla="*/ 757079 w 1426210"/>
                <a:gd name="connsiteY9-7948" fmla="*/ 823913 h 3588041"/>
                <a:gd name="connsiteX10-7949" fmla="*/ 381635 w 1426210"/>
                <a:gd name="connsiteY10-7950" fmla="*/ 695325 h 3588041"/>
                <a:gd name="connsiteX11-7951" fmla="*/ 777717 w 1426210"/>
                <a:gd name="connsiteY11-7952" fmla="*/ 734218 h 3588041"/>
                <a:gd name="connsiteX12-7953" fmla="*/ 792798 w 1426210"/>
                <a:gd name="connsiteY12-7954" fmla="*/ 441325 h 3588041"/>
                <a:gd name="connsiteX13-7955" fmla="*/ 880110 w 1426210"/>
                <a:gd name="connsiteY13-7956" fmla="*/ 0 h 3588041"/>
                <a:gd name="connsiteX14-7957" fmla="*/ 851535 w 1426210"/>
                <a:gd name="connsiteY14-7958" fmla="*/ 679450 h 3588041"/>
                <a:gd name="connsiteX15-7959" fmla="*/ 915035 w 1426210"/>
                <a:gd name="connsiteY15-7960" fmla="*/ 1047750 h 3588041"/>
                <a:gd name="connsiteX16-7961" fmla="*/ 924560 w 1426210"/>
                <a:gd name="connsiteY16-7962" fmla="*/ 1295400 h 3588041"/>
                <a:gd name="connsiteX17-7963" fmla="*/ 1096010 w 1426210"/>
                <a:gd name="connsiteY17-7964" fmla="*/ 1187450 h 3588041"/>
                <a:gd name="connsiteX18-7965" fmla="*/ 1369060 w 1426210"/>
                <a:gd name="connsiteY18-7966" fmla="*/ 1171575 h 3588041"/>
                <a:gd name="connsiteX19-7967" fmla="*/ 1102360 w 1426210"/>
                <a:gd name="connsiteY19-7968" fmla="*/ 1254125 h 3588041"/>
                <a:gd name="connsiteX20-7969" fmla="*/ 883285 w 1426210"/>
                <a:gd name="connsiteY20-7970" fmla="*/ 1527175 h 3588041"/>
                <a:gd name="connsiteX21-7971" fmla="*/ 829310 w 1426210"/>
                <a:gd name="connsiteY21-7972" fmla="*/ 1895475 h 3588041"/>
                <a:gd name="connsiteX22-7973" fmla="*/ 997585 w 1426210"/>
                <a:gd name="connsiteY22-7974" fmla="*/ 2308225 h 3588041"/>
                <a:gd name="connsiteX23-7975" fmla="*/ 889635 w 1426210"/>
                <a:gd name="connsiteY23-7976" fmla="*/ 2578100 h 3588041"/>
                <a:gd name="connsiteX24-7977" fmla="*/ 1159510 w 1426210"/>
                <a:gd name="connsiteY24-7978" fmla="*/ 2524125 h 3588041"/>
                <a:gd name="connsiteX25-7979" fmla="*/ 1426210 w 1426210"/>
                <a:gd name="connsiteY25-7980" fmla="*/ 2626519 h 3588041"/>
                <a:gd name="connsiteX26-7981" fmla="*/ 1181735 w 1426210"/>
                <a:gd name="connsiteY26-7982" fmla="*/ 2590800 h 3588041"/>
                <a:gd name="connsiteX27-7983" fmla="*/ 826135 w 1426210"/>
                <a:gd name="connsiteY27-7984" fmla="*/ 2733675 h 3588041"/>
                <a:gd name="connsiteX28-7985" fmla="*/ 683260 w 1426210"/>
                <a:gd name="connsiteY28-7986" fmla="*/ 3086100 h 3588041"/>
                <a:gd name="connsiteX29-7987" fmla="*/ 911860 w 1426210"/>
                <a:gd name="connsiteY29-7988" fmla="*/ 3419475 h 3588041"/>
                <a:gd name="connsiteX30-7989" fmla="*/ 1010285 w 1426210"/>
                <a:gd name="connsiteY30-7990" fmla="*/ 3581400 h 3588041"/>
                <a:gd name="connsiteX0-7991" fmla="*/ 1010285 w 1426210"/>
                <a:gd name="connsiteY0-7992" fmla="*/ 3581400 h 3588041"/>
                <a:gd name="connsiteX1-7993" fmla="*/ 584835 w 1426210"/>
                <a:gd name="connsiteY1-7994" fmla="*/ 3587750 h 3588041"/>
                <a:gd name="connsiteX2-7995" fmla="*/ 387985 w 1426210"/>
                <a:gd name="connsiteY2-7996" fmla="*/ 3076575 h 3588041"/>
                <a:gd name="connsiteX3-7997" fmla="*/ 740410 w 1426210"/>
                <a:gd name="connsiteY3-7998" fmla="*/ 2381250 h 3588041"/>
                <a:gd name="connsiteX4-7999" fmla="*/ 575945 w 1426210"/>
                <a:gd name="connsiteY4-8000" fmla="*/ 1953895 h 3588041"/>
                <a:gd name="connsiteX5-8001" fmla="*/ 0 w 1426210"/>
                <a:gd name="connsiteY5-8002" fmla="*/ 1937385 h 3588041"/>
                <a:gd name="connsiteX6-8003" fmla="*/ 324485 w 1426210"/>
                <a:gd name="connsiteY6-8004" fmla="*/ 1812925 h 3588041"/>
                <a:gd name="connsiteX7-8005" fmla="*/ 629285 w 1426210"/>
                <a:gd name="connsiteY7-8006" fmla="*/ 1879600 h 3588041"/>
                <a:gd name="connsiteX8-8007" fmla="*/ 816610 w 1426210"/>
                <a:gd name="connsiteY8-8008" fmla="*/ 1333500 h 3588041"/>
                <a:gd name="connsiteX9-8009" fmla="*/ 757079 w 1426210"/>
                <a:gd name="connsiteY9-8010" fmla="*/ 823913 h 3588041"/>
                <a:gd name="connsiteX10-8011" fmla="*/ 381635 w 1426210"/>
                <a:gd name="connsiteY10-8012" fmla="*/ 695325 h 3588041"/>
                <a:gd name="connsiteX11-8013" fmla="*/ 777717 w 1426210"/>
                <a:gd name="connsiteY11-8014" fmla="*/ 734218 h 3588041"/>
                <a:gd name="connsiteX12-8015" fmla="*/ 792798 w 1426210"/>
                <a:gd name="connsiteY12-8016" fmla="*/ 441325 h 3588041"/>
                <a:gd name="connsiteX13-8017" fmla="*/ 880110 w 1426210"/>
                <a:gd name="connsiteY13-8018" fmla="*/ 0 h 3588041"/>
                <a:gd name="connsiteX14-8019" fmla="*/ 851535 w 1426210"/>
                <a:gd name="connsiteY14-8020" fmla="*/ 679450 h 3588041"/>
                <a:gd name="connsiteX15-8021" fmla="*/ 915035 w 1426210"/>
                <a:gd name="connsiteY15-8022" fmla="*/ 1047750 h 3588041"/>
                <a:gd name="connsiteX16-8023" fmla="*/ 924560 w 1426210"/>
                <a:gd name="connsiteY16-8024" fmla="*/ 1295400 h 3588041"/>
                <a:gd name="connsiteX17-8025" fmla="*/ 1096010 w 1426210"/>
                <a:gd name="connsiteY17-8026" fmla="*/ 1187450 h 3588041"/>
                <a:gd name="connsiteX18-8027" fmla="*/ 1369060 w 1426210"/>
                <a:gd name="connsiteY18-8028" fmla="*/ 1171575 h 3588041"/>
                <a:gd name="connsiteX19-8029" fmla="*/ 1102360 w 1426210"/>
                <a:gd name="connsiteY19-8030" fmla="*/ 1254125 h 3588041"/>
                <a:gd name="connsiteX20-8031" fmla="*/ 883285 w 1426210"/>
                <a:gd name="connsiteY20-8032" fmla="*/ 1527175 h 3588041"/>
                <a:gd name="connsiteX21-8033" fmla="*/ 829310 w 1426210"/>
                <a:gd name="connsiteY21-8034" fmla="*/ 1895475 h 3588041"/>
                <a:gd name="connsiteX22-8035" fmla="*/ 997585 w 1426210"/>
                <a:gd name="connsiteY22-8036" fmla="*/ 2308225 h 3588041"/>
                <a:gd name="connsiteX23-8037" fmla="*/ 889635 w 1426210"/>
                <a:gd name="connsiteY23-8038" fmla="*/ 2578100 h 3588041"/>
                <a:gd name="connsiteX24-8039" fmla="*/ 1159510 w 1426210"/>
                <a:gd name="connsiteY24-8040" fmla="*/ 2524125 h 3588041"/>
                <a:gd name="connsiteX25-8041" fmla="*/ 1426210 w 1426210"/>
                <a:gd name="connsiteY25-8042" fmla="*/ 2626519 h 3588041"/>
                <a:gd name="connsiteX26-8043" fmla="*/ 1181735 w 1426210"/>
                <a:gd name="connsiteY26-8044" fmla="*/ 2590800 h 3588041"/>
                <a:gd name="connsiteX27-8045" fmla="*/ 826135 w 1426210"/>
                <a:gd name="connsiteY27-8046" fmla="*/ 2733675 h 3588041"/>
                <a:gd name="connsiteX28-8047" fmla="*/ 683260 w 1426210"/>
                <a:gd name="connsiteY28-8048" fmla="*/ 3086100 h 3588041"/>
                <a:gd name="connsiteX29-8049" fmla="*/ 911860 w 1426210"/>
                <a:gd name="connsiteY29-8050" fmla="*/ 3419475 h 3588041"/>
                <a:gd name="connsiteX30-8051" fmla="*/ 1010285 w 1426210"/>
                <a:gd name="connsiteY30-8052" fmla="*/ 3581400 h 3588041"/>
                <a:gd name="connsiteX0-8053" fmla="*/ 1010285 w 1426210"/>
                <a:gd name="connsiteY0-8054" fmla="*/ 3581400 h 3588041"/>
                <a:gd name="connsiteX1-8055" fmla="*/ 584835 w 1426210"/>
                <a:gd name="connsiteY1-8056" fmla="*/ 3587750 h 3588041"/>
                <a:gd name="connsiteX2-8057" fmla="*/ 387985 w 1426210"/>
                <a:gd name="connsiteY2-8058" fmla="*/ 3076575 h 3588041"/>
                <a:gd name="connsiteX3-8059" fmla="*/ 740410 w 1426210"/>
                <a:gd name="connsiteY3-8060" fmla="*/ 2381250 h 3588041"/>
                <a:gd name="connsiteX4-8061" fmla="*/ 575945 w 1426210"/>
                <a:gd name="connsiteY4-8062" fmla="*/ 1953895 h 3588041"/>
                <a:gd name="connsiteX5-8063" fmla="*/ 0 w 1426210"/>
                <a:gd name="connsiteY5-8064" fmla="*/ 1937385 h 3588041"/>
                <a:gd name="connsiteX6-8065" fmla="*/ 280035 w 1426210"/>
                <a:gd name="connsiteY6-8066" fmla="*/ 1822450 h 3588041"/>
                <a:gd name="connsiteX7-8067" fmla="*/ 629285 w 1426210"/>
                <a:gd name="connsiteY7-8068" fmla="*/ 1879600 h 3588041"/>
                <a:gd name="connsiteX8-8069" fmla="*/ 816610 w 1426210"/>
                <a:gd name="connsiteY8-8070" fmla="*/ 1333500 h 3588041"/>
                <a:gd name="connsiteX9-8071" fmla="*/ 757079 w 1426210"/>
                <a:gd name="connsiteY9-8072" fmla="*/ 823913 h 3588041"/>
                <a:gd name="connsiteX10-8073" fmla="*/ 381635 w 1426210"/>
                <a:gd name="connsiteY10-8074" fmla="*/ 695325 h 3588041"/>
                <a:gd name="connsiteX11-8075" fmla="*/ 777717 w 1426210"/>
                <a:gd name="connsiteY11-8076" fmla="*/ 734218 h 3588041"/>
                <a:gd name="connsiteX12-8077" fmla="*/ 792798 w 1426210"/>
                <a:gd name="connsiteY12-8078" fmla="*/ 441325 h 3588041"/>
                <a:gd name="connsiteX13-8079" fmla="*/ 880110 w 1426210"/>
                <a:gd name="connsiteY13-8080" fmla="*/ 0 h 3588041"/>
                <a:gd name="connsiteX14-8081" fmla="*/ 851535 w 1426210"/>
                <a:gd name="connsiteY14-8082" fmla="*/ 679450 h 3588041"/>
                <a:gd name="connsiteX15-8083" fmla="*/ 915035 w 1426210"/>
                <a:gd name="connsiteY15-8084" fmla="*/ 1047750 h 3588041"/>
                <a:gd name="connsiteX16-8085" fmla="*/ 924560 w 1426210"/>
                <a:gd name="connsiteY16-8086" fmla="*/ 1295400 h 3588041"/>
                <a:gd name="connsiteX17-8087" fmla="*/ 1096010 w 1426210"/>
                <a:gd name="connsiteY17-8088" fmla="*/ 1187450 h 3588041"/>
                <a:gd name="connsiteX18-8089" fmla="*/ 1369060 w 1426210"/>
                <a:gd name="connsiteY18-8090" fmla="*/ 1171575 h 3588041"/>
                <a:gd name="connsiteX19-8091" fmla="*/ 1102360 w 1426210"/>
                <a:gd name="connsiteY19-8092" fmla="*/ 1254125 h 3588041"/>
                <a:gd name="connsiteX20-8093" fmla="*/ 883285 w 1426210"/>
                <a:gd name="connsiteY20-8094" fmla="*/ 1527175 h 3588041"/>
                <a:gd name="connsiteX21-8095" fmla="*/ 829310 w 1426210"/>
                <a:gd name="connsiteY21-8096" fmla="*/ 1895475 h 3588041"/>
                <a:gd name="connsiteX22-8097" fmla="*/ 997585 w 1426210"/>
                <a:gd name="connsiteY22-8098" fmla="*/ 2308225 h 3588041"/>
                <a:gd name="connsiteX23-8099" fmla="*/ 889635 w 1426210"/>
                <a:gd name="connsiteY23-8100" fmla="*/ 2578100 h 3588041"/>
                <a:gd name="connsiteX24-8101" fmla="*/ 1159510 w 1426210"/>
                <a:gd name="connsiteY24-8102" fmla="*/ 2524125 h 3588041"/>
                <a:gd name="connsiteX25-8103" fmla="*/ 1426210 w 1426210"/>
                <a:gd name="connsiteY25-8104" fmla="*/ 2626519 h 3588041"/>
                <a:gd name="connsiteX26-8105" fmla="*/ 1181735 w 1426210"/>
                <a:gd name="connsiteY26-8106" fmla="*/ 2590800 h 3588041"/>
                <a:gd name="connsiteX27-8107" fmla="*/ 826135 w 1426210"/>
                <a:gd name="connsiteY27-8108" fmla="*/ 2733675 h 3588041"/>
                <a:gd name="connsiteX28-8109" fmla="*/ 683260 w 1426210"/>
                <a:gd name="connsiteY28-8110" fmla="*/ 3086100 h 3588041"/>
                <a:gd name="connsiteX29-8111" fmla="*/ 911860 w 1426210"/>
                <a:gd name="connsiteY29-8112" fmla="*/ 3419475 h 3588041"/>
                <a:gd name="connsiteX30-8113" fmla="*/ 1010285 w 1426210"/>
                <a:gd name="connsiteY30-8114" fmla="*/ 3581400 h 3588041"/>
                <a:gd name="connsiteX0-8115" fmla="*/ 1010285 w 1426210"/>
                <a:gd name="connsiteY0-8116" fmla="*/ 3581400 h 3588041"/>
                <a:gd name="connsiteX1-8117" fmla="*/ 584835 w 1426210"/>
                <a:gd name="connsiteY1-8118" fmla="*/ 3587750 h 3588041"/>
                <a:gd name="connsiteX2-8119" fmla="*/ 387985 w 1426210"/>
                <a:gd name="connsiteY2-8120" fmla="*/ 3076575 h 3588041"/>
                <a:gd name="connsiteX3-8121" fmla="*/ 740410 w 1426210"/>
                <a:gd name="connsiteY3-8122" fmla="*/ 2381250 h 3588041"/>
                <a:gd name="connsiteX4-8123" fmla="*/ 575945 w 1426210"/>
                <a:gd name="connsiteY4-8124" fmla="*/ 1953895 h 3588041"/>
                <a:gd name="connsiteX5-8125" fmla="*/ 0 w 1426210"/>
                <a:gd name="connsiteY5-8126" fmla="*/ 1937385 h 3588041"/>
                <a:gd name="connsiteX6-8127" fmla="*/ 308610 w 1426210"/>
                <a:gd name="connsiteY6-8128" fmla="*/ 1828800 h 3588041"/>
                <a:gd name="connsiteX7-8129" fmla="*/ 629285 w 1426210"/>
                <a:gd name="connsiteY7-8130" fmla="*/ 1879600 h 3588041"/>
                <a:gd name="connsiteX8-8131" fmla="*/ 816610 w 1426210"/>
                <a:gd name="connsiteY8-8132" fmla="*/ 1333500 h 3588041"/>
                <a:gd name="connsiteX9-8133" fmla="*/ 757079 w 1426210"/>
                <a:gd name="connsiteY9-8134" fmla="*/ 823913 h 3588041"/>
                <a:gd name="connsiteX10-8135" fmla="*/ 381635 w 1426210"/>
                <a:gd name="connsiteY10-8136" fmla="*/ 695325 h 3588041"/>
                <a:gd name="connsiteX11-8137" fmla="*/ 777717 w 1426210"/>
                <a:gd name="connsiteY11-8138" fmla="*/ 734218 h 3588041"/>
                <a:gd name="connsiteX12-8139" fmla="*/ 792798 w 1426210"/>
                <a:gd name="connsiteY12-8140" fmla="*/ 441325 h 3588041"/>
                <a:gd name="connsiteX13-8141" fmla="*/ 880110 w 1426210"/>
                <a:gd name="connsiteY13-8142" fmla="*/ 0 h 3588041"/>
                <a:gd name="connsiteX14-8143" fmla="*/ 851535 w 1426210"/>
                <a:gd name="connsiteY14-8144" fmla="*/ 679450 h 3588041"/>
                <a:gd name="connsiteX15-8145" fmla="*/ 915035 w 1426210"/>
                <a:gd name="connsiteY15-8146" fmla="*/ 1047750 h 3588041"/>
                <a:gd name="connsiteX16-8147" fmla="*/ 924560 w 1426210"/>
                <a:gd name="connsiteY16-8148" fmla="*/ 1295400 h 3588041"/>
                <a:gd name="connsiteX17-8149" fmla="*/ 1096010 w 1426210"/>
                <a:gd name="connsiteY17-8150" fmla="*/ 1187450 h 3588041"/>
                <a:gd name="connsiteX18-8151" fmla="*/ 1369060 w 1426210"/>
                <a:gd name="connsiteY18-8152" fmla="*/ 1171575 h 3588041"/>
                <a:gd name="connsiteX19-8153" fmla="*/ 1102360 w 1426210"/>
                <a:gd name="connsiteY19-8154" fmla="*/ 1254125 h 3588041"/>
                <a:gd name="connsiteX20-8155" fmla="*/ 883285 w 1426210"/>
                <a:gd name="connsiteY20-8156" fmla="*/ 1527175 h 3588041"/>
                <a:gd name="connsiteX21-8157" fmla="*/ 829310 w 1426210"/>
                <a:gd name="connsiteY21-8158" fmla="*/ 1895475 h 3588041"/>
                <a:gd name="connsiteX22-8159" fmla="*/ 997585 w 1426210"/>
                <a:gd name="connsiteY22-8160" fmla="*/ 2308225 h 3588041"/>
                <a:gd name="connsiteX23-8161" fmla="*/ 889635 w 1426210"/>
                <a:gd name="connsiteY23-8162" fmla="*/ 2578100 h 3588041"/>
                <a:gd name="connsiteX24-8163" fmla="*/ 1159510 w 1426210"/>
                <a:gd name="connsiteY24-8164" fmla="*/ 2524125 h 3588041"/>
                <a:gd name="connsiteX25-8165" fmla="*/ 1426210 w 1426210"/>
                <a:gd name="connsiteY25-8166" fmla="*/ 2626519 h 3588041"/>
                <a:gd name="connsiteX26-8167" fmla="*/ 1181735 w 1426210"/>
                <a:gd name="connsiteY26-8168" fmla="*/ 2590800 h 3588041"/>
                <a:gd name="connsiteX27-8169" fmla="*/ 826135 w 1426210"/>
                <a:gd name="connsiteY27-8170" fmla="*/ 2733675 h 3588041"/>
                <a:gd name="connsiteX28-8171" fmla="*/ 683260 w 1426210"/>
                <a:gd name="connsiteY28-8172" fmla="*/ 3086100 h 3588041"/>
                <a:gd name="connsiteX29-8173" fmla="*/ 911860 w 1426210"/>
                <a:gd name="connsiteY29-8174" fmla="*/ 3419475 h 3588041"/>
                <a:gd name="connsiteX30-8175" fmla="*/ 1010285 w 1426210"/>
                <a:gd name="connsiteY30-8176" fmla="*/ 3581400 h 3588041"/>
                <a:gd name="connsiteX0-8177" fmla="*/ 1010285 w 1426210"/>
                <a:gd name="connsiteY0-8178" fmla="*/ 3581400 h 3588041"/>
                <a:gd name="connsiteX1-8179" fmla="*/ 584835 w 1426210"/>
                <a:gd name="connsiteY1-8180" fmla="*/ 3587750 h 3588041"/>
                <a:gd name="connsiteX2-8181" fmla="*/ 387985 w 1426210"/>
                <a:gd name="connsiteY2-8182" fmla="*/ 3076575 h 3588041"/>
                <a:gd name="connsiteX3-8183" fmla="*/ 740410 w 1426210"/>
                <a:gd name="connsiteY3-8184" fmla="*/ 2381250 h 3588041"/>
                <a:gd name="connsiteX4-8185" fmla="*/ 575945 w 1426210"/>
                <a:gd name="connsiteY4-8186" fmla="*/ 1953895 h 3588041"/>
                <a:gd name="connsiteX5-8187" fmla="*/ 0 w 1426210"/>
                <a:gd name="connsiteY5-8188" fmla="*/ 1937385 h 3588041"/>
                <a:gd name="connsiteX6-8189" fmla="*/ 308610 w 1426210"/>
                <a:gd name="connsiteY6-8190" fmla="*/ 1828800 h 3588041"/>
                <a:gd name="connsiteX7-8191" fmla="*/ 629285 w 1426210"/>
                <a:gd name="connsiteY7-8192" fmla="*/ 1879600 h 3588041"/>
                <a:gd name="connsiteX8-8193" fmla="*/ 816610 w 1426210"/>
                <a:gd name="connsiteY8-8194" fmla="*/ 1333500 h 3588041"/>
                <a:gd name="connsiteX9-8195" fmla="*/ 757079 w 1426210"/>
                <a:gd name="connsiteY9-8196" fmla="*/ 823913 h 3588041"/>
                <a:gd name="connsiteX10-8197" fmla="*/ 381635 w 1426210"/>
                <a:gd name="connsiteY10-8198" fmla="*/ 695325 h 3588041"/>
                <a:gd name="connsiteX11-8199" fmla="*/ 777717 w 1426210"/>
                <a:gd name="connsiteY11-8200" fmla="*/ 734218 h 3588041"/>
                <a:gd name="connsiteX12-8201" fmla="*/ 792798 w 1426210"/>
                <a:gd name="connsiteY12-8202" fmla="*/ 441325 h 3588041"/>
                <a:gd name="connsiteX13-8203" fmla="*/ 880110 w 1426210"/>
                <a:gd name="connsiteY13-8204" fmla="*/ 0 h 3588041"/>
                <a:gd name="connsiteX14-8205" fmla="*/ 851535 w 1426210"/>
                <a:gd name="connsiteY14-8206" fmla="*/ 679450 h 3588041"/>
                <a:gd name="connsiteX15-8207" fmla="*/ 915035 w 1426210"/>
                <a:gd name="connsiteY15-8208" fmla="*/ 1047750 h 3588041"/>
                <a:gd name="connsiteX16-8209" fmla="*/ 924560 w 1426210"/>
                <a:gd name="connsiteY16-8210" fmla="*/ 1295400 h 3588041"/>
                <a:gd name="connsiteX17-8211" fmla="*/ 1096010 w 1426210"/>
                <a:gd name="connsiteY17-8212" fmla="*/ 1187450 h 3588041"/>
                <a:gd name="connsiteX18-8213" fmla="*/ 1369060 w 1426210"/>
                <a:gd name="connsiteY18-8214" fmla="*/ 1171575 h 3588041"/>
                <a:gd name="connsiteX19-8215" fmla="*/ 1102360 w 1426210"/>
                <a:gd name="connsiteY19-8216" fmla="*/ 1254125 h 3588041"/>
                <a:gd name="connsiteX20-8217" fmla="*/ 883285 w 1426210"/>
                <a:gd name="connsiteY20-8218" fmla="*/ 1527175 h 3588041"/>
                <a:gd name="connsiteX21-8219" fmla="*/ 829310 w 1426210"/>
                <a:gd name="connsiteY21-8220" fmla="*/ 1895475 h 3588041"/>
                <a:gd name="connsiteX22-8221" fmla="*/ 997585 w 1426210"/>
                <a:gd name="connsiteY22-8222" fmla="*/ 2308225 h 3588041"/>
                <a:gd name="connsiteX23-8223" fmla="*/ 889635 w 1426210"/>
                <a:gd name="connsiteY23-8224" fmla="*/ 2578100 h 3588041"/>
                <a:gd name="connsiteX24-8225" fmla="*/ 1159510 w 1426210"/>
                <a:gd name="connsiteY24-8226" fmla="*/ 2524125 h 3588041"/>
                <a:gd name="connsiteX25-8227" fmla="*/ 1426210 w 1426210"/>
                <a:gd name="connsiteY25-8228" fmla="*/ 2626519 h 3588041"/>
                <a:gd name="connsiteX26-8229" fmla="*/ 1181735 w 1426210"/>
                <a:gd name="connsiteY26-8230" fmla="*/ 2590800 h 3588041"/>
                <a:gd name="connsiteX27-8231" fmla="*/ 826135 w 1426210"/>
                <a:gd name="connsiteY27-8232" fmla="*/ 2733675 h 3588041"/>
                <a:gd name="connsiteX28-8233" fmla="*/ 683260 w 1426210"/>
                <a:gd name="connsiteY28-8234" fmla="*/ 3086100 h 3588041"/>
                <a:gd name="connsiteX29-8235" fmla="*/ 911860 w 1426210"/>
                <a:gd name="connsiteY29-8236" fmla="*/ 3419475 h 3588041"/>
                <a:gd name="connsiteX30-8237" fmla="*/ 1010285 w 1426210"/>
                <a:gd name="connsiteY30-8238" fmla="*/ 3581400 h 3588041"/>
                <a:gd name="connsiteX0-8239" fmla="*/ 1010285 w 1426210"/>
                <a:gd name="connsiteY0-8240" fmla="*/ 3581400 h 3588041"/>
                <a:gd name="connsiteX1-8241" fmla="*/ 584835 w 1426210"/>
                <a:gd name="connsiteY1-8242" fmla="*/ 3587750 h 3588041"/>
                <a:gd name="connsiteX2-8243" fmla="*/ 387985 w 1426210"/>
                <a:gd name="connsiteY2-8244" fmla="*/ 3076575 h 3588041"/>
                <a:gd name="connsiteX3-8245" fmla="*/ 740410 w 1426210"/>
                <a:gd name="connsiteY3-8246" fmla="*/ 2381250 h 3588041"/>
                <a:gd name="connsiteX4-8247" fmla="*/ 575945 w 1426210"/>
                <a:gd name="connsiteY4-8248" fmla="*/ 1953895 h 3588041"/>
                <a:gd name="connsiteX5-8249" fmla="*/ 0 w 1426210"/>
                <a:gd name="connsiteY5-8250" fmla="*/ 1937385 h 3588041"/>
                <a:gd name="connsiteX6-8251" fmla="*/ 308610 w 1426210"/>
                <a:gd name="connsiteY6-8252" fmla="*/ 1828800 h 3588041"/>
                <a:gd name="connsiteX7-8253" fmla="*/ 629285 w 1426210"/>
                <a:gd name="connsiteY7-8254" fmla="*/ 1879600 h 3588041"/>
                <a:gd name="connsiteX8-8255" fmla="*/ 816610 w 1426210"/>
                <a:gd name="connsiteY8-8256" fmla="*/ 1333500 h 3588041"/>
                <a:gd name="connsiteX9-8257" fmla="*/ 757079 w 1426210"/>
                <a:gd name="connsiteY9-8258" fmla="*/ 823913 h 3588041"/>
                <a:gd name="connsiteX10-8259" fmla="*/ 381635 w 1426210"/>
                <a:gd name="connsiteY10-8260" fmla="*/ 695325 h 3588041"/>
                <a:gd name="connsiteX11-8261" fmla="*/ 777717 w 1426210"/>
                <a:gd name="connsiteY11-8262" fmla="*/ 734218 h 3588041"/>
                <a:gd name="connsiteX12-8263" fmla="*/ 792798 w 1426210"/>
                <a:gd name="connsiteY12-8264" fmla="*/ 441325 h 3588041"/>
                <a:gd name="connsiteX13-8265" fmla="*/ 880110 w 1426210"/>
                <a:gd name="connsiteY13-8266" fmla="*/ 0 h 3588041"/>
                <a:gd name="connsiteX14-8267" fmla="*/ 851535 w 1426210"/>
                <a:gd name="connsiteY14-8268" fmla="*/ 679450 h 3588041"/>
                <a:gd name="connsiteX15-8269" fmla="*/ 915035 w 1426210"/>
                <a:gd name="connsiteY15-8270" fmla="*/ 1047750 h 3588041"/>
                <a:gd name="connsiteX16-8271" fmla="*/ 924560 w 1426210"/>
                <a:gd name="connsiteY16-8272" fmla="*/ 1295400 h 3588041"/>
                <a:gd name="connsiteX17-8273" fmla="*/ 1096010 w 1426210"/>
                <a:gd name="connsiteY17-8274" fmla="*/ 1187450 h 3588041"/>
                <a:gd name="connsiteX18-8275" fmla="*/ 1369060 w 1426210"/>
                <a:gd name="connsiteY18-8276" fmla="*/ 1171575 h 3588041"/>
                <a:gd name="connsiteX19-8277" fmla="*/ 1102360 w 1426210"/>
                <a:gd name="connsiteY19-8278" fmla="*/ 1254125 h 3588041"/>
                <a:gd name="connsiteX20-8279" fmla="*/ 883285 w 1426210"/>
                <a:gd name="connsiteY20-8280" fmla="*/ 1527175 h 3588041"/>
                <a:gd name="connsiteX21-8281" fmla="*/ 829310 w 1426210"/>
                <a:gd name="connsiteY21-8282" fmla="*/ 1895475 h 3588041"/>
                <a:gd name="connsiteX22-8283" fmla="*/ 997585 w 1426210"/>
                <a:gd name="connsiteY22-8284" fmla="*/ 2308225 h 3588041"/>
                <a:gd name="connsiteX23-8285" fmla="*/ 889635 w 1426210"/>
                <a:gd name="connsiteY23-8286" fmla="*/ 2578100 h 3588041"/>
                <a:gd name="connsiteX24-8287" fmla="*/ 1159510 w 1426210"/>
                <a:gd name="connsiteY24-8288" fmla="*/ 2524125 h 3588041"/>
                <a:gd name="connsiteX25-8289" fmla="*/ 1426210 w 1426210"/>
                <a:gd name="connsiteY25-8290" fmla="*/ 2626519 h 3588041"/>
                <a:gd name="connsiteX26-8291" fmla="*/ 1181735 w 1426210"/>
                <a:gd name="connsiteY26-8292" fmla="*/ 2590800 h 3588041"/>
                <a:gd name="connsiteX27-8293" fmla="*/ 826135 w 1426210"/>
                <a:gd name="connsiteY27-8294" fmla="*/ 2733675 h 3588041"/>
                <a:gd name="connsiteX28-8295" fmla="*/ 683260 w 1426210"/>
                <a:gd name="connsiteY28-8296" fmla="*/ 3086100 h 3588041"/>
                <a:gd name="connsiteX29-8297" fmla="*/ 911860 w 1426210"/>
                <a:gd name="connsiteY29-8298" fmla="*/ 3419475 h 3588041"/>
                <a:gd name="connsiteX30-8299" fmla="*/ 1010285 w 1426210"/>
                <a:gd name="connsiteY30-8300" fmla="*/ 3581400 h 358804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Lst>
              <a:rect l="l" t="t" r="r" b="b"/>
              <a:pathLst>
                <a:path w="1426210" h="3588041">
                  <a:moveTo>
                    <a:pt x="1010285" y="3581400"/>
                  </a:moveTo>
                  <a:cubicBezTo>
                    <a:pt x="949431" y="3584046"/>
                    <a:pt x="774277" y="3589337"/>
                    <a:pt x="584835" y="3587750"/>
                  </a:cubicBezTo>
                  <a:cubicBezTo>
                    <a:pt x="395393" y="3586163"/>
                    <a:pt x="346181" y="3245908"/>
                    <a:pt x="387985" y="3076575"/>
                  </a:cubicBezTo>
                  <a:cubicBezTo>
                    <a:pt x="429789" y="2907242"/>
                    <a:pt x="709083" y="2568363"/>
                    <a:pt x="740410" y="2381250"/>
                  </a:cubicBezTo>
                  <a:cubicBezTo>
                    <a:pt x="771737" y="2194137"/>
                    <a:pt x="699347" y="2027873"/>
                    <a:pt x="575945" y="1953895"/>
                  </a:cubicBezTo>
                  <a:cubicBezTo>
                    <a:pt x="452543" y="1879918"/>
                    <a:pt x="246062" y="1906270"/>
                    <a:pt x="0" y="1937385"/>
                  </a:cubicBezTo>
                  <a:cubicBezTo>
                    <a:pt x="176213" y="1860550"/>
                    <a:pt x="191029" y="1847956"/>
                    <a:pt x="308610" y="1828800"/>
                  </a:cubicBezTo>
                  <a:cubicBezTo>
                    <a:pt x="426191" y="1809644"/>
                    <a:pt x="531390" y="1839912"/>
                    <a:pt x="629285" y="1879600"/>
                  </a:cubicBezTo>
                  <a:cubicBezTo>
                    <a:pt x="628492" y="1689101"/>
                    <a:pt x="795311" y="1509448"/>
                    <a:pt x="816610" y="1333500"/>
                  </a:cubicBezTo>
                  <a:cubicBezTo>
                    <a:pt x="837909" y="1157552"/>
                    <a:pt x="829575" y="930275"/>
                    <a:pt x="757079" y="823913"/>
                  </a:cubicBezTo>
                  <a:cubicBezTo>
                    <a:pt x="684583" y="717551"/>
                    <a:pt x="502814" y="711861"/>
                    <a:pt x="381635" y="695325"/>
                  </a:cubicBezTo>
                  <a:cubicBezTo>
                    <a:pt x="496200" y="695457"/>
                    <a:pt x="688553" y="665427"/>
                    <a:pt x="777717" y="734218"/>
                  </a:cubicBezTo>
                  <a:cubicBezTo>
                    <a:pt x="771631" y="617272"/>
                    <a:pt x="775733" y="563695"/>
                    <a:pt x="792798" y="441325"/>
                  </a:cubicBezTo>
                  <a:cubicBezTo>
                    <a:pt x="809864" y="318955"/>
                    <a:pt x="839364" y="250296"/>
                    <a:pt x="880110" y="0"/>
                  </a:cubicBezTo>
                  <a:cubicBezTo>
                    <a:pt x="876406" y="171979"/>
                    <a:pt x="845714" y="504825"/>
                    <a:pt x="851535" y="679450"/>
                  </a:cubicBezTo>
                  <a:cubicBezTo>
                    <a:pt x="857356" y="854075"/>
                    <a:pt x="902864" y="945092"/>
                    <a:pt x="915035" y="1047750"/>
                  </a:cubicBezTo>
                  <a:cubicBezTo>
                    <a:pt x="927206" y="1150408"/>
                    <a:pt x="929852" y="1162579"/>
                    <a:pt x="924560" y="1295400"/>
                  </a:cubicBezTo>
                  <a:cubicBezTo>
                    <a:pt x="989118" y="1225021"/>
                    <a:pt x="1040977" y="1204912"/>
                    <a:pt x="1096010" y="1187450"/>
                  </a:cubicBezTo>
                  <a:cubicBezTo>
                    <a:pt x="1151043" y="1169988"/>
                    <a:pt x="1235710" y="1164167"/>
                    <a:pt x="1369060" y="1171575"/>
                  </a:cubicBezTo>
                  <a:cubicBezTo>
                    <a:pt x="1276985" y="1188508"/>
                    <a:pt x="1183322" y="1194858"/>
                    <a:pt x="1102360" y="1254125"/>
                  </a:cubicBezTo>
                  <a:cubicBezTo>
                    <a:pt x="1021398" y="1313392"/>
                    <a:pt x="928793" y="1420283"/>
                    <a:pt x="883285" y="1527175"/>
                  </a:cubicBezTo>
                  <a:cubicBezTo>
                    <a:pt x="837777" y="1634067"/>
                    <a:pt x="810260" y="1765300"/>
                    <a:pt x="829310" y="1895475"/>
                  </a:cubicBezTo>
                  <a:cubicBezTo>
                    <a:pt x="848360" y="2025650"/>
                    <a:pt x="987531" y="2194454"/>
                    <a:pt x="997585" y="2308225"/>
                  </a:cubicBezTo>
                  <a:cubicBezTo>
                    <a:pt x="1007639" y="2421996"/>
                    <a:pt x="957898" y="2484438"/>
                    <a:pt x="889635" y="2578100"/>
                  </a:cubicBezTo>
                  <a:cubicBezTo>
                    <a:pt x="997584" y="2532062"/>
                    <a:pt x="1072462" y="2520817"/>
                    <a:pt x="1159510" y="2524125"/>
                  </a:cubicBezTo>
                  <a:cubicBezTo>
                    <a:pt x="1246558" y="2527433"/>
                    <a:pt x="1354242" y="2576512"/>
                    <a:pt x="1426210" y="2626519"/>
                  </a:cubicBezTo>
                  <a:cubicBezTo>
                    <a:pt x="1360066" y="2600325"/>
                    <a:pt x="1281747" y="2572941"/>
                    <a:pt x="1181735" y="2590800"/>
                  </a:cubicBezTo>
                  <a:cubicBezTo>
                    <a:pt x="1081723" y="2608659"/>
                    <a:pt x="909214" y="2651125"/>
                    <a:pt x="826135" y="2733675"/>
                  </a:cubicBezTo>
                  <a:cubicBezTo>
                    <a:pt x="743056" y="2816225"/>
                    <a:pt x="688022" y="2917825"/>
                    <a:pt x="683260" y="3086100"/>
                  </a:cubicBezTo>
                  <a:cubicBezTo>
                    <a:pt x="684848" y="3232150"/>
                    <a:pt x="851006" y="3349625"/>
                    <a:pt x="911860" y="3419475"/>
                  </a:cubicBezTo>
                  <a:cubicBezTo>
                    <a:pt x="972714" y="3489325"/>
                    <a:pt x="1071139" y="3578754"/>
                    <a:pt x="1010285" y="3581400"/>
                  </a:cubicBezTo>
                  <a:close/>
                </a:path>
              </a:pathLst>
            </a:custGeom>
            <a:solidFill>
              <a:srgbClr val="B381D9"/>
            </a:solidFill>
            <a:ln>
              <a:noFill/>
            </a:ln>
            <a:effectLst>
              <a:outerShdw blurRad="203200" dist="38100" dir="2700000" algn="t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8" name="任意多边形 57"/>
            <p:cNvSpPr/>
            <p:nvPr/>
          </p:nvSpPr>
          <p:spPr>
            <a:xfrm>
              <a:off x="6155962" y="94869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8" name="组合 77"/>
          <p:cNvGrpSpPr/>
          <p:nvPr/>
        </p:nvGrpSpPr>
        <p:grpSpPr>
          <a:xfrm>
            <a:off x="7825779" y="2131773"/>
            <a:ext cx="1154058" cy="471881"/>
            <a:chOff x="9017000" y="2870200"/>
            <a:chExt cx="714376" cy="292100"/>
          </a:xfrm>
          <a:solidFill>
            <a:srgbClr val="7030A0"/>
          </a:solidFill>
        </p:grpSpPr>
        <p:sp>
          <p:nvSpPr>
            <p:cNvPr id="79"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0" name="Oval 269"/>
            <p:cNvSpPr>
              <a:spLocks noChangeArrowheads="1"/>
            </p:cNvSpPr>
            <p:nvPr/>
          </p:nvSpPr>
          <p:spPr bwMode="auto">
            <a:xfrm>
              <a:off x="9017000" y="3062288"/>
              <a:ext cx="95250" cy="100012"/>
            </a:xfrm>
            <a:prstGeom prst="ellipse">
              <a:avLst/>
            </a:pr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2" name="组合 81"/>
          <p:cNvGrpSpPr/>
          <p:nvPr/>
        </p:nvGrpSpPr>
        <p:grpSpPr>
          <a:xfrm flipH="1" flipV="1">
            <a:off x="2780663" y="4102453"/>
            <a:ext cx="1154058" cy="471881"/>
            <a:chOff x="9017000" y="2870200"/>
            <a:chExt cx="714376" cy="292100"/>
          </a:xfrm>
          <a:solidFill>
            <a:srgbClr val="7030A0"/>
          </a:solidFill>
        </p:grpSpPr>
        <p:sp>
          <p:nvSpPr>
            <p:cNvPr id="83"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4" name="Oval 269"/>
            <p:cNvSpPr>
              <a:spLocks noChangeArrowheads="1"/>
            </p:cNvSpPr>
            <p:nvPr/>
          </p:nvSpPr>
          <p:spPr bwMode="auto">
            <a:xfrm>
              <a:off x="9017000" y="3062288"/>
              <a:ext cx="95250" cy="100012"/>
            </a:xfrm>
            <a:prstGeom prst="ellipse">
              <a:avLst/>
            </a:pr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5" name="组合 84"/>
          <p:cNvGrpSpPr/>
          <p:nvPr/>
        </p:nvGrpSpPr>
        <p:grpSpPr>
          <a:xfrm>
            <a:off x="7895023" y="4381459"/>
            <a:ext cx="1154058" cy="471881"/>
            <a:chOff x="9017000" y="2870200"/>
            <a:chExt cx="714376" cy="292100"/>
          </a:xfrm>
          <a:solidFill>
            <a:srgbClr val="7030A0"/>
          </a:solidFill>
        </p:grpSpPr>
        <p:sp>
          <p:nvSpPr>
            <p:cNvPr id="86"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7" name="Oval 269"/>
            <p:cNvSpPr>
              <a:spLocks noChangeArrowheads="1"/>
            </p:cNvSpPr>
            <p:nvPr/>
          </p:nvSpPr>
          <p:spPr bwMode="auto">
            <a:xfrm>
              <a:off x="9017000" y="3062288"/>
              <a:ext cx="95250" cy="100012"/>
            </a:xfrm>
            <a:prstGeom prst="ellipse">
              <a:avLst/>
            </a:pr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88" name="组合 87"/>
          <p:cNvGrpSpPr/>
          <p:nvPr/>
        </p:nvGrpSpPr>
        <p:grpSpPr>
          <a:xfrm flipH="1" flipV="1">
            <a:off x="3431361" y="1916832"/>
            <a:ext cx="1154058" cy="471881"/>
            <a:chOff x="9017000" y="2870200"/>
            <a:chExt cx="714376" cy="292100"/>
          </a:xfrm>
          <a:solidFill>
            <a:srgbClr val="7030A0"/>
          </a:solidFill>
        </p:grpSpPr>
        <p:sp>
          <p:nvSpPr>
            <p:cNvPr id="89" name="Freeform 268"/>
            <p:cNvSpPr/>
            <p:nvPr/>
          </p:nvSpPr>
          <p:spPr bwMode="auto">
            <a:xfrm>
              <a:off x="9059863" y="2870200"/>
              <a:ext cx="671513" cy="246062"/>
            </a:xfrm>
            <a:custGeom>
              <a:avLst/>
              <a:gdLst>
                <a:gd name="T0" fmla="*/ 142 w 177"/>
                <a:gd name="T1" fmla="*/ 36 h 64"/>
                <a:gd name="T2" fmla="*/ 171 w 177"/>
                <a:gd name="T3" fmla="*/ 6 h 64"/>
                <a:gd name="T4" fmla="*/ 175 w 177"/>
                <a:gd name="T5" fmla="*/ 6 h 64"/>
                <a:gd name="T6" fmla="*/ 175 w 177"/>
                <a:gd name="T7" fmla="*/ 1 h 64"/>
                <a:gd name="T8" fmla="*/ 171 w 177"/>
                <a:gd name="T9" fmla="*/ 1 h 64"/>
                <a:gd name="T10" fmla="*/ 171 w 177"/>
                <a:gd name="T11" fmla="*/ 6 h 64"/>
                <a:gd name="T12" fmla="*/ 141 w 177"/>
                <a:gd name="T13" fmla="*/ 35 h 64"/>
                <a:gd name="T14" fmla="*/ 29 w 177"/>
                <a:gd name="T15" fmla="*/ 35 h 64"/>
                <a:gd name="T16" fmla="*/ 5 w 177"/>
                <a:gd name="T17" fmla="*/ 58 h 64"/>
                <a:gd name="T18" fmla="*/ 1 w 177"/>
                <a:gd name="T19" fmla="*/ 58 h 64"/>
                <a:gd name="T20" fmla="*/ 1 w 177"/>
                <a:gd name="T21" fmla="*/ 63 h 64"/>
                <a:gd name="T22" fmla="*/ 6 w 177"/>
                <a:gd name="T23" fmla="*/ 63 h 64"/>
                <a:gd name="T24" fmla="*/ 6 w 177"/>
                <a:gd name="T25" fmla="*/ 59 h 64"/>
                <a:gd name="T26" fmla="*/ 29 w 177"/>
                <a:gd name="T27" fmla="*/ 36 h 64"/>
                <a:gd name="T28" fmla="*/ 142 w 177"/>
                <a:gd name="T29"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64">
                  <a:moveTo>
                    <a:pt x="142" y="36"/>
                  </a:moveTo>
                  <a:cubicBezTo>
                    <a:pt x="171" y="6"/>
                    <a:pt x="171" y="6"/>
                    <a:pt x="171" y="6"/>
                  </a:cubicBezTo>
                  <a:cubicBezTo>
                    <a:pt x="172" y="7"/>
                    <a:pt x="174" y="7"/>
                    <a:pt x="175" y="6"/>
                  </a:cubicBezTo>
                  <a:cubicBezTo>
                    <a:pt x="177" y="5"/>
                    <a:pt x="177" y="3"/>
                    <a:pt x="175" y="1"/>
                  </a:cubicBezTo>
                  <a:cubicBezTo>
                    <a:pt x="174" y="0"/>
                    <a:pt x="172" y="0"/>
                    <a:pt x="171" y="1"/>
                  </a:cubicBezTo>
                  <a:cubicBezTo>
                    <a:pt x="170" y="2"/>
                    <a:pt x="170" y="4"/>
                    <a:pt x="171" y="6"/>
                  </a:cubicBezTo>
                  <a:cubicBezTo>
                    <a:pt x="141" y="35"/>
                    <a:pt x="141" y="35"/>
                    <a:pt x="141" y="35"/>
                  </a:cubicBezTo>
                  <a:cubicBezTo>
                    <a:pt x="29" y="35"/>
                    <a:pt x="29" y="35"/>
                    <a:pt x="29" y="35"/>
                  </a:cubicBezTo>
                  <a:cubicBezTo>
                    <a:pt x="5" y="58"/>
                    <a:pt x="5" y="58"/>
                    <a:pt x="5" y="58"/>
                  </a:cubicBezTo>
                  <a:cubicBezTo>
                    <a:pt x="4" y="57"/>
                    <a:pt x="2" y="57"/>
                    <a:pt x="1" y="58"/>
                  </a:cubicBezTo>
                  <a:cubicBezTo>
                    <a:pt x="0" y="60"/>
                    <a:pt x="0" y="62"/>
                    <a:pt x="1" y="63"/>
                  </a:cubicBezTo>
                  <a:cubicBezTo>
                    <a:pt x="2" y="64"/>
                    <a:pt x="4" y="64"/>
                    <a:pt x="6" y="63"/>
                  </a:cubicBezTo>
                  <a:cubicBezTo>
                    <a:pt x="7" y="62"/>
                    <a:pt x="7" y="60"/>
                    <a:pt x="6" y="59"/>
                  </a:cubicBezTo>
                  <a:cubicBezTo>
                    <a:pt x="29" y="36"/>
                    <a:pt x="29" y="36"/>
                    <a:pt x="29" y="36"/>
                  </a:cubicBezTo>
                  <a:lnTo>
                    <a:pt x="142" y="36"/>
                  </a:lnTo>
                  <a:close/>
                </a:path>
              </a:pathLst>
            </a:cu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0" name="Oval 269"/>
            <p:cNvSpPr>
              <a:spLocks noChangeArrowheads="1"/>
            </p:cNvSpPr>
            <p:nvPr/>
          </p:nvSpPr>
          <p:spPr bwMode="auto">
            <a:xfrm>
              <a:off x="9017000" y="3062288"/>
              <a:ext cx="95250" cy="100012"/>
            </a:xfrm>
            <a:prstGeom prst="ellipse">
              <a:avLst/>
            </a:prstGeom>
            <a:grpFill/>
            <a:ln w="9525">
              <a:solidFill>
                <a:srgbClr val="7030A0"/>
              </a:solidFill>
              <a:round/>
            </a:ln>
          </p:spPr>
          <p:txBody>
            <a:bodyPr vert="horz" wrap="square" lIns="91440" tIns="45720" rIns="91440" bIns="45720" numCol="1" anchor="t" anchorCtr="0" compatLnSpc="1"/>
            <a:lstStyle/>
            <a:p>
              <a:endParaRPr lang="zh-CN" altLang="en-US">
                <a:solidFill>
                  <a:prstClr val="black"/>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75" name="组合 74"/>
          <p:cNvGrpSpPr/>
          <p:nvPr/>
        </p:nvGrpSpPr>
        <p:grpSpPr>
          <a:xfrm>
            <a:off x="192931" y="228893"/>
            <a:ext cx="604358" cy="216024"/>
            <a:chOff x="264939" y="188640"/>
            <a:chExt cx="604358" cy="216024"/>
          </a:xfrm>
          <a:solidFill>
            <a:srgbClr val="7030A0"/>
          </a:solidFill>
        </p:grpSpPr>
        <p:sp>
          <p:nvSpPr>
            <p:cNvPr id="76" name="燕尾形 75"/>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7" name="燕尾形 76"/>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1" name="燕尾形 80"/>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95" name="文本框 9"/>
          <p:cNvSpPr txBox="1"/>
          <p:nvPr/>
        </p:nvSpPr>
        <p:spPr>
          <a:xfrm>
            <a:off x="975440" y="116632"/>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安全工作的几项原则</a:t>
            </a:r>
          </a:p>
        </p:txBody>
      </p:sp>
      <p:sp>
        <p:nvSpPr>
          <p:cNvPr id="96" name="矩形 95"/>
          <p:cNvSpPr/>
          <p:nvPr/>
        </p:nvSpPr>
        <p:spPr>
          <a:xfrm>
            <a:off x="1125242" y="1495702"/>
            <a:ext cx="2914619" cy="646331"/>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rPr>
              <a:t>1</a:t>
            </a:r>
            <a:r>
              <a:rPr lang="zh-CN" altLang="en-US" sz="1800" b="1" dirty="0">
                <a:latin typeface="微软雅黑" panose="020B0503020204020204" pitchFamily="34" charset="-122"/>
                <a:ea typeface="微软雅黑" panose="020B0503020204020204" pitchFamily="34" charset="-122"/>
                <a:cs typeface="+mn-ea"/>
                <a:sym typeface="微软雅黑" panose="020B0503020204020204" pitchFamily="34" charset="-122"/>
              </a:rPr>
              <a:t>、“管生产必须管安全、谁主管谁负责”的原则</a:t>
            </a:r>
            <a:endPar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7" name="矩形 96"/>
          <p:cNvSpPr/>
          <p:nvPr/>
        </p:nvSpPr>
        <p:spPr>
          <a:xfrm>
            <a:off x="1135119" y="3846026"/>
            <a:ext cx="2404826" cy="369332"/>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rPr>
              <a:t>3</a:t>
            </a:r>
            <a:r>
              <a:rPr lang="zh-CN" altLang="en-US" sz="1800" b="1" dirty="0">
                <a:latin typeface="微软雅黑" panose="020B0503020204020204" pitchFamily="34" charset="-122"/>
                <a:ea typeface="微软雅黑" panose="020B0503020204020204" pitchFamily="34" charset="-122"/>
                <a:cs typeface="+mn-ea"/>
                <a:sym typeface="微软雅黑" panose="020B0503020204020204" pitchFamily="34" charset="-122"/>
              </a:rPr>
              <a:t>、“四不放过”原则</a:t>
            </a:r>
            <a:endPar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8" name="矩形 97"/>
          <p:cNvSpPr/>
          <p:nvPr/>
        </p:nvSpPr>
        <p:spPr>
          <a:xfrm>
            <a:off x="8532678" y="4003100"/>
            <a:ext cx="2404826" cy="369332"/>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rPr>
              <a:t>4</a:t>
            </a:r>
            <a:r>
              <a:rPr lang="zh-CN" altLang="en-US" sz="1800" b="1" dirty="0">
                <a:latin typeface="微软雅黑" panose="020B0503020204020204" pitchFamily="34" charset="-122"/>
                <a:ea typeface="微软雅黑" panose="020B0503020204020204" pitchFamily="34" charset="-122"/>
                <a:cs typeface="+mn-ea"/>
                <a:sym typeface="微软雅黑" panose="020B0503020204020204" pitchFamily="34" charset="-122"/>
              </a:rPr>
              <a:t>、“三不伤害”原则</a:t>
            </a:r>
            <a:endPar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9" name="矩形 98"/>
          <p:cNvSpPr/>
          <p:nvPr/>
        </p:nvSpPr>
        <p:spPr>
          <a:xfrm>
            <a:off x="8532678" y="1682329"/>
            <a:ext cx="2173993" cy="369332"/>
          </a:xfrm>
          <a:prstGeom prst="rect">
            <a:avLst/>
          </a:prstGeom>
        </p:spPr>
        <p:txBody>
          <a:bodyPr wrap="non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rPr>
              <a:t>2</a:t>
            </a:r>
            <a:r>
              <a:rPr lang="zh-CN" altLang="en-US" sz="1800" b="1" dirty="0">
                <a:latin typeface="微软雅黑" panose="020B0503020204020204" pitchFamily="34" charset="-122"/>
                <a:ea typeface="微软雅黑" panose="020B0503020204020204" pitchFamily="34" charset="-122"/>
                <a:cs typeface="+mn-ea"/>
                <a:sym typeface="微软雅黑" panose="020B0503020204020204" pitchFamily="34" charset="-122"/>
              </a:rPr>
              <a:t>、“三同时”原则</a:t>
            </a:r>
            <a:endParaRPr lang="en-US" altLang="zh-CN" sz="1800"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9" name="矩形 108"/>
          <p:cNvSpPr/>
          <p:nvPr/>
        </p:nvSpPr>
        <p:spPr>
          <a:xfrm>
            <a:off x="1135119" y="2365697"/>
            <a:ext cx="2495346" cy="923330"/>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nSpc>
                <a:spcPct val="150000"/>
              </a:lnSpc>
              <a:spcBef>
                <a:spcPts val="600"/>
              </a:spcBef>
            </a:pPr>
            <a:r>
              <a:rPr lang="zh-CN" altLang="en-US" sz="1200" dirty="0">
                <a:latin typeface="微软雅黑" panose="020B0503020204020204" pitchFamily="34" charset="-122"/>
                <a:ea typeface="微软雅黑" panose="020B0503020204020204" pitchFamily="34" charset="-122"/>
                <a:cs typeface="+mn-ea"/>
                <a:sym typeface="微软雅黑" panose="020B0503020204020204" pitchFamily="34" charset="-122"/>
              </a:rPr>
              <a:t>这一原则要求谁管生产就必须在管理生产的同时，管好管辖范围内的安全生产工作，并负全面责任</a:t>
            </a:r>
          </a:p>
        </p:txBody>
      </p:sp>
      <p:sp>
        <p:nvSpPr>
          <p:cNvPr id="110" name="矩形 109"/>
          <p:cNvSpPr/>
          <p:nvPr/>
        </p:nvSpPr>
        <p:spPr>
          <a:xfrm>
            <a:off x="8930167" y="2131773"/>
            <a:ext cx="2495346" cy="1200329"/>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nSpc>
                <a:spcPct val="150000"/>
              </a:lnSpc>
              <a:spcBef>
                <a:spcPts val="600"/>
              </a:spcBef>
            </a:pPr>
            <a:r>
              <a:rPr lang="zh-CN" altLang="en-US" sz="1200" dirty="0">
                <a:latin typeface="微软雅黑" panose="020B0503020204020204" pitchFamily="34" charset="-122"/>
                <a:ea typeface="微软雅黑" panose="020B0503020204020204" pitchFamily="34" charset="-122"/>
                <a:cs typeface="+mn-ea"/>
                <a:sym typeface="微软雅黑" panose="020B0503020204020204" pitchFamily="34" charset="-122"/>
              </a:rPr>
              <a:t>指生产经营单位在对新建、改建、扩建工程和技术改造工程项目中，劳动安全卫生设施与主体工程同时设计、同时施工、同时投入和使用</a:t>
            </a:r>
          </a:p>
        </p:txBody>
      </p:sp>
      <p:sp>
        <p:nvSpPr>
          <p:cNvPr id="111" name="矩形 110"/>
          <p:cNvSpPr/>
          <p:nvPr/>
        </p:nvSpPr>
        <p:spPr>
          <a:xfrm>
            <a:off x="8613663" y="4689337"/>
            <a:ext cx="2495346" cy="613694"/>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nSpc>
                <a:spcPct val="150000"/>
              </a:lnSpc>
              <a:spcBef>
                <a:spcPts val="600"/>
              </a:spcBef>
            </a:pPr>
            <a:r>
              <a:rPr lang="zh-CN" altLang="en-US" sz="1200" dirty="0">
                <a:latin typeface="微软雅黑" panose="020B0503020204020204" pitchFamily="34" charset="-122"/>
                <a:ea typeface="微软雅黑" panose="020B0503020204020204" pitchFamily="34" charset="-122"/>
                <a:cs typeface="+mn-ea"/>
                <a:sym typeface="微软雅黑" panose="020B0503020204020204" pitchFamily="34" charset="-122"/>
              </a:rPr>
              <a:t>是指不伤害自己、不伤害他人、不被他人伤害</a:t>
            </a:r>
          </a:p>
        </p:txBody>
      </p:sp>
      <p:sp>
        <p:nvSpPr>
          <p:cNvPr id="112" name="矩形 111"/>
          <p:cNvSpPr/>
          <p:nvPr/>
        </p:nvSpPr>
        <p:spPr>
          <a:xfrm>
            <a:off x="887553" y="4580213"/>
            <a:ext cx="2663459" cy="1477328"/>
          </a:xfrm>
          <a:prstGeom prst="rect">
            <a:avLst/>
          </a:prstGeom>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nSpc>
                <a:spcPct val="150000"/>
              </a:lnSpc>
              <a:spcBef>
                <a:spcPts val="600"/>
              </a:spcBef>
            </a:pPr>
            <a:r>
              <a:rPr lang="zh-CN" altLang="en-US" sz="1200" dirty="0">
                <a:latin typeface="微软雅黑" panose="020B0503020204020204" pitchFamily="34" charset="-122"/>
                <a:ea typeface="微软雅黑" panose="020B0503020204020204" pitchFamily="34" charset="-122"/>
                <a:cs typeface="+mn-ea"/>
                <a:sym typeface="微软雅黑" panose="020B0503020204020204" pitchFamily="34" charset="-122"/>
              </a:rPr>
              <a:t>指在调查处理工伤事故时，必须坚持事故原因分析不清不放过 </a:t>
            </a:r>
            <a:r>
              <a:rPr lang="en-US" altLang="zh-CN" sz="1200" dirty="0">
                <a:latin typeface="微软雅黑" panose="020B0503020204020204" pitchFamily="34" charset="-122"/>
                <a:ea typeface="微软雅黑" panose="020B0503020204020204" pitchFamily="34" charset="-122"/>
                <a:cs typeface="+mn-ea"/>
                <a:sym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cs typeface="+mn-ea"/>
                <a:sym typeface="微软雅黑" panose="020B0503020204020204" pitchFamily="34" charset="-122"/>
              </a:rPr>
              <a:t>安全防范措施未落实不放过 </a:t>
            </a:r>
            <a:r>
              <a:rPr lang="en-US" altLang="zh-CN" sz="1200" dirty="0">
                <a:latin typeface="微软雅黑" panose="020B0503020204020204" pitchFamily="34" charset="-122"/>
                <a:ea typeface="微软雅黑" panose="020B0503020204020204" pitchFamily="34" charset="-122"/>
                <a:cs typeface="+mn-ea"/>
                <a:sym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cs typeface="+mn-ea"/>
                <a:sym typeface="微软雅黑" panose="020B0503020204020204" pitchFamily="34" charset="-122"/>
              </a:rPr>
              <a:t>责任人和相关人员未受到教育不放过 </a:t>
            </a:r>
            <a:r>
              <a:rPr lang="en-US" altLang="zh-CN" sz="1200" dirty="0">
                <a:latin typeface="微软雅黑" panose="020B0503020204020204" pitchFamily="34" charset="-122"/>
                <a:ea typeface="微软雅黑" panose="020B0503020204020204" pitchFamily="34" charset="-122"/>
                <a:cs typeface="+mn-ea"/>
                <a:sym typeface="微软雅黑" panose="020B0503020204020204" pitchFamily="34" charset="-122"/>
              </a:rPr>
              <a:t>4,</a:t>
            </a:r>
            <a:r>
              <a:rPr lang="zh-CN" altLang="en-US" sz="1200" dirty="0">
                <a:latin typeface="微软雅黑" panose="020B0503020204020204" pitchFamily="34" charset="-122"/>
                <a:ea typeface="微软雅黑" panose="020B0503020204020204" pitchFamily="34" charset="-122"/>
                <a:cs typeface="+mn-ea"/>
                <a:sym typeface="微软雅黑" panose="020B0503020204020204" pitchFamily="34" charset="-122"/>
              </a:rPr>
              <a:t>责任人未追究责任不放过。</a:t>
            </a:r>
          </a:p>
        </p:txBody>
      </p:sp>
      <p:sp>
        <p:nvSpPr>
          <p:cNvPr id="113" name="等腰三角形 112"/>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1000"/>
                                        <p:tgtEl>
                                          <p:spTgt spid="82"/>
                                        </p:tgtEl>
                                      </p:cBhvr>
                                    </p:animEffect>
                                    <p:anim calcmode="lin" valueType="num">
                                      <p:cBhvr>
                                        <p:cTn id="13" dur="1000" fill="hold"/>
                                        <p:tgtEl>
                                          <p:spTgt spid="82"/>
                                        </p:tgtEl>
                                        <p:attrNameLst>
                                          <p:attrName>ppt_x</p:attrName>
                                        </p:attrNameLst>
                                      </p:cBhvr>
                                      <p:tavLst>
                                        <p:tav tm="0">
                                          <p:val>
                                            <p:strVal val="#ppt_x"/>
                                          </p:val>
                                        </p:tav>
                                        <p:tav tm="100000">
                                          <p:val>
                                            <p:strVal val="#ppt_x"/>
                                          </p:val>
                                        </p:tav>
                                      </p:tavLst>
                                    </p:anim>
                                    <p:anim calcmode="lin" valueType="num">
                                      <p:cBhvr>
                                        <p:cTn id="14" dur="1000" fill="hold"/>
                                        <p:tgtEl>
                                          <p:spTgt spid="8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1000"/>
                                        <p:tgtEl>
                                          <p:spTgt spid="88"/>
                                        </p:tgtEl>
                                      </p:cBhvr>
                                    </p:animEffect>
                                    <p:anim calcmode="lin" valueType="num">
                                      <p:cBhvr>
                                        <p:cTn id="18" dur="1000" fill="hold"/>
                                        <p:tgtEl>
                                          <p:spTgt spid="88"/>
                                        </p:tgtEl>
                                        <p:attrNameLst>
                                          <p:attrName>ppt_x</p:attrName>
                                        </p:attrNameLst>
                                      </p:cBhvr>
                                      <p:tavLst>
                                        <p:tav tm="0">
                                          <p:val>
                                            <p:strVal val="#ppt_x"/>
                                          </p:val>
                                        </p:tav>
                                        <p:tav tm="100000">
                                          <p:val>
                                            <p:strVal val="#ppt_x"/>
                                          </p:val>
                                        </p:tav>
                                      </p:tavLst>
                                    </p:anim>
                                    <p:anim calcmode="lin" valueType="num">
                                      <p:cBhvr>
                                        <p:cTn id="19" dur="1000" fill="hold"/>
                                        <p:tgtEl>
                                          <p:spTgt spid="8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1000"/>
                                        <p:tgtEl>
                                          <p:spTgt spid="78"/>
                                        </p:tgtEl>
                                      </p:cBhvr>
                                    </p:animEffect>
                                    <p:anim calcmode="lin" valueType="num">
                                      <p:cBhvr>
                                        <p:cTn id="23" dur="1000" fill="hold"/>
                                        <p:tgtEl>
                                          <p:spTgt spid="78"/>
                                        </p:tgtEl>
                                        <p:attrNameLst>
                                          <p:attrName>ppt_x</p:attrName>
                                        </p:attrNameLst>
                                      </p:cBhvr>
                                      <p:tavLst>
                                        <p:tav tm="0">
                                          <p:val>
                                            <p:strVal val="#ppt_x"/>
                                          </p:val>
                                        </p:tav>
                                        <p:tav tm="100000">
                                          <p:val>
                                            <p:strVal val="#ppt_x"/>
                                          </p:val>
                                        </p:tav>
                                      </p:tavLst>
                                    </p:anim>
                                    <p:anim calcmode="lin" valueType="num">
                                      <p:cBhvr>
                                        <p:cTn id="24" dur="1000" fill="hold"/>
                                        <p:tgtEl>
                                          <p:spTgt spid="7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anim calcmode="lin" valueType="num">
                                      <p:cBhvr>
                                        <p:cTn id="28" dur="1000" fill="hold"/>
                                        <p:tgtEl>
                                          <p:spTgt spid="85"/>
                                        </p:tgtEl>
                                        <p:attrNameLst>
                                          <p:attrName>ppt_x</p:attrName>
                                        </p:attrNameLst>
                                      </p:cBhvr>
                                      <p:tavLst>
                                        <p:tav tm="0">
                                          <p:val>
                                            <p:strVal val="#ppt_x"/>
                                          </p:val>
                                        </p:tav>
                                        <p:tav tm="100000">
                                          <p:val>
                                            <p:strVal val="#ppt_x"/>
                                          </p:val>
                                        </p:tav>
                                      </p:tavLst>
                                    </p:anim>
                                    <p:anim calcmode="lin" valueType="num">
                                      <p:cBhvr>
                                        <p:cTn id="29" dur="1000" fill="hold"/>
                                        <p:tgtEl>
                                          <p:spTgt spid="85"/>
                                        </p:tgtEl>
                                        <p:attrNameLst>
                                          <p:attrName>ppt_y</p:attrName>
                                        </p:attrNameLst>
                                      </p:cBhvr>
                                      <p:tavLst>
                                        <p:tav tm="0">
                                          <p:val>
                                            <p:strVal val="#ppt_y+.1"/>
                                          </p:val>
                                        </p:tav>
                                        <p:tav tm="100000">
                                          <p:val>
                                            <p:strVal val="#ppt_y"/>
                                          </p:val>
                                        </p:tav>
                                      </p:tavLst>
                                    </p:anim>
                                  </p:childTnLst>
                                </p:cTn>
                              </p:par>
                              <p:par>
                                <p:cTn id="30" presetID="2" presetClass="entr" presetSubtype="2" fill="hold" nodeType="withEffect">
                                  <p:stCondLst>
                                    <p:cond delay="50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500" fill="hold"/>
                                        <p:tgtEl>
                                          <p:spTgt spid="75"/>
                                        </p:tgtEl>
                                        <p:attrNameLst>
                                          <p:attrName>ppt_x</p:attrName>
                                        </p:attrNameLst>
                                      </p:cBhvr>
                                      <p:tavLst>
                                        <p:tav tm="0">
                                          <p:val>
                                            <p:strVal val="1+#ppt_w/2"/>
                                          </p:val>
                                        </p:tav>
                                        <p:tav tm="100000">
                                          <p:val>
                                            <p:strVal val="#ppt_x"/>
                                          </p:val>
                                        </p:tav>
                                      </p:tavLst>
                                    </p:anim>
                                    <p:anim calcmode="lin" valueType="num">
                                      <p:cBhvr additive="base">
                                        <p:cTn id="33" dur="500" fill="hold"/>
                                        <p:tgtEl>
                                          <p:spTgt spid="75"/>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95"/>
                                        </p:tgtEl>
                                        <p:attrNameLst>
                                          <p:attrName>style.visibility</p:attrName>
                                        </p:attrNameLst>
                                      </p:cBhvr>
                                      <p:to>
                                        <p:strVal val="visible"/>
                                      </p:to>
                                    </p:set>
                                    <p:anim calcmode="lin" valueType="num">
                                      <p:cBhvr>
                                        <p:cTn id="37" dur="500" fill="hold"/>
                                        <p:tgtEl>
                                          <p:spTgt spid="95"/>
                                        </p:tgtEl>
                                        <p:attrNameLst>
                                          <p:attrName>ppt_w</p:attrName>
                                        </p:attrNameLst>
                                      </p:cBhvr>
                                      <p:tavLst>
                                        <p:tav tm="0">
                                          <p:val>
                                            <p:fltVal val="0"/>
                                          </p:val>
                                        </p:tav>
                                        <p:tav tm="100000">
                                          <p:val>
                                            <p:strVal val="#ppt_w"/>
                                          </p:val>
                                        </p:tav>
                                      </p:tavLst>
                                    </p:anim>
                                    <p:anim calcmode="lin" valueType="num">
                                      <p:cBhvr>
                                        <p:cTn id="38" dur="500" fill="hold"/>
                                        <p:tgtEl>
                                          <p:spTgt spid="95"/>
                                        </p:tgtEl>
                                        <p:attrNameLst>
                                          <p:attrName>ppt_h</p:attrName>
                                        </p:attrNameLst>
                                      </p:cBhvr>
                                      <p:tavLst>
                                        <p:tav tm="0">
                                          <p:val>
                                            <p:fltVal val="0"/>
                                          </p:val>
                                        </p:tav>
                                        <p:tav tm="100000">
                                          <p:val>
                                            <p:strVal val="#ppt_h"/>
                                          </p:val>
                                        </p:tav>
                                      </p:tavLst>
                                    </p:anim>
                                    <p:animEffect transition="in" filter="fade">
                                      <p:cBhvr>
                                        <p:cTn id="39" dur="500"/>
                                        <p:tgtEl>
                                          <p:spTgt spid="9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3"/>
                                        </p:tgtEl>
                                        <p:attrNameLst>
                                          <p:attrName>style.visibility</p:attrName>
                                        </p:attrNameLst>
                                      </p:cBhvr>
                                      <p:to>
                                        <p:strVal val="visible"/>
                                      </p:to>
                                    </p:set>
                                    <p:animEffect transition="in" filter="fade">
                                      <p:cBhvr>
                                        <p:cTn id="44" dur="500"/>
                                        <p:tgtEl>
                                          <p:spTgt spid="113"/>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96"/>
                                        </p:tgtEl>
                                        <p:attrNameLst>
                                          <p:attrName>style.visibility</p:attrName>
                                        </p:attrNameLst>
                                      </p:cBhvr>
                                      <p:to>
                                        <p:strVal val="visible"/>
                                      </p:to>
                                    </p:set>
                                    <p:animEffect transition="in" filter="fade">
                                      <p:cBhvr>
                                        <p:cTn id="47" dur="1000"/>
                                        <p:tgtEl>
                                          <p:spTgt spid="96"/>
                                        </p:tgtEl>
                                      </p:cBhvr>
                                    </p:animEffect>
                                    <p:anim calcmode="lin" valueType="num">
                                      <p:cBhvr>
                                        <p:cTn id="48" dur="1000" fill="hold"/>
                                        <p:tgtEl>
                                          <p:spTgt spid="96"/>
                                        </p:tgtEl>
                                        <p:attrNameLst>
                                          <p:attrName>ppt_x</p:attrName>
                                        </p:attrNameLst>
                                      </p:cBhvr>
                                      <p:tavLst>
                                        <p:tav tm="0">
                                          <p:val>
                                            <p:strVal val="#ppt_x"/>
                                          </p:val>
                                        </p:tav>
                                        <p:tav tm="100000">
                                          <p:val>
                                            <p:strVal val="#ppt_x"/>
                                          </p:val>
                                        </p:tav>
                                      </p:tavLst>
                                    </p:anim>
                                    <p:anim calcmode="lin" valueType="num">
                                      <p:cBhvr>
                                        <p:cTn id="49" dur="1000" fill="hold"/>
                                        <p:tgtEl>
                                          <p:spTgt spid="9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1000"/>
                                        <p:tgtEl>
                                          <p:spTgt spid="97"/>
                                        </p:tgtEl>
                                      </p:cBhvr>
                                    </p:animEffect>
                                    <p:anim calcmode="lin" valueType="num">
                                      <p:cBhvr>
                                        <p:cTn id="53" dur="1000" fill="hold"/>
                                        <p:tgtEl>
                                          <p:spTgt spid="97"/>
                                        </p:tgtEl>
                                        <p:attrNameLst>
                                          <p:attrName>ppt_x</p:attrName>
                                        </p:attrNameLst>
                                      </p:cBhvr>
                                      <p:tavLst>
                                        <p:tav tm="0">
                                          <p:val>
                                            <p:strVal val="#ppt_x"/>
                                          </p:val>
                                        </p:tav>
                                        <p:tav tm="100000">
                                          <p:val>
                                            <p:strVal val="#ppt_x"/>
                                          </p:val>
                                        </p:tav>
                                      </p:tavLst>
                                    </p:anim>
                                    <p:anim calcmode="lin" valueType="num">
                                      <p:cBhvr>
                                        <p:cTn id="54" dur="1000" fill="hold"/>
                                        <p:tgtEl>
                                          <p:spTgt spid="9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1000"/>
                                        <p:tgtEl>
                                          <p:spTgt spid="98"/>
                                        </p:tgtEl>
                                      </p:cBhvr>
                                    </p:animEffect>
                                    <p:anim calcmode="lin" valueType="num">
                                      <p:cBhvr>
                                        <p:cTn id="58" dur="1000" fill="hold"/>
                                        <p:tgtEl>
                                          <p:spTgt spid="98"/>
                                        </p:tgtEl>
                                        <p:attrNameLst>
                                          <p:attrName>ppt_x</p:attrName>
                                        </p:attrNameLst>
                                      </p:cBhvr>
                                      <p:tavLst>
                                        <p:tav tm="0">
                                          <p:val>
                                            <p:strVal val="#ppt_x"/>
                                          </p:val>
                                        </p:tav>
                                        <p:tav tm="100000">
                                          <p:val>
                                            <p:strVal val="#ppt_x"/>
                                          </p:val>
                                        </p:tav>
                                      </p:tavLst>
                                    </p:anim>
                                    <p:anim calcmode="lin" valueType="num">
                                      <p:cBhvr>
                                        <p:cTn id="59" dur="1000" fill="hold"/>
                                        <p:tgtEl>
                                          <p:spTgt spid="9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99"/>
                                        </p:tgtEl>
                                        <p:attrNameLst>
                                          <p:attrName>style.visibility</p:attrName>
                                        </p:attrNameLst>
                                      </p:cBhvr>
                                      <p:to>
                                        <p:strVal val="visible"/>
                                      </p:to>
                                    </p:set>
                                    <p:animEffect transition="in" filter="fade">
                                      <p:cBhvr>
                                        <p:cTn id="62" dur="1000"/>
                                        <p:tgtEl>
                                          <p:spTgt spid="99"/>
                                        </p:tgtEl>
                                      </p:cBhvr>
                                    </p:animEffect>
                                    <p:anim calcmode="lin" valueType="num">
                                      <p:cBhvr>
                                        <p:cTn id="63" dur="1000" fill="hold"/>
                                        <p:tgtEl>
                                          <p:spTgt spid="99"/>
                                        </p:tgtEl>
                                        <p:attrNameLst>
                                          <p:attrName>ppt_x</p:attrName>
                                        </p:attrNameLst>
                                      </p:cBhvr>
                                      <p:tavLst>
                                        <p:tav tm="0">
                                          <p:val>
                                            <p:strVal val="#ppt_x"/>
                                          </p:val>
                                        </p:tav>
                                        <p:tav tm="100000">
                                          <p:val>
                                            <p:strVal val="#ppt_x"/>
                                          </p:val>
                                        </p:tav>
                                      </p:tavLst>
                                    </p:anim>
                                    <p:anim calcmode="lin" valueType="num">
                                      <p:cBhvr>
                                        <p:cTn id="64" dur="1000" fill="hold"/>
                                        <p:tgtEl>
                                          <p:spTgt spid="9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09"/>
                                        </p:tgtEl>
                                        <p:attrNameLst>
                                          <p:attrName>style.visibility</p:attrName>
                                        </p:attrNameLst>
                                      </p:cBhvr>
                                      <p:to>
                                        <p:strVal val="visible"/>
                                      </p:to>
                                    </p:set>
                                    <p:animEffect transition="in" filter="fade">
                                      <p:cBhvr>
                                        <p:cTn id="67" dur="1000"/>
                                        <p:tgtEl>
                                          <p:spTgt spid="109"/>
                                        </p:tgtEl>
                                      </p:cBhvr>
                                    </p:animEffect>
                                    <p:anim calcmode="lin" valueType="num">
                                      <p:cBhvr>
                                        <p:cTn id="68" dur="1000" fill="hold"/>
                                        <p:tgtEl>
                                          <p:spTgt spid="109"/>
                                        </p:tgtEl>
                                        <p:attrNameLst>
                                          <p:attrName>ppt_x</p:attrName>
                                        </p:attrNameLst>
                                      </p:cBhvr>
                                      <p:tavLst>
                                        <p:tav tm="0">
                                          <p:val>
                                            <p:strVal val="#ppt_x"/>
                                          </p:val>
                                        </p:tav>
                                        <p:tav tm="100000">
                                          <p:val>
                                            <p:strVal val="#ppt_x"/>
                                          </p:val>
                                        </p:tav>
                                      </p:tavLst>
                                    </p:anim>
                                    <p:anim calcmode="lin" valueType="num">
                                      <p:cBhvr>
                                        <p:cTn id="69" dur="1000" fill="hold"/>
                                        <p:tgtEl>
                                          <p:spTgt spid="10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10"/>
                                        </p:tgtEl>
                                        <p:attrNameLst>
                                          <p:attrName>style.visibility</p:attrName>
                                        </p:attrNameLst>
                                      </p:cBhvr>
                                      <p:to>
                                        <p:strVal val="visible"/>
                                      </p:to>
                                    </p:set>
                                    <p:animEffect transition="in" filter="fade">
                                      <p:cBhvr>
                                        <p:cTn id="72" dur="1000"/>
                                        <p:tgtEl>
                                          <p:spTgt spid="110"/>
                                        </p:tgtEl>
                                      </p:cBhvr>
                                    </p:animEffect>
                                    <p:anim calcmode="lin" valueType="num">
                                      <p:cBhvr>
                                        <p:cTn id="73" dur="1000" fill="hold"/>
                                        <p:tgtEl>
                                          <p:spTgt spid="110"/>
                                        </p:tgtEl>
                                        <p:attrNameLst>
                                          <p:attrName>ppt_x</p:attrName>
                                        </p:attrNameLst>
                                      </p:cBhvr>
                                      <p:tavLst>
                                        <p:tav tm="0">
                                          <p:val>
                                            <p:strVal val="#ppt_x"/>
                                          </p:val>
                                        </p:tav>
                                        <p:tav tm="100000">
                                          <p:val>
                                            <p:strVal val="#ppt_x"/>
                                          </p:val>
                                        </p:tav>
                                      </p:tavLst>
                                    </p:anim>
                                    <p:anim calcmode="lin" valueType="num">
                                      <p:cBhvr>
                                        <p:cTn id="74" dur="1000" fill="hold"/>
                                        <p:tgtEl>
                                          <p:spTgt spid="11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11"/>
                                        </p:tgtEl>
                                        <p:attrNameLst>
                                          <p:attrName>style.visibility</p:attrName>
                                        </p:attrNameLst>
                                      </p:cBhvr>
                                      <p:to>
                                        <p:strVal val="visible"/>
                                      </p:to>
                                    </p:set>
                                    <p:animEffect transition="in" filter="fade">
                                      <p:cBhvr>
                                        <p:cTn id="77" dur="1000"/>
                                        <p:tgtEl>
                                          <p:spTgt spid="111"/>
                                        </p:tgtEl>
                                      </p:cBhvr>
                                    </p:animEffect>
                                    <p:anim calcmode="lin" valueType="num">
                                      <p:cBhvr>
                                        <p:cTn id="78" dur="1000" fill="hold"/>
                                        <p:tgtEl>
                                          <p:spTgt spid="111"/>
                                        </p:tgtEl>
                                        <p:attrNameLst>
                                          <p:attrName>ppt_x</p:attrName>
                                        </p:attrNameLst>
                                      </p:cBhvr>
                                      <p:tavLst>
                                        <p:tav tm="0">
                                          <p:val>
                                            <p:strVal val="#ppt_x"/>
                                          </p:val>
                                        </p:tav>
                                        <p:tav tm="100000">
                                          <p:val>
                                            <p:strVal val="#ppt_x"/>
                                          </p:val>
                                        </p:tav>
                                      </p:tavLst>
                                    </p:anim>
                                    <p:anim calcmode="lin" valueType="num">
                                      <p:cBhvr>
                                        <p:cTn id="79" dur="1000" fill="hold"/>
                                        <p:tgtEl>
                                          <p:spTgt spid="111"/>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12"/>
                                        </p:tgtEl>
                                        <p:attrNameLst>
                                          <p:attrName>style.visibility</p:attrName>
                                        </p:attrNameLst>
                                      </p:cBhvr>
                                      <p:to>
                                        <p:strVal val="visible"/>
                                      </p:to>
                                    </p:set>
                                    <p:animEffect transition="in" filter="fade">
                                      <p:cBhvr>
                                        <p:cTn id="82" dur="1000"/>
                                        <p:tgtEl>
                                          <p:spTgt spid="112"/>
                                        </p:tgtEl>
                                      </p:cBhvr>
                                    </p:animEffect>
                                    <p:anim calcmode="lin" valueType="num">
                                      <p:cBhvr>
                                        <p:cTn id="83" dur="1000" fill="hold"/>
                                        <p:tgtEl>
                                          <p:spTgt spid="112"/>
                                        </p:tgtEl>
                                        <p:attrNameLst>
                                          <p:attrName>ppt_x</p:attrName>
                                        </p:attrNameLst>
                                      </p:cBhvr>
                                      <p:tavLst>
                                        <p:tav tm="0">
                                          <p:val>
                                            <p:strVal val="#ppt_x"/>
                                          </p:val>
                                        </p:tav>
                                        <p:tav tm="100000">
                                          <p:val>
                                            <p:strVal val="#ppt_x"/>
                                          </p:val>
                                        </p:tav>
                                      </p:tavLst>
                                    </p:anim>
                                    <p:anim calcmode="lin" valueType="num">
                                      <p:cBhvr>
                                        <p:cTn id="84"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98" grpId="0"/>
      <p:bldP spid="99" grpId="0"/>
      <p:bldP spid="109" grpId="0"/>
      <p:bldP spid="110" grpId="0"/>
      <p:bldP spid="111" grpId="0"/>
      <p:bldP spid="112" grpId="0"/>
      <p:bldP spid="1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057027" y="1844824"/>
            <a:ext cx="4391620" cy="3325945"/>
            <a:chOff x="2282031" y="457200"/>
            <a:chExt cx="7631113" cy="5943600"/>
          </a:xfrm>
        </p:grpSpPr>
        <p:pic>
          <p:nvPicPr>
            <p:cNvPr id="13" name="Picture 3" descr="C:\Users\Administrator\Desktop\iMac_resour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031" y="457200"/>
              <a:ext cx="7631113" cy="5943600"/>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3098185" y="980728"/>
              <a:ext cx="6048672" cy="3456384"/>
            </a:xfrm>
            <a:prstGeom prst="rect">
              <a:avLst/>
            </a:prstGeom>
            <a:blipFill>
              <a:blip r:embed="rId4"/>
              <a:srcRect/>
              <a:stretch>
                <a:fillRect l="-36872" t="-15145" r="-12052" b="-63539"/>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pic>
        <p:nvPicPr>
          <p:cNvPr id="16" name="Picture 3"/>
          <p:cNvPicPr>
            <a:picLocks noChangeAspect="1"/>
          </p:cNvPicPr>
          <p:nvPr/>
        </p:nvPicPr>
        <p:blipFill rotWithShape="1">
          <a:blip r:embed="rId5" cstate="print"/>
          <a:srcRect l="5354" t="8440" r="6203" b="10137"/>
          <a:stretch>
            <a:fillRect/>
          </a:stretch>
        </p:blipFill>
        <p:spPr>
          <a:xfrm>
            <a:off x="3721323" y="3310335"/>
            <a:ext cx="1944216" cy="2405795"/>
          </a:xfrm>
          <a:prstGeom prst="rect">
            <a:avLst/>
          </a:prstGeom>
        </p:spPr>
      </p:pic>
      <p:grpSp>
        <p:nvGrpSpPr>
          <p:cNvPr id="18" name="组合 17"/>
          <p:cNvGrpSpPr/>
          <p:nvPr/>
        </p:nvGrpSpPr>
        <p:grpSpPr>
          <a:xfrm>
            <a:off x="6107012" y="1700808"/>
            <a:ext cx="827193" cy="825350"/>
            <a:chOff x="5962996" y="1700808"/>
            <a:chExt cx="827193" cy="825350"/>
          </a:xfrm>
        </p:grpSpPr>
        <p:sp>
          <p:nvSpPr>
            <p:cNvPr id="19" name="橢圓 5"/>
            <p:cNvSpPr/>
            <p:nvPr/>
          </p:nvSpPr>
          <p:spPr>
            <a:xfrm>
              <a:off x="5962996" y="1700808"/>
              <a:ext cx="827193" cy="82535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454"/>
            <p:cNvSpPr>
              <a:spLocks noEditPoints="1"/>
            </p:cNvSpPr>
            <p:nvPr/>
          </p:nvSpPr>
          <p:spPr bwMode="auto">
            <a:xfrm flipH="1">
              <a:off x="6188219" y="1964142"/>
              <a:ext cx="376746" cy="298681"/>
            </a:xfrm>
            <a:custGeom>
              <a:avLst/>
              <a:gdLst>
                <a:gd name="T0" fmla="*/ 47 w 47"/>
                <a:gd name="T1" fmla="*/ 29 h 37"/>
                <a:gd name="T2" fmla="*/ 43 w 47"/>
                <a:gd name="T3" fmla="*/ 30 h 37"/>
                <a:gd name="T4" fmla="*/ 36 w 47"/>
                <a:gd name="T5" fmla="*/ 37 h 37"/>
                <a:gd name="T6" fmla="*/ 29 w 47"/>
                <a:gd name="T7" fmla="*/ 30 h 37"/>
                <a:gd name="T8" fmla="*/ 19 w 47"/>
                <a:gd name="T9" fmla="*/ 30 h 37"/>
                <a:gd name="T10" fmla="*/ 12 w 47"/>
                <a:gd name="T11" fmla="*/ 37 h 37"/>
                <a:gd name="T12" fmla="*/ 5 w 47"/>
                <a:gd name="T13" fmla="*/ 30 h 37"/>
                <a:gd name="T14" fmla="*/ 4 w 47"/>
                <a:gd name="T15" fmla="*/ 30 h 37"/>
                <a:gd name="T16" fmla="*/ 0 w 47"/>
                <a:gd name="T17" fmla="*/ 29 h 37"/>
                <a:gd name="T18" fmla="*/ 2 w 47"/>
                <a:gd name="T19" fmla="*/ 27 h 37"/>
                <a:gd name="T20" fmla="*/ 2 w 47"/>
                <a:gd name="T21" fmla="*/ 18 h 37"/>
                <a:gd name="T22" fmla="*/ 3 w 47"/>
                <a:gd name="T23" fmla="*/ 13 h 37"/>
                <a:gd name="T24" fmla="*/ 8 w 47"/>
                <a:gd name="T25" fmla="*/ 8 h 37"/>
                <a:gd name="T26" fmla="*/ 11 w 47"/>
                <a:gd name="T27" fmla="*/ 6 h 37"/>
                <a:gd name="T28" fmla="*/ 16 w 47"/>
                <a:gd name="T29" fmla="*/ 6 h 37"/>
                <a:gd name="T30" fmla="*/ 16 w 47"/>
                <a:gd name="T31" fmla="*/ 1 h 37"/>
                <a:gd name="T32" fmla="*/ 17 w 47"/>
                <a:gd name="T33" fmla="*/ 0 h 37"/>
                <a:gd name="T34" fmla="*/ 45 w 47"/>
                <a:gd name="T35" fmla="*/ 0 h 37"/>
                <a:gd name="T36" fmla="*/ 47 w 47"/>
                <a:gd name="T37" fmla="*/ 1 h 37"/>
                <a:gd name="T38" fmla="*/ 47 w 47"/>
                <a:gd name="T39" fmla="*/ 29 h 37"/>
                <a:gd name="T40" fmla="*/ 16 w 47"/>
                <a:gd name="T41" fmla="*/ 17 h 37"/>
                <a:gd name="T42" fmla="*/ 16 w 47"/>
                <a:gd name="T43" fmla="*/ 10 h 37"/>
                <a:gd name="T44" fmla="*/ 11 w 47"/>
                <a:gd name="T45" fmla="*/ 10 h 37"/>
                <a:gd name="T46" fmla="*/ 11 w 47"/>
                <a:gd name="T47" fmla="*/ 10 h 37"/>
                <a:gd name="T48" fmla="*/ 6 w 47"/>
                <a:gd name="T49" fmla="*/ 15 h 37"/>
                <a:gd name="T50" fmla="*/ 5 w 47"/>
                <a:gd name="T51" fmla="*/ 16 h 37"/>
                <a:gd name="T52" fmla="*/ 5 w 47"/>
                <a:gd name="T53" fmla="*/ 17 h 37"/>
                <a:gd name="T54" fmla="*/ 16 w 47"/>
                <a:gd name="T55" fmla="*/ 17 h 37"/>
                <a:gd name="T56" fmla="*/ 12 w 47"/>
                <a:gd name="T57" fmla="*/ 27 h 37"/>
                <a:gd name="T58" fmla="*/ 9 w 47"/>
                <a:gd name="T59" fmla="*/ 30 h 37"/>
                <a:gd name="T60" fmla="*/ 12 w 47"/>
                <a:gd name="T61" fmla="*/ 34 h 37"/>
                <a:gd name="T62" fmla="*/ 16 w 47"/>
                <a:gd name="T63" fmla="*/ 30 h 37"/>
                <a:gd name="T64" fmla="*/ 12 w 47"/>
                <a:gd name="T65" fmla="*/ 27 h 37"/>
                <a:gd name="T66" fmla="*/ 36 w 47"/>
                <a:gd name="T67" fmla="*/ 27 h 37"/>
                <a:gd name="T68" fmla="*/ 33 w 47"/>
                <a:gd name="T69" fmla="*/ 30 h 37"/>
                <a:gd name="T70" fmla="*/ 36 w 47"/>
                <a:gd name="T71" fmla="*/ 34 h 37"/>
                <a:gd name="T72" fmla="*/ 40 w 47"/>
                <a:gd name="T73" fmla="*/ 30 h 37"/>
                <a:gd name="T74" fmla="*/ 36 w 47"/>
                <a:gd name="T75"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 h="37">
                  <a:moveTo>
                    <a:pt x="47" y="29"/>
                  </a:moveTo>
                  <a:cubicBezTo>
                    <a:pt x="47" y="31"/>
                    <a:pt x="44" y="30"/>
                    <a:pt x="43" y="30"/>
                  </a:cubicBezTo>
                  <a:cubicBezTo>
                    <a:pt x="43" y="34"/>
                    <a:pt x="40" y="37"/>
                    <a:pt x="36" y="37"/>
                  </a:cubicBezTo>
                  <a:cubicBezTo>
                    <a:pt x="32" y="37"/>
                    <a:pt x="29" y="34"/>
                    <a:pt x="29" y="30"/>
                  </a:cubicBezTo>
                  <a:cubicBezTo>
                    <a:pt x="19" y="30"/>
                    <a:pt x="19" y="30"/>
                    <a:pt x="19" y="30"/>
                  </a:cubicBezTo>
                  <a:cubicBezTo>
                    <a:pt x="19" y="34"/>
                    <a:pt x="16" y="37"/>
                    <a:pt x="12" y="37"/>
                  </a:cubicBezTo>
                  <a:cubicBezTo>
                    <a:pt x="8" y="37"/>
                    <a:pt x="5" y="34"/>
                    <a:pt x="5" y="30"/>
                  </a:cubicBezTo>
                  <a:cubicBezTo>
                    <a:pt x="4" y="30"/>
                    <a:pt x="4" y="30"/>
                    <a:pt x="4" y="30"/>
                  </a:cubicBezTo>
                  <a:cubicBezTo>
                    <a:pt x="2" y="30"/>
                    <a:pt x="0" y="31"/>
                    <a:pt x="0" y="29"/>
                  </a:cubicBezTo>
                  <a:cubicBezTo>
                    <a:pt x="0" y="28"/>
                    <a:pt x="1" y="27"/>
                    <a:pt x="2" y="27"/>
                  </a:cubicBezTo>
                  <a:cubicBezTo>
                    <a:pt x="2" y="18"/>
                    <a:pt x="2" y="18"/>
                    <a:pt x="2" y="18"/>
                  </a:cubicBezTo>
                  <a:cubicBezTo>
                    <a:pt x="2" y="16"/>
                    <a:pt x="2" y="14"/>
                    <a:pt x="3" y="13"/>
                  </a:cubicBezTo>
                  <a:cubicBezTo>
                    <a:pt x="8" y="8"/>
                    <a:pt x="8" y="8"/>
                    <a:pt x="8" y="8"/>
                  </a:cubicBezTo>
                  <a:cubicBezTo>
                    <a:pt x="9" y="7"/>
                    <a:pt x="10" y="6"/>
                    <a:pt x="11" y="6"/>
                  </a:cubicBezTo>
                  <a:cubicBezTo>
                    <a:pt x="16" y="6"/>
                    <a:pt x="16" y="6"/>
                    <a:pt x="16" y="6"/>
                  </a:cubicBezTo>
                  <a:cubicBezTo>
                    <a:pt x="16" y="1"/>
                    <a:pt x="16" y="1"/>
                    <a:pt x="16" y="1"/>
                  </a:cubicBezTo>
                  <a:cubicBezTo>
                    <a:pt x="16" y="0"/>
                    <a:pt x="16" y="0"/>
                    <a:pt x="17" y="0"/>
                  </a:cubicBezTo>
                  <a:cubicBezTo>
                    <a:pt x="45" y="0"/>
                    <a:pt x="45" y="0"/>
                    <a:pt x="45" y="0"/>
                  </a:cubicBezTo>
                  <a:cubicBezTo>
                    <a:pt x="46" y="0"/>
                    <a:pt x="47" y="0"/>
                    <a:pt x="47" y="1"/>
                  </a:cubicBezTo>
                  <a:lnTo>
                    <a:pt x="47" y="29"/>
                  </a:lnTo>
                  <a:close/>
                  <a:moveTo>
                    <a:pt x="16" y="17"/>
                  </a:moveTo>
                  <a:cubicBezTo>
                    <a:pt x="16" y="10"/>
                    <a:pt x="16" y="10"/>
                    <a:pt x="16" y="10"/>
                  </a:cubicBezTo>
                  <a:cubicBezTo>
                    <a:pt x="11" y="10"/>
                    <a:pt x="11" y="10"/>
                    <a:pt x="11" y="10"/>
                  </a:cubicBezTo>
                  <a:cubicBezTo>
                    <a:pt x="11" y="10"/>
                    <a:pt x="11" y="10"/>
                    <a:pt x="11" y="10"/>
                  </a:cubicBezTo>
                  <a:cubicBezTo>
                    <a:pt x="6" y="15"/>
                    <a:pt x="6" y="15"/>
                    <a:pt x="6" y="15"/>
                  </a:cubicBezTo>
                  <a:cubicBezTo>
                    <a:pt x="6" y="15"/>
                    <a:pt x="5" y="16"/>
                    <a:pt x="5" y="16"/>
                  </a:cubicBezTo>
                  <a:cubicBezTo>
                    <a:pt x="5" y="17"/>
                    <a:pt x="5" y="17"/>
                    <a:pt x="5" y="17"/>
                  </a:cubicBezTo>
                  <a:lnTo>
                    <a:pt x="16" y="17"/>
                  </a:lnTo>
                  <a:close/>
                  <a:moveTo>
                    <a:pt x="12" y="27"/>
                  </a:moveTo>
                  <a:cubicBezTo>
                    <a:pt x="10" y="27"/>
                    <a:pt x="9" y="28"/>
                    <a:pt x="9" y="30"/>
                  </a:cubicBezTo>
                  <a:cubicBezTo>
                    <a:pt x="9" y="32"/>
                    <a:pt x="10" y="34"/>
                    <a:pt x="12" y="34"/>
                  </a:cubicBezTo>
                  <a:cubicBezTo>
                    <a:pt x="14" y="34"/>
                    <a:pt x="16" y="32"/>
                    <a:pt x="16" y="30"/>
                  </a:cubicBezTo>
                  <a:cubicBezTo>
                    <a:pt x="16" y="28"/>
                    <a:pt x="14" y="27"/>
                    <a:pt x="12" y="27"/>
                  </a:cubicBezTo>
                  <a:close/>
                  <a:moveTo>
                    <a:pt x="36" y="27"/>
                  </a:moveTo>
                  <a:cubicBezTo>
                    <a:pt x="34" y="27"/>
                    <a:pt x="33" y="28"/>
                    <a:pt x="33" y="30"/>
                  </a:cubicBezTo>
                  <a:cubicBezTo>
                    <a:pt x="33" y="32"/>
                    <a:pt x="34" y="34"/>
                    <a:pt x="36" y="34"/>
                  </a:cubicBezTo>
                  <a:cubicBezTo>
                    <a:pt x="38" y="34"/>
                    <a:pt x="40" y="32"/>
                    <a:pt x="40" y="30"/>
                  </a:cubicBezTo>
                  <a:cubicBezTo>
                    <a:pt x="40" y="28"/>
                    <a:pt x="38" y="27"/>
                    <a:pt x="36" y="27"/>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1" name="组合 20"/>
          <p:cNvGrpSpPr/>
          <p:nvPr/>
        </p:nvGrpSpPr>
        <p:grpSpPr>
          <a:xfrm>
            <a:off x="6108855" y="2742182"/>
            <a:ext cx="825350" cy="827192"/>
            <a:chOff x="5964839" y="2742182"/>
            <a:chExt cx="825350" cy="827192"/>
          </a:xfrm>
        </p:grpSpPr>
        <p:sp>
          <p:nvSpPr>
            <p:cNvPr id="22" name="橢圓 3"/>
            <p:cNvSpPr/>
            <p:nvPr/>
          </p:nvSpPr>
          <p:spPr>
            <a:xfrm>
              <a:off x="5964839" y="2742182"/>
              <a:ext cx="825350" cy="827192"/>
            </a:xfrm>
            <a:prstGeom prst="ellipse">
              <a:avLst/>
            </a:prstGeom>
            <a:solidFill>
              <a:srgbClr val="B381D9"/>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Freeform 453"/>
            <p:cNvSpPr>
              <a:spLocks noEditPoints="1"/>
            </p:cNvSpPr>
            <p:nvPr/>
          </p:nvSpPr>
          <p:spPr bwMode="auto">
            <a:xfrm>
              <a:off x="6209990" y="3025613"/>
              <a:ext cx="333203" cy="308290"/>
            </a:xfrm>
            <a:custGeom>
              <a:avLst/>
              <a:gdLst>
                <a:gd name="T0" fmla="*/ 45 w 45"/>
                <a:gd name="T1" fmla="*/ 13 h 42"/>
                <a:gd name="T2" fmla="*/ 30 w 45"/>
                <a:gd name="T3" fmla="*/ 24 h 42"/>
                <a:gd name="T4" fmla="*/ 28 w 45"/>
                <a:gd name="T5" fmla="*/ 27 h 42"/>
                <a:gd name="T6" fmla="*/ 26 w 45"/>
                <a:gd name="T7" fmla="*/ 31 h 42"/>
                <a:gd name="T8" fmla="*/ 29 w 45"/>
                <a:gd name="T9" fmla="*/ 35 h 42"/>
                <a:gd name="T10" fmla="*/ 35 w 45"/>
                <a:gd name="T11" fmla="*/ 39 h 42"/>
                <a:gd name="T12" fmla="*/ 35 w 45"/>
                <a:gd name="T13" fmla="*/ 41 h 42"/>
                <a:gd name="T14" fmla="*/ 34 w 45"/>
                <a:gd name="T15" fmla="*/ 42 h 42"/>
                <a:gd name="T16" fmla="*/ 11 w 45"/>
                <a:gd name="T17" fmla="*/ 42 h 42"/>
                <a:gd name="T18" fmla="*/ 11 w 45"/>
                <a:gd name="T19" fmla="*/ 41 h 42"/>
                <a:gd name="T20" fmla="*/ 11 w 45"/>
                <a:gd name="T21" fmla="*/ 39 h 42"/>
                <a:gd name="T22" fmla="*/ 16 w 45"/>
                <a:gd name="T23" fmla="*/ 35 h 42"/>
                <a:gd name="T24" fmla="*/ 19 w 45"/>
                <a:gd name="T25" fmla="*/ 31 h 42"/>
                <a:gd name="T26" fmla="*/ 17 w 45"/>
                <a:gd name="T27" fmla="*/ 27 h 42"/>
                <a:gd name="T28" fmla="*/ 15 w 45"/>
                <a:gd name="T29" fmla="*/ 24 h 42"/>
                <a:gd name="T30" fmla="*/ 0 w 45"/>
                <a:gd name="T31" fmla="*/ 13 h 42"/>
                <a:gd name="T32" fmla="*/ 0 w 45"/>
                <a:gd name="T33" fmla="*/ 10 h 42"/>
                <a:gd name="T34" fmla="*/ 3 w 45"/>
                <a:gd name="T35" fmla="*/ 7 h 42"/>
                <a:gd name="T36" fmla="*/ 11 w 45"/>
                <a:gd name="T37" fmla="*/ 7 h 42"/>
                <a:gd name="T38" fmla="*/ 11 w 45"/>
                <a:gd name="T39" fmla="*/ 5 h 42"/>
                <a:gd name="T40" fmla="*/ 15 w 45"/>
                <a:gd name="T41" fmla="*/ 0 h 42"/>
                <a:gd name="T42" fmla="*/ 30 w 45"/>
                <a:gd name="T43" fmla="*/ 0 h 42"/>
                <a:gd name="T44" fmla="*/ 35 w 45"/>
                <a:gd name="T45" fmla="*/ 5 h 42"/>
                <a:gd name="T46" fmla="*/ 35 w 45"/>
                <a:gd name="T47" fmla="*/ 7 h 42"/>
                <a:gd name="T48" fmla="*/ 42 w 45"/>
                <a:gd name="T49" fmla="*/ 7 h 42"/>
                <a:gd name="T50" fmla="*/ 45 w 45"/>
                <a:gd name="T51" fmla="*/ 10 h 42"/>
                <a:gd name="T52" fmla="*/ 45 w 45"/>
                <a:gd name="T53" fmla="*/ 13 h 42"/>
                <a:gd name="T54" fmla="*/ 11 w 45"/>
                <a:gd name="T55" fmla="*/ 11 h 42"/>
                <a:gd name="T56" fmla="*/ 4 w 45"/>
                <a:gd name="T57" fmla="*/ 11 h 42"/>
                <a:gd name="T58" fmla="*/ 4 w 45"/>
                <a:gd name="T59" fmla="*/ 13 h 42"/>
                <a:gd name="T60" fmla="*/ 13 w 45"/>
                <a:gd name="T61" fmla="*/ 21 h 42"/>
                <a:gd name="T62" fmla="*/ 11 w 45"/>
                <a:gd name="T63" fmla="*/ 11 h 42"/>
                <a:gd name="T64" fmla="*/ 41 w 45"/>
                <a:gd name="T65" fmla="*/ 11 h 42"/>
                <a:gd name="T66" fmla="*/ 35 w 45"/>
                <a:gd name="T67" fmla="*/ 11 h 42"/>
                <a:gd name="T68" fmla="*/ 33 w 45"/>
                <a:gd name="T69" fmla="*/ 21 h 42"/>
                <a:gd name="T70" fmla="*/ 41 w 45"/>
                <a:gd name="T71" fmla="*/ 13 h 42"/>
                <a:gd name="T72" fmla="*/ 41 w 45"/>
                <a:gd name="T7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 h="42">
                  <a:moveTo>
                    <a:pt x="45" y="13"/>
                  </a:moveTo>
                  <a:cubicBezTo>
                    <a:pt x="45" y="18"/>
                    <a:pt x="39" y="24"/>
                    <a:pt x="30" y="24"/>
                  </a:cubicBezTo>
                  <a:cubicBezTo>
                    <a:pt x="29" y="26"/>
                    <a:pt x="28" y="27"/>
                    <a:pt x="28" y="27"/>
                  </a:cubicBezTo>
                  <a:cubicBezTo>
                    <a:pt x="26" y="28"/>
                    <a:pt x="26" y="30"/>
                    <a:pt x="26" y="31"/>
                  </a:cubicBezTo>
                  <a:cubicBezTo>
                    <a:pt x="26" y="33"/>
                    <a:pt x="27" y="35"/>
                    <a:pt x="29" y="35"/>
                  </a:cubicBezTo>
                  <a:cubicBezTo>
                    <a:pt x="32" y="35"/>
                    <a:pt x="35" y="36"/>
                    <a:pt x="35" y="39"/>
                  </a:cubicBezTo>
                  <a:cubicBezTo>
                    <a:pt x="35" y="41"/>
                    <a:pt x="35" y="41"/>
                    <a:pt x="35" y="41"/>
                  </a:cubicBezTo>
                  <a:cubicBezTo>
                    <a:pt x="35" y="41"/>
                    <a:pt x="34" y="42"/>
                    <a:pt x="34" y="42"/>
                  </a:cubicBezTo>
                  <a:cubicBezTo>
                    <a:pt x="11" y="42"/>
                    <a:pt x="11" y="42"/>
                    <a:pt x="11" y="42"/>
                  </a:cubicBezTo>
                  <a:cubicBezTo>
                    <a:pt x="11" y="42"/>
                    <a:pt x="11" y="41"/>
                    <a:pt x="11" y="41"/>
                  </a:cubicBezTo>
                  <a:cubicBezTo>
                    <a:pt x="11" y="39"/>
                    <a:pt x="11" y="39"/>
                    <a:pt x="11" y="39"/>
                  </a:cubicBezTo>
                  <a:cubicBezTo>
                    <a:pt x="11" y="36"/>
                    <a:pt x="13" y="35"/>
                    <a:pt x="16" y="35"/>
                  </a:cubicBezTo>
                  <a:cubicBezTo>
                    <a:pt x="18" y="35"/>
                    <a:pt x="19" y="33"/>
                    <a:pt x="19" y="31"/>
                  </a:cubicBezTo>
                  <a:cubicBezTo>
                    <a:pt x="19" y="30"/>
                    <a:pt x="19" y="28"/>
                    <a:pt x="17" y="27"/>
                  </a:cubicBezTo>
                  <a:cubicBezTo>
                    <a:pt x="17" y="27"/>
                    <a:pt x="16" y="26"/>
                    <a:pt x="15" y="24"/>
                  </a:cubicBezTo>
                  <a:cubicBezTo>
                    <a:pt x="6" y="24"/>
                    <a:pt x="0" y="18"/>
                    <a:pt x="0" y="13"/>
                  </a:cubicBezTo>
                  <a:cubicBezTo>
                    <a:pt x="0" y="10"/>
                    <a:pt x="0" y="10"/>
                    <a:pt x="0" y="10"/>
                  </a:cubicBezTo>
                  <a:cubicBezTo>
                    <a:pt x="0" y="8"/>
                    <a:pt x="1" y="7"/>
                    <a:pt x="3" y="7"/>
                  </a:cubicBezTo>
                  <a:cubicBezTo>
                    <a:pt x="11" y="7"/>
                    <a:pt x="11" y="7"/>
                    <a:pt x="11" y="7"/>
                  </a:cubicBezTo>
                  <a:cubicBezTo>
                    <a:pt x="11" y="5"/>
                    <a:pt x="11" y="5"/>
                    <a:pt x="11" y="5"/>
                  </a:cubicBezTo>
                  <a:cubicBezTo>
                    <a:pt x="11" y="2"/>
                    <a:pt x="12" y="0"/>
                    <a:pt x="15" y="0"/>
                  </a:cubicBezTo>
                  <a:cubicBezTo>
                    <a:pt x="30" y="0"/>
                    <a:pt x="30" y="0"/>
                    <a:pt x="30" y="0"/>
                  </a:cubicBezTo>
                  <a:cubicBezTo>
                    <a:pt x="33" y="0"/>
                    <a:pt x="35" y="2"/>
                    <a:pt x="35" y="5"/>
                  </a:cubicBezTo>
                  <a:cubicBezTo>
                    <a:pt x="35" y="7"/>
                    <a:pt x="35" y="7"/>
                    <a:pt x="35" y="7"/>
                  </a:cubicBezTo>
                  <a:cubicBezTo>
                    <a:pt x="42" y="7"/>
                    <a:pt x="42" y="7"/>
                    <a:pt x="42" y="7"/>
                  </a:cubicBezTo>
                  <a:cubicBezTo>
                    <a:pt x="44" y="7"/>
                    <a:pt x="45" y="8"/>
                    <a:pt x="45" y="10"/>
                  </a:cubicBezTo>
                  <a:lnTo>
                    <a:pt x="45" y="13"/>
                  </a:lnTo>
                  <a:close/>
                  <a:moveTo>
                    <a:pt x="11" y="11"/>
                  </a:moveTo>
                  <a:cubicBezTo>
                    <a:pt x="4" y="11"/>
                    <a:pt x="4" y="11"/>
                    <a:pt x="4" y="11"/>
                  </a:cubicBezTo>
                  <a:cubicBezTo>
                    <a:pt x="4" y="13"/>
                    <a:pt x="4" y="13"/>
                    <a:pt x="4" y="13"/>
                  </a:cubicBezTo>
                  <a:cubicBezTo>
                    <a:pt x="4" y="16"/>
                    <a:pt x="7" y="20"/>
                    <a:pt x="13" y="21"/>
                  </a:cubicBezTo>
                  <a:cubicBezTo>
                    <a:pt x="11" y="18"/>
                    <a:pt x="11" y="15"/>
                    <a:pt x="11" y="11"/>
                  </a:cubicBezTo>
                  <a:close/>
                  <a:moveTo>
                    <a:pt x="41" y="11"/>
                  </a:moveTo>
                  <a:cubicBezTo>
                    <a:pt x="35" y="11"/>
                    <a:pt x="35" y="11"/>
                    <a:pt x="35" y="11"/>
                  </a:cubicBezTo>
                  <a:cubicBezTo>
                    <a:pt x="35" y="15"/>
                    <a:pt x="34" y="18"/>
                    <a:pt x="33" y="21"/>
                  </a:cubicBezTo>
                  <a:cubicBezTo>
                    <a:pt x="38" y="20"/>
                    <a:pt x="41" y="16"/>
                    <a:pt x="41" y="13"/>
                  </a:cubicBezTo>
                  <a:lnTo>
                    <a:pt x="41" y="1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4" name="组合 23"/>
          <p:cNvGrpSpPr/>
          <p:nvPr/>
        </p:nvGrpSpPr>
        <p:grpSpPr>
          <a:xfrm>
            <a:off x="6107012" y="3789040"/>
            <a:ext cx="827193" cy="825350"/>
            <a:chOff x="5962996" y="3789040"/>
            <a:chExt cx="827193" cy="825350"/>
          </a:xfrm>
        </p:grpSpPr>
        <p:sp>
          <p:nvSpPr>
            <p:cNvPr id="25" name="橢圓 5"/>
            <p:cNvSpPr/>
            <p:nvPr/>
          </p:nvSpPr>
          <p:spPr>
            <a:xfrm>
              <a:off x="5962996" y="3789040"/>
              <a:ext cx="827193" cy="825350"/>
            </a:xfrm>
            <a:prstGeom prst="ellipse">
              <a:avLst/>
            </a:prstGeom>
            <a:solidFill>
              <a:srgbClr val="7030A0"/>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Freeform 336"/>
            <p:cNvSpPr>
              <a:spLocks noEditPoints="1"/>
            </p:cNvSpPr>
            <p:nvPr/>
          </p:nvSpPr>
          <p:spPr bwMode="auto">
            <a:xfrm>
              <a:off x="6224530" y="4048744"/>
              <a:ext cx="314081" cy="314081"/>
            </a:xfrm>
            <a:custGeom>
              <a:avLst/>
              <a:gdLst>
                <a:gd name="T0" fmla="*/ 0 w 90"/>
                <a:gd name="T1" fmla="*/ 40 h 90"/>
                <a:gd name="T2" fmla="*/ 40 w 90"/>
                <a:gd name="T3" fmla="*/ 0 h 90"/>
                <a:gd name="T4" fmla="*/ 40 w 90"/>
                <a:gd name="T5" fmla="*/ 90 h 90"/>
                <a:gd name="T6" fmla="*/ 0 w 90"/>
                <a:gd name="T7" fmla="*/ 50 h 90"/>
                <a:gd name="T8" fmla="*/ 40 w 90"/>
                <a:gd name="T9" fmla="*/ 90 h 90"/>
                <a:gd name="T10" fmla="*/ 33 w 90"/>
                <a:gd name="T11" fmla="*/ 10 h 90"/>
                <a:gd name="T12" fmla="*/ 9 w 90"/>
                <a:gd name="T13" fmla="*/ 33 h 90"/>
                <a:gd name="T14" fmla="*/ 33 w 90"/>
                <a:gd name="T15" fmla="*/ 83 h 90"/>
                <a:gd name="T16" fmla="*/ 9 w 90"/>
                <a:gd name="T17" fmla="*/ 57 h 90"/>
                <a:gd name="T18" fmla="*/ 33 w 90"/>
                <a:gd name="T19" fmla="*/ 83 h 90"/>
                <a:gd name="T20" fmla="*/ 16 w 90"/>
                <a:gd name="T21" fmla="*/ 26 h 90"/>
                <a:gd name="T22" fmla="*/ 26 w 90"/>
                <a:gd name="T23" fmla="*/ 17 h 90"/>
                <a:gd name="T24" fmla="*/ 26 w 90"/>
                <a:gd name="T25" fmla="*/ 74 h 90"/>
                <a:gd name="T26" fmla="*/ 16 w 90"/>
                <a:gd name="T27" fmla="*/ 67 h 90"/>
                <a:gd name="T28" fmla="*/ 26 w 90"/>
                <a:gd name="T29" fmla="*/ 74 h 90"/>
                <a:gd name="T30" fmla="*/ 49 w 90"/>
                <a:gd name="T31" fmla="*/ 40 h 90"/>
                <a:gd name="T32" fmla="*/ 90 w 90"/>
                <a:gd name="T33" fmla="*/ 0 h 90"/>
                <a:gd name="T34" fmla="*/ 90 w 90"/>
                <a:gd name="T35" fmla="*/ 74 h 90"/>
                <a:gd name="T36" fmla="*/ 66 w 90"/>
                <a:gd name="T37" fmla="*/ 67 h 90"/>
                <a:gd name="T38" fmla="*/ 57 w 90"/>
                <a:gd name="T39" fmla="*/ 90 h 90"/>
                <a:gd name="T40" fmla="*/ 49 w 90"/>
                <a:gd name="T41" fmla="*/ 50 h 90"/>
                <a:gd name="T42" fmla="*/ 73 w 90"/>
                <a:gd name="T43" fmla="*/ 57 h 90"/>
                <a:gd name="T44" fmla="*/ 83 w 90"/>
                <a:gd name="T45" fmla="*/ 50 h 90"/>
                <a:gd name="T46" fmla="*/ 90 w 90"/>
                <a:gd name="T47" fmla="*/ 74 h 90"/>
                <a:gd name="T48" fmla="*/ 83 w 90"/>
                <a:gd name="T49" fmla="*/ 10 h 90"/>
                <a:gd name="T50" fmla="*/ 57 w 90"/>
                <a:gd name="T51" fmla="*/ 33 h 90"/>
                <a:gd name="T52" fmla="*/ 73 w 90"/>
                <a:gd name="T53" fmla="*/ 26 h 90"/>
                <a:gd name="T54" fmla="*/ 66 w 90"/>
                <a:gd name="T55" fmla="*/ 17 h 90"/>
                <a:gd name="T56" fmla="*/ 73 w 90"/>
                <a:gd name="T57" fmla="*/ 26 h 90"/>
                <a:gd name="T58" fmla="*/ 66 w 90"/>
                <a:gd name="T59" fmla="*/ 90 h 90"/>
                <a:gd name="T60" fmla="*/ 73 w 90"/>
                <a:gd name="T61" fmla="*/ 83 h 90"/>
                <a:gd name="T62" fmla="*/ 90 w 90"/>
                <a:gd name="T63" fmla="*/ 90 h 90"/>
                <a:gd name="T64" fmla="*/ 83 w 90"/>
                <a:gd name="T65" fmla="*/ 83 h 90"/>
                <a:gd name="T66" fmla="*/ 90 w 90"/>
                <a:gd name="T6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40" y="40"/>
                  </a:moveTo>
                  <a:lnTo>
                    <a:pt x="0" y="40"/>
                  </a:lnTo>
                  <a:lnTo>
                    <a:pt x="0" y="0"/>
                  </a:lnTo>
                  <a:lnTo>
                    <a:pt x="40" y="0"/>
                  </a:lnTo>
                  <a:lnTo>
                    <a:pt x="40" y="40"/>
                  </a:lnTo>
                  <a:close/>
                  <a:moveTo>
                    <a:pt x="40" y="90"/>
                  </a:moveTo>
                  <a:lnTo>
                    <a:pt x="0" y="90"/>
                  </a:lnTo>
                  <a:lnTo>
                    <a:pt x="0" y="50"/>
                  </a:lnTo>
                  <a:lnTo>
                    <a:pt x="40" y="50"/>
                  </a:lnTo>
                  <a:lnTo>
                    <a:pt x="40" y="90"/>
                  </a:lnTo>
                  <a:close/>
                  <a:moveTo>
                    <a:pt x="33" y="33"/>
                  </a:moveTo>
                  <a:lnTo>
                    <a:pt x="33" y="10"/>
                  </a:lnTo>
                  <a:lnTo>
                    <a:pt x="9" y="10"/>
                  </a:lnTo>
                  <a:lnTo>
                    <a:pt x="9" y="33"/>
                  </a:lnTo>
                  <a:lnTo>
                    <a:pt x="33" y="33"/>
                  </a:lnTo>
                  <a:close/>
                  <a:moveTo>
                    <a:pt x="33" y="83"/>
                  </a:moveTo>
                  <a:lnTo>
                    <a:pt x="33" y="57"/>
                  </a:lnTo>
                  <a:lnTo>
                    <a:pt x="9" y="57"/>
                  </a:lnTo>
                  <a:lnTo>
                    <a:pt x="9" y="83"/>
                  </a:lnTo>
                  <a:lnTo>
                    <a:pt x="33" y="83"/>
                  </a:lnTo>
                  <a:close/>
                  <a:moveTo>
                    <a:pt x="26" y="26"/>
                  </a:moveTo>
                  <a:lnTo>
                    <a:pt x="16" y="26"/>
                  </a:lnTo>
                  <a:lnTo>
                    <a:pt x="16" y="17"/>
                  </a:lnTo>
                  <a:lnTo>
                    <a:pt x="26" y="17"/>
                  </a:lnTo>
                  <a:lnTo>
                    <a:pt x="26" y="26"/>
                  </a:lnTo>
                  <a:close/>
                  <a:moveTo>
                    <a:pt x="26" y="74"/>
                  </a:moveTo>
                  <a:lnTo>
                    <a:pt x="16" y="74"/>
                  </a:lnTo>
                  <a:lnTo>
                    <a:pt x="16" y="67"/>
                  </a:lnTo>
                  <a:lnTo>
                    <a:pt x="26" y="67"/>
                  </a:lnTo>
                  <a:lnTo>
                    <a:pt x="26" y="74"/>
                  </a:lnTo>
                  <a:close/>
                  <a:moveTo>
                    <a:pt x="90" y="40"/>
                  </a:moveTo>
                  <a:lnTo>
                    <a:pt x="49" y="40"/>
                  </a:lnTo>
                  <a:lnTo>
                    <a:pt x="49" y="0"/>
                  </a:lnTo>
                  <a:lnTo>
                    <a:pt x="90" y="0"/>
                  </a:lnTo>
                  <a:lnTo>
                    <a:pt x="90" y="40"/>
                  </a:lnTo>
                  <a:close/>
                  <a:moveTo>
                    <a:pt x="90" y="74"/>
                  </a:moveTo>
                  <a:lnTo>
                    <a:pt x="66" y="74"/>
                  </a:lnTo>
                  <a:lnTo>
                    <a:pt x="66" y="67"/>
                  </a:lnTo>
                  <a:lnTo>
                    <a:pt x="57" y="67"/>
                  </a:lnTo>
                  <a:lnTo>
                    <a:pt x="57" y="90"/>
                  </a:lnTo>
                  <a:lnTo>
                    <a:pt x="49" y="90"/>
                  </a:lnTo>
                  <a:lnTo>
                    <a:pt x="49" y="50"/>
                  </a:lnTo>
                  <a:lnTo>
                    <a:pt x="73" y="50"/>
                  </a:lnTo>
                  <a:lnTo>
                    <a:pt x="73" y="57"/>
                  </a:lnTo>
                  <a:lnTo>
                    <a:pt x="83" y="57"/>
                  </a:lnTo>
                  <a:lnTo>
                    <a:pt x="83" y="50"/>
                  </a:lnTo>
                  <a:lnTo>
                    <a:pt x="90" y="50"/>
                  </a:lnTo>
                  <a:lnTo>
                    <a:pt x="90" y="74"/>
                  </a:lnTo>
                  <a:close/>
                  <a:moveTo>
                    <a:pt x="83" y="33"/>
                  </a:moveTo>
                  <a:lnTo>
                    <a:pt x="83" y="10"/>
                  </a:lnTo>
                  <a:lnTo>
                    <a:pt x="57" y="10"/>
                  </a:lnTo>
                  <a:lnTo>
                    <a:pt x="57" y="33"/>
                  </a:lnTo>
                  <a:lnTo>
                    <a:pt x="83" y="33"/>
                  </a:lnTo>
                  <a:close/>
                  <a:moveTo>
                    <a:pt x="73" y="26"/>
                  </a:moveTo>
                  <a:lnTo>
                    <a:pt x="66" y="26"/>
                  </a:lnTo>
                  <a:lnTo>
                    <a:pt x="66" y="17"/>
                  </a:lnTo>
                  <a:lnTo>
                    <a:pt x="73" y="17"/>
                  </a:lnTo>
                  <a:lnTo>
                    <a:pt x="73" y="26"/>
                  </a:lnTo>
                  <a:close/>
                  <a:moveTo>
                    <a:pt x="73" y="90"/>
                  </a:moveTo>
                  <a:lnTo>
                    <a:pt x="66" y="90"/>
                  </a:lnTo>
                  <a:lnTo>
                    <a:pt x="66" y="83"/>
                  </a:lnTo>
                  <a:lnTo>
                    <a:pt x="73" y="83"/>
                  </a:lnTo>
                  <a:lnTo>
                    <a:pt x="73" y="90"/>
                  </a:lnTo>
                  <a:close/>
                  <a:moveTo>
                    <a:pt x="90" y="90"/>
                  </a:moveTo>
                  <a:lnTo>
                    <a:pt x="83" y="90"/>
                  </a:lnTo>
                  <a:lnTo>
                    <a:pt x="83" y="83"/>
                  </a:lnTo>
                  <a:lnTo>
                    <a:pt x="90" y="83"/>
                  </a:lnTo>
                  <a:lnTo>
                    <a:pt x="90" y="9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7" name="组合 26"/>
          <p:cNvGrpSpPr/>
          <p:nvPr/>
        </p:nvGrpSpPr>
        <p:grpSpPr>
          <a:xfrm>
            <a:off x="6142117" y="4834056"/>
            <a:ext cx="825350" cy="827192"/>
            <a:chOff x="5998101" y="4834056"/>
            <a:chExt cx="825350" cy="827192"/>
          </a:xfrm>
        </p:grpSpPr>
        <p:sp>
          <p:nvSpPr>
            <p:cNvPr id="28" name="橢圓 3"/>
            <p:cNvSpPr/>
            <p:nvPr/>
          </p:nvSpPr>
          <p:spPr>
            <a:xfrm>
              <a:off x="5998101" y="4834056"/>
              <a:ext cx="825350" cy="827192"/>
            </a:xfrm>
            <a:prstGeom prst="ellipse">
              <a:avLst/>
            </a:prstGeom>
            <a:solidFill>
              <a:srgbClr val="B381D9"/>
            </a:solidFill>
            <a:ln w="120650">
              <a:gradFill flip="none" rotWithShape="1">
                <a:gsLst>
                  <a:gs pos="0">
                    <a:schemeClr val="bg1">
                      <a:lumMod val="78000"/>
                    </a:schemeClr>
                  </a:gs>
                  <a:gs pos="100000">
                    <a:schemeClr val="bg1">
                      <a:lumMod val="98000"/>
                    </a:schemeClr>
                  </a:gs>
                </a:gsLst>
                <a:lin ang="5400000" scaled="1"/>
                <a:tileRect/>
              </a:gradFill>
            </a:ln>
            <a:effectLst>
              <a:innerShdw blurRad="330200" dist="165100" dir="16200000">
                <a:prstClr val="black">
                  <a:alpha val="5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9" name="Freeform 436"/>
            <p:cNvSpPr>
              <a:spLocks noEditPoints="1"/>
            </p:cNvSpPr>
            <p:nvPr/>
          </p:nvSpPr>
          <p:spPr bwMode="auto">
            <a:xfrm>
              <a:off x="6284501" y="5090290"/>
              <a:ext cx="252549" cy="369927"/>
            </a:xfrm>
            <a:custGeom>
              <a:avLst/>
              <a:gdLst>
                <a:gd name="T0" fmla="*/ 29 w 30"/>
                <a:gd name="T1" fmla="*/ 31 h 44"/>
                <a:gd name="T2" fmla="*/ 17 w 30"/>
                <a:gd name="T3" fmla="*/ 31 h 44"/>
                <a:gd name="T4" fmla="*/ 16 w 30"/>
                <a:gd name="T5" fmla="*/ 43 h 44"/>
                <a:gd name="T6" fmla="*/ 15 w 30"/>
                <a:gd name="T7" fmla="*/ 44 h 44"/>
                <a:gd name="T8" fmla="*/ 15 w 30"/>
                <a:gd name="T9" fmla="*/ 44 h 44"/>
                <a:gd name="T10" fmla="*/ 14 w 30"/>
                <a:gd name="T11" fmla="*/ 44 h 44"/>
                <a:gd name="T12" fmla="*/ 12 w 30"/>
                <a:gd name="T13" fmla="*/ 31 h 44"/>
                <a:gd name="T14" fmla="*/ 1 w 30"/>
                <a:gd name="T15" fmla="*/ 31 h 44"/>
                <a:gd name="T16" fmla="*/ 0 w 30"/>
                <a:gd name="T17" fmla="*/ 29 h 44"/>
                <a:gd name="T18" fmla="*/ 6 w 30"/>
                <a:gd name="T19" fmla="*/ 20 h 44"/>
                <a:gd name="T20" fmla="*/ 6 w 30"/>
                <a:gd name="T21" fmla="*/ 7 h 44"/>
                <a:gd name="T22" fmla="*/ 3 w 30"/>
                <a:gd name="T23" fmla="*/ 3 h 44"/>
                <a:gd name="T24" fmla="*/ 6 w 30"/>
                <a:gd name="T25" fmla="*/ 0 h 44"/>
                <a:gd name="T26" fmla="*/ 24 w 30"/>
                <a:gd name="T27" fmla="*/ 0 h 44"/>
                <a:gd name="T28" fmla="*/ 27 w 30"/>
                <a:gd name="T29" fmla="*/ 3 h 44"/>
                <a:gd name="T30" fmla="*/ 24 w 30"/>
                <a:gd name="T31" fmla="*/ 7 h 44"/>
                <a:gd name="T32" fmla="*/ 24 w 30"/>
                <a:gd name="T33" fmla="*/ 20 h 44"/>
                <a:gd name="T34" fmla="*/ 30 w 30"/>
                <a:gd name="T35" fmla="*/ 29 h 44"/>
                <a:gd name="T36" fmla="*/ 29 w 30"/>
                <a:gd name="T37" fmla="*/ 31 h 44"/>
                <a:gd name="T38" fmla="*/ 12 w 30"/>
                <a:gd name="T39" fmla="*/ 7 h 44"/>
                <a:gd name="T40" fmla="*/ 12 w 30"/>
                <a:gd name="T41" fmla="*/ 7 h 44"/>
                <a:gd name="T42" fmla="*/ 11 w 30"/>
                <a:gd name="T43" fmla="*/ 7 h 44"/>
                <a:gd name="T44" fmla="*/ 11 w 30"/>
                <a:gd name="T45" fmla="*/ 19 h 44"/>
                <a:gd name="T46" fmla="*/ 12 w 30"/>
                <a:gd name="T47" fmla="*/ 20 h 44"/>
                <a:gd name="T48" fmla="*/ 12 w 30"/>
                <a:gd name="T49" fmla="*/ 19 h 44"/>
                <a:gd name="T50" fmla="*/ 12 w 30"/>
                <a:gd name="T51" fmla="*/ 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44">
                  <a:moveTo>
                    <a:pt x="29" y="31"/>
                  </a:moveTo>
                  <a:cubicBezTo>
                    <a:pt x="17" y="31"/>
                    <a:pt x="17" y="31"/>
                    <a:pt x="17" y="31"/>
                  </a:cubicBezTo>
                  <a:cubicBezTo>
                    <a:pt x="16" y="43"/>
                    <a:pt x="16" y="43"/>
                    <a:pt x="16" y="43"/>
                  </a:cubicBezTo>
                  <a:cubicBezTo>
                    <a:pt x="16" y="44"/>
                    <a:pt x="15" y="44"/>
                    <a:pt x="15" y="44"/>
                  </a:cubicBezTo>
                  <a:cubicBezTo>
                    <a:pt x="15" y="44"/>
                    <a:pt x="15" y="44"/>
                    <a:pt x="15" y="44"/>
                  </a:cubicBezTo>
                  <a:cubicBezTo>
                    <a:pt x="15" y="44"/>
                    <a:pt x="14" y="44"/>
                    <a:pt x="14" y="44"/>
                  </a:cubicBezTo>
                  <a:cubicBezTo>
                    <a:pt x="12" y="31"/>
                    <a:pt x="12" y="31"/>
                    <a:pt x="12" y="31"/>
                  </a:cubicBezTo>
                  <a:cubicBezTo>
                    <a:pt x="1" y="31"/>
                    <a:pt x="1" y="31"/>
                    <a:pt x="1" y="31"/>
                  </a:cubicBezTo>
                  <a:cubicBezTo>
                    <a:pt x="0" y="31"/>
                    <a:pt x="0" y="30"/>
                    <a:pt x="0" y="29"/>
                  </a:cubicBezTo>
                  <a:cubicBezTo>
                    <a:pt x="0" y="24"/>
                    <a:pt x="3" y="20"/>
                    <a:pt x="6" y="20"/>
                  </a:cubicBezTo>
                  <a:cubicBezTo>
                    <a:pt x="6" y="7"/>
                    <a:pt x="6" y="7"/>
                    <a:pt x="6" y="7"/>
                  </a:cubicBezTo>
                  <a:cubicBezTo>
                    <a:pt x="5" y="7"/>
                    <a:pt x="3" y="5"/>
                    <a:pt x="3" y="3"/>
                  </a:cubicBezTo>
                  <a:cubicBezTo>
                    <a:pt x="3" y="1"/>
                    <a:pt x="5" y="0"/>
                    <a:pt x="6" y="0"/>
                  </a:cubicBezTo>
                  <a:cubicBezTo>
                    <a:pt x="24" y="0"/>
                    <a:pt x="24" y="0"/>
                    <a:pt x="24" y="0"/>
                  </a:cubicBezTo>
                  <a:cubicBezTo>
                    <a:pt x="25" y="0"/>
                    <a:pt x="27" y="1"/>
                    <a:pt x="27" y="3"/>
                  </a:cubicBezTo>
                  <a:cubicBezTo>
                    <a:pt x="27" y="5"/>
                    <a:pt x="25" y="7"/>
                    <a:pt x="24" y="7"/>
                  </a:cubicBezTo>
                  <a:cubicBezTo>
                    <a:pt x="24" y="20"/>
                    <a:pt x="24" y="20"/>
                    <a:pt x="24" y="20"/>
                  </a:cubicBezTo>
                  <a:cubicBezTo>
                    <a:pt x="27" y="20"/>
                    <a:pt x="30" y="24"/>
                    <a:pt x="30" y="29"/>
                  </a:cubicBezTo>
                  <a:cubicBezTo>
                    <a:pt x="30" y="30"/>
                    <a:pt x="30" y="31"/>
                    <a:pt x="29" y="31"/>
                  </a:cubicBezTo>
                  <a:close/>
                  <a:moveTo>
                    <a:pt x="12" y="7"/>
                  </a:moveTo>
                  <a:cubicBezTo>
                    <a:pt x="12" y="7"/>
                    <a:pt x="12" y="7"/>
                    <a:pt x="12" y="7"/>
                  </a:cubicBezTo>
                  <a:cubicBezTo>
                    <a:pt x="11" y="7"/>
                    <a:pt x="11" y="7"/>
                    <a:pt x="11" y="7"/>
                  </a:cubicBezTo>
                  <a:cubicBezTo>
                    <a:pt x="11" y="19"/>
                    <a:pt x="11" y="19"/>
                    <a:pt x="11" y="19"/>
                  </a:cubicBezTo>
                  <a:cubicBezTo>
                    <a:pt x="11" y="20"/>
                    <a:pt x="11" y="20"/>
                    <a:pt x="12" y="20"/>
                  </a:cubicBezTo>
                  <a:cubicBezTo>
                    <a:pt x="12" y="20"/>
                    <a:pt x="12" y="20"/>
                    <a:pt x="12" y="19"/>
                  </a:cubicBezTo>
                  <a:lnTo>
                    <a:pt x="12" y="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42" name="组合 41"/>
          <p:cNvGrpSpPr/>
          <p:nvPr/>
        </p:nvGrpSpPr>
        <p:grpSpPr>
          <a:xfrm>
            <a:off x="192931" y="228893"/>
            <a:ext cx="604358" cy="216024"/>
            <a:chOff x="264939" y="188640"/>
            <a:chExt cx="604358" cy="216024"/>
          </a:xfrm>
          <a:solidFill>
            <a:srgbClr val="7030A0"/>
          </a:solidFill>
        </p:grpSpPr>
        <p:sp>
          <p:nvSpPr>
            <p:cNvPr id="43" name="燕尾形 42"/>
            <p:cNvSpPr/>
            <p:nvPr/>
          </p:nvSpPr>
          <p:spPr>
            <a:xfrm>
              <a:off x="264939"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4" name="燕尾形 43"/>
            <p:cNvSpPr/>
            <p:nvPr/>
          </p:nvSpPr>
          <p:spPr>
            <a:xfrm>
              <a:off x="454914"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5" name="燕尾形 44"/>
            <p:cNvSpPr/>
            <p:nvPr/>
          </p:nvSpPr>
          <p:spPr>
            <a:xfrm>
              <a:off x="653273" y="188640"/>
              <a:ext cx="216024" cy="216024"/>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46" name="文本框 9"/>
          <p:cNvSpPr txBox="1"/>
          <p:nvPr/>
        </p:nvSpPr>
        <p:spPr>
          <a:xfrm>
            <a:off x="975440" y="116632"/>
            <a:ext cx="2962394" cy="377026"/>
          </a:xfrm>
          <a:prstGeom prst="rect">
            <a:avLst/>
          </a:prstGeom>
          <a:noFill/>
        </p:spPr>
        <p:txBody>
          <a:bodyPr wrap="square" lIns="68580" tIns="34290" rIns="68580" bIns="34290" rtlCol="0">
            <a:spAutoFit/>
          </a:bodyPr>
          <a:lstStyle/>
          <a:p>
            <a:r>
              <a:rPr lang="zh-CN" altLang="en-US" sz="2000" b="1" dirty="0">
                <a:latin typeface="微软雅黑" panose="020B0503020204020204" pitchFamily="34" charset="-122"/>
                <a:ea typeface="微软雅黑" panose="020B0503020204020204" pitchFamily="34" charset="-122"/>
                <a:sym typeface="微软雅黑" panose="020B0503020204020204" pitchFamily="34" charset="-122"/>
              </a:rPr>
              <a:t>安全工作的几项原则</a:t>
            </a:r>
          </a:p>
        </p:txBody>
      </p:sp>
      <p:sp>
        <p:nvSpPr>
          <p:cNvPr id="47" name="MH_SubTitle_2"/>
          <p:cNvSpPr>
            <a:spLocks noChangeArrowheads="1"/>
          </p:cNvSpPr>
          <p:nvPr/>
        </p:nvSpPr>
        <p:spPr bwMode="auto">
          <a:xfrm>
            <a:off x="7062413" y="3822084"/>
            <a:ext cx="253841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defRPr/>
            </a:pPr>
            <a:r>
              <a:rPr lang="en-US" altLang="zh-CN" b="1" dirty="0">
                <a:latin typeface="微软雅黑" panose="020B0503020204020204" pitchFamily="34" charset="-122"/>
                <a:ea typeface="微软雅黑" panose="020B0503020204020204" pitchFamily="34" charset="-122"/>
                <a:cs typeface="+mn-ea"/>
                <a:sym typeface="微软雅黑" panose="020B0503020204020204" pitchFamily="34" charset="-122"/>
              </a:rPr>
              <a:t>“3E”</a:t>
            </a:r>
            <a:r>
              <a:rPr lang="zh-CN" altLang="en-US" b="1" dirty="0">
                <a:latin typeface="微软雅黑" panose="020B0503020204020204" pitchFamily="34" charset="-122"/>
                <a:ea typeface="微软雅黑" panose="020B0503020204020204" pitchFamily="34" charset="-122"/>
                <a:cs typeface="+mn-ea"/>
                <a:sym typeface="微软雅黑" panose="020B0503020204020204" pitchFamily="34" charset="-122"/>
              </a:rPr>
              <a:t>原则</a:t>
            </a:r>
            <a:endParaRPr lang="en-US" altLang="zh-CN"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8" name="MH_SubTitle_1"/>
          <p:cNvSpPr>
            <a:spLocks noChangeArrowheads="1"/>
          </p:cNvSpPr>
          <p:nvPr/>
        </p:nvSpPr>
        <p:spPr bwMode="auto">
          <a:xfrm>
            <a:off x="6967467" y="1704455"/>
            <a:ext cx="25431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defRPr/>
            </a:pPr>
            <a:r>
              <a:rPr lang="zh-CN" altLang="en-US" b="1" dirty="0">
                <a:latin typeface="微软雅黑" panose="020B0503020204020204" pitchFamily="34" charset="-122"/>
                <a:ea typeface="微软雅黑" panose="020B0503020204020204" pitchFamily="34" charset="-122"/>
                <a:cs typeface="+mn-ea"/>
                <a:sym typeface="微软雅黑" panose="020B0503020204020204" pitchFamily="34" charset="-122"/>
              </a:rPr>
              <a:t>“四全管理”原则</a:t>
            </a:r>
            <a:endParaRPr lang="en-US" altLang="zh-CN"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49" name="MH_Text_1"/>
          <p:cNvSpPr/>
          <p:nvPr/>
        </p:nvSpPr>
        <p:spPr>
          <a:xfrm>
            <a:off x="7062413" y="2058399"/>
            <a:ext cx="3841821" cy="278966"/>
          </a:xfrm>
          <a:prstGeom prst="rect">
            <a:avLst/>
          </a:prstGeom>
        </p:spPr>
        <p:txBody>
          <a:bodyPr>
            <a:normAutofit fontScale="85000" lnSpcReduction="200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是指全员、全过程、全方位、全天候</a:t>
            </a:r>
            <a:endParaRPr lang="da-DK"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MH_SubTitle_3"/>
          <p:cNvSpPr>
            <a:spLocks noChangeArrowheads="1"/>
          </p:cNvSpPr>
          <p:nvPr/>
        </p:nvSpPr>
        <p:spPr bwMode="auto">
          <a:xfrm>
            <a:off x="6990926" y="2763254"/>
            <a:ext cx="254317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defRPr/>
            </a:pPr>
            <a:r>
              <a:rPr lang="zh-CN" altLang="en-US" b="1" dirty="0">
                <a:latin typeface="微软雅黑" panose="020B0503020204020204" pitchFamily="34" charset="-122"/>
                <a:ea typeface="微软雅黑" panose="020B0503020204020204" pitchFamily="34" charset="-122"/>
                <a:cs typeface="+mn-ea"/>
                <a:sym typeface="微软雅黑" panose="020B0503020204020204" pitchFamily="34" charset="-122"/>
              </a:rPr>
              <a:t>“安全三宝”</a:t>
            </a:r>
            <a:endParaRPr lang="en-US" altLang="zh-CN"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0" name="MH_Text_3"/>
          <p:cNvSpPr/>
          <p:nvPr/>
        </p:nvSpPr>
        <p:spPr>
          <a:xfrm>
            <a:off x="7093826" y="3052335"/>
            <a:ext cx="3401575" cy="646113"/>
          </a:xfrm>
          <a:prstGeom prst="rect">
            <a:avLst/>
          </a:prstGeo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是指安全帽、安全带、安全鞋</a:t>
            </a:r>
            <a:endParaRPr lang="da-DK"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MH_SubTitle_4"/>
          <p:cNvSpPr>
            <a:spLocks noChangeArrowheads="1"/>
          </p:cNvSpPr>
          <p:nvPr/>
        </p:nvSpPr>
        <p:spPr bwMode="auto">
          <a:xfrm>
            <a:off x="7050223" y="4823106"/>
            <a:ext cx="2538412"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defRPr/>
            </a:pPr>
            <a:r>
              <a:rPr lang="zh-CN" altLang="en-US" b="1" dirty="0">
                <a:latin typeface="微软雅黑" panose="020B0503020204020204" pitchFamily="34" charset="-122"/>
                <a:ea typeface="微软雅黑" panose="020B0503020204020204" pitchFamily="34" charset="-122"/>
                <a:cs typeface="+mn-ea"/>
                <a:sym typeface="微软雅黑" panose="020B0503020204020204" pitchFamily="34" charset="-122"/>
              </a:rPr>
              <a:t>“三违”</a:t>
            </a:r>
            <a:endParaRPr lang="en-US" altLang="zh-CN" b="1"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2" name="MH_Text_4"/>
          <p:cNvSpPr/>
          <p:nvPr/>
        </p:nvSpPr>
        <p:spPr>
          <a:xfrm>
            <a:off x="7114236" y="5178016"/>
            <a:ext cx="3738173" cy="646112"/>
          </a:xfrm>
          <a:prstGeom prst="rect">
            <a:avLst/>
          </a:prstGeo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是指违章作业、违章指挥、违反劳动纪律</a:t>
            </a:r>
            <a:endParaRPr lang="da-DK"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3" name="MH_Text_2"/>
          <p:cNvSpPr/>
          <p:nvPr/>
        </p:nvSpPr>
        <p:spPr>
          <a:xfrm>
            <a:off x="7093826" y="4094005"/>
            <a:ext cx="3673867" cy="646112"/>
          </a:xfrm>
          <a:prstGeom prst="rect">
            <a:avLst/>
          </a:prstGeo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20000"/>
              </a:lnSpc>
              <a:defRPr/>
            </a:pP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安全技术 </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安全教育 </a:t>
            </a:r>
            <a:r>
              <a:rPr lang="en-US" altLang="zh-CN" sz="1400" dirty="0">
                <a:latin typeface="微软雅黑" panose="020B0503020204020204" pitchFamily="34" charset="-122"/>
                <a:ea typeface="微软雅黑" panose="020B0503020204020204" pitchFamily="34" charset="-122"/>
                <a:sym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sym typeface="微软雅黑" panose="020B0503020204020204" pitchFamily="34" charset="-122"/>
              </a:rPr>
              <a:t>安全管理</a:t>
            </a:r>
            <a:endParaRPr lang="da-DK" altLang="zh-CN" sz="1400"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834" y="3478626"/>
            <a:ext cx="1420514" cy="2241567"/>
          </a:xfrm>
          <a:prstGeom prst="rect">
            <a:avLst/>
          </a:prstGeom>
        </p:spPr>
      </p:pic>
      <p:sp>
        <p:nvSpPr>
          <p:cNvPr id="64" name="等腰三角形 63"/>
          <p:cNvSpPr/>
          <p:nvPr/>
        </p:nvSpPr>
        <p:spPr>
          <a:xfrm rot="10800000">
            <a:off x="11161327" y="-9165"/>
            <a:ext cx="1064004" cy="985018"/>
          </a:xfrm>
          <a:prstGeom prst="triangle">
            <a:avLst>
              <a:gd name="adj" fmla="val 0"/>
            </a:avLst>
          </a:prstGeom>
          <a:solidFill>
            <a:srgbClr val="B381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100" advTm="0">
        <p14:switch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1+#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p:cTn id="12" dur="500" fill="hold"/>
                                        <p:tgtEl>
                                          <p:spTgt spid="46"/>
                                        </p:tgtEl>
                                        <p:attrNameLst>
                                          <p:attrName>ppt_w</p:attrName>
                                        </p:attrNameLst>
                                      </p:cBhvr>
                                      <p:tavLst>
                                        <p:tav tm="0">
                                          <p:val>
                                            <p:fltVal val="0"/>
                                          </p:val>
                                        </p:tav>
                                        <p:tav tm="100000">
                                          <p:val>
                                            <p:strVal val="#ppt_w"/>
                                          </p:val>
                                        </p:tav>
                                      </p:tavLst>
                                    </p:anim>
                                    <p:anim calcmode="lin" valueType="num">
                                      <p:cBhvr>
                                        <p:cTn id="13" dur="500" fill="hold"/>
                                        <p:tgtEl>
                                          <p:spTgt spid="46"/>
                                        </p:tgtEl>
                                        <p:attrNameLst>
                                          <p:attrName>ppt_h</p:attrName>
                                        </p:attrNameLst>
                                      </p:cBhvr>
                                      <p:tavLst>
                                        <p:tav tm="0">
                                          <p:val>
                                            <p:fltVal val="0"/>
                                          </p:val>
                                        </p:tav>
                                        <p:tav tm="100000">
                                          <p:val>
                                            <p:strVal val="#ppt_h"/>
                                          </p:val>
                                        </p:tav>
                                      </p:tavLst>
                                    </p:anim>
                                    <p:animEffect transition="in" filter="fade">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fade">
                                      <p:cBhvr>
                                        <p:cTn id="19" dur="500"/>
                                        <p:tgtEl>
                                          <p:spTgt spid="6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2" presetClass="entr" presetSubtype="8" fill="hold" nodeType="withEffect">
                                  <p:stCondLst>
                                    <p:cond delay="5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10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0-#ppt_w/2"/>
                                          </p:val>
                                        </p:tav>
                                        <p:tav tm="100000">
                                          <p:val>
                                            <p:strVal val="#ppt_x"/>
                                          </p:val>
                                        </p:tav>
                                      </p:tavLst>
                                    </p:anim>
                                    <p:anim calcmode="lin" valueType="num">
                                      <p:cBhvr additive="base">
                                        <p:cTn id="34" dur="500" fill="hold"/>
                                        <p:tgtEl>
                                          <p:spTgt spid="21"/>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150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200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0-#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1000"/>
                                        <p:tgtEl>
                                          <p:spTgt spid="48"/>
                                        </p:tgtEl>
                                      </p:cBhvr>
                                    </p:animEffect>
                                    <p:anim calcmode="lin" valueType="num">
                                      <p:cBhvr>
                                        <p:cTn id="58" dur="1000" fill="hold"/>
                                        <p:tgtEl>
                                          <p:spTgt spid="48"/>
                                        </p:tgtEl>
                                        <p:attrNameLst>
                                          <p:attrName>ppt_x</p:attrName>
                                        </p:attrNameLst>
                                      </p:cBhvr>
                                      <p:tavLst>
                                        <p:tav tm="0">
                                          <p:val>
                                            <p:strVal val="#ppt_x"/>
                                          </p:val>
                                        </p:tav>
                                        <p:tav tm="100000">
                                          <p:val>
                                            <p:strVal val="#ppt_x"/>
                                          </p:val>
                                        </p:tav>
                                      </p:tavLst>
                                    </p:anim>
                                    <p:anim calcmode="lin" valueType="num">
                                      <p:cBhvr>
                                        <p:cTn id="59" dur="1000" fill="hold"/>
                                        <p:tgtEl>
                                          <p:spTgt spid="4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1000"/>
                                        <p:tgtEl>
                                          <p:spTgt spid="49"/>
                                        </p:tgtEl>
                                      </p:cBhvr>
                                    </p:animEffect>
                                    <p:anim calcmode="lin" valueType="num">
                                      <p:cBhvr>
                                        <p:cTn id="63" dur="1000" fill="hold"/>
                                        <p:tgtEl>
                                          <p:spTgt spid="49"/>
                                        </p:tgtEl>
                                        <p:attrNameLst>
                                          <p:attrName>ppt_x</p:attrName>
                                        </p:attrNameLst>
                                      </p:cBhvr>
                                      <p:tavLst>
                                        <p:tav tm="0">
                                          <p:val>
                                            <p:strVal val="#ppt_x"/>
                                          </p:val>
                                        </p:tav>
                                        <p:tav tm="100000">
                                          <p:val>
                                            <p:strVal val="#ppt_x"/>
                                          </p:val>
                                        </p:tav>
                                      </p:tavLst>
                                    </p:anim>
                                    <p:anim calcmode="lin" valueType="num">
                                      <p:cBhvr>
                                        <p:cTn id="64" dur="1000" fill="hold"/>
                                        <p:tgtEl>
                                          <p:spTgt spid="4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fade">
                                      <p:cBhvr>
                                        <p:cTn id="67" dur="1000"/>
                                        <p:tgtEl>
                                          <p:spTgt spid="50"/>
                                        </p:tgtEl>
                                      </p:cBhvr>
                                    </p:animEffect>
                                    <p:anim calcmode="lin" valueType="num">
                                      <p:cBhvr>
                                        <p:cTn id="68" dur="1000" fill="hold"/>
                                        <p:tgtEl>
                                          <p:spTgt spid="50"/>
                                        </p:tgtEl>
                                        <p:attrNameLst>
                                          <p:attrName>ppt_x</p:attrName>
                                        </p:attrNameLst>
                                      </p:cBhvr>
                                      <p:tavLst>
                                        <p:tav tm="0">
                                          <p:val>
                                            <p:strVal val="#ppt_x"/>
                                          </p:val>
                                        </p:tav>
                                        <p:tav tm="100000">
                                          <p:val>
                                            <p:strVal val="#ppt_x"/>
                                          </p:val>
                                        </p:tav>
                                      </p:tavLst>
                                    </p:anim>
                                    <p:anim calcmode="lin" valueType="num">
                                      <p:cBhvr>
                                        <p:cTn id="69" dur="1000" fill="hold"/>
                                        <p:tgtEl>
                                          <p:spTgt spid="5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animEffect transition="in" filter="fade">
                                      <p:cBhvr>
                                        <p:cTn id="72" dur="1000"/>
                                        <p:tgtEl>
                                          <p:spTgt spid="60"/>
                                        </p:tgtEl>
                                      </p:cBhvr>
                                    </p:animEffect>
                                    <p:anim calcmode="lin" valueType="num">
                                      <p:cBhvr>
                                        <p:cTn id="73" dur="1000" fill="hold"/>
                                        <p:tgtEl>
                                          <p:spTgt spid="60"/>
                                        </p:tgtEl>
                                        <p:attrNameLst>
                                          <p:attrName>ppt_x</p:attrName>
                                        </p:attrNameLst>
                                      </p:cBhvr>
                                      <p:tavLst>
                                        <p:tav tm="0">
                                          <p:val>
                                            <p:strVal val="#ppt_x"/>
                                          </p:val>
                                        </p:tav>
                                        <p:tav tm="100000">
                                          <p:val>
                                            <p:strVal val="#ppt_x"/>
                                          </p:val>
                                        </p:tav>
                                      </p:tavLst>
                                    </p:anim>
                                    <p:anim calcmode="lin" valueType="num">
                                      <p:cBhvr>
                                        <p:cTn id="74" dur="1000" fill="hold"/>
                                        <p:tgtEl>
                                          <p:spTgt spid="60"/>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1000"/>
                                        <p:tgtEl>
                                          <p:spTgt spid="47"/>
                                        </p:tgtEl>
                                      </p:cBhvr>
                                    </p:animEffect>
                                    <p:anim calcmode="lin" valueType="num">
                                      <p:cBhvr>
                                        <p:cTn id="78" dur="1000" fill="hold"/>
                                        <p:tgtEl>
                                          <p:spTgt spid="47"/>
                                        </p:tgtEl>
                                        <p:attrNameLst>
                                          <p:attrName>ppt_x</p:attrName>
                                        </p:attrNameLst>
                                      </p:cBhvr>
                                      <p:tavLst>
                                        <p:tav tm="0">
                                          <p:val>
                                            <p:strVal val="#ppt_x"/>
                                          </p:val>
                                        </p:tav>
                                        <p:tav tm="100000">
                                          <p:val>
                                            <p:strVal val="#ppt_x"/>
                                          </p:val>
                                        </p:tav>
                                      </p:tavLst>
                                    </p:anim>
                                    <p:anim calcmode="lin" valueType="num">
                                      <p:cBhvr>
                                        <p:cTn id="79" dur="1000" fill="hold"/>
                                        <p:tgtEl>
                                          <p:spTgt spid="4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1000"/>
                                        <p:tgtEl>
                                          <p:spTgt spid="63"/>
                                        </p:tgtEl>
                                      </p:cBhvr>
                                    </p:animEffect>
                                    <p:anim calcmode="lin" valueType="num">
                                      <p:cBhvr>
                                        <p:cTn id="83" dur="1000" fill="hold"/>
                                        <p:tgtEl>
                                          <p:spTgt spid="63"/>
                                        </p:tgtEl>
                                        <p:attrNameLst>
                                          <p:attrName>ppt_x</p:attrName>
                                        </p:attrNameLst>
                                      </p:cBhvr>
                                      <p:tavLst>
                                        <p:tav tm="0">
                                          <p:val>
                                            <p:strVal val="#ppt_x"/>
                                          </p:val>
                                        </p:tav>
                                        <p:tav tm="100000">
                                          <p:val>
                                            <p:strVal val="#ppt_x"/>
                                          </p:val>
                                        </p:tav>
                                      </p:tavLst>
                                    </p:anim>
                                    <p:anim calcmode="lin" valueType="num">
                                      <p:cBhvr>
                                        <p:cTn id="84" dur="1000" fill="hold"/>
                                        <p:tgtEl>
                                          <p:spTgt spid="6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1000"/>
                                        <p:tgtEl>
                                          <p:spTgt spid="61"/>
                                        </p:tgtEl>
                                      </p:cBhvr>
                                    </p:animEffect>
                                    <p:anim calcmode="lin" valueType="num">
                                      <p:cBhvr>
                                        <p:cTn id="88" dur="1000" fill="hold"/>
                                        <p:tgtEl>
                                          <p:spTgt spid="61"/>
                                        </p:tgtEl>
                                        <p:attrNameLst>
                                          <p:attrName>ppt_x</p:attrName>
                                        </p:attrNameLst>
                                      </p:cBhvr>
                                      <p:tavLst>
                                        <p:tav tm="0">
                                          <p:val>
                                            <p:strVal val="#ppt_x"/>
                                          </p:val>
                                        </p:tav>
                                        <p:tav tm="100000">
                                          <p:val>
                                            <p:strVal val="#ppt_x"/>
                                          </p:val>
                                        </p:tav>
                                      </p:tavLst>
                                    </p:anim>
                                    <p:anim calcmode="lin" valueType="num">
                                      <p:cBhvr>
                                        <p:cTn id="89" dur="1000" fill="hold"/>
                                        <p:tgtEl>
                                          <p:spTgt spid="6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2"/>
                                        </p:tgtEl>
                                        <p:attrNameLst>
                                          <p:attrName>style.visibility</p:attrName>
                                        </p:attrNameLst>
                                      </p:cBhvr>
                                      <p:to>
                                        <p:strVal val="visible"/>
                                      </p:to>
                                    </p:set>
                                    <p:animEffect transition="in" filter="fade">
                                      <p:cBhvr>
                                        <p:cTn id="92" dur="1000"/>
                                        <p:tgtEl>
                                          <p:spTgt spid="62"/>
                                        </p:tgtEl>
                                      </p:cBhvr>
                                    </p:animEffect>
                                    <p:anim calcmode="lin" valueType="num">
                                      <p:cBhvr>
                                        <p:cTn id="93" dur="1000" fill="hold"/>
                                        <p:tgtEl>
                                          <p:spTgt spid="62"/>
                                        </p:tgtEl>
                                        <p:attrNameLst>
                                          <p:attrName>ppt_x</p:attrName>
                                        </p:attrNameLst>
                                      </p:cBhvr>
                                      <p:tavLst>
                                        <p:tav tm="0">
                                          <p:val>
                                            <p:strVal val="#ppt_x"/>
                                          </p:val>
                                        </p:tav>
                                        <p:tav tm="100000">
                                          <p:val>
                                            <p:strVal val="#ppt_x"/>
                                          </p:val>
                                        </p:tav>
                                      </p:tavLst>
                                    </p:anim>
                                    <p:anim calcmode="lin" valueType="num">
                                      <p:cBhvr>
                                        <p:cTn id="9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P spid="50" grpId="0"/>
      <p:bldP spid="60" grpId="0"/>
      <p:bldP spid="61" grpId="0"/>
      <p:bldP spid="62" grpId="0"/>
      <p:bldP spid="63" grpId="0"/>
      <p:bldP spid="6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02.pptx"/>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2257</Words>
  <Application>Microsoft Office PowerPoint</Application>
  <PresentationFormat>自定义</PresentationFormat>
  <Paragraphs>309</Paragraphs>
  <Slides>32</Slides>
  <Notes>32</Notes>
  <HiddenSlides>0</HiddenSlides>
  <MMClips>2</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32</vt:i4>
      </vt:variant>
    </vt:vector>
  </HeadingPairs>
  <TitlesOfParts>
    <vt:vector size="36" baseType="lpstr">
      <vt:lpstr>微软雅黑</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2</cp:revision>
  <dcterms:created xsi:type="dcterms:W3CDTF">2016-11-25T04:46:00Z</dcterms:created>
  <dcterms:modified xsi:type="dcterms:W3CDTF">2022-01-08T12:39:32Z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2052-10.1.0.6260</vt:lpwstr>
  </property>
</Properties>
</file>