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sldIdLst>
    <p:sldId id="296" r:id="rId2"/>
    <p:sldId id="351" r:id="rId3"/>
    <p:sldId id="543" r:id="rId4"/>
    <p:sldId id="585" r:id="rId5"/>
    <p:sldId id="586" r:id="rId6"/>
    <p:sldId id="587" r:id="rId7"/>
    <p:sldId id="588" r:id="rId8"/>
    <p:sldId id="589" r:id="rId9"/>
    <p:sldId id="544" r:id="rId10"/>
    <p:sldId id="590" r:id="rId11"/>
    <p:sldId id="591" r:id="rId12"/>
    <p:sldId id="592" r:id="rId13"/>
    <p:sldId id="593" r:id="rId14"/>
    <p:sldId id="594" r:id="rId15"/>
    <p:sldId id="595" r:id="rId16"/>
    <p:sldId id="596" r:id="rId17"/>
    <p:sldId id="545" r:id="rId18"/>
    <p:sldId id="597" r:id="rId19"/>
    <p:sldId id="598" r:id="rId20"/>
    <p:sldId id="599" r:id="rId21"/>
    <p:sldId id="600" r:id="rId22"/>
    <p:sldId id="601" r:id="rId23"/>
    <p:sldId id="602" r:id="rId24"/>
    <p:sldId id="603" r:id="rId25"/>
    <p:sldId id="604" r:id="rId26"/>
    <p:sldId id="411" r:id="rId27"/>
    <p:sldId id="606" r:id="rId28"/>
    <p:sldId id="607" r:id="rId29"/>
    <p:sldId id="547" r:id="rId30"/>
    <p:sldId id="608" r:id="rId31"/>
    <p:sldId id="609" r:id="rId32"/>
    <p:sldId id="610" r:id="rId33"/>
    <p:sldId id="548" r:id="rId34"/>
    <p:sldId id="611" r:id="rId35"/>
    <p:sldId id="612" r:id="rId36"/>
    <p:sldId id="613" r:id="rId37"/>
    <p:sldId id="614" r:id="rId38"/>
    <p:sldId id="615" r:id="rId39"/>
    <p:sldId id="616" r:id="rId40"/>
    <p:sldId id="618" r:id="rId41"/>
    <p:sldId id="619" r:id="rId42"/>
    <p:sldId id="620" r:id="rId43"/>
    <p:sldId id="621" r:id="rId44"/>
    <p:sldId id="646" r:id="rId45"/>
    <p:sldId id="622" r:id="rId46"/>
    <p:sldId id="623" r:id="rId47"/>
    <p:sldId id="647" r:id="rId48"/>
    <p:sldId id="624" r:id="rId49"/>
    <p:sldId id="625" r:id="rId50"/>
    <p:sldId id="626" r:id="rId51"/>
    <p:sldId id="627" r:id="rId52"/>
    <p:sldId id="628" r:id="rId53"/>
    <p:sldId id="637" r:id="rId54"/>
    <p:sldId id="648" r:id="rId55"/>
    <p:sldId id="638" r:id="rId56"/>
    <p:sldId id="639" r:id="rId57"/>
    <p:sldId id="640" r:id="rId58"/>
    <p:sldId id="641" r:id="rId59"/>
    <p:sldId id="642" r:id="rId60"/>
    <p:sldId id="643" r:id="rId61"/>
    <p:sldId id="288" r:id="rId6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8">
          <p15:clr>
            <a:srgbClr val="A4A3A4"/>
          </p15:clr>
        </p15:guide>
        <p15:guide id="2" orient="horz" pos="1027">
          <p15:clr>
            <a:srgbClr val="A4A3A4"/>
          </p15:clr>
        </p15:guide>
        <p15:guide id="3" pos="38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AA6F"/>
    <a:srgbClr val="E69160"/>
    <a:srgbClr val="DC4F6A"/>
    <a:srgbClr val="1C41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94660"/>
  </p:normalViewPr>
  <p:slideViewPr>
    <p:cSldViewPr snapToGrid="0" showGuides="1">
      <p:cViewPr varScale="1">
        <p:scale>
          <a:sx n="123" d="100"/>
          <a:sy n="123" d="100"/>
        </p:scale>
        <p:origin x="108" y="168"/>
      </p:cViewPr>
      <p:guideLst>
        <p:guide orient="horz" pos="2018"/>
        <p:guide orient="horz" pos="1027"/>
        <p:guide pos="3819"/>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F9AB6-93AC-496B-BBDE-A219666BB905}" type="datetimeFigureOut">
              <a:rPr lang="zh-CN" altLang="en-US" smtClean="0"/>
              <a:t>2022/3/15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C09F0-E1A1-4353-899F-25E9C7B564A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p:sp>
      <p:sp>
        <p:nvSpPr>
          <p:cNvPr id="56323" name="备注占位符 2"/>
          <p:cNvSpPr>
            <a:spLocks noGrp="1"/>
          </p:cNvSpPr>
          <p:nvPr>
            <p:ph type="body" idx="1"/>
          </p:nvPr>
        </p:nvSpPr>
        <p:spPr/>
        <p:txBody>
          <a:bodyPr wrap="square" lIns="91440" tIns="45720" rIns="91440" bIns="45720" anchor="ctr"/>
          <a:lstStyle/>
          <a:p>
            <a:pPr lvl="0"/>
            <a:endParaRPr lang="zh-CN" altLang="en-US" dirty="0"/>
          </a:p>
        </p:txBody>
      </p:sp>
      <p:sp>
        <p:nvSpPr>
          <p:cNvPr id="5632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46</a:t>
            </a:fld>
            <a:endParaRPr lang="zh-CN"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47</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52</a:t>
            </a:fld>
            <a:endParaRPr lang="zh-CN"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53</a:t>
            </a:fld>
            <a:endParaRPr lang="zh-CN"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54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55</a:t>
            </a:fld>
            <a:endParaRPr lang="zh-CN" alt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56</a:t>
            </a:fld>
            <a:endParaRPr lang="zh-CN" alt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57</a:t>
            </a:fld>
            <a:endParaRPr lang="zh-CN" alt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58</a:t>
            </a:fld>
            <a:endParaRPr lang="zh-CN" alt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59</a:t>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p:cNvSpPr>
          <p:nvPr>
            <p:ph type="sldImg"/>
          </p:nvPr>
        </p:nvSpPr>
        <p:spPr/>
      </p:sp>
      <p:sp>
        <p:nvSpPr>
          <p:cNvPr id="13314" name="备注占位符 2"/>
          <p:cNvSpPr>
            <a:spLocks noGrp="1"/>
          </p:cNvSpPr>
          <p:nvPr>
            <p:ph type="body"/>
          </p:nvPr>
        </p:nvSpPr>
        <p:spPr/>
        <p:txBody>
          <a:bodyPr lIns="91440" tIns="45720" rIns="91440" bIns="45720" anchor="t"/>
          <a:lstStyle/>
          <a:p>
            <a:pPr lvl="0"/>
            <a:endParaRPr lang="zh-CN" altLang="en-US"/>
          </a:p>
        </p:txBody>
      </p:sp>
      <p:sp>
        <p:nvSpPr>
          <p:cNvPr id="13315" name="灯片编号占位符 3"/>
          <p:cNvSpPr>
            <a:spLocks noGrp="1"/>
          </p:cNvSpPr>
          <p:nvPr>
            <p:ph type="sldNum" sz="quarter"/>
          </p:nvPr>
        </p:nvSpPr>
        <p:spPr>
          <a:xfrm>
            <a:off x="6049963" y="7177088"/>
            <a:ext cx="4627562" cy="379412"/>
          </a:xfrm>
          <a:prstGeom prst="rect">
            <a:avLst/>
          </a:prstGeom>
          <a:noFill/>
          <a:ln w="9525">
            <a:noFill/>
          </a:ln>
        </p:spPr>
        <p:txBody>
          <a:bodyPr vert="horz" lIns="91440" tIns="45720" rIns="91440" bIns="45720" anchor="b"/>
          <a:lstStyle/>
          <a:p>
            <a:pPr lvl="0" indent="0" algn="r"/>
            <a:fld id="{9A0DB2DC-4C9A-4742-B13C-FB6460FD3503}" type="slidenum">
              <a:rPr lang="zh-CN" altLang="en-US" sz="1200">
                <a:latin typeface="Calibri" panose="020F0502020204030204" pitchFamily="34" charset="0"/>
                <a:ea typeface="宋体" panose="02010600030101010101" pitchFamily="2" charset="-122"/>
              </a:rPr>
              <a:t>2</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p:txBody>
          <a:bodyPr wrap="square" lIns="91440" tIns="45720" rIns="91440" bIns="45720" anchor="ctr"/>
          <a:lstStyle/>
          <a:p>
            <a:pPr lvl="0"/>
            <a:endParaRPr lang="zh-CN" altLang="en-US" dirty="0"/>
          </a:p>
        </p:txBody>
      </p:sp>
      <p:sp>
        <p:nvSpPr>
          <p:cNvPr id="5734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60</a:t>
            </a:fld>
            <a:endParaRPr lang="zh-CN" altLang="en-US"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61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17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25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29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33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C09F0-E1A1-4353-899F-25E9C7B564AB}" type="slidenum">
              <a:rPr lang="zh-CN" altLang="en-US" smtClean="0"/>
              <a:t>44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4E5302C-9E76-4A49-B738-5938E8B4DE42}" type="datetimeFigureOut">
              <a:rPr lang="zh-CN" altLang="en-US" smtClean="0"/>
              <a:t>2022/3/15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E5302C-9E76-4A49-B738-5938E8B4DE42}" type="datetimeFigureOut">
              <a:rPr lang="zh-CN" altLang="en-US" smtClean="0"/>
              <a:t>2022/3/15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E5302C-9E76-4A49-B738-5938E8B4DE42}" type="datetimeFigureOut">
              <a:rPr lang="zh-CN" altLang="en-US" smtClean="0"/>
              <a:t>2022/3/15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E5302C-9E76-4A49-B738-5938E8B4DE42}" type="datetimeFigureOut">
              <a:rPr lang="zh-CN" altLang="en-US" smtClean="0"/>
              <a:t>2022/3/15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4E5302C-9E76-4A49-B738-5938E8B4DE42}" type="datetimeFigureOut">
              <a:rPr lang="zh-CN" altLang="en-US" smtClean="0"/>
              <a:t>2022/3/15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4E5302C-9E76-4A49-B738-5938E8B4DE42}" type="datetimeFigureOut">
              <a:rPr lang="zh-CN" altLang="en-US" smtClean="0"/>
              <a:t>2022/3/15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4E5302C-9E76-4A49-B738-5938E8B4DE42}" type="datetimeFigureOut">
              <a:rPr lang="zh-CN" altLang="en-US" smtClean="0"/>
              <a:t>2022/3/15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4E5302C-9E76-4A49-B738-5938E8B4DE42}" type="datetimeFigureOut">
              <a:rPr lang="zh-CN" altLang="en-US" smtClean="0"/>
              <a:t>2022/3/15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
            <a:ext cx="12191999" cy="685799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4E5302C-9E76-4A49-B738-5938E8B4DE42}" type="datetimeFigureOut">
              <a:rPr lang="zh-CN" altLang="en-US" smtClean="0"/>
              <a:t>2022/3/15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4E5302C-9E76-4A49-B738-5938E8B4DE42}" type="datetimeFigureOut">
              <a:rPr lang="zh-CN" altLang="en-US" smtClean="0"/>
              <a:t>2022/3/15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2302E5-531F-4048-A5BE-F6E86E361E2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E5302C-9E76-4A49-B738-5938E8B4DE42}" type="datetimeFigureOut">
              <a:rPr lang="zh-CN" altLang="en-US" smtClean="0"/>
              <a:t>2022/3/15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302E5-531F-4048-A5BE-F6E86E361E2D}" type="slidenum">
              <a:rPr lang="zh-CN" altLang="en-US" smtClean="0"/>
              <a:t>‹#›</a:t>
            </a:fld>
            <a:endParaRPr lang="zh-CN" altLang="en-US"/>
          </a:p>
        </p:txBody>
      </p:sp>
      <p:pic>
        <p:nvPicPr>
          <p:cNvPr id="7" name="图片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2490" r="6542"/>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0.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7.jpe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1.png"/><Relationship Id="rId7" Type="http://schemas.openxmlformats.org/officeDocument/2006/relationships/image" Target="../media/image64.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5.xml"/><Relationship Id="rId7" Type="http://schemas.openxmlformats.org/officeDocument/2006/relationships/image" Target="../media/image75.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7.xml"/><Relationship Id="rId7" Type="http://schemas.openxmlformats.org/officeDocument/2006/relationships/oleObject" Target="../embeddings/oleObject1.bin"/><Relationship Id="rId2" Type="http://schemas.openxmlformats.org/officeDocument/2006/relationships/tags" Target="../tags/tag12.xml"/><Relationship Id="rId1" Type="http://schemas.openxmlformats.org/officeDocument/2006/relationships/vmlDrawing" Target="../drawings/vmlDrawing1.v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notesSlide" Target="../notesSlides/notesSlide17.xml"/><Relationship Id="rId9"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2.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490" r="6542"/>
          <a:stretch>
            <a:fillRect/>
          </a:stretch>
        </p:blipFill>
        <p:spPr>
          <a:xfrm>
            <a:off x="0" y="0"/>
            <a:ext cx="12192000" cy="6858000"/>
          </a:xfrm>
          <a:prstGeom prst="rect">
            <a:avLst/>
          </a:prstGeom>
        </p:spPr>
      </p:pic>
      <p:sp>
        <p:nvSpPr>
          <p:cNvPr id="19" name="文本框 18"/>
          <p:cNvSpPr txBox="1"/>
          <p:nvPr/>
        </p:nvSpPr>
        <p:spPr>
          <a:xfrm>
            <a:off x="1372870" y="1790700"/>
            <a:ext cx="9737834" cy="1614805"/>
          </a:xfrm>
          <a:prstGeom prst="rect">
            <a:avLst/>
          </a:prstGeom>
          <a:noFill/>
        </p:spPr>
        <p:txBody>
          <a:bodyPr wrap="square" rtlCol="0">
            <a:spAutoFit/>
          </a:bodyPr>
          <a:lstStyle/>
          <a:p>
            <a:pPr algn="ctr">
              <a:lnSpc>
                <a:spcPct val="150000"/>
              </a:lnSpc>
            </a:pPr>
            <a:r>
              <a:rPr lang="en-US" altLang="zh-CN" sz="6600" b="1" dirty="0">
                <a:ln w="19050">
                  <a:solidFill>
                    <a:schemeClr val="bg1"/>
                  </a:solidFill>
                </a:ln>
                <a:blipFill dpi="0" rotWithShape="1">
                  <a:blip r:embed="rId4"/>
                  <a:srcRect/>
                  <a:tile tx="3352800" ty="279400" sx="100000" sy="100000" flip="none" algn="t"/>
                </a:blip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6600" b="1" dirty="0">
                <a:ln w="19050">
                  <a:solidFill>
                    <a:schemeClr val="bg1"/>
                  </a:solidFill>
                </a:ln>
                <a:blipFill dpi="0" rotWithShape="1">
                  <a:blip r:embed="rId4"/>
                  <a:srcRect/>
                  <a:tile tx="3352800" ty="279400" sx="100000" sy="100000" flip="none" algn="t"/>
                </a:blip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脚手架安全管理细则</a:t>
            </a:r>
          </a:p>
        </p:txBody>
      </p:sp>
      <p:sp>
        <p:nvSpPr>
          <p:cNvPr id="29" name="矩形 28"/>
          <p:cNvSpPr/>
          <p:nvPr/>
        </p:nvSpPr>
        <p:spPr>
          <a:xfrm flipH="1">
            <a:off x="8186056" y="106646"/>
            <a:ext cx="4005943" cy="368300"/>
          </a:xfrm>
          <a:prstGeom prst="rect">
            <a:avLst/>
          </a:prstGeom>
          <a:solidFill>
            <a:srgbClr val="E69160"/>
          </a:solidFill>
        </p:spPr>
        <p:txBody>
          <a:bodyPr wrap="square">
            <a:spAutoFit/>
          </a:bodyPr>
          <a:lstStyle/>
          <a:p>
            <a:pPr algn="ctr"/>
            <a:r>
              <a:rPr lang="zh-CN" altLang="zh-CN" b="1" dirty="0">
                <a:solidFill>
                  <a:schemeClr val="bg1"/>
                </a:solidFill>
                <a:latin typeface="微软雅黑" panose="020B0503020204020204" pitchFamily="34" charset="-122"/>
                <a:ea typeface="微软雅黑" panose="020B0503020204020204" pitchFamily="34" charset="-122"/>
              </a:rPr>
              <a:t>安 全 第 一  预 防 为 主  综 合 治 理</a:t>
            </a:r>
          </a:p>
        </p:txBody>
      </p:sp>
      <p:grpSp>
        <p:nvGrpSpPr>
          <p:cNvPr id="2" name="组合 1"/>
          <p:cNvGrpSpPr/>
          <p:nvPr/>
        </p:nvGrpSpPr>
        <p:grpSpPr>
          <a:xfrm>
            <a:off x="0" y="3599527"/>
            <a:ext cx="12192000" cy="3258473"/>
            <a:chOff x="0" y="3599527"/>
            <a:chExt cx="12192000" cy="3258473"/>
          </a:xfrm>
        </p:grpSpPr>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42" name="组合 41"/>
            <p:cNvGrpSpPr/>
            <p:nvPr/>
          </p:nvGrpSpPr>
          <p:grpSpPr>
            <a:xfrm>
              <a:off x="0" y="5072304"/>
              <a:ext cx="12192000" cy="1785696"/>
              <a:chOff x="0" y="5072304"/>
              <a:chExt cx="12192000" cy="1785696"/>
            </a:xfrm>
          </p:grpSpPr>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r="1322" b="6909"/>
              <a:stretch>
                <a:fillRect/>
              </a:stretch>
            </p:blipFill>
            <p:spPr>
              <a:xfrm>
                <a:off x="1988457" y="5072304"/>
                <a:ext cx="10203543" cy="1662326"/>
              </a:xfrm>
              <a:prstGeom prst="rect">
                <a:avLst/>
              </a:prstGeom>
            </p:spPr>
          </p:pic>
          <p:pic>
            <p:nvPicPr>
              <p:cNvPr id="37" name="图片 36"/>
              <p:cNvPicPr>
                <a:picLocks noChangeAspect="1"/>
              </p:cNvPicPr>
              <p:nvPr/>
            </p:nvPicPr>
            <p:blipFill rotWithShape="1">
              <a:blip r:embed="rId7"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b="2624"/>
            <a:stretch>
              <a:fillRect/>
            </a:stretch>
          </p:blipFill>
          <p:spPr>
            <a:xfrm>
              <a:off x="0" y="4855131"/>
              <a:ext cx="2162629" cy="1879499"/>
            </a:xfrm>
            <a:prstGeom prst="rect">
              <a:avLst/>
            </a:prstGeom>
          </p:spPr>
        </p:pic>
      </p:grpSp>
      <p:sp>
        <p:nvSpPr>
          <p:cNvPr id="26" name="矩形 25"/>
          <p:cNvSpPr/>
          <p:nvPr/>
        </p:nvSpPr>
        <p:spPr>
          <a:xfrm>
            <a:off x="0" y="48"/>
            <a:ext cx="3505200" cy="895881"/>
          </a:xfrm>
          <a:prstGeom prst="rect">
            <a:avLst/>
          </a:prstGeom>
          <a:solidFill>
            <a:srgbClr val="DB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50781" y="105772"/>
            <a:ext cx="2938207" cy="645160"/>
          </a:xfrm>
          <a:prstGeom prst="rect">
            <a:avLst/>
          </a:prstGeom>
          <a:noFill/>
        </p:spPr>
        <p:txBody>
          <a:bodyPr wrap="square" rtlCol="0">
            <a:spAutoFit/>
          </a:bodyPr>
          <a:lstStyle/>
          <a:p>
            <a:r>
              <a:rPr lang="zh-CN" altLang="en-US" sz="3600" b="1" dirty="0">
                <a:solidFill>
                  <a:srgbClr val="744522"/>
                </a:solidFill>
                <a:latin typeface="华文中宋" panose="02010600040101010101" pitchFamily="2" charset="-122"/>
                <a:ea typeface="华文中宋" panose="02010600040101010101" pitchFamily="2" charset="-122"/>
              </a:rPr>
              <a:t>安全教育培训</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750" fill="hold"/>
                                        <p:tgtEl>
                                          <p:spTgt spid="29"/>
                                        </p:tgtEl>
                                        <p:attrNameLst>
                                          <p:attrName>ppt_x</p:attrName>
                                        </p:attrNameLst>
                                      </p:cBhvr>
                                      <p:tavLst>
                                        <p:tav tm="0">
                                          <p:val>
                                            <p:strVal val="1+#ppt_w/2"/>
                                          </p:val>
                                        </p:tav>
                                        <p:tav tm="100000">
                                          <p:val>
                                            <p:strVal val="#ppt_x"/>
                                          </p:val>
                                        </p:tav>
                                      </p:tavLst>
                                    </p:anim>
                                    <p:anim calcmode="lin" valueType="num">
                                      <p:cBhvr additive="base">
                                        <p:cTn id="13" dur="75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52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fltVal val="0.5"/>
                                          </p:val>
                                        </p:tav>
                                        <p:tav tm="100000">
                                          <p:val>
                                            <p:strVal val="#ppt_x"/>
                                          </p:val>
                                        </p:tav>
                                      </p:tavLst>
                                    </p:anim>
                                    <p:anim calcmode="lin" valueType="num">
                                      <p:cBhvr>
                                        <p:cTn id="21" dur="5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737870" y="742950"/>
            <a:ext cx="4643440" cy="428612"/>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材料进场前，必须提供以下资料：</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燕尾形 17"/>
          <p:cNvSpPr/>
          <p:nvPr/>
        </p:nvSpPr>
        <p:spPr>
          <a:xfrm>
            <a:off x="1084263" y="1483678"/>
            <a:ext cx="6072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1</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钢管</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检验报告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0" name="燕尾形 19"/>
          <p:cNvSpPr/>
          <p:nvPr/>
        </p:nvSpPr>
        <p:spPr>
          <a:xfrm>
            <a:off x="1739265" y="2272030"/>
            <a:ext cx="6072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对接扣件</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检验报告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2" name="燕尾形 21"/>
          <p:cNvSpPr/>
          <p:nvPr/>
        </p:nvSpPr>
        <p:spPr>
          <a:xfrm>
            <a:off x="2334578" y="3057843"/>
            <a:ext cx="6072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3 </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直角扣件</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检验报告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3" name="燕尾形 22"/>
          <p:cNvSpPr/>
          <p:nvPr/>
        </p:nvSpPr>
        <p:spPr>
          <a:xfrm>
            <a:off x="3343593" y="3852545"/>
            <a:ext cx="614362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4</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旋转扣件</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检验报告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4" name="燕尾形 23"/>
          <p:cNvSpPr/>
          <p:nvPr/>
        </p:nvSpPr>
        <p:spPr>
          <a:xfrm>
            <a:off x="4169410" y="4645978"/>
            <a:ext cx="614362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5</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密目网式安全立网</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检验报告、合格证</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 name="燕尾形 11"/>
          <p:cNvSpPr/>
          <p:nvPr/>
        </p:nvSpPr>
        <p:spPr>
          <a:xfrm>
            <a:off x="4798378" y="5441315"/>
            <a:ext cx="614362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6</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安全平网</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检验报告、合格证</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2"/>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0-#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0-#ppt_w/2"/>
                                          </p:val>
                                        </p:tav>
                                        <p:tav tm="100000">
                                          <p:val>
                                            <p:strVal val="#ppt_x"/>
                                          </p:val>
                                        </p:tav>
                                      </p:tavLst>
                                    </p:anim>
                                    <p:anim calcmode="lin" valueType="num">
                                      <p:cBhvr additive="base">
                                        <p:cTn id="17" dur="10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4000"/>
                            </p:stCondLst>
                            <p:childTnLst>
                              <p:par>
                                <p:cTn id="19" presetID="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0-#ppt_w/2"/>
                                          </p:val>
                                        </p:tav>
                                        <p:tav tm="100000">
                                          <p:val>
                                            <p:strVal val="#ppt_x"/>
                                          </p:val>
                                        </p:tav>
                                      </p:tavLst>
                                    </p:anim>
                                    <p:anim calcmode="lin" valueType="num">
                                      <p:cBhvr additive="base">
                                        <p:cTn id="22" dur="1000" fill="hold"/>
                                        <p:tgtEl>
                                          <p:spTgt spid="22"/>
                                        </p:tgtEl>
                                        <p:attrNameLst>
                                          <p:attrName>ppt_y</p:attrName>
                                        </p:attrNameLst>
                                      </p:cBhvr>
                                      <p:tavLst>
                                        <p:tav tm="0">
                                          <p:val>
                                            <p:strVal val="#ppt_y"/>
                                          </p:val>
                                        </p:tav>
                                        <p:tav tm="100000">
                                          <p:val>
                                            <p:strVal val="#ppt_y"/>
                                          </p:val>
                                        </p:tav>
                                      </p:tavLst>
                                    </p:anim>
                                  </p:childTnLst>
                                </p:cTn>
                              </p:par>
                            </p:childTnLst>
                          </p:cTn>
                        </p:par>
                        <p:par>
                          <p:cTn id="23" fill="hold">
                            <p:stCondLst>
                              <p:cond delay="5000"/>
                            </p:stCondLst>
                            <p:childTnLst>
                              <p:par>
                                <p:cTn id="24" presetID="2" presetClass="entr" presetSubtype="8"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1000" fill="hold"/>
                                        <p:tgtEl>
                                          <p:spTgt spid="23"/>
                                        </p:tgtEl>
                                        <p:attrNameLst>
                                          <p:attrName>ppt_x</p:attrName>
                                        </p:attrNameLst>
                                      </p:cBhvr>
                                      <p:tavLst>
                                        <p:tav tm="0">
                                          <p:val>
                                            <p:strVal val="0-#ppt_w/2"/>
                                          </p:val>
                                        </p:tav>
                                        <p:tav tm="100000">
                                          <p:val>
                                            <p:strVal val="#ppt_x"/>
                                          </p:val>
                                        </p:tav>
                                      </p:tavLst>
                                    </p:anim>
                                    <p:anim calcmode="lin" valueType="num">
                                      <p:cBhvr additive="base">
                                        <p:cTn id="27" dur="1000" fill="hold"/>
                                        <p:tgtEl>
                                          <p:spTgt spid="23"/>
                                        </p:tgtEl>
                                        <p:attrNameLst>
                                          <p:attrName>ppt_y</p:attrName>
                                        </p:attrNameLst>
                                      </p:cBhvr>
                                      <p:tavLst>
                                        <p:tav tm="0">
                                          <p:val>
                                            <p:strVal val="#ppt_y"/>
                                          </p:val>
                                        </p:tav>
                                        <p:tav tm="100000">
                                          <p:val>
                                            <p:strVal val="#ppt_y"/>
                                          </p:val>
                                        </p:tav>
                                      </p:tavLst>
                                    </p:anim>
                                  </p:childTnLst>
                                </p:cTn>
                              </p:par>
                            </p:childTnLst>
                          </p:cTn>
                        </p:par>
                        <p:par>
                          <p:cTn id="28" fill="hold">
                            <p:stCondLst>
                              <p:cond delay="6000"/>
                            </p:stCondLst>
                            <p:childTnLst>
                              <p:par>
                                <p:cTn id="29" presetID="2" presetClass="entr" presetSubtype="8"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0-#ppt_w/2"/>
                                          </p:val>
                                        </p:tav>
                                        <p:tav tm="100000">
                                          <p:val>
                                            <p:strVal val="#ppt_x"/>
                                          </p:val>
                                        </p:tav>
                                      </p:tavLst>
                                    </p:anim>
                                    <p:anim calcmode="lin" valueType="num">
                                      <p:cBhvr additive="base">
                                        <p:cTn id="32" dur="1000" fill="hold"/>
                                        <p:tgtEl>
                                          <p:spTgt spid="24"/>
                                        </p:tgtEl>
                                        <p:attrNameLst>
                                          <p:attrName>ppt_y</p:attrName>
                                        </p:attrNameLst>
                                      </p:cBhvr>
                                      <p:tavLst>
                                        <p:tav tm="0">
                                          <p:val>
                                            <p:strVal val="#ppt_y"/>
                                          </p:val>
                                        </p:tav>
                                        <p:tav tm="100000">
                                          <p:val>
                                            <p:strVal val="#ppt_y"/>
                                          </p:val>
                                        </p:tav>
                                      </p:tavLst>
                                    </p:anim>
                                  </p:childTnLst>
                                </p:cTn>
                              </p:par>
                            </p:childTnLst>
                          </p:cTn>
                        </p:par>
                        <p:par>
                          <p:cTn id="33" fill="hold">
                            <p:stCondLst>
                              <p:cond delay="7000"/>
                            </p:stCondLst>
                            <p:childTnLst>
                              <p:par>
                                <p:cTn id="34" presetID="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1000" fill="hold"/>
                                        <p:tgtEl>
                                          <p:spTgt spid="12"/>
                                        </p:tgtEl>
                                        <p:attrNameLst>
                                          <p:attrName>ppt_x</p:attrName>
                                        </p:attrNameLst>
                                      </p:cBhvr>
                                      <p:tavLst>
                                        <p:tav tm="0">
                                          <p:val>
                                            <p:strVal val="0-#ppt_w/2"/>
                                          </p:val>
                                        </p:tav>
                                        <p:tav tm="100000">
                                          <p:val>
                                            <p:strVal val="#ppt_x"/>
                                          </p:val>
                                        </p:tav>
                                      </p:tavLst>
                                    </p:anim>
                                    <p:anim calcmode="lin" valueType="num">
                                      <p:cBhvr additive="base">
                                        <p:cTn id="37"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0" grpId="0" bldLvl="0" animBg="1"/>
      <p:bldP spid="22" grpId="0" bldLvl="0" animBg="1"/>
      <p:bldP spid="23" grpId="0" bldLvl="0" animBg="1"/>
      <p:bldP spid="24" grpId="0" bldLvl="0" animBg="1"/>
      <p:bldP spid="1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043738" y="2000250"/>
            <a:ext cx="2838450" cy="1568450"/>
          </a:xfrm>
          <a:prstGeom prst="rect">
            <a:avLst/>
          </a:prstGeom>
          <a:solidFill>
            <a:srgbClr val="92D05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、规格型号</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必须标明钢管直径、壁厚（或者内页注明）。</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3317" name="Picture 7" descr="D:\我的文档\脚手架材料检测报告\0.jpg"/>
          <p:cNvPicPr>
            <a:picLocks noChangeAspect="1"/>
          </p:cNvPicPr>
          <p:nvPr/>
        </p:nvPicPr>
        <p:blipFill>
          <a:blip r:embed="rId2"/>
          <a:stretch>
            <a:fillRect/>
          </a:stretch>
        </p:blipFill>
        <p:spPr>
          <a:xfrm>
            <a:off x="2309813" y="1643063"/>
            <a:ext cx="4162425" cy="5000625"/>
          </a:xfrm>
          <a:prstGeom prst="rect">
            <a:avLst/>
          </a:prstGeom>
          <a:noFill/>
          <a:ln w="9525">
            <a:noFill/>
          </a:ln>
        </p:spPr>
      </p:pic>
      <p:sp>
        <p:nvSpPr>
          <p:cNvPr id="10" name="矩形 9"/>
          <p:cNvSpPr/>
          <p:nvPr/>
        </p:nvSpPr>
        <p:spPr>
          <a:xfrm>
            <a:off x="3024188" y="4500563"/>
            <a:ext cx="1643063"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2381250" y="2500313"/>
            <a:ext cx="785813" cy="2143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7024688" y="3670300"/>
            <a:ext cx="2857500" cy="829945"/>
          </a:xfrm>
          <a:prstGeom prst="rect">
            <a:avLst/>
          </a:prstGeom>
          <a:solidFill>
            <a:srgbClr val="00B0F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、有效期至</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必须在有效期内。</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7024688" y="4645025"/>
            <a:ext cx="2857500" cy="1568450"/>
          </a:xfrm>
          <a:prstGeom prst="rect">
            <a:avLst/>
          </a:prstGeom>
          <a:solidFill>
            <a:srgbClr val="D7A507"/>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、加盖章红章</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检验报告（复印件）每页必须加盖供应商红章。</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1169980" y="739441"/>
            <a:ext cx="2214578"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钢管检验报告</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blinds(horizontal)">
                                      <p:cBhvr>
                                        <p:cTn id="12" dur="1000"/>
                                        <p:tgtEl>
                                          <p:spTgt spid="13317"/>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
                                        </p:tgtEl>
                                      </p:cBhvr>
                                    </p:animEffect>
                                  </p:childTnLst>
                                </p:cTn>
                              </p:par>
                              <p:par>
                                <p:cTn id="47" presetID="25"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64" dur="1000" fill="hold"/>
                                        <p:tgtEl>
                                          <p:spTgt spid="9"/>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8" grpId="0" bldLvl="0" animBg="1"/>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我的文档\脚手架细则截图\8扣件检验报告.jpg"/>
          <p:cNvPicPr>
            <a:picLocks noChangeAspect="1"/>
          </p:cNvPicPr>
          <p:nvPr/>
        </p:nvPicPr>
        <p:blipFill>
          <a:blip r:embed="rId2"/>
          <a:stretch>
            <a:fillRect/>
          </a:stretch>
        </p:blipFill>
        <p:spPr>
          <a:xfrm>
            <a:off x="2238375" y="1714500"/>
            <a:ext cx="4203700" cy="5000625"/>
          </a:xfrm>
          <a:prstGeom prst="rect">
            <a:avLst/>
          </a:prstGeom>
          <a:noFill/>
          <a:ln w="9525">
            <a:noFill/>
          </a:ln>
        </p:spPr>
      </p:pic>
      <p:sp>
        <p:nvSpPr>
          <p:cNvPr id="7" name="矩形 6"/>
          <p:cNvSpPr/>
          <p:nvPr/>
        </p:nvSpPr>
        <p:spPr>
          <a:xfrm>
            <a:off x="6881813" y="2071688"/>
            <a:ext cx="2786063" cy="156845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、规格型号</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必须标明扣件种类、型号（或者内页注明）。</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952750" y="4572000"/>
            <a:ext cx="1928813"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2309813" y="2500313"/>
            <a:ext cx="785813" cy="2143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6881813" y="4645025"/>
            <a:ext cx="2786063" cy="1568450"/>
          </a:xfrm>
          <a:prstGeom prst="rect">
            <a:avLst/>
          </a:prstGeom>
          <a:solidFill>
            <a:srgbClr val="D7A507"/>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、加盖章红章</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检验报告（复印件）每页必须加盖供应商红章。</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6881813" y="3741738"/>
            <a:ext cx="2786063" cy="829945"/>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、有效期至</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必须在有效期内。</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1212525" y="853424"/>
            <a:ext cx="2214578"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扣件检验报告</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blinds(horizontal)">
                                      <p:cBhvr>
                                        <p:cTn id="12" dur="10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par>
                                <p:cTn id="47" presetID="25"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2" dur="1000" fill="hold"/>
                                        <p:tgtEl>
                                          <p:spTgt spid="12"/>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64" dur="1000" fill="hold"/>
                                        <p:tgtEl>
                                          <p:spTgt spid="9"/>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9" grpId="0" bldLvl="0" animBg="1"/>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我的文档\脚手架细则截图\9密目网检验报告.jpg"/>
          <p:cNvPicPr>
            <a:picLocks noChangeAspect="1"/>
          </p:cNvPicPr>
          <p:nvPr/>
        </p:nvPicPr>
        <p:blipFill>
          <a:blip r:embed="rId2"/>
          <a:stretch>
            <a:fillRect/>
          </a:stretch>
        </p:blipFill>
        <p:spPr>
          <a:xfrm>
            <a:off x="2452688" y="1643063"/>
            <a:ext cx="3929062" cy="5092700"/>
          </a:xfrm>
          <a:prstGeom prst="rect">
            <a:avLst/>
          </a:prstGeom>
          <a:noFill/>
          <a:ln w="9525">
            <a:noFill/>
          </a:ln>
        </p:spPr>
      </p:pic>
      <p:sp>
        <p:nvSpPr>
          <p:cNvPr id="7" name="矩形 6"/>
          <p:cNvSpPr/>
          <p:nvPr/>
        </p:nvSpPr>
        <p:spPr>
          <a:xfrm>
            <a:off x="6953250" y="2000250"/>
            <a:ext cx="2786063" cy="156845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、产品名称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必须是密目网式安全立网（或者内页注明）。</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738438" y="3857625"/>
            <a:ext cx="2571750" cy="28575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6953250" y="4573588"/>
            <a:ext cx="2786063" cy="1568450"/>
          </a:xfrm>
          <a:prstGeom prst="rect">
            <a:avLst/>
          </a:prstGeom>
          <a:solidFill>
            <a:srgbClr val="D7A507"/>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、加盖章红章</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检验报告（复印件）每页必须加盖供应商红章。</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6953250" y="3643313"/>
            <a:ext cx="2786063" cy="829945"/>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、有效期</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必须在有效期内。</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1261097" y="744187"/>
            <a:ext cx="3857652"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密目网式安全立网检验报告</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blinds(horizontal)">
                                      <p:cBhvr>
                                        <p:cTn id="12" dur="1000"/>
                                        <p:tgtEl>
                                          <p:spTgt spid="16386"/>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4" dur="1000" fill="hold"/>
                                        <p:tgtEl>
                                          <p:spTgt spid="8"/>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8" grpId="0" bldLvl="0" animBg="1"/>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596188" y="2714625"/>
            <a:ext cx="2286000"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、公司名称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必须与检验报告一致。</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7413" name="Picture 2" descr="D:\我的文档\脚手架细则截图\10密目网合格证.jpg"/>
          <p:cNvPicPr>
            <a:picLocks noChangeAspect="1"/>
          </p:cNvPicPr>
          <p:nvPr/>
        </p:nvPicPr>
        <p:blipFill>
          <a:blip r:embed="rId2"/>
          <a:stretch>
            <a:fillRect/>
          </a:stretch>
        </p:blipFill>
        <p:spPr>
          <a:xfrm>
            <a:off x="1938338" y="2071688"/>
            <a:ext cx="5372100" cy="2962275"/>
          </a:xfrm>
          <a:prstGeom prst="rect">
            <a:avLst/>
          </a:prstGeom>
          <a:noFill/>
          <a:ln w="9525">
            <a:noFill/>
          </a:ln>
        </p:spPr>
      </p:pic>
      <p:sp>
        <p:nvSpPr>
          <p:cNvPr id="11" name="矩形 10"/>
          <p:cNvSpPr/>
          <p:nvPr/>
        </p:nvSpPr>
        <p:spPr>
          <a:xfrm>
            <a:off x="2809875" y="3857625"/>
            <a:ext cx="3000375" cy="50006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995033" y="1022335"/>
            <a:ext cx="3571900"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密目网式安全立网合格证</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1000"/>
                                        <p:tgtEl>
                                          <p:spTgt spid="17413"/>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1"/>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我的文档\脚手架细则截图\11安全网检验报告.jpg"/>
          <p:cNvPicPr>
            <a:picLocks noChangeAspect="1"/>
          </p:cNvPicPr>
          <p:nvPr/>
        </p:nvPicPr>
        <p:blipFill>
          <a:blip r:embed="rId2"/>
          <a:stretch>
            <a:fillRect/>
          </a:stretch>
        </p:blipFill>
        <p:spPr>
          <a:xfrm>
            <a:off x="2095500" y="1643063"/>
            <a:ext cx="4143375" cy="5000625"/>
          </a:xfrm>
          <a:prstGeom prst="rect">
            <a:avLst/>
          </a:prstGeom>
          <a:noFill/>
          <a:ln w="9525">
            <a:noFill/>
          </a:ln>
        </p:spPr>
      </p:pic>
      <p:sp>
        <p:nvSpPr>
          <p:cNvPr id="7" name="矩形 6"/>
          <p:cNvSpPr/>
          <p:nvPr/>
        </p:nvSpPr>
        <p:spPr>
          <a:xfrm>
            <a:off x="6953250" y="2071688"/>
            <a:ext cx="2786063"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、产品名称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必须是安全网或安全平网。</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524125" y="4429125"/>
            <a:ext cx="3357563"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6953250" y="3384550"/>
            <a:ext cx="2786063" cy="829945"/>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、有效期</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必须在有效期内。</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6953250" y="4359275"/>
            <a:ext cx="2786063" cy="1568450"/>
          </a:xfrm>
          <a:prstGeom prst="rect">
            <a:avLst/>
          </a:prstGeom>
          <a:solidFill>
            <a:srgbClr val="D7A507"/>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、加盖章红章</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检验报告（复印件）每页必须加盖供应商红章。</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998211" y="786732"/>
            <a:ext cx="2643206"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安全平网检验报告</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blinds(horizontal)">
                                      <p:cBhvr>
                                        <p:cTn id="12" dur="10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4" dur="1000" fill="hold"/>
                                        <p:tgtEl>
                                          <p:spTgt spid="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8" grpId="0" bldLvl="0" animBg="1"/>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D:\我的文档\脚手架细则截图\12安全平网合格证.jpg"/>
          <p:cNvPicPr>
            <a:picLocks noChangeAspect="1"/>
          </p:cNvPicPr>
          <p:nvPr/>
        </p:nvPicPr>
        <p:blipFill>
          <a:blip r:embed="rId2"/>
          <a:stretch>
            <a:fillRect/>
          </a:stretch>
        </p:blipFill>
        <p:spPr>
          <a:xfrm>
            <a:off x="1952625" y="2071688"/>
            <a:ext cx="5429250" cy="2928937"/>
          </a:xfrm>
          <a:prstGeom prst="rect">
            <a:avLst/>
          </a:prstGeom>
          <a:noFill/>
          <a:ln w="9525">
            <a:noFill/>
          </a:ln>
        </p:spPr>
      </p:pic>
      <p:sp>
        <p:nvSpPr>
          <p:cNvPr id="7" name="矩形 6"/>
          <p:cNvSpPr/>
          <p:nvPr/>
        </p:nvSpPr>
        <p:spPr>
          <a:xfrm>
            <a:off x="7596188" y="2714625"/>
            <a:ext cx="2286000"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、公司名称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必须与检验报告一致。</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2238375" y="4000500"/>
            <a:ext cx="2500313"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1004562" y="877555"/>
            <a:ext cx="2357454"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安全平网合格证</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blinds(horizontal)">
                                      <p:cBhvr>
                                        <p:cTn id="12" dur="1000"/>
                                        <p:tgtEl>
                                          <p:spTgt spid="19458"/>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1"/>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3358016" y="1329080"/>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03</a:t>
            </a:r>
          </a:p>
        </p:txBody>
      </p:sp>
      <p:sp>
        <p:nvSpPr>
          <p:cNvPr id="4" name="MH_Title"/>
          <p:cNvSpPr/>
          <p:nvPr>
            <p:custDataLst>
              <p:tags r:id="rId1"/>
            </p:custDataLst>
          </p:nvPr>
        </p:nvSpPr>
        <p:spPr>
          <a:xfrm>
            <a:off x="3357880" y="2555875"/>
            <a:ext cx="5476875"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材 料 复 试 资 料</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661670" y="683895"/>
            <a:ext cx="5857886" cy="428612"/>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搭设单位必须积极配合取得以下检测报告：</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燕尾形 17"/>
          <p:cNvSpPr/>
          <p:nvPr/>
        </p:nvSpPr>
        <p:spPr>
          <a:xfrm>
            <a:off x="2275523" y="1580198"/>
            <a:ext cx="4929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1</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钢管</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检测报告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0" name="燕尾形 19"/>
          <p:cNvSpPr/>
          <p:nvPr/>
        </p:nvSpPr>
        <p:spPr>
          <a:xfrm>
            <a:off x="2828925" y="2449195"/>
            <a:ext cx="4929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对接扣件</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检测报告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2" name="燕尾形 21"/>
          <p:cNvSpPr/>
          <p:nvPr/>
        </p:nvSpPr>
        <p:spPr>
          <a:xfrm>
            <a:off x="3339148" y="3346768"/>
            <a:ext cx="4929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3</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直角扣件</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检测报告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3" name="燕尾形 22"/>
          <p:cNvSpPr/>
          <p:nvPr/>
        </p:nvSpPr>
        <p:spPr>
          <a:xfrm>
            <a:off x="4095433" y="4225290"/>
            <a:ext cx="4929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4</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旋转扣件</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检测报告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4" name="燕尾形 23"/>
          <p:cNvSpPr/>
          <p:nvPr/>
        </p:nvSpPr>
        <p:spPr>
          <a:xfrm>
            <a:off x="4742815" y="5113020"/>
            <a:ext cx="4929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5</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密目网式安全立网</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检测报告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 name="燕尾形 11"/>
          <p:cNvSpPr/>
          <p:nvPr/>
        </p:nvSpPr>
        <p:spPr>
          <a:xfrm>
            <a:off x="5511165" y="5992495"/>
            <a:ext cx="49291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6</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安全平网</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检测报告</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2"/>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0-#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0-#ppt_w/2"/>
                                          </p:val>
                                        </p:tav>
                                        <p:tav tm="100000">
                                          <p:val>
                                            <p:strVal val="#ppt_x"/>
                                          </p:val>
                                        </p:tav>
                                      </p:tavLst>
                                    </p:anim>
                                    <p:anim calcmode="lin" valueType="num">
                                      <p:cBhvr additive="base">
                                        <p:cTn id="17" dur="10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4000"/>
                            </p:stCondLst>
                            <p:childTnLst>
                              <p:par>
                                <p:cTn id="19" presetID="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0-#ppt_w/2"/>
                                          </p:val>
                                        </p:tav>
                                        <p:tav tm="100000">
                                          <p:val>
                                            <p:strVal val="#ppt_x"/>
                                          </p:val>
                                        </p:tav>
                                      </p:tavLst>
                                    </p:anim>
                                    <p:anim calcmode="lin" valueType="num">
                                      <p:cBhvr additive="base">
                                        <p:cTn id="22" dur="1000" fill="hold"/>
                                        <p:tgtEl>
                                          <p:spTgt spid="22"/>
                                        </p:tgtEl>
                                        <p:attrNameLst>
                                          <p:attrName>ppt_y</p:attrName>
                                        </p:attrNameLst>
                                      </p:cBhvr>
                                      <p:tavLst>
                                        <p:tav tm="0">
                                          <p:val>
                                            <p:strVal val="#ppt_y"/>
                                          </p:val>
                                        </p:tav>
                                        <p:tav tm="100000">
                                          <p:val>
                                            <p:strVal val="#ppt_y"/>
                                          </p:val>
                                        </p:tav>
                                      </p:tavLst>
                                    </p:anim>
                                  </p:childTnLst>
                                </p:cTn>
                              </p:par>
                            </p:childTnLst>
                          </p:cTn>
                        </p:par>
                        <p:par>
                          <p:cTn id="23" fill="hold">
                            <p:stCondLst>
                              <p:cond delay="5000"/>
                            </p:stCondLst>
                            <p:childTnLst>
                              <p:par>
                                <p:cTn id="24" presetID="2" presetClass="entr" presetSubtype="8"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1000" fill="hold"/>
                                        <p:tgtEl>
                                          <p:spTgt spid="23"/>
                                        </p:tgtEl>
                                        <p:attrNameLst>
                                          <p:attrName>ppt_x</p:attrName>
                                        </p:attrNameLst>
                                      </p:cBhvr>
                                      <p:tavLst>
                                        <p:tav tm="0">
                                          <p:val>
                                            <p:strVal val="0-#ppt_w/2"/>
                                          </p:val>
                                        </p:tav>
                                        <p:tav tm="100000">
                                          <p:val>
                                            <p:strVal val="#ppt_x"/>
                                          </p:val>
                                        </p:tav>
                                      </p:tavLst>
                                    </p:anim>
                                    <p:anim calcmode="lin" valueType="num">
                                      <p:cBhvr additive="base">
                                        <p:cTn id="27" dur="1000" fill="hold"/>
                                        <p:tgtEl>
                                          <p:spTgt spid="23"/>
                                        </p:tgtEl>
                                        <p:attrNameLst>
                                          <p:attrName>ppt_y</p:attrName>
                                        </p:attrNameLst>
                                      </p:cBhvr>
                                      <p:tavLst>
                                        <p:tav tm="0">
                                          <p:val>
                                            <p:strVal val="#ppt_y"/>
                                          </p:val>
                                        </p:tav>
                                        <p:tav tm="100000">
                                          <p:val>
                                            <p:strVal val="#ppt_y"/>
                                          </p:val>
                                        </p:tav>
                                      </p:tavLst>
                                    </p:anim>
                                  </p:childTnLst>
                                </p:cTn>
                              </p:par>
                            </p:childTnLst>
                          </p:cTn>
                        </p:par>
                        <p:par>
                          <p:cTn id="28" fill="hold">
                            <p:stCondLst>
                              <p:cond delay="6000"/>
                            </p:stCondLst>
                            <p:childTnLst>
                              <p:par>
                                <p:cTn id="29" presetID="2" presetClass="entr" presetSubtype="8"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0-#ppt_w/2"/>
                                          </p:val>
                                        </p:tav>
                                        <p:tav tm="100000">
                                          <p:val>
                                            <p:strVal val="#ppt_x"/>
                                          </p:val>
                                        </p:tav>
                                      </p:tavLst>
                                    </p:anim>
                                    <p:anim calcmode="lin" valueType="num">
                                      <p:cBhvr additive="base">
                                        <p:cTn id="32" dur="1000" fill="hold"/>
                                        <p:tgtEl>
                                          <p:spTgt spid="24"/>
                                        </p:tgtEl>
                                        <p:attrNameLst>
                                          <p:attrName>ppt_y</p:attrName>
                                        </p:attrNameLst>
                                      </p:cBhvr>
                                      <p:tavLst>
                                        <p:tav tm="0">
                                          <p:val>
                                            <p:strVal val="#ppt_y"/>
                                          </p:val>
                                        </p:tav>
                                        <p:tav tm="100000">
                                          <p:val>
                                            <p:strVal val="#ppt_y"/>
                                          </p:val>
                                        </p:tav>
                                      </p:tavLst>
                                    </p:anim>
                                  </p:childTnLst>
                                </p:cTn>
                              </p:par>
                            </p:childTnLst>
                          </p:cTn>
                        </p:par>
                        <p:par>
                          <p:cTn id="33" fill="hold">
                            <p:stCondLst>
                              <p:cond delay="7000"/>
                            </p:stCondLst>
                            <p:childTnLst>
                              <p:par>
                                <p:cTn id="34" presetID="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1000" fill="hold"/>
                                        <p:tgtEl>
                                          <p:spTgt spid="12"/>
                                        </p:tgtEl>
                                        <p:attrNameLst>
                                          <p:attrName>ppt_x</p:attrName>
                                        </p:attrNameLst>
                                      </p:cBhvr>
                                      <p:tavLst>
                                        <p:tav tm="0">
                                          <p:val>
                                            <p:strVal val="0-#ppt_w/2"/>
                                          </p:val>
                                        </p:tav>
                                        <p:tav tm="100000">
                                          <p:val>
                                            <p:strVal val="#ppt_x"/>
                                          </p:val>
                                        </p:tav>
                                      </p:tavLst>
                                    </p:anim>
                                    <p:anim calcmode="lin" valueType="num">
                                      <p:cBhvr additive="base">
                                        <p:cTn id="37"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0" grpId="0" bldLvl="0" animBg="1"/>
      <p:bldP spid="22" grpId="0" bldLvl="0" animBg="1"/>
      <p:bldP spid="23" grpId="0" bldLvl="0" animBg="1"/>
      <p:bldP spid="24" grpId="0" bldLvl="0" animBg="1"/>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我的文档\脚手架材料检测报告\无缝钢管0033.jpg"/>
          <p:cNvPicPr>
            <a:picLocks noChangeAspect="1"/>
          </p:cNvPicPr>
          <p:nvPr/>
        </p:nvPicPr>
        <p:blipFill>
          <a:blip r:embed="rId2"/>
          <a:stretch>
            <a:fillRect/>
          </a:stretch>
        </p:blipFill>
        <p:spPr>
          <a:xfrm>
            <a:off x="2095500" y="1571625"/>
            <a:ext cx="4143375" cy="5000625"/>
          </a:xfrm>
          <a:prstGeom prst="rect">
            <a:avLst/>
          </a:prstGeom>
          <a:noFill/>
          <a:ln w="9525">
            <a:noFill/>
          </a:ln>
        </p:spPr>
      </p:pic>
      <p:sp>
        <p:nvSpPr>
          <p:cNvPr id="20484" name="TextBox 2"/>
          <p:cNvSpPr txBox="1">
            <a:spLocks noChangeArrowheads="1"/>
          </p:cNvSpPr>
          <p:nvPr/>
        </p:nvSpPr>
        <p:spPr bwMode="auto">
          <a:xfrm>
            <a:off x="924554" y="681639"/>
            <a:ext cx="2071702"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钢管检测报告</a:t>
            </a:r>
          </a:p>
        </p:txBody>
      </p:sp>
      <p:sp>
        <p:nvSpPr>
          <p:cNvPr id="11" name="矩形 10"/>
          <p:cNvSpPr/>
          <p:nvPr/>
        </p:nvSpPr>
        <p:spPr>
          <a:xfrm>
            <a:off x="4095750" y="2357438"/>
            <a:ext cx="1000125" cy="28575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5595938" y="3643313"/>
            <a:ext cx="571500" cy="14287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2166938" y="5143500"/>
            <a:ext cx="3714750" cy="2857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2"/>
          <p:cNvSpPr/>
          <p:nvPr/>
        </p:nvSpPr>
        <p:spPr>
          <a:xfrm>
            <a:off x="6738938" y="2857500"/>
            <a:ext cx="3143250"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、规格型号</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直径、壁厚必须达到规范要求。</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p:nvPr/>
        </p:nvSpPr>
        <p:spPr>
          <a:xfrm>
            <a:off x="6738938" y="4157663"/>
            <a:ext cx="3143250" cy="1198880"/>
          </a:xfrm>
          <a:prstGeom prst="rect">
            <a:avLst/>
          </a:prstGeom>
          <a:solidFill>
            <a:srgbClr val="00B0F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、评定、检测结论</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评定、结论等</a:t>
            </a: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linds(horizont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1"/>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9"/>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2"/>
                                        </p:tgtEl>
                                      </p:cBhvr>
                                    </p:animEffect>
                                  </p:childTnLst>
                                </p:cTn>
                              </p:par>
                              <p:par>
                                <p:cTn id="52" presetID="25"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7" dur="1000" fill="hold"/>
                                        <p:tgtEl>
                                          <p:spTgt spid="14"/>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9" grpId="0" bldLvl="0" animBg="1"/>
      <p:bldP spid="12" grpId="0" bldLvl="0" animBg="1"/>
      <p:bldP spid="13" grpId="0" bldLvl="0" animBg="1"/>
      <p:bldP spid="1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îṩḻíďé"/>
          <p:cNvSpPr/>
          <p:nvPr/>
        </p:nvSpPr>
        <p:spPr>
          <a:xfrm>
            <a:off x="1760220" y="5080"/>
            <a:ext cx="76200" cy="5086985"/>
          </a:xfrm>
          <a:prstGeom prst="rect">
            <a:avLst/>
          </a:prstGeom>
          <a:solidFill>
            <a:srgbClr val="C6D9F1"/>
          </a:solidFill>
          <a:ln w="19050">
            <a:noFill/>
          </a:ln>
        </p:spPr>
        <p:txBody>
          <a:bodyPr anchor="ctr"/>
          <a:lstStyle/>
          <a:p>
            <a:pPr algn="ctr"/>
            <a:endParaRPr lang="zh-CN" altLang="zh-CN" sz="100">
              <a:latin typeface="Calibri" panose="020F0502020204030204" pitchFamily="34" charset="0"/>
              <a:ea typeface="宋体" panose="02010600030101010101" pitchFamily="2" charset="-122"/>
            </a:endParaRPr>
          </a:p>
        </p:txBody>
      </p:sp>
      <p:sp>
        <p:nvSpPr>
          <p:cNvPr id="27" name="ïśliḓê"/>
          <p:cNvSpPr/>
          <p:nvPr/>
        </p:nvSpPr>
        <p:spPr bwMode="auto">
          <a:xfrm>
            <a:off x="1461770" y="376555"/>
            <a:ext cx="673100" cy="657225"/>
          </a:xfrm>
          <a:prstGeom prst="rect">
            <a:avLst/>
          </a:prstGeom>
          <a:solidFill>
            <a:schemeClr val="accent4"/>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01</a:t>
            </a:r>
            <a:endParaRPr lang="en-US" altLang="zh-CN" sz="2230" strike="noStrike" noProof="1">
              <a:solidFill>
                <a:schemeClr val="bg1"/>
              </a:solidFill>
              <a:latin typeface="Impact" panose="020B0806030902050204" pitchFamily="34" charset="0"/>
            </a:endParaRPr>
          </a:p>
        </p:txBody>
      </p:sp>
      <p:sp>
        <p:nvSpPr>
          <p:cNvPr id="29" name="íṡḷîḋé"/>
          <p:cNvSpPr/>
          <p:nvPr/>
        </p:nvSpPr>
        <p:spPr bwMode="auto">
          <a:xfrm>
            <a:off x="1433830" y="1554480"/>
            <a:ext cx="730250" cy="734695"/>
          </a:xfrm>
          <a:prstGeom prst="rect">
            <a:avLst/>
          </a:prstGeom>
          <a:solidFill>
            <a:schemeClr val="accent3"/>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02</a:t>
            </a:r>
            <a:endParaRPr lang="en-US" altLang="zh-CN" sz="2230" strike="noStrike" noProof="1">
              <a:solidFill>
                <a:schemeClr val="bg1"/>
              </a:solidFill>
              <a:latin typeface="Impact" panose="020B0806030902050204" pitchFamily="34" charset="0"/>
            </a:endParaRPr>
          </a:p>
        </p:txBody>
      </p:sp>
      <p:sp>
        <p:nvSpPr>
          <p:cNvPr id="15" name="îṡḷiďê"/>
          <p:cNvSpPr/>
          <p:nvPr/>
        </p:nvSpPr>
        <p:spPr>
          <a:xfrm>
            <a:off x="10707370" y="376555"/>
            <a:ext cx="1891030" cy="734060"/>
          </a:xfrm>
          <a:prstGeom prst="rect">
            <a:avLst/>
          </a:prstGeom>
        </p:spPr>
        <p:txBody>
          <a:bodyPr wrap="square">
            <a:noAutofit/>
          </a:bodyPr>
          <a:lstStyle/>
          <a:p>
            <a:pPr fontAlgn="auto"/>
            <a:r>
              <a:rPr lang="en-US" altLang="zh-CN" sz="6360" b="1" strike="noStrike" noProof="1">
                <a:ln w="19050">
                  <a:solidFill>
                    <a:schemeClr val="bg1"/>
                  </a:solidFill>
                </a:ln>
                <a:blipFill dpi="0" rotWithShape="1">
                  <a:blip r:embed="rId4"/>
                  <a:srcRect/>
                  <a:tile tx="3352800" ty="279400" sx="100000" sy="100000" flip="none" algn="t"/>
                </a:blip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 </a:t>
            </a:r>
            <a:r>
              <a:rPr lang="zh-CN" altLang="en-US" sz="6360" b="1" strike="noStrike" noProof="1">
                <a:ln w="19050">
                  <a:solidFill>
                    <a:schemeClr val="bg1"/>
                  </a:solidFill>
                </a:ln>
                <a:blipFill dpi="0" rotWithShape="1">
                  <a:blip r:embed="rId4"/>
                  <a:srcRect/>
                  <a:tile tx="3352800" ty="279400" sx="100000" sy="100000" flip="none" algn="t"/>
                </a:blip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目</a:t>
            </a:r>
          </a:p>
          <a:p>
            <a:pPr fontAlgn="auto"/>
            <a:r>
              <a:rPr lang="zh-CN" altLang="en-US" sz="6360" b="1" strike="noStrike" noProof="1">
                <a:ln w="19050">
                  <a:solidFill>
                    <a:schemeClr val="bg1"/>
                  </a:solidFill>
                </a:ln>
                <a:blipFill dpi="0" rotWithShape="1">
                  <a:blip r:embed="rId4"/>
                  <a:srcRect/>
                  <a:tile tx="3352800" ty="279400" sx="100000" sy="100000" flip="none" algn="t"/>
                </a:blip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 录</a:t>
            </a:r>
            <a:endParaRPr lang="zh-CN" altLang="en-US" sz="5245" strike="noStrike" noProof="1">
              <a:ln w="19050">
                <a:solidFill>
                  <a:schemeClr val="bg1"/>
                </a:solidFill>
              </a:ln>
              <a:blipFill dpi="0" rotWithShape="1">
                <a:blip r:embed="rId4"/>
                <a:srcRect/>
                <a:tile tx="3352800" ty="279400" sx="100000" sy="100000" flip="none" algn="t"/>
              </a:blip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endParaRPr>
          </a:p>
        </p:txBody>
      </p:sp>
      <p:pic>
        <p:nvPicPr>
          <p:cNvPr id="12295" name="图片 1"/>
          <p:cNvPicPr>
            <a:picLocks noChangeAspect="1"/>
          </p:cNvPicPr>
          <p:nvPr/>
        </p:nvPicPr>
        <p:blipFill>
          <a:blip r:embed="rId5"/>
          <a:stretch>
            <a:fillRect/>
          </a:stretch>
        </p:blipFill>
        <p:spPr>
          <a:xfrm>
            <a:off x="5715" y="5245735"/>
            <a:ext cx="2430145" cy="1614805"/>
          </a:xfrm>
          <a:prstGeom prst="rect">
            <a:avLst/>
          </a:prstGeom>
          <a:noFill/>
          <a:ln w="9525">
            <a:noFill/>
          </a:ln>
        </p:spPr>
      </p:pic>
      <p:sp>
        <p:nvSpPr>
          <p:cNvPr id="14" name="ïśliḓê"/>
          <p:cNvSpPr/>
          <p:nvPr/>
        </p:nvSpPr>
        <p:spPr bwMode="auto">
          <a:xfrm>
            <a:off x="1433195" y="2873375"/>
            <a:ext cx="729615" cy="742315"/>
          </a:xfrm>
          <a:prstGeom prst="rect">
            <a:avLst/>
          </a:prstGeom>
          <a:solidFill>
            <a:schemeClr val="accent4"/>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03</a:t>
            </a:r>
            <a:endParaRPr lang="en-US" altLang="zh-CN" sz="2230" strike="noStrike" noProof="1">
              <a:solidFill>
                <a:schemeClr val="bg1"/>
              </a:solidFill>
              <a:latin typeface="Impact" panose="020B0806030902050204" pitchFamily="34" charset="0"/>
            </a:endParaRPr>
          </a:p>
        </p:txBody>
      </p:sp>
      <p:sp>
        <p:nvSpPr>
          <p:cNvPr id="16" name="îṩḻíďé"/>
          <p:cNvSpPr/>
          <p:nvPr/>
        </p:nvSpPr>
        <p:spPr>
          <a:xfrm>
            <a:off x="6306185" y="487680"/>
            <a:ext cx="76200" cy="6372860"/>
          </a:xfrm>
          <a:prstGeom prst="rect">
            <a:avLst/>
          </a:prstGeom>
          <a:solidFill>
            <a:srgbClr val="C6D9F1"/>
          </a:solidFill>
          <a:ln w="19050">
            <a:noFill/>
          </a:ln>
        </p:spPr>
        <p:txBody>
          <a:bodyPr anchor="ctr"/>
          <a:lstStyle/>
          <a:p>
            <a:pPr algn="ctr"/>
            <a:endParaRPr lang="zh-CN" altLang="zh-CN" sz="100">
              <a:latin typeface="Calibri" panose="020F0502020204030204" pitchFamily="34" charset="0"/>
              <a:ea typeface="宋体" panose="02010600030101010101" pitchFamily="2" charset="-122"/>
            </a:endParaRPr>
          </a:p>
        </p:txBody>
      </p:sp>
      <p:sp>
        <p:nvSpPr>
          <p:cNvPr id="17" name="ïśliḓê"/>
          <p:cNvSpPr/>
          <p:nvPr/>
        </p:nvSpPr>
        <p:spPr bwMode="auto">
          <a:xfrm>
            <a:off x="6014085" y="897255"/>
            <a:ext cx="673100" cy="657225"/>
          </a:xfrm>
          <a:prstGeom prst="rect">
            <a:avLst/>
          </a:prstGeom>
          <a:solidFill>
            <a:schemeClr val="accent4"/>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05</a:t>
            </a:r>
            <a:endParaRPr lang="en-US" altLang="zh-CN" sz="2230" strike="noStrike" noProof="1">
              <a:solidFill>
                <a:schemeClr val="bg1"/>
              </a:solidFill>
              <a:latin typeface="Impact" panose="020B0806030902050204" pitchFamily="34" charset="0"/>
            </a:endParaRPr>
          </a:p>
        </p:txBody>
      </p:sp>
      <p:sp>
        <p:nvSpPr>
          <p:cNvPr id="28" name="íṡḷîḋé"/>
          <p:cNvSpPr/>
          <p:nvPr/>
        </p:nvSpPr>
        <p:spPr bwMode="auto">
          <a:xfrm>
            <a:off x="5985510" y="2066290"/>
            <a:ext cx="730250" cy="734695"/>
          </a:xfrm>
          <a:prstGeom prst="rect">
            <a:avLst/>
          </a:prstGeom>
          <a:solidFill>
            <a:schemeClr val="accent3"/>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06</a:t>
            </a:r>
            <a:endParaRPr lang="en-US" altLang="zh-CN" sz="2230" strike="noStrike" noProof="1">
              <a:solidFill>
                <a:schemeClr val="bg1"/>
              </a:solidFill>
              <a:latin typeface="Impact" panose="020B0806030902050204" pitchFamily="34" charset="0"/>
            </a:endParaRPr>
          </a:p>
        </p:txBody>
      </p:sp>
      <p:sp>
        <p:nvSpPr>
          <p:cNvPr id="31" name="ïśliḓê"/>
          <p:cNvSpPr/>
          <p:nvPr/>
        </p:nvSpPr>
        <p:spPr bwMode="auto">
          <a:xfrm>
            <a:off x="5986145" y="3303270"/>
            <a:ext cx="729615" cy="742315"/>
          </a:xfrm>
          <a:prstGeom prst="rect">
            <a:avLst/>
          </a:prstGeom>
          <a:solidFill>
            <a:schemeClr val="accent4"/>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07</a:t>
            </a:r>
            <a:endParaRPr lang="en-US" altLang="zh-CN" sz="2230" strike="noStrike" noProof="1">
              <a:solidFill>
                <a:schemeClr val="bg1"/>
              </a:solidFill>
              <a:latin typeface="Impact" panose="020B0806030902050204" pitchFamily="34" charset="0"/>
            </a:endParaRPr>
          </a:p>
        </p:txBody>
      </p:sp>
      <p:sp>
        <p:nvSpPr>
          <p:cNvPr id="34" name="文本框 33"/>
          <p:cNvSpPr txBox="1"/>
          <p:nvPr/>
        </p:nvSpPr>
        <p:spPr>
          <a:xfrm>
            <a:off x="2435860" y="487680"/>
            <a:ext cx="188214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搭拆单位资料</a:t>
            </a:r>
          </a:p>
        </p:txBody>
      </p:sp>
      <p:sp>
        <p:nvSpPr>
          <p:cNvPr id="35" name="文本框 34"/>
          <p:cNvSpPr txBox="1"/>
          <p:nvPr/>
        </p:nvSpPr>
        <p:spPr>
          <a:xfrm>
            <a:off x="2435860" y="3027045"/>
            <a:ext cx="188214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材料复试资料</a:t>
            </a:r>
          </a:p>
        </p:txBody>
      </p:sp>
      <p:sp>
        <p:nvSpPr>
          <p:cNvPr id="76" name="MH_Others_2"/>
          <p:cNvSpPr txBox="1"/>
          <p:nvPr>
            <p:custDataLst>
              <p:tags r:id="rId1"/>
            </p:custDataLst>
          </p:nvPr>
        </p:nvSpPr>
        <p:spPr>
          <a:xfrm rot="5400000">
            <a:off x="9377045" y="1217930"/>
            <a:ext cx="2788285" cy="521970"/>
          </a:xfrm>
          <a:prstGeom prst="rect">
            <a:avLst/>
          </a:prstGeom>
          <a:noFill/>
        </p:spPr>
        <p:txBody>
          <a:bodyPr wrap="square">
            <a:spAutoFit/>
          </a:bodyPr>
          <a:lstStyle/>
          <a:p>
            <a:pPr algn="ctr">
              <a:defRPr/>
            </a:pPr>
            <a:r>
              <a:rPr lang="en-US" altLang="zh-CN" sz="2800" b="1" spc="300" dirty="0">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rPr>
              <a:t>CONTENTS</a:t>
            </a:r>
          </a:p>
        </p:txBody>
      </p:sp>
      <p:sp>
        <p:nvSpPr>
          <p:cNvPr id="2" name="文本框 1"/>
          <p:cNvSpPr txBox="1"/>
          <p:nvPr/>
        </p:nvSpPr>
        <p:spPr>
          <a:xfrm>
            <a:off x="2435860" y="1631950"/>
            <a:ext cx="188214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材料进场资料</a:t>
            </a:r>
          </a:p>
        </p:txBody>
      </p:sp>
      <p:sp>
        <p:nvSpPr>
          <p:cNvPr id="3" name="文本框 2"/>
          <p:cNvSpPr txBox="1"/>
          <p:nvPr/>
        </p:nvSpPr>
        <p:spPr>
          <a:xfrm>
            <a:off x="7051675" y="1008380"/>
            <a:ext cx="188214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搭拆人员要求</a:t>
            </a:r>
          </a:p>
        </p:txBody>
      </p:sp>
      <p:sp>
        <p:nvSpPr>
          <p:cNvPr id="4" name="文本框 3"/>
          <p:cNvSpPr txBox="1"/>
          <p:nvPr/>
        </p:nvSpPr>
        <p:spPr>
          <a:xfrm>
            <a:off x="7176135" y="4736465"/>
            <a:ext cx="131572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典型照片</a:t>
            </a:r>
          </a:p>
        </p:txBody>
      </p:sp>
      <p:sp>
        <p:nvSpPr>
          <p:cNvPr id="5" name="文本框 4"/>
          <p:cNvSpPr txBox="1"/>
          <p:nvPr/>
        </p:nvSpPr>
        <p:spPr>
          <a:xfrm>
            <a:off x="7176135" y="6014720"/>
            <a:ext cx="358140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脚手架事故分类及原因分析</a:t>
            </a:r>
          </a:p>
        </p:txBody>
      </p:sp>
      <p:sp>
        <p:nvSpPr>
          <p:cNvPr id="6" name="íṡḷîḋé"/>
          <p:cNvSpPr/>
          <p:nvPr/>
        </p:nvSpPr>
        <p:spPr bwMode="auto">
          <a:xfrm>
            <a:off x="1432560" y="4200525"/>
            <a:ext cx="730250" cy="734695"/>
          </a:xfrm>
          <a:prstGeom prst="rect">
            <a:avLst/>
          </a:prstGeom>
          <a:solidFill>
            <a:schemeClr val="accent3"/>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04</a:t>
            </a:r>
            <a:endParaRPr lang="en-US" altLang="zh-CN" sz="2230" strike="noStrike" noProof="1">
              <a:solidFill>
                <a:schemeClr val="bg1"/>
              </a:solidFill>
              <a:latin typeface="Impact" panose="020B0806030902050204" pitchFamily="34" charset="0"/>
            </a:endParaRPr>
          </a:p>
        </p:txBody>
      </p:sp>
      <p:sp>
        <p:nvSpPr>
          <p:cNvPr id="7" name="文本框 6"/>
          <p:cNvSpPr txBox="1"/>
          <p:nvPr/>
        </p:nvSpPr>
        <p:spPr>
          <a:xfrm>
            <a:off x="2435860" y="4350385"/>
            <a:ext cx="188214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进场材料要求</a:t>
            </a:r>
          </a:p>
        </p:txBody>
      </p:sp>
      <p:sp>
        <p:nvSpPr>
          <p:cNvPr id="8" name="íṡḷîḋé"/>
          <p:cNvSpPr/>
          <p:nvPr/>
        </p:nvSpPr>
        <p:spPr bwMode="auto">
          <a:xfrm>
            <a:off x="5986145" y="4586605"/>
            <a:ext cx="730250" cy="734695"/>
          </a:xfrm>
          <a:prstGeom prst="rect">
            <a:avLst/>
          </a:prstGeom>
          <a:solidFill>
            <a:schemeClr val="accent3"/>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08</a:t>
            </a:r>
            <a:endParaRPr lang="en-US" altLang="zh-CN" sz="2230" strike="noStrike" noProof="1">
              <a:solidFill>
                <a:schemeClr val="bg1"/>
              </a:solidFill>
              <a:latin typeface="Impact" panose="020B0806030902050204" pitchFamily="34" charset="0"/>
            </a:endParaRPr>
          </a:p>
        </p:txBody>
      </p:sp>
      <p:sp>
        <p:nvSpPr>
          <p:cNvPr id="10" name="ïśliḓê"/>
          <p:cNvSpPr/>
          <p:nvPr/>
        </p:nvSpPr>
        <p:spPr bwMode="auto">
          <a:xfrm>
            <a:off x="6014085" y="5861050"/>
            <a:ext cx="729615" cy="742315"/>
          </a:xfrm>
          <a:prstGeom prst="rect">
            <a:avLst/>
          </a:prstGeom>
          <a:solidFill>
            <a:schemeClr val="accent4"/>
          </a:solidFill>
          <a:ln w="57150">
            <a:solidFill>
              <a:schemeClr val="bg1"/>
            </a:solidFill>
            <a:round/>
          </a:ln>
        </p:spPr>
        <p:txBody>
          <a:bodyPr rot="0" spcFirstLastPara="0" vert="horz" wrap="none" lIns="72700" tIns="36349" rIns="72700" bIns="36349" anchor="ctr" anchorCtr="1" forceAA="0" compatLnSpc="1">
            <a:normAutofit/>
          </a:bodyPr>
          <a:lstStyle/>
          <a:p>
            <a:pPr algn="ctr" fontAlgn="auto"/>
            <a:r>
              <a:rPr lang="en-US" altLang="zh-CN" sz="2230" strike="noStrike" noProof="1">
                <a:solidFill>
                  <a:schemeClr val="bg1"/>
                </a:solidFill>
                <a:latin typeface="Impact" panose="020B0806030902050204" pitchFamily="34" charset="0"/>
                <a:ea typeface="宋体" panose="02010600030101010101" pitchFamily="2" charset="-122"/>
                <a:cs typeface="+mn-cs"/>
              </a:rPr>
              <a:t>09</a:t>
            </a:r>
            <a:endParaRPr lang="en-US" altLang="zh-CN" sz="2230" strike="noStrike" noProof="1">
              <a:solidFill>
                <a:schemeClr val="bg1"/>
              </a:solidFill>
              <a:latin typeface="Impact" panose="020B0806030902050204" pitchFamily="34" charset="0"/>
            </a:endParaRPr>
          </a:p>
        </p:txBody>
      </p:sp>
      <p:sp>
        <p:nvSpPr>
          <p:cNvPr id="11" name="文本框 10"/>
          <p:cNvSpPr txBox="1"/>
          <p:nvPr/>
        </p:nvSpPr>
        <p:spPr>
          <a:xfrm>
            <a:off x="7051675" y="2216150"/>
            <a:ext cx="216535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脚手架搭设细则</a:t>
            </a:r>
          </a:p>
        </p:txBody>
      </p:sp>
      <p:sp>
        <p:nvSpPr>
          <p:cNvPr id="12" name="文本框 11"/>
          <p:cNvSpPr txBox="1"/>
          <p:nvPr/>
        </p:nvSpPr>
        <p:spPr>
          <a:xfrm>
            <a:off x="7112635" y="3461385"/>
            <a:ext cx="2165350" cy="434340"/>
          </a:xfrm>
          <a:prstGeom prst="rect">
            <a:avLst/>
          </a:prstGeom>
          <a:noFill/>
        </p:spPr>
        <p:txBody>
          <a:bodyPr wrap="none" rtlCol="0" anchor="t">
            <a:spAutoFit/>
          </a:bodyPr>
          <a:lstStyle/>
          <a:p>
            <a:r>
              <a:rPr lang="zh-CN" altLang="en-US" sz="223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sym typeface="+mn-ea"/>
              </a:rPr>
              <a:t>脚手架拆除细则</a:t>
            </a: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ppt_x</p:attrName>
                                        </p:attrNameLst>
                                      </p:cBhvr>
                                      <p:tavLst>
                                        <p:tav tm="0">
                                          <p:val>
                                            <p:strVal val="#ppt_x"/>
                                          </p:val>
                                        </p:tav>
                                        <p:tav tm="100000">
                                          <p:val>
                                            <p:strVal val="#ppt_x"/>
                                          </p:val>
                                        </p:tav>
                                      </p:tavLst>
                                    </p:anim>
                                    <p:anim calcmode="lin" valueType="num">
                                      <p:cBhvr>
                                        <p:cTn id="8" dur="75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ppt_x</p:attrName>
                                        </p:attrNameLst>
                                      </p:cBhvr>
                                      <p:tavLst>
                                        <p:tav tm="0">
                                          <p:val>
                                            <p:strVal val="#ppt_x"/>
                                          </p:val>
                                        </p:tav>
                                        <p:tav tm="100000">
                                          <p:val>
                                            <p:strVal val="#ppt_x"/>
                                          </p:val>
                                        </p:tav>
                                      </p:tavLst>
                                    </p:anim>
                                    <p:anim calcmode="lin" valueType="num">
                                      <p:cBhvr>
                                        <p:cTn id="17" dur="500" fill="hold"/>
                                        <p:tgtEl>
                                          <p:spTgt spid="27"/>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3500"/>
                            </p:stCondLst>
                            <p:childTnLst>
                              <p:par>
                                <p:cTn id="33" presetID="2" presetClass="entr" presetSubtype="4"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1+#ppt_h/2"/>
                                          </p:val>
                                        </p:tav>
                                        <p:tav tm="100000">
                                          <p:val>
                                            <p:strVal val="#ppt_y"/>
                                          </p:val>
                                        </p:tav>
                                      </p:tavLst>
                                    </p:anim>
                                  </p:childTnLst>
                                </p:cTn>
                              </p:par>
                            </p:childTnLst>
                          </p:cTn>
                        </p:par>
                        <p:par>
                          <p:cTn id="37" fill="hold">
                            <p:stCondLst>
                              <p:cond delay="4000"/>
                            </p:stCondLst>
                            <p:childTnLst>
                              <p:par>
                                <p:cTn id="38" presetID="2" presetClass="entr" presetSubtype="4"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ppt_x</p:attrName>
                                        </p:attrNameLst>
                                      </p:cBhvr>
                                      <p:tavLst>
                                        <p:tav tm="0">
                                          <p:val>
                                            <p:strVal val="#ppt_x"/>
                                          </p:val>
                                        </p:tav>
                                        <p:tav tm="100000">
                                          <p:val>
                                            <p:strVal val="#ppt_x"/>
                                          </p:val>
                                        </p:tav>
                                      </p:tavLst>
                                    </p:anim>
                                    <p:anim calcmode="lin" valueType="num">
                                      <p:cBhvr>
                                        <p:cTn id="41" dur="500" fill="hold"/>
                                        <p:tgtEl>
                                          <p:spTgt spid="28"/>
                                        </p:tgtEl>
                                        <p:attrNameLst>
                                          <p:attrName>ppt_y</p:attrName>
                                        </p:attrNameLst>
                                      </p:cBhvr>
                                      <p:tavLst>
                                        <p:tav tm="0">
                                          <p:val>
                                            <p:strVal val="1+#ppt_h/2"/>
                                          </p:val>
                                        </p:tav>
                                        <p:tav tm="100000">
                                          <p:val>
                                            <p:strVal val="#ppt_y"/>
                                          </p:val>
                                        </p:tav>
                                      </p:tavLst>
                                    </p:anim>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ppt_x</p:attrName>
                                        </p:attrNameLst>
                                      </p:cBhvr>
                                      <p:tavLst>
                                        <p:tav tm="0">
                                          <p:val>
                                            <p:strVal val="#ppt_x"/>
                                          </p:val>
                                        </p:tav>
                                        <p:tav tm="100000">
                                          <p:val>
                                            <p:strVal val="#ppt_x"/>
                                          </p:val>
                                        </p:tav>
                                      </p:tavLst>
                                    </p:anim>
                                    <p:anim calcmode="lin" valueType="num">
                                      <p:cBhvr>
                                        <p:cTn id="46" dur="500" fill="hold"/>
                                        <p:tgtEl>
                                          <p:spTgt spid="31"/>
                                        </p:tgtEl>
                                        <p:attrNameLst>
                                          <p:attrName>ppt_y</p:attrName>
                                        </p:attrNameLst>
                                      </p:cBhvr>
                                      <p:tavLst>
                                        <p:tav tm="0">
                                          <p:val>
                                            <p:strVal val="1+#ppt_h/2"/>
                                          </p:val>
                                        </p:tav>
                                        <p:tav tm="100000">
                                          <p:val>
                                            <p:strVal val="#ppt_y"/>
                                          </p:val>
                                        </p:tav>
                                      </p:tavLst>
                                    </p:anim>
                                  </p:childTnLst>
                                </p:cTn>
                              </p:par>
                            </p:childTnLst>
                          </p:cTn>
                        </p:par>
                        <p:par>
                          <p:cTn id="47" fill="hold">
                            <p:stCondLst>
                              <p:cond delay="5000"/>
                            </p:stCondLst>
                            <p:childTnLst>
                              <p:par>
                                <p:cTn id="48" presetID="2" presetClass="entr" presetSubtype="4"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ppt_x</p:attrName>
                                        </p:attrNameLst>
                                      </p:cBhvr>
                                      <p:tavLst>
                                        <p:tav tm="0">
                                          <p:val>
                                            <p:strVal val="#ppt_x"/>
                                          </p:val>
                                        </p:tav>
                                        <p:tav tm="100000">
                                          <p:val>
                                            <p:strVal val="#ppt_x"/>
                                          </p:val>
                                        </p:tav>
                                      </p:tavLst>
                                    </p:anim>
                                    <p:anim calcmode="lin" valueType="num">
                                      <p:cBhvr>
                                        <p:cTn id="51" dur="500" fill="hold"/>
                                        <p:tgtEl>
                                          <p:spTgt spid="6"/>
                                        </p:tgtEl>
                                        <p:attrNameLst>
                                          <p:attrName>ppt_y</p:attrName>
                                        </p:attrNameLst>
                                      </p:cBhvr>
                                      <p:tavLst>
                                        <p:tav tm="0">
                                          <p:val>
                                            <p:strVal val="1+#ppt_h/2"/>
                                          </p:val>
                                        </p:tav>
                                        <p:tav tm="100000">
                                          <p:val>
                                            <p:strVal val="#ppt_y"/>
                                          </p:val>
                                        </p:tav>
                                      </p:tavLst>
                                    </p:anim>
                                  </p:childTnLst>
                                </p:cTn>
                              </p:par>
                            </p:childTnLst>
                          </p:cTn>
                        </p:par>
                        <p:par>
                          <p:cTn id="52" fill="hold">
                            <p:stCondLst>
                              <p:cond delay="5500"/>
                            </p:stCondLst>
                            <p:childTnLst>
                              <p:par>
                                <p:cTn id="53" presetID="2" presetClass="entr" presetSubtype="4"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1+#ppt_h/2"/>
                                          </p:val>
                                        </p:tav>
                                        <p:tav tm="100000">
                                          <p:val>
                                            <p:strVal val="#ppt_y"/>
                                          </p:val>
                                        </p:tav>
                                      </p:tavLst>
                                    </p:anim>
                                  </p:childTnLst>
                                </p:cTn>
                              </p:par>
                            </p:childTnLst>
                          </p:cTn>
                        </p:par>
                        <p:par>
                          <p:cTn id="57" fill="hold">
                            <p:stCondLst>
                              <p:cond delay="6000"/>
                            </p:stCondLst>
                            <p:childTnLst>
                              <p:par>
                                <p:cTn id="58" presetID="2" presetClass="entr" presetSubtype="4"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ppt_x</p:attrName>
                                        </p:attrNameLst>
                                      </p:cBhvr>
                                      <p:tavLst>
                                        <p:tav tm="0">
                                          <p:val>
                                            <p:strVal val="#ppt_x"/>
                                          </p:val>
                                        </p:tav>
                                        <p:tav tm="100000">
                                          <p:val>
                                            <p:strVal val="#ppt_x"/>
                                          </p:val>
                                        </p:tav>
                                      </p:tavLst>
                                    </p:anim>
                                    <p:anim calcmode="lin" valueType="num">
                                      <p:cBhvr>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bldLvl="0" animBg="1"/>
      <p:bldP spid="29" grpId="0" bldLvl="0" animBg="1"/>
      <p:bldP spid="15" grpId="0"/>
      <p:bldP spid="14" grpId="0" bldLvl="0" animBg="1"/>
      <p:bldP spid="16" grpId="0" bldLvl="0" animBg="1"/>
      <p:bldP spid="17" grpId="0" bldLvl="0" animBg="1"/>
      <p:bldP spid="28" grpId="0" bldLvl="0" animBg="1"/>
      <p:bldP spid="31" grpId="0" bldLvl="0" animBg="1"/>
      <p:bldP spid="6" grpId="0" bldLvl="0" animBg="1"/>
      <p:bldP spid="8" grpId="0" bldLvl="0" animBg="1"/>
      <p:bldP spid="10"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D:\我的文档\脚手架材料检测报告\对接扣件1.jpg"/>
          <p:cNvPicPr>
            <a:picLocks noChangeAspect="1"/>
          </p:cNvPicPr>
          <p:nvPr/>
        </p:nvPicPr>
        <p:blipFill>
          <a:blip r:embed="rId2"/>
          <a:stretch>
            <a:fillRect/>
          </a:stretch>
        </p:blipFill>
        <p:spPr>
          <a:xfrm>
            <a:off x="2095500" y="1714500"/>
            <a:ext cx="4143375" cy="4929188"/>
          </a:xfrm>
          <a:prstGeom prst="rect">
            <a:avLst/>
          </a:prstGeom>
          <a:noFill/>
          <a:ln w="9525">
            <a:noFill/>
          </a:ln>
        </p:spPr>
      </p:pic>
      <p:sp>
        <p:nvSpPr>
          <p:cNvPr id="21508" name="TextBox 2"/>
          <p:cNvSpPr txBox="1">
            <a:spLocks noChangeArrowheads="1"/>
          </p:cNvSpPr>
          <p:nvPr/>
        </p:nvSpPr>
        <p:spPr bwMode="auto">
          <a:xfrm>
            <a:off x="659120" y="675005"/>
            <a:ext cx="2643206"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对接扣件检测报告</a:t>
            </a:r>
          </a:p>
        </p:txBody>
      </p:sp>
      <p:sp>
        <p:nvSpPr>
          <p:cNvPr id="7" name="矩形 6"/>
          <p:cNvSpPr/>
          <p:nvPr/>
        </p:nvSpPr>
        <p:spPr>
          <a:xfrm>
            <a:off x="6953250" y="2428875"/>
            <a:ext cx="2714625" cy="829945"/>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、样品类别</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必须标明对接扣件。</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238375" y="5072063"/>
            <a:ext cx="2786063" cy="50006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4238625" y="3000375"/>
            <a:ext cx="928688"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4881563" y="3714750"/>
            <a:ext cx="1214438" cy="128587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3"/>
          <p:cNvSpPr/>
          <p:nvPr/>
        </p:nvSpPr>
        <p:spPr>
          <a:xfrm>
            <a:off x="6953250" y="4241800"/>
            <a:ext cx="2714625" cy="829945"/>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、检测结论</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5" name="矩形 14"/>
          <p:cNvSpPr/>
          <p:nvPr/>
        </p:nvSpPr>
        <p:spPr>
          <a:xfrm>
            <a:off x="6953250" y="3313113"/>
            <a:ext cx="2714625" cy="829945"/>
          </a:xfrm>
          <a:prstGeom prst="rect">
            <a:avLst/>
          </a:prstGeom>
          <a:solidFill>
            <a:srgbClr val="00B0F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、实测结果</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linds(horizontal)">
                                      <p:cBhvr>
                                        <p:cTn id="7" dur="10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1"/>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7" dur="1000" fill="hold"/>
                                        <p:tgtEl>
                                          <p:spTgt spid="12"/>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2"/>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7" dur="1000" fill="hold"/>
                                        <p:tgtEl>
                                          <p:spTgt spid="15"/>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5"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9" dur="1000" fill="hold"/>
                                        <p:tgtEl>
                                          <p:spTgt spid="10"/>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0"/>
                                        </p:tgtEl>
                                      </p:cBhvr>
                                    </p:animEffect>
                                  </p:childTnLst>
                                </p:cTn>
                              </p:par>
                              <p:par>
                                <p:cTn id="64" presetID="25"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67"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68"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69" dur="1000" fill="hold"/>
                                        <p:tgtEl>
                                          <p:spTgt spid="14"/>
                                        </p:tgtEl>
                                        <p:attrNameLst>
                                          <p:attrName>ppt_h</p:attrName>
                                        </p:attrNameLst>
                                      </p:cBhvr>
                                      <p:tavLst>
                                        <p:tav tm="0">
                                          <p:val>
                                            <p:strVal val="#ppt_h"/>
                                          </p:val>
                                        </p:tav>
                                        <p:tav tm="100000">
                                          <p:val>
                                            <p:strVal val="#ppt_h"/>
                                          </p:val>
                                        </p:tav>
                                      </p:tavLst>
                                    </p:anim>
                                    <p:anim calcmode="lin" valueType="num">
                                      <p:cBhvr>
                                        <p:cTn id="70"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71"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72"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73" dur="1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14" grpId="0" bldLvl="0" animBg="1"/>
      <p:bldP spid="1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我的文档\脚手架细则截图\15直接扣件检测报告.jpg"/>
          <p:cNvPicPr>
            <a:picLocks noChangeAspect="1"/>
          </p:cNvPicPr>
          <p:nvPr/>
        </p:nvPicPr>
        <p:blipFill>
          <a:blip r:embed="rId2"/>
          <a:stretch>
            <a:fillRect/>
          </a:stretch>
        </p:blipFill>
        <p:spPr>
          <a:xfrm>
            <a:off x="2095500" y="1714500"/>
            <a:ext cx="4143375" cy="4929188"/>
          </a:xfrm>
          <a:prstGeom prst="rect">
            <a:avLst/>
          </a:prstGeom>
          <a:noFill/>
          <a:ln w="9525">
            <a:noFill/>
          </a:ln>
        </p:spPr>
      </p:pic>
      <p:sp>
        <p:nvSpPr>
          <p:cNvPr id="22532" name="TextBox 2"/>
          <p:cNvSpPr txBox="1">
            <a:spLocks noChangeArrowheads="1"/>
          </p:cNvSpPr>
          <p:nvPr/>
        </p:nvSpPr>
        <p:spPr bwMode="auto">
          <a:xfrm>
            <a:off x="900738" y="649589"/>
            <a:ext cx="2643206"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直角扣件检测报告</a:t>
            </a:r>
          </a:p>
        </p:txBody>
      </p:sp>
      <p:sp>
        <p:nvSpPr>
          <p:cNvPr id="7" name="矩形 6"/>
          <p:cNvSpPr/>
          <p:nvPr/>
        </p:nvSpPr>
        <p:spPr>
          <a:xfrm>
            <a:off x="6953250" y="2357438"/>
            <a:ext cx="2714625"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、样品类别</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必须标明直角接扣件。</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166938" y="5429250"/>
            <a:ext cx="2857500" cy="3571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4238625" y="3000375"/>
            <a:ext cx="928688"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4881563" y="3786188"/>
            <a:ext cx="1214438" cy="128587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6953250" y="3714750"/>
            <a:ext cx="2714625" cy="829945"/>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、实测结果</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6953250" y="4670425"/>
            <a:ext cx="2714625" cy="829945"/>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、检测结论</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linds(horizontal)">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1"/>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7" dur="1000" fill="hold"/>
                                        <p:tgtEl>
                                          <p:spTgt spid="12"/>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2"/>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5"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9" dur="1000" fill="hold"/>
                                        <p:tgtEl>
                                          <p:spTgt spid="10"/>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0"/>
                                        </p:tgtEl>
                                      </p:cBhvr>
                                    </p:animEffect>
                                  </p:childTnLst>
                                </p:cTn>
                              </p:par>
                              <p:par>
                                <p:cTn id="64" presetID="25"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7"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8"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9" dur="1000" fill="hold"/>
                                        <p:tgtEl>
                                          <p:spTgt spid="13"/>
                                        </p:tgtEl>
                                        <p:attrNameLst>
                                          <p:attrName>ppt_h</p:attrName>
                                        </p:attrNameLst>
                                      </p:cBhvr>
                                      <p:tavLst>
                                        <p:tav tm="0">
                                          <p:val>
                                            <p:strVal val="#ppt_h"/>
                                          </p:val>
                                        </p:tav>
                                        <p:tav tm="100000">
                                          <p:val>
                                            <p:strVal val="#ppt_h"/>
                                          </p:val>
                                        </p:tav>
                                      </p:tavLst>
                                    </p:anim>
                                    <p:anim calcmode="lin" valueType="num">
                                      <p:cBhvr>
                                        <p:cTn id="70"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71"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72"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3"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9" grpId="0" bldLvl="0" animBg="1"/>
      <p:bldP spid="1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我的文档\脚手架细则截图\16旋转扣件检测报告.jpg"/>
          <p:cNvPicPr>
            <a:picLocks noChangeAspect="1"/>
          </p:cNvPicPr>
          <p:nvPr/>
        </p:nvPicPr>
        <p:blipFill>
          <a:blip r:embed="rId2"/>
          <a:stretch>
            <a:fillRect/>
          </a:stretch>
        </p:blipFill>
        <p:spPr>
          <a:xfrm>
            <a:off x="2095500" y="1714500"/>
            <a:ext cx="4143375" cy="4929188"/>
          </a:xfrm>
          <a:prstGeom prst="rect">
            <a:avLst/>
          </a:prstGeom>
          <a:noFill/>
          <a:ln w="9525">
            <a:noFill/>
          </a:ln>
        </p:spPr>
      </p:pic>
      <p:sp>
        <p:nvSpPr>
          <p:cNvPr id="23556" name="TextBox 2"/>
          <p:cNvSpPr txBox="1">
            <a:spLocks noChangeArrowheads="1"/>
          </p:cNvSpPr>
          <p:nvPr/>
        </p:nvSpPr>
        <p:spPr bwMode="auto">
          <a:xfrm>
            <a:off x="967414" y="692134"/>
            <a:ext cx="2714644"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旋转扣件检测报告</a:t>
            </a:r>
          </a:p>
        </p:txBody>
      </p:sp>
      <p:sp>
        <p:nvSpPr>
          <p:cNvPr id="7" name="矩形 6"/>
          <p:cNvSpPr/>
          <p:nvPr/>
        </p:nvSpPr>
        <p:spPr>
          <a:xfrm>
            <a:off x="6953250" y="2643188"/>
            <a:ext cx="2714625" cy="829945"/>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、样品类别</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必须标明旋转扣件。</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238375" y="5429250"/>
            <a:ext cx="2786063" cy="2857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2166938" y="2357438"/>
            <a:ext cx="3071813"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5881688" y="3571875"/>
            <a:ext cx="285750" cy="150018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6953250" y="3644900"/>
            <a:ext cx="2714625" cy="1568450"/>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、评定、检测结论</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评定、结论等</a:t>
            </a: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linds(horizontal)">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1"/>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0"/>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2"/>
                                        </p:tgtEl>
                                      </p:cBhvr>
                                    </p:animEffect>
                                  </p:childTnLst>
                                </p:cTn>
                              </p:par>
                              <p:par>
                                <p:cTn id="52" presetID="25"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7" dur="1000" fill="hold"/>
                                        <p:tgtEl>
                                          <p:spTgt spid="9"/>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我的文档\脚手架细则截图\17密目式安全网检测报告.jpg"/>
          <p:cNvPicPr>
            <a:picLocks noChangeAspect="1"/>
          </p:cNvPicPr>
          <p:nvPr/>
        </p:nvPicPr>
        <p:blipFill>
          <a:blip r:embed="rId2"/>
          <a:stretch>
            <a:fillRect/>
          </a:stretch>
        </p:blipFill>
        <p:spPr>
          <a:xfrm>
            <a:off x="2095500" y="1714500"/>
            <a:ext cx="4143375" cy="4929188"/>
          </a:xfrm>
          <a:prstGeom prst="rect">
            <a:avLst/>
          </a:prstGeom>
          <a:noFill/>
          <a:ln w="9525">
            <a:noFill/>
          </a:ln>
        </p:spPr>
      </p:pic>
      <p:sp>
        <p:nvSpPr>
          <p:cNvPr id="24580" name="TextBox 2"/>
          <p:cNvSpPr txBox="1">
            <a:spLocks noChangeArrowheads="1"/>
          </p:cNvSpPr>
          <p:nvPr/>
        </p:nvSpPr>
        <p:spPr bwMode="auto">
          <a:xfrm>
            <a:off x="1065517" y="708644"/>
            <a:ext cx="3857652"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密目网式安全立网检测报告</a:t>
            </a:r>
          </a:p>
        </p:txBody>
      </p:sp>
      <p:sp>
        <p:nvSpPr>
          <p:cNvPr id="10" name="矩形 9"/>
          <p:cNvSpPr/>
          <p:nvPr/>
        </p:nvSpPr>
        <p:spPr>
          <a:xfrm>
            <a:off x="2238375" y="5072063"/>
            <a:ext cx="2786063" cy="64293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2166938" y="2857500"/>
            <a:ext cx="1928813" cy="21431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5667375" y="3929063"/>
            <a:ext cx="428625" cy="128587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2"/>
          <p:cNvSpPr/>
          <p:nvPr/>
        </p:nvSpPr>
        <p:spPr>
          <a:xfrm>
            <a:off x="6953250" y="2536825"/>
            <a:ext cx="2714625"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、样品名称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必须标明密目网式安全立网。</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6953250" y="3930650"/>
            <a:ext cx="2714625" cy="1568450"/>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、评定、检测结论</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评定、结论等</a:t>
            </a: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linds(horizontal)">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1"/>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0"/>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2"/>
                                        </p:tgtEl>
                                      </p:cBhvr>
                                    </p:animEffect>
                                  </p:childTnLst>
                                </p:cTn>
                              </p:par>
                              <p:par>
                                <p:cTn id="52" presetID="25"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7" dur="1000" fill="hold"/>
                                        <p:tgtEl>
                                          <p:spTgt spid="9"/>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P spid="13" grpId="0" bldLvl="0" animBg="1"/>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2"/>
          <p:cNvSpPr txBox="1">
            <a:spLocks noChangeArrowheads="1"/>
          </p:cNvSpPr>
          <p:nvPr/>
        </p:nvSpPr>
        <p:spPr bwMode="auto">
          <a:xfrm>
            <a:off x="1027104" y="709599"/>
            <a:ext cx="2643206"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安全平网检测报告</a:t>
            </a:r>
          </a:p>
        </p:txBody>
      </p:sp>
      <p:sp>
        <p:nvSpPr>
          <p:cNvPr id="7" name="矩形 6"/>
          <p:cNvSpPr/>
          <p:nvPr/>
        </p:nvSpPr>
        <p:spPr>
          <a:xfrm>
            <a:off x="6953250" y="2643188"/>
            <a:ext cx="2857500" cy="1198880"/>
          </a:xfrm>
          <a:prstGeom prst="rect">
            <a:avLst/>
          </a:prstGeom>
          <a:solidFill>
            <a:srgbClr val="92D05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、样品名称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必须标明安全网或安全平网。</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26629" name="Picture 9" descr="D:\我的文档\脚手架细则截图\18安全平网检测报告.jpg"/>
          <p:cNvPicPr>
            <a:picLocks noChangeAspect="1"/>
          </p:cNvPicPr>
          <p:nvPr/>
        </p:nvPicPr>
        <p:blipFill>
          <a:blip r:embed="rId2"/>
          <a:stretch>
            <a:fillRect/>
          </a:stretch>
        </p:blipFill>
        <p:spPr>
          <a:xfrm>
            <a:off x="2166938" y="1643063"/>
            <a:ext cx="4143375" cy="4929187"/>
          </a:xfrm>
          <a:prstGeom prst="rect">
            <a:avLst/>
          </a:prstGeom>
          <a:noFill/>
          <a:ln w="9525">
            <a:noFill/>
          </a:ln>
        </p:spPr>
      </p:pic>
      <p:sp>
        <p:nvSpPr>
          <p:cNvPr id="6" name="矩形 5"/>
          <p:cNvSpPr/>
          <p:nvPr/>
        </p:nvSpPr>
        <p:spPr>
          <a:xfrm>
            <a:off x="2238375" y="2786063"/>
            <a:ext cx="1928813" cy="28575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2238375" y="5143500"/>
            <a:ext cx="3143250" cy="64293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5738813" y="3929063"/>
            <a:ext cx="428625" cy="128587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6953250" y="3943350"/>
            <a:ext cx="2857500" cy="1198880"/>
          </a:xfrm>
          <a:prstGeom prst="rect">
            <a:avLst/>
          </a:prstGeom>
          <a:solidFill>
            <a:srgbClr val="00B0F0"/>
          </a:solidFill>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、评定、检测结论</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评定、结论等</a:t>
            </a:r>
            <a:r>
              <a:rPr kumimoji="0" lang="zh-CN" altLang="en-US"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必须合格。</a:t>
            </a:r>
            <a:endParaRPr kumimoji="0" lang="en-US" altLang="zh-CN" sz="2400" b="1"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blinds(horizontal)">
                                      <p:cBhvr>
                                        <p:cTn id="7" dur="500"/>
                                        <p:tgtEl>
                                          <p:spTgt spid="26629"/>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6"/>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par>
                                <p:cTn id="42" presetID="25"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9"/>
                                        </p:tgtEl>
                                      </p:cBhvr>
                                    </p:animEffect>
                                  </p:childTnLst>
                                </p:cTn>
                              </p:par>
                              <p:par>
                                <p:cTn id="52" presetID="25"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7" dur="1000" fill="hold"/>
                                        <p:tgtEl>
                                          <p:spTgt spid="10"/>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6" grpId="0" bldLvl="0" animBg="1"/>
      <p:bldP spid="8" grpId="0" bldLvl="0" animBg="1"/>
      <p:bldP spid="9" grpId="0" bldLvl="0" animBg="1"/>
      <p:bldP spid="1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2759211"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04</a:t>
            </a:r>
          </a:p>
        </p:txBody>
      </p:sp>
      <p:sp>
        <p:nvSpPr>
          <p:cNvPr id="4" name="MH_Title"/>
          <p:cNvSpPr/>
          <p:nvPr>
            <p:custDataLst>
              <p:tags r:id="rId1"/>
            </p:custDataLst>
          </p:nvPr>
        </p:nvSpPr>
        <p:spPr>
          <a:xfrm>
            <a:off x="2759075" y="2487930"/>
            <a:ext cx="5902325"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进 场 材 料 要 求</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38530" y="440690"/>
            <a:ext cx="10515600" cy="4351338"/>
          </a:xfrm>
        </p:spPr>
        <p:txBody>
          <a:bodyPr/>
          <a:lstStyle/>
          <a:p>
            <a:pPr marL="0" indent="0">
              <a:lnSpc>
                <a:spcPct val="200000"/>
              </a:lnSpc>
              <a:buNone/>
            </a:pPr>
            <a:r>
              <a:rPr lang="zh-CN" altLang="en-US" dirty="0"/>
              <a:t>    </a:t>
            </a:r>
          </a:p>
        </p:txBody>
      </p:sp>
      <p:sp>
        <p:nvSpPr>
          <p:cNvPr id="15" name="TextBox 2"/>
          <p:cNvSpPr txBox="1"/>
          <p:nvPr/>
        </p:nvSpPr>
        <p:spPr>
          <a:xfrm>
            <a:off x="585788" y="1306830"/>
            <a:ext cx="5072062" cy="461963"/>
          </a:xfrm>
          <a:prstGeom prst="rect">
            <a:avLst/>
          </a:prstGeom>
          <a:noFill/>
          <a:ln w="9525">
            <a:noFill/>
          </a:ln>
        </p:spPr>
        <p:txBody>
          <a:bodyPr>
            <a:spAutoFit/>
          </a:bodyPr>
          <a:lstStyle/>
          <a:p>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）进场钢管必须做</a:t>
            </a:r>
            <a:r>
              <a:rPr lang="zh-CN" altLang="en-US" sz="2400" b="1" dirty="0">
                <a:solidFill>
                  <a:srgbClr val="FF0000"/>
                </a:solidFill>
                <a:latin typeface="微软雅黑" panose="020B0503020204020204" pitchFamily="34" charset="-122"/>
                <a:ea typeface="微软雅黑" panose="020B0503020204020204" pitchFamily="34" charset="-122"/>
              </a:rPr>
              <a:t>铁红色防锈</a:t>
            </a:r>
            <a:r>
              <a:rPr lang="zh-CN" altLang="en-US" sz="2400" b="1" dirty="0">
                <a:latin typeface="微软雅黑" panose="020B0503020204020204" pitchFamily="34" charset="-122"/>
                <a:ea typeface="微软雅黑" panose="020B0503020204020204" pitchFamily="34" charset="-122"/>
              </a:rPr>
              <a:t>处理。</a:t>
            </a:r>
            <a:endParaRPr lang="en-US" altLang="zh-CN" sz="2400" b="1" dirty="0">
              <a:latin typeface="微软雅黑" panose="020B0503020204020204" pitchFamily="34" charset="-122"/>
              <a:ea typeface="微软雅黑" panose="020B0503020204020204" pitchFamily="34" charset="-122"/>
            </a:endParaRPr>
          </a:p>
        </p:txBody>
      </p:sp>
      <p:pic>
        <p:nvPicPr>
          <p:cNvPr id="28683" name="Picture 11" descr="C:\Documents and Settings\Administrator\桌面\铁红色钢管.jpg"/>
          <p:cNvPicPr>
            <a:picLocks noChangeAspect="1"/>
          </p:cNvPicPr>
          <p:nvPr/>
        </p:nvPicPr>
        <p:blipFill>
          <a:blip r:embed="rId2"/>
          <a:stretch>
            <a:fillRect/>
          </a:stretch>
        </p:blipFill>
        <p:spPr>
          <a:xfrm>
            <a:off x="6468745" y="559435"/>
            <a:ext cx="2480310" cy="1855470"/>
          </a:xfrm>
          <a:prstGeom prst="rect">
            <a:avLst/>
          </a:prstGeom>
          <a:noFill/>
          <a:ln w="9525">
            <a:noFill/>
          </a:ln>
        </p:spPr>
      </p:pic>
      <p:sp>
        <p:nvSpPr>
          <p:cNvPr id="16" name="TextBox 2"/>
          <p:cNvSpPr txBox="1"/>
          <p:nvPr/>
        </p:nvSpPr>
        <p:spPr>
          <a:xfrm>
            <a:off x="586105" y="2517458"/>
            <a:ext cx="6500813" cy="461962"/>
          </a:xfrm>
          <a:prstGeom prst="rect">
            <a:avLst/>
          </a:prstGeom>
          <a:noFill/>
          <a:ln w="9525">
            <a:noFill/>
          </a:ln>
        </p:spPr>
        <p:txBody>
          <a:bodyPr>
            <a:spAutoFit/>
          </a:bodyPr>
          <a:lstStyle/>
          <a:p>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）临边防护、剪刀撑钢管必须做</a:t>
            </a:r>
            <a:r>
              <a:rPr lang="zh-CN" altLang="en-US" sz="2400" b="1" dirty="0">
                <a:solidFill>
                  <a:srgbClr val="FF0000"/>
                </a:solidFill>
                <a:latin typeface="微软雅黑" panose="020B0503020204020204" pitchFamily="34" charset="-122"/>
                <a:ea typeface="微软雅黑" panose="020B0503020204020204" pitchFamily="34" charset="-122"/>
              </a:rPr>
              <a:t>红白相间</a:t>
            </a:r>
            <a:r>
              <a:rPr lang="zh-CN" altLang="en-US" sz="2400" b="1" dirty="0">
                <a:latin typeface="微软雅黑" panose="020B0503020204020204" pitchFamily="34" charset="-122"/>
                <a:ea typeface="微软雅黑" panose="020B0503020204020204" pitchFamily="34" charset="-122"/>
              </a:rPr>
              <a:t>处理。</a:t>
            </a:r>
            <a:endParaRPr lang="en-US" altLang="zh-CN" sz="2400" b="1" dirty="0">
              <a:latin typeface="微软雅黑" panose="020B0503020204020204" pitchFamily="34" charset="-122"/>
              <a:ea typeface="微软雅黑" panose="020B0503020204020204" pitchFamily="34" charset="-122"/>
            </a:endParaRPr>
          </a:p>
        </p:txBody>
      </p:sp>
      <p:pic>
        <p:nvPicPr>
          <p:cNvPr id="28684" name="Picture 12" descr="C:\Documents and Settings\Administrator\桌面\红白防护栏杆.jpg"/>
          <p:cNvPicPr>
            <a:picLocks noChangeAspect="1"/>
          </p:cNvPicPr>
          <p:nvPr/>
        </p:nvPicPr>
        <p:blipFill>
          <a:blip r:embed="rId3"/>
          <a:stretch>
            <a:fillRect/>
          </a:stretch>
        </p:blipFill>
        <p:spPr>
          <a:xfrm>
            <a:off x="7277418" y="2797810"/>
            <a:ext cx="1671637" cy="1262063"/>
          </a:xfrm>
          <a:prstGeom prst="rect">
            <a:avLst/>
          </a:prstGeom>
          <a:noFill/>
          <a:ln w="9525">
            <a:noFill/>
          </a:ln>
        </p:spPr>
      </p:pic>
      <p:pic>
        <p:nvPicPr>
          <p:cNvPr id="28685" name="Picture 13" descr="C:\Documents and Settings\Administrator\桌面\红白剪刀撑.jpg"/>
          <p:cNvPicPr>
            <a:picLocks noChangeAspect="1"/>
          </p:cNvPicPr>
          <p:nvPr/>
        </p:nvPicPr>
        <p:blipFill>
          <a:blip r:embed="rId4"/>
          <a:stretch>
            <a:fillRect/>
          </a:stretch>
        </p:blipFill>
        <p:spPr>
          <a:xfrm>
            <a:off x="9297035" y="2797810"/>
            <a:ext cx="1685925" cy="1238250"/>
          </a:xfrm>
          <a:prstGeom prst="rect">
            <a:avLst/>
          </a:prstGeom>
          <a:noFill/>
          <a:ln w="9525">
            <a:noFill/>
          </a:ln>
        </p:spPr>
      </p:pic>
      <p:sp>
        <p:nvSpPr>
          <p:cNvPr id="26626" name="矩形 3"/>
          <p:cNvSpPr/>
          <p:nvPr/>
        </p:nvSpPr>
        <p:spPr>
          <a:xfrm>
            <a:off x="293688" y="476250"/>
            <a:ext cx="4094480" cy="521970"/>
          </a:xfrm>
          <a:prstGeom prst="rect">
            <a:avLst/>
          </a:prstGeom>
          <a:gradFill>
            <a:gsLst>
              <a:gs pos="0">
                <a:srgbClr val="7B32B2"/>
              </a:gs>
              <a:gs pos="100000">
                <a:srgbClr val="401A5D"/>
              </a:gs>
            </a:gsLst>
            <a:lin ang="5400000" scaled="0"/>
          </a:gradFill>
          <a:ln w="9525">
            <a:noFill/>
          </a:ln>
        </p:spPr>
        <p:txBody>
          <a:bodyPr wrap="none">
            <a:spAutoFit/>
          </a:bodyPr>
          <a:lstStyle/>
          <a:p>
            <a:pPr eaLnBrk="0" hangingPunct="0"/>
            <a:r>
              <a:rPr lang="zh-CN" altLang="en-US" sz="2800" dirty="0">
                <a:solidFill>
                  <a:schemeClr val="bg1"/>
                </a:solidFill>
                <a:latin typeface="Arial" panose="020B0604020202020204" pitchFamily="34" charset="0"/>
                <a:ea typeface="微软雅黑" panose="020B0503020204020204" pitchFamily="34" charset="-122"/>
              </a:rPr>
              <a:t>钢管必须达到以下要求：</a:t>
            </a:r>
          </a:p>
        </p:txBody>
      </p:sp>
      <p:sp>
        <p:nvSpPr>
          <p:cNvPr id="4" name="TextBox 2"/>
          <p:cNvSpPr txBox="1"/>
          <p:nvPr/>
        </p:nvSpPr>
        <p:spPr>
          <a:xfrm>
            <a:off x="586105" y="4290695"/>
            <a:ext cx="7101840" cy="829945"/>
          </a:xfrm>
          <a:prstGeom prst="rect">
            <a:avLst/>
          </a:prstGeom>
          <a:noFill/>
          <a:ln w="9525">
            <a:noFill/>
          </a:ln>
        </p:spPr>
        <p:txBody>
          <a:bodyPr wrap="square">
            <a:spAutoFit/>
          </a:bodyPr>
          <a:lstStyle/>
          <a:p>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）进场钢管不得出现</a:t>
            </a:r>
            <a:r>
              <a:rPr lang="zh-CN" altLang="en-US" sz="2400" b="1" dirty="0">
                <a:solidFill>
                  <a:srgbClr val="FF0000"/>
                </a:solidFill>
                <a:latin typeface="微软雅黑" panose="020B0503020204020204" pitchFamily="34" charset="-122"/>
                <a:ea typeface="微软雅黑" panose="020B0503020204020204" pitchFamily="34" charset="-122"/>
              </a:rPr>
              <a:t>孔洞、锈蚀、裂缝、混凝土包裹、弯曲变形等</a:t>
            </a:r>
            <a:r>
              <a:rPr lang="zh-CN" altLang="en-US" sz="2400" b="1" dirty="0">
                <a:latin typeface="微软雅黑" panose="020B0503020204020204" pitchFamily="34" charset="-122"/>
                <a:ea typeface="微软雅黑" panose="020B0503020204020204" pitchFamily="34" charset="-122"/>
              </a:rPr>
              <a:t>现象。</a:t>
            </a:r>
            <a:endParaRPr lang="en-US" altLang="zh-CN" sz="2400" b="1" dirty="0">
              <a:latin typeface="微软雅黑" panose="020B0503020204020204" pitchFamily="34" charset="-122"/>
              <a:ea typeface="微软雅黑" panose="020B0503020204020204" pitchFamily="34" charset="-122"/>
            </a:endParaRPr>
          </a:p>
        </p:txBody>
      </p:sp>
      <p:pic>
        <p:nvPicPr>
          <p:cNvPr id="10" name="Picture 10" descr="C:\Documents and Settings\Administrator\桌面\锈蚀钢管.jpg"/>
          <p:cNvPicPr>
            <a:picLocks noChangeAspect="1"/>
          </p:cNvPicPr>
          <p:nvPr/>
        </p:nvPicPr>
        <p:blipFill>
          <a:blip r:embed="rId5"/>
          <a:stretch>
            <a:fillRect/>
          </a:stretch>
        </p:blipFill>
        <p:spPr>
          <a:xfrm>
            <a:off x="5770245" y="4966018"/>
            <a:ext cx="1643063" cy="1285875"/>
          </a:xfrm>
          <a:prstGeom prst="rect">
            <a:avLst/>
          </a:prstGeom>
          <a:noFill/>
          <a:ln w="9525">
            <a:noFill/>
          </a:ln>
        </p:spPr>
      </p:pic>
      <p:pic>
        <p:nvPicPr>
          <p:cNvPr id="67586" name="Picture 2" descr="C:\Documents and Settings\Administrator\桌面\锈蚀钢管1.jpg"/>
          <p:cNvPicPr>
            <a:picLocks noChangeAspect="1"/>
          </p:cNvPicPr>
          <p:nvPr/>
        </p:nvPicPr>
        <p:blipFill>
          <a:blip r:embed="rId6"/>
          <a:stretch>
            <a:fillRect/>
          </a:stretch>
        </p:blipFill>
        <p:spPr>
          <a:xfrm>
            <a:off x="8266430" y="4966018"/>
            <a:ext cx="1643063" cy="1285875"/>
          </a:xfrm>
          <a:prstGeom prst="rect">
            <a:avLst/>
          </a:prstGeom>
          <a:noFill/>
          <a:ln w="9525">
            <a:noFill/>
          </a:ln>
        </p:spPr>
      </p:pic>
      <p:pic>
        <p:nvPicPr>
          <p:cNvPr id="16398" name="图片 7"/>
          <p:cNvPicPr>
            <a:picLocks noChangeAspect="1"/>
          </p:cNvPicPr>
          <p:nvPr/>
        </p:nvPicPr>
        <p:blipFill>
          <a:blip r:embed="rId7"/>
          <a:stretch>
            <a:fillRect/>
          </a:stretch>
        </p:blipFill>
        <p:spPr>
          <a:xfrm>
            <a:off x="2540" y="5345748"/>
            <a:ext cx="930275" cy="15144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8683"/>
                                        </p:tgtEl>
                                        <p:attrNameLst>
                                          <p:attrName>style.visibility</p:attrName>
                                        </p:attrNameLst>
                                      </p:cBhvr>
                                      <p:to>
                                        <p:strVal val="visible"/>
                                      </p:to>
                                    </p:set>
                                    <p:animEffect transition="in" filter="slide(fromBottom)">
                                      <p:cBhvr>
                                        <p:cTn id="13" dur="1000"/>
                                        <p:tgtEl>
                                          <p:spTgt spid="2868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1000" fill="hold"/>
                                        <p:tgtEl>
                                          <p:spTgt spid="16"/>
                                        </p:tgtEl>
                                        <p:attrNameLst>
                                          <p:attrName>ppt_x</p:attrName>
                                        </p:attrNameLst>
                                      </p:cBhvr>
                                      <p:tavLst>
                                        <p:tav tm="0">
                                          <p:val>
                                            <p:strVal val="0-#ppt_w/2"/>
                                          </p:val>
                                        </p:tav>
                                        <p:tav tm="100000">
                                          <p:val>
                                            <p:strVal val="#ppt_x"/>
                                          </p:val>
                                        </p:tav>
                                      </p:tavLst>
                                    </p:anim>
                                    <p:anim calcmode="lin" valueType="num">
                                      <p:cBhvr additive="base">
                                        <p:cTn id="19"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28684"/>
                                        </p:tgtEl>
                                        <p:attrNameLst>
                                          <p:attrName>style.visibility</p:attrName>
                                        </p:attrNameLst>
                                      </p:cBhvr>
                                      <p:to>
                                        <p:strVal val="visible"/>
                                      </p:to>
                                    </p:set>
                                    <p:animEffect transition="in" filter="slide(fromBottom)">
                                      <p:cBhvr>
                                        <p:cTn id="24" dur="1000"/>
                                        <p:tgtEl>
                                          <p:spTgt spid="28684"/>
                                        </p:tgtEl>
                                      </p:cBhvr>
                                    </p:animEffect>
                                  </p:childTnLst>
                                </p:cTn>
                              </p:par>
                              <p:par>
                                <p:cTn id="25" presetID="12" presetClass="entr" presetSubtype="4" fill="hold" nodeType="withEffect">
                                  <p:stCondLst>
                                    <p:cond delay="0"/>
                                  </p:stCondLst>
                                  <p:childTnLst>
                                    <p:set>
                                      <p:cBhvr>
                                        <p:cTn id="26" dur="1" fill="hold">
                                          <p:stCondLst>
                                            <p:cond delay="0"/>
                                          </p:stCondLst>
                                        </p:cTn>
                                        <p:tgtEl>
                                          <p:spTgt spid="28685"/>
                                        </p:tgtEl>
                                        <p:attrNameLst>
                                          <p:attrName>style.visibility</p:attrName>
                                        </p:attrNameLst>
                                      </p:cBhvr>
                                      <p:to>
                                        <p:strVal val="visible"/>
                                      </p:to>
                                    </p:set>
                                    <p:animEffect transition="in" filter="slide(fromBottom)">
                                      <p:cBhvr>
                                        <p:cTn id="27" dur="1000"/>
                                        <p:tgtEl>
                                          <p:spTgt spid="28685"/>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1000" fill="hold"/>
                                        <p:tgtEl>
                                          <p:spTgt spid="4"/>
                                        </p:tgtEl>
                                        <p:attrNameLst>
                                          <p:attrName>ppt_x</p:attrName>
                                        </p:attrNameLst>
                                      </p:cBhvr>
                                      <p:tavLst>
                                        <p:tav tm="0">
                                          <p:val>
                                            <p:strVal val="0-#ppt_w/2"/>
                                          </p:val>
                                        </p:tav>
                                        <p:tav tm="100000">
                                          <p:val>
                                            <p:strVal val="#ppt_x"/>
                                          </p:val>
                                        </p:tav>
                                      </p:tavLst>
                                    </p:anim>
                                    <p:anim calcmode="lin" valueType="num">
                                      <p:cBhvr additive="base">
                                        <p:cTn id="31" dur="1000" fill="hold"/>
                                        <p:tgtEl>
                                          <p:spTgt spid="4"/>
                                        </p:tgtEl>
                                        <p:attrNameLst>
                                          <p:attrName>ppt_y</p:attrName>
                                        </p:attrNameLst>
                                      </p:cBhvr>
                                      <p:tavLst>
                                        <p:tav tm="0">
                                          <p:val>
                                            <p:strVal val="#ppt_y"/>
                                          </p:val>
                                        </p:tav>
                                        <p:tav tm="100000">
                                          <p:val>
                                            <p:strVal val="#ppt_y"/>
                                          </p:val>
                                        </p:tav>
                                      </p:tavLst>
                                    </p:anim>
                                  </p:childTnLst>
                                </p:cTn>
                              </p:par>
                              <p:par>
                                <p:cTn id="32" presetID="1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lide(fromBottom)">
                                      <p:cBhvr>
                                        <p:cTn id="34" dur="10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67586"/>
                                        </p:tgtEl>
                                        <p:attrNameLst>
                                          <p:attrName>style.visibility</p:attrName>
                                        </p:attrNameLst>
                                      </p:cBhvr>
                                      <p:to>
                                        <p:strVal val="visible"/>
                                      </p:to>
                                    </p:set>
                                    <p:animEffect transition="in" filter="slide(fromBottom)">
                                      <p:cBhvr>
                                        <p:cTn id="37" dur="1000"/>
                                        <p:tgtEl>
                                          <p:spTgt spid="6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38530" y="440690"/>
            <a:ext cx="10515600" cy="4351338"/>
          </a:xfrm>
        </p:spPr>
        <p:txBody>
          <a:bodyPr/>
          <a:lstStyle/>
          <a:p>
            <a:pPr marL="0" indent="0">
              <a:lnSpc>
                <a:spcPct val="200000"/>
              </a:lnSpc>
              <a:buNone/>
            </a:pPr>
            <a:r>
              <a:rPr lang="zh-CN" altLang="en-US" dirty="0"/>
              <a:t>    </a:t>
            </a:r>
          </a:p>
        </p:txBody>
      </p:sp>
      <p:sp>
        <p:nvSpPr>
          <p:cNvPr id="26626" name="矩形 3"/>
          <p:cNvSpPr/>
          <p:nvPr/>
        </p:nvSpPr>
        <p:spPr>
          <a:xfrm>
            <a:off x="293688" y="476250"/>
            <a:ext cx="4094480" cy="521970"/>
          </a:xfrm>
          <a:prstGeom prst="rect">
            <a:avLst/>
          </a:prstGeom>
          <a:gradFill>
            <a:gsLst>
              <a:gs pos="0">
                <a:srgbClr val="7B32B2"/>
              </a:gs>
              <a:gs pos="100000">
                <a:srgbClr val="401A5D"/>
              </a:gs>
            </a:gsLst>
            <a:lin ang="5400000" scaled="0"/>
          </a:gradFill>
          <a:ln w="9525">
            <a:noFill/>
          </a:ln>
        </p:spPr>
        <p:txBody>
          <a:bodyPr wrap="none">
            <a:spAutoFit/>
          </a:bodyPr>
          <a:lstStyle/>
          <a:p>
            <a:pPr eaLnBrk="0" hangingPunct="0"/>
            <a:r>
              <a:rPr lang="zh-CN" altLang="en-US" sz="2800" dirty="0">
                <a:solidFill>
                  <a:schemeClr val="bg1"/>
                </a:solidFill>
                <a:latin typeface="Arial" panose="020B0604020202020204" pitchFamily="34" charset="0"/>
                <a:ea typeface="微软雅黑" panose="020B0503020204020204" pitchFamily="34" charset="-122"/>
              </a:rPr>
              <a:t>扣件必须达到以下要求：</a:t>
            </a:r>
          </a:p>
        </p:txBody>
      </p:sp>
      <p:sp>
        <p:nvSpPr>
          <p:cNvPr id="18" name="TextBox 2"/>
          <p:cNvSpPr txBox="1"/>
          <p:nvPr/>
        </p:nvSpPr>
        <p:spPr>
          <a:xfrm>
            <a:off x="428625" y="1450975"/>
            <a:ext cx="8143875" cy="460375"/>
          </a:xfrm>
          <a:prstGeom prst="rect">
            <a:avLst/>
          </a:prstGeom>
          <a:noFill/>
          <a:ln w="9525">
            <a:noFill/>
          </a:ln>
        </p:spPr>
        <p:txBody>
          <a:bodyPr>
            <a:spAutoFit/>
          </a:bodyPr>
          <a:lstStyle/>
          <a:p>
            <a:r>
              <a:rPr lang="zh-CN" altLang="en-US" sz="2400" b="1" dirty="0">
                <a:latin typeface="微软雅黑" panose="020B0503020204020204" pitchFamily="34" charset="-122"/>
                <a:ea typeface="微软雅黑" panose="020B0503020204020204" pitchFamily="34" charset="-122"/>
              </a:rPr>
              <a:t>进场扣件不得出现</a:t>
            </a:r>
            <a:r>
              <a:rPr lang="zh-CN" altLang="en-US" sz="2400" b="1" dirty="0">
                <a:solidFill>
                  <a:srgbClr val="FF0000"/>
                </a:solidFill>
                <a:latin typeface="微软雅黑" panose="020B0503020204020204" pitchFamily="34" charset="-122"/>
                <a:ea typeface="微软雅黑" panose="020B0503020204020204" pitchFamily="34" charset="-122"/>
              </a:rPr>
              <a:t>裂痕、滑丝、变形、锈蚀严重</a:t>
            </a:r>
            <a:r>
              <a:rPr lang="zh-CN" altLang="en-US" sz="2400" b="1" dirty="0">
                <a:latin typeface="微软雅黑" panose="020B0503020204020204" pitchFamily="34" charset="-122"/>
                <a:ea typeface="微软雅黑" panose="020B0503020204020204" pitchFamily="34" charset="-122"/>
              </a:rPr>
              <a:t>等现象。</a:t>
            </a:r>
            <a:endParaRPr lang="en-US" altLang="zh-CN" sz="2400" b="1" dirty="0">
              <a:latin typeface="微软雅黑" panose="020B0503020204020204" pitchFamily="34" charset="-122"/>
              <a:ea typeface="微软雅黑" panose="020B0503020204020204" pitchFamily="34" charset="-122"/>
            </a:endParaRPr>
          </a:p>
        </p:txBody>
      </p:sp>
      <p:pic>
        <p:nvPicPr>
          <p:cNvPr id="5" name="Picture 11" descr="C:\Documents and Settings\Administrator\桌面\断裂扣件.jpg"/>
          <p:cNvPicPr>
            <a:picLocks noChangeAspect="1"/>
          </p:cNvPicPr>
          <p:nvPr/>
        </p:nvPicPr>
        <p:blipFill>
          <a:blip r:embed="rId2"/>
          <a:stretch>
            <a:fillRect/>
          </a:stretch>
        </p:blipFill>
        <p:spPr>
          <a:xfrm>
            <a:off x="1093470" y="2317115"/>
            <a:ext cx="2495550" cy="1747838"/>
          </a:xfrm>
          <a:prstGeom prst="rect">
            <a:avLst/>
          </a:prstGeom>
          <a:noFill/>
          <a:ln w="9525">
            <a:noFill/>
          </a:ln>
        </p:spPr>
      </p:pic>
      <p:pic>
        <p:nvPicPr>
          <p:cNvPr id="28687" name="Picture 15"/>
          <p:cNvPicPr>
            <a:picLocks noChangeAspect="1"/>
          </p:cNvPicPr>
          <p:nvPr/>
        </p:nvPicPr>
        <p:blipFill>
          <a:blip r:embed="rId3"/>
          <a:stretch>
            <a:fillRect/>
          </a:stretch>
        </p:blipFill>
        <p:spPr>
          <a:xfrm>
            <a:off x="4512310" y="2074545"/>
            <a:ext cx="2690813" cy="2357438"/>
          </a:xfrm>
          <a:prstGeom prst="rect">
            <a:avLst/>
          </a:prstGeom>
          <a:noFill/>
          <a:ln w="9525">
            <a:noFill/>
          </a:ln>
        </p:spPr>
      </p:pic>
      <p:sp>
        <p:nvSpPr>
          <p:cNvPr id="4" name="文本框 3"/>
          <p:cNvSpPr txBox="1"/>
          <p:nvPr/>
        </p:nvSpPr>
        <p:spPr>
          <a:xfrm>
            <a:off x="7203440" y="381635"/>
            <a:ext cx="4465955" cy="922020"/>
          </a:xfrm>
          <a:prstGeom prst="rect">
            <a:avLst/>
          </a:prstGeom>
          <a:noFill/>
        </p:spPr>
        <p:txBody>
          <a:bodyPr wrap="square" rtlCol="0" anchor="t">
            <a:spAutoFit/>
          </a:bodyPr>
          <a:lstStyle/>
          <a:p>
            <a:pPr>
              <a:buNone/>
            </a:pPr>
            <a:r>
              <a:rPr lang="en-US" altLang="zh-CN" dirty="0">
                <a:solidFill>
                  <a:srgbClr val="7030A0"/>
                </a:solidFill>
                <a:sym typeface="+mn-ea"/>
              </a:rPr>
              <a:t>    </a:t>
            </a:r>
            <a:r>
              <a:rPr lang="zh-CN" altLang="en-US" dirty="0">
                <a:solidFill>
                  <a:srgbClr val="7030A0"/>
                </a:solidFill>
                <a:sym typeface="+mn-ea"/>
              </a:rPr>
              <a:t>应有生产许可证、质量检测报告、产品质量合格证、复试报告；不允许有裂缝、变形、螺栓滑丝。</a:t>
            </a:r>
          </a:p>
        </p:txBody>
      </p:sp>
      <p:sp>
        <p:nvSpPr>
          <p:cNvPr id="6" name="文本框 5"/>
          <p:cNvSpPr txBox="1"/>
          <p:nvPr/>
        </p:nvSpPr>
        <p:spPr>
          <a:xfrm>
            <a:off x="8648065" y="2074545"/>
            <a:ext cx="2540000" cy="922020"/>
          </a:xfrm>
          <a:prstGeom prst="rect">
            <a:avLst/>
          </a:prstGeom>
          <a:noFill/>
        </p:spPr>
        <p:txBody>
          <a:bodyPr wrap="square" rtlCol="0" anchor="t">
            <a:spAutoFit/>
          </a:bodyPr>
          <a:lstStyle/>
          <a:p>
            <a:r>
              <a:rPr lang="zh-CN" altLang="en-US" b="1" dirty="0">
                <a:solidFill>
                  <a:srgbClr val="7030A0"/>
                </a:solidFill>
                <a:latin typeface="宋体" panose="02010600030101010101" pitchFamily="2" charset="-122"/>
                <a:ea typeface="宋体" panose="02010600030101010101" pitchFamily="2" charset="-122"/>
                <a:sym typeface="+mn-ea"/>
              </a:rPr>
              <a:t>对接扣件：</a:t>
            </a:r>
            <a:endParaRPr lang="zh-CN" altLang="en-US" b="1" dirty="0">
              <a:solidFill>
                <a:srgbClr val="7030A0"/>
              </a:solidFill>
              <a:latin typeface="宋体" panose="02010600030101010101" pitchFamily="2" charset="-122"/>
              <a:ea typeface="宋体" panose="02010600030101010101" pitchFamily="2" charset="-122"/>
            </a:endParaRPr>
          </a:p>
          <a:p>
            <a:r>
              <a:rPr lang="zh-CN" altLang="en-US" b="1" dirty="0">
                <a:solidFill>
                  <a:srgbClr val="7030A0"/>
                </a:solidFill>
                <a:latin typeface="宋体" panose="02010600030101010101" pitchFamily="2" charset="-122"/>
                <a:ea typeface="宋体" panose="02010600030101010101" pitchFamily="2" charset="-122"/>
                <a:sym typeface="+mn-ea"/>
              </a:rPr>
              <a:t>承载力设计值：</a:t>
            </a:r>
            <a:endParaRPr lang="zh-CN" altLang="en-US" b="1" dirty="0">
              <a:solidFill>
                <a:srgbClr val="7030A0"/>
              </a:solidFill>
              <a:latin typeface="宋体" panose="02010600030101010101" pitchFamily="2" charset="-122"/>
              <a:ea typeface="宋体" panose="02010600030101010101" pitchFamily="2" charset="-122"/>
            </a:endParaRPr>
          </a:p>
          <a:p>
            <a:pPr>
              <a:buNone/>
            </a:pPr>
            <a:r>
              <a:rPr lang="zh-CN" altLang="en-US" b="1" dirty="0">
                <a:solidFill>
                  <a:srgbClr val="7030A0"/>
                </a:solidFill>
                <a:latin typeface="宋体" panose="02010600030101010101" pitchFamily="2" charset="-122"/>
                <a:ea typeface="宋体" panose="02010600030101010101" pitchFamily="2" charset="-122"/>
                <a:sym typeface="+mn-ea"/>
              </a:rPr>
              <a:t>   </a:t>
            </a:r>
            <a:r>
              <a:rPr lang="en-US" altLang="zh-CN" b="1">
                <a:solidFill>
                  <a:srgbClr val="7030A0"/>
                </a:solidFill>
                <a:latin typeface="宋体" panose="02010600030101010101" pitchFamily="2" charset="-122"/>
                <a:ea typeface="宋体" panose="02010600030101010101" pitchFamily="2" charset="-122"/>
                <a:sym typeface="+mn-ea"/>
              </a:rPr>
              <a:t>3.2KN </a:t>
            </a:r>
            <a:r>
              <a:rPr lang="zh-CN" altLang="en-US" b="1" dirty="0">
                <a:solidFill>
                  <a:srgbClr val="7030A0"/>
                </a:solidFill>
                <a:latin typeface="宋体" panose="02010600030101010101" pitchFamily="2" charset="-122"/>
                <a:ea typeface="宋体" panose="02010600030101010101" pitchFamily="2" charset="-122"/>
                <a:sym typeface="+mn-ea"/>
              </a:rPr>
              <a:t>（约</a:t>
            </a:r>
            <a:r>
              <a:rPr lang="en-US" altLang="zh-CN" b="1">
                <a:solidFill>
                  <a:srgbClr val="7030A0"/>
                </a:solidFill>
                <a:latin typeface="宋体" panose="02010600030101010101" pitchFamily="2" charset="-122"/>
                <a:ea typeface="宋体" panose="02010600030101010101" pitchFamily="2" charset="-122"/>
                <a:sym typeface="+mn-ea"/>
              </a:rPr>
              <a:t>326</a:t>
            </a:r>
            <a:r>
              <a:rPr lang="zh-CN" altLang="en-US" b="1" dirty="0">
                <a:solidFill>
                  <a:srgbClr val="7030A0"/>
                </a:solidFill>
                <a:latin typeface="宋体" panose="02010600030101010101" pitchFamily="2" charset="-122"/>
                <a:ea typeface="宋体" panose="02010600030101010101" pitchFamily="2" charset="-122"/>
                <a:sym typeface="+mn-ea"/>
              </a:rPr>
              <a:t>公斤）</a:t>
            </a:r>
          </a:p>
        </p:txBody>
      </p:sp>
      <p:sp>
        <p:nvSpPr>
          <p:cNvPr id="7" name="文本框 6"/>
          <p:cNvSpPr txBox="1"/>
          <p:nvPr/>
        </p:nvSpPr>
        <p:spPr>
          <a:xfrm>
            <a:off x="8648065" y="3265805"/>
            <a:ext cx="2540000" cy="922020"/>
          </a:xfrm>
          <a:prstGeom prst="rect">
            <a:avLst/>
          </a:prstGeom>
          <a:noFill/>
        </p:spPr>
        <p:txBody>
          <a:bodyPr wrap="square" rtlCol="0" anchor="t">
            <a:spAutoFit/>
          </a:bodyPr>
          <a:lstStyle/>
          <a:p>
            <a:r>
              <a:rPr lang="zh-CN" altLang="en-US" b="1" dirty="0">
                <a:solidFill>
                  <a:srgbClr val="7030A0"/>
                </a:solidFill>
                <a:latin typeface="宋体" panose="02010600030101010101" pitchFamily="2" charset="-122"/>
                <a:ea typeface="宋体" panose="02010600030101010101" pitchFamily="2" charset="-122"/>
                <a:sym typeface="+mn-ea"/>
              </a:rPr>
              <a:t>旋转扣件：</a:t>
            </a:r>
            <a:endParaRPr lang="zh-CN" altLang="en-US" b="1" dirty="0">
              <a:solidFill>
                <a:srgbClr val="7030A0"/>
              </a:solidFill>
              <a:latin typeface="宋体" panose="02010600030101010101" pitchFamily="2" charset="-122"/>
              <a:ea typeface="宋体" panose="02010600030101010101" pitchFamily="2" charset="-122"/>
            </a:endParaRPr>
          </a:p>
          <a:p>
            <a:r>
              <a:rPr lang="zh-CN" altLang="en-US" b="1" dirty="0">
                <a:solidFill>
                  <a:srgbClr val="7030A0"/>
                </a:solidFill>
                <a:latin typeface="宋体" panose="02010600030101010101" pitchFamily="2" charset="-122"/>
                <a:ea typeface="宋体" panose="02010600030101010101" pitchFamily="2" charset="-122"/>
                <a:sym typeface="+mn-ea"/>
              </a:rPr>
              <a:t>承载力设计值</a:t>
            </a:r>
            <a:endParaRPr lang="zh-CN" altLang="en-US" b="1" dirty="0">
              <a:solidFill>
                <a:srgbClr val="7030A0"/>
              </a:solidFill>
              <a:latin typeface="宋体" panose="02010600030101010101" pitchFamily="2" charset="-122"/>
              <a:ea typeface="宋体" panose="02010600030101010101" pitchFamily="2" charset="-122"/>
            </a:endParaRPr>
          </a:p>
          <a:p>
            <a:pPr>
              <a:buNone/>
            </a:pPr>
            <a:r>
              <a:rPr lang="en-US" altLang="zh-CN" b="1">
                <a:solidFill>
                  <a:srgbClr val="7030A0"/>
                </a:solidFill>
                <a:latin typeface="宋体" panose="02010600030101010101" pitchFamily="2" charset="-122"/>
                <a:ea typeface="宋体" panose="02010600030101010101" pitchFamily="2" charset="-122"/>
                <a:sym typeface="+mn-ea"/>
              </a:rPr>
              <a:t>   8.0KN</a:t>
            </a:r>
            <a:r>
              <a:rPr lang="zh-CN" altLang="en-US" b="1" dirty="0">
                <a:solidFill>
                  <a:srgbClr val="7030A0"/>
                </a:solidFill>
                <a:latin typeface="宋体" panose="02010600030101010101" pitchFamily="2" charset="-122"/>
                <a:ea typeface="宋体" panose="02010600030101010101" pitchFamily="2" charset="-122"/>
                <a:sym typeface="+mn-ea"/>
              </a:rPr>
              <a:t>（约</a:t>
            </a:r>
            <a:r>
              <a:rPr lang="en-US" altLang="zh-CN" b="1">
                <a:solidFill>
                  <a:srgbClr val="7030A0"/>
                </a:solidFill>
                <a:latin typeface="宋体" panose="02010600030101010101" pitchFamily="2" charset="-122"/>
                <a:ea typeface="宋体" panose="02010600030101010101" pitchFamily="2" charset="-122"/>
                <a:sym typeface="+mn-ea"/>
              </a:rPr>
              <a:t>816</a:t>
            </a:r>
            <a:r>
              <a:rPr lang="zh-CN" altLang="en-US" b="1" dirty="0">
                <a:solidFill>
                  <a:srgbClr val="7030A0"/>
                </a:solidFill>
                <a:latin typeface="宋体" panose="02010600030101010101" pitchFamily="2" charset="-122"/>
                <a:ea typeface="宋体" panose="02010600030101010101" pitchFamily="2" charset="-122"/>
                <a:sym typeface="+mn-ea"/>
              </a:rPr>
              <a:t>公斤）</a:t>
            </a:r>
          </a:p>
        </p:txBody>
      </p:sp>
      <p:sp>
        <p:nvSpPr>
          <p:cNvPr id="8" name="文本框 7"/>
          <p:cNvSpPr txBox="1"/>
          <p:nvPr/>
        </p:nvSpPr>
        <p:spPr>
          <a:xfrm>
            <a:off x="8726805" y="4498975"/>
            <a:ext cx="2540000" cy="922020"/>
          </a:xfrm>
          <a:prstGeom prst="rect">
            <a:avLst/>
          </a:prstGeom>
          <a:noFill/>
        </p:spPr>
        <p:txBody>
          <a:bodyPr wrap="square" rtlCol="0" anchor="t">
            <a:spAutoFit/>
          </a:bodyPr>
          <a:lstStyle/>
          <a:p>
            <a:r>
              <a:rPr lang="zh-CN" altLang="en-US" b="1" dirty="0">
                <a:solidFill>
                  <a:srgbClr val="7030A0"/>
                </a:solidFill>
                <a:latin typeface="宋体" panose="02010600030101010101" pitchFamily="2" charset="-122"/>
                <a:ea typeface="宋体" panose="02010600030101010101" pitchFamily="2" charset="-122"/>
                <a:sym typeface="+mn-ea"/>
              </a:rPr>
              <a:t>直角扣件</a:t>
            </a:r>
            <a:endParaRPr lang="zh-CN" altLang="en-US" b="1" dirty="0">
              <a:solidFill>
                <a:srgbClr val="7030A0"/>
              </a:solidFill>
              <a:latin typeface="宋体" panose="02010600030101010101" pitchFamily="2" charset="-122"/>
              <a:ea typeface="宋体" panose="02010600030101010101" pitchFamily="2" charset="-122"/>
            </a:endParaRPr>
          </a:p>
          <a:p>
            <a:r>
              <a:rPr lang="zh-CN" altLang="en-US" b="1" dirty="0">
                <a:solidFill>
                  <a:srgbClr val="7030A0"/>
                </a:solidFill>
                <a:latin typeface="宋体" panose="02010600030101010101" pitchFamily="2" charset="-122"/>
                <a:ea typeface="宋体" panose="02010600030101010101" pitchFamily="2" charset="-122"/>
                <a:sym typeface="+mn-ea"/>
              </a:rPr>
              <a:t>承载力设计值</a:t>
            </a:r>
            <a:endParaRPr lang="zh-CN" altLang="en-US" b="1" dirty="0">
              <a:solidFill>
                <a:srgbClr val="7030A0"/>
              </a:solidFill>
              <a:latin typeface="宋体" panose="02010600030101010101" pitchFamily="2" charset="-122"/>
              <a:ea typeface="宋体" panose="02010600030101010101" pitchFamily="2" charset="-122"/>
            </a:endParaRPr>
          </a:p>
          <a:p>
            <a:pPr>
              <a:buNone/>
            </a:pPr>
            <a:r>
              <a:rPr lang="en-US" altLang="zh-CN" b="1">
                <a:solidFill>
                  <a:srgbClr val="7030A0"/>
                </a:solidFill>
                <a:latin typeface="宋体" panose="02010600030101010101" pitchFamily="2" charset="-122"/>
                <a:ea typeface="宋体" panose="02010600030101010101" pitchFamily="2" charset="-122"/>
                <a:sym typeface="+mn-ea"/>
              </a:rPr>
              <a:t>  8.0KN</a:t>
            </a:r>
            <a:r>
              <a:rPr lang="zh-CN" altLang="en-US" b="1" dirty="0">
                <a:solidFill>
                  <a:srgbClr val="7030A0"/>
                </a:solidFill>
                <a:latin typeface="宋体" panose="02010600030101010101" pitchFamily="2" charset="-122"/>
                <a:ea typeface="宋体" panose="02010600030101010101" pitchFamily="2" charset="-122"/>
                <a:sym typeface="+mn-ea"/>
              </a:rPr>
              <a:t>（约</a:t>
            </a:r>
            <a:r>
              <a:rPr lang="en-US" altLang="zh-CN" b="1">
                <a:solidFill>
                  <a:srgbClr val="7030A0"/>
                </a:solidFill>
                <a:latin typeface="宋体" panose="02010600030101010101" pitchFamily="2" charset="-122"/>
                <a:ea typeface="宋体" panose="02010600030101010101" pitchFamily="2" charset="-122"/>
                <a:sym typeface="+mn-ea"/>
              </a:rPr>
              <a:t>816</a:t>
            </a:r>
            <a:r>
              <a:rPr lang="zh-CN" altLang="en-US" b="1" dirty="0">
                <a:solidFill>
                  <a:srgbClr val="7030A0"/>
                </a:solidFill>
                <a:latin typeface="宋体" panose="02010600030101010101" pitchFamily="2" charset="-122"/>
                <a:ea typeface="宋体" panose="02010600030101010101" pitchFamily="2" charset="-122"/>
                <a:sym typeface="+mn-ea"/>
              </a:rPr>
              <a:t>公斤）</a:t>
            </a:r>
          </a:p>
        </p:txBody>
      </p:sp>
      <p:pic>
        <p:nvPicPr>
          <p:cNvPr id="9" name="图片 8"/>
          <p:cNvPicPr>
            <a:picLocks noChangeAspect="1"/>
          </p:cNvPicPr>
          <p:nvPr/>
        </p:nvPicPr>
        <p:blipFill>
          <a:blip r:embed="rId4"/>
          <a:stretch>
            <a:fillRect/>
          </a:stretch>
        </p:blipFill>
        <p:spPr>
          <a:xfrm>
            <a:off x="3046730" y="4946015"/>
            <a:ext cx="4009390" cy="1914525"/>
          </a:xfrm>
          <a:prstGeom prst="rect">
            <a:avLst/>
          </a:prstGeom>
        </p:spPr>
      </p:pic>
      <p:sp>
        <p:nvSpPr>
          <p:cNvPr id="10" name="矩形 3"/>
          <p:cNvSpPr/>
          <p:nvPr/>
        </p:nvSpPr>
        <p:spPr>
          <a:xfrm>
            <a:off x="1296988" y="5625465"/>
            <a:ext cx="1554480" cy="368300"/>
          </a:xfrm>
          <a:prstGeom prst="rect">
            <a:avLst/>
          </a:prstGeom>
          <a:gradFill>
            <a:gsLst>
              <a:gs pos="0">
                <a:srgbClr val="7B32B2"/>
              </a:gs>
              <a:gs pos="100000">
                <a:srgbClr val="401A5D"/>
              </a:gs>
            </a:gsLst>
            <a:lin ang="5400000" scaled="0"/>
          </a:gradFill>
          <a:ln w="9525">
            <a:noFill/>
          </a:ln>
        </p:spPr>
        <p:txBody>
          <a:bodyPr wrap="none">
            <a:spAutoFit/>
          </a:bodyPr>
          <a:lstStyle/>
          <a:p>
            <a:pPr eaLnBrk="0" hangingPunct="0"/>
            <a:r>
              <a:rPr lang="zh-CN" altLang="en-US" dirty="0">
                <a:solidFill>
                  <a:schemeClr val="bg1"/>
                </a:solidFill>
                <a:latin typeface="Arial" panose="020B0604020202020204" pitchFamily="34" charset="0"/>
                <a:ea typeface="微软雅黑" panose="020B0503020204020204" pitchFamily="34" charset="-122"/>
              </a:rPr>
              <a:t>扣件检测项目</a:t>
            </a:r>
          </a:p>
        </p:txBody>
      </p:sp>
      <p:pic>
        <p:nvPicPr>
          <p:cNvPr id="16398" name="图片 7"/>
          <p:cNvPicPr>
            <a:picLocks noChangeAspect="1"/>
          </p:cNvPicPr>
          <p:nvPr/>
        </p:nvPicPr>
        <p:blipFill>
          <a:blip r:embed="rId5"/>
          <a:stretch>
            <a:fillRect/>
          </a:stretch>
        </p:blipFill>
        <p:spPr>
          <a:xfrm>
            <a:off x="2540" y="5345748"/>
            <a:ext cx="930275" cy="15144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lide(fromBottom)">
                                      <p:cBhvr>
                                        <p:cTn id="13" dur="1000"/>
                                        <p:tgtEl>
                                          <p:spTgt spid="5"/>
                                        </p:tgtEl>
                                      </p:cBhvr>
                                    </p:animEffect>
                                  </p:childTnLst>
                                </p:cTn>
                              </p:par>
                              <p:par>
                                <p:cTn id="14" presetID="12" presetClass="entr" presetSubtype="4" fill="hold" nodeType="withEffect">
                                  <p:stCondLst>
                                    <p:cond delay="0"/>
                                  </p:stCondLst>
                                  <p:childTnLst>
                                    <p:set>
                                      <p:cBhvr>
                                        <p:cTn id="15" dur="1" fill="hold">
                                          <p:stCondLst>
                                            <p:cond delay="0"/>
                                          </p:stCondLst>
                                        </p:cTn>
                                        <p:tgtEl>
                                          <p:spTgt spid="28687"/>
                                        </p:tgtEl>
                                        <p:attrNameLst>
                                          <p:attrName>style.visibility</p:attrName>
                                        </p:attrNameLst>
                                      </p:cBhvr>
                                      <p:to>
                                        <p:strVal val="visible"/>
                                      </p:to>
                                    </p:set>
                                    <p:animEffect transition="in" filter="slide(fromBottom)">
                                      <p:cBhvr>
                                        <p:cTn id="16" dur="1000"/>
                                        <p:tgtEl>
                                          <p:spTgt spid="28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2"/>
          <p:cNvSpPr txBox="1"/>
          <p:nvPr/>
        </p:nvSpPr>
        <p:spPr>
          <a:xfrm>
            <a:off x="1084263" y="1632268"/>
            <a:ext cx="5500687" cy="460375"/>
          </a:xfrm>
          <a:prstGeom prst="rect">
            <a:avLst/>
          </a:prstGeom>
          <a:noFill/>
          <a:ln w="9525">
            <a:noFill/>
          </a:ln>
        </p:spPr>
        <p:txBody>
          <a:bodyPr>
            <a:spAutoFit/>
          </a:bodyPr>
          <a:lstStyle/>
          <a:p>
            <a:r>
              <a:rPr lang="zh-CN" altLang="en-US" sz="2400" b="1" dirty="0">
                <a:latin typeface="微软雅黑" panose="020B0503020204020204" pitchFamily="34" charset="-122"/>
                <a:ea typeface="微软雅黑" panose="020B0503020204020204" pitchFamily="34" charset="-122"/>
              </a:rPr>
              <a:t>进场安全网必须完好无</a:t>
            </a:r>
            <a:r>
              <a:rPr lang="zh-CN" altLang="en-US" sz="2400" b="1" dirty="0">
                <a:solidFill>
                  <a:srgbClr val="FF0000"/>
                </a:solidFill>
                <a:latin typeface="微软雅黑" panose="020B0503020204020204" pitchFamily="34" charset="-122"/>
                <a:ea typeface="微软雅黑" panose="020B0503020204020204" pitchFamily="34" charset="-122"/>
              </a:rPr>
              <a:t>破损</a:t>
            </a:r>
            <a:r>
              <a:rPr lang="zh-CN" altLang="en-US" sz="2400" b="1" dirty="0">
                <a:latin typeface="微软雅黑" panose="020B0503020204020204" pitchFamily="34" charset="-122"/>
                <a:ea typeface="微软雅黑" panose="020B0503020204020204" pitchFamily="34" charset="-122"/>
              </a:rPr>
              <a:t>现象。</a:t>
            </a:r>
            <a:endParaRPr lang="en-US" altLang="zh-CN" sz="2400" b="1" dirty="0">
              <a:latin typeface="微软雅黑" panose="020B0503020204020204" pitchFamily="34" charset="-122"/>
              <a:ea typeface="微软雅黑" panose="020B0503020204020204" pitchFamily="34" charset="-122"/>
            </a:endParaRPr>
          </a:p>
        </p:txBody>
      </p:sp>
      <p:sp>
        <p:nvSpPr>
          <p:cNvPr id="26626" name="矩形 3"/>
          <p:cNvSpPr/>
          <p:nvPr/>
        </p:nvSpPr>
        <p:spPr>
          <a:xfrm>
            <a:off x="293688" y="476250"/>
            <a:ext cx="4450080" cy="521970"/>
          </a:xfrm>
          <a:prstGeom prst="rect">
            <a:avLst/>
          </a:prstGeom>
          <a:gradFill>
            <a:gsLst>
              <a:gs pos="0">
                <a:srgbClr val="7B32B2"/>
              </a:gs>
              <a:gs pos="100000">
                <a:srgbClr val="401A5D"/>
              </a:gs>
            </a:gsLst>
            <a:lin ang="5400000" scaled="0"/>
          </a:gradFill>
          <a:ln w="9525">
            <a:noFill/>
          </a:ln>
        </p:spPr>
        <p:txBody>
          <a:bodyPr wrap="none">
            <a:spAutoFit/>
          </a:bodyPr>
          <a:lstStyle/>
          <a:p>
            <a:pPr eaLnBrk="0" hangingPunct="0"/>
            <a:r>
              <a:rPr lang="zh-CN" altLang="en-US" sz="2800" dirty="0">
                <a:solidFill>
                  <a:schemeClr val="bg1"/>
                </a:solidFill>
                <a:latin typeface="Arial" panose="020B0604020202020204" pitchFamily="34" charset="0"/>
                <a:ea typeface="微软雅黑" panose="020B0503020204020204" pitchFamily="34" charset="-122"/>
              </a:rPr>
              <a:t>安全网必须达到以下要求：</a:t>
            </a:r>
          </a:p>
        </p:txBody>
      </p:sp>
      <p:pic>
        <p:nvPicPr>
          <p:cNvPr id="3" name="图片 2"/>
          <p:cNvPicPr>
            <a:picLocks noChangeAspect="1"/>
          </p:cNvPicPr>
          <p:nvPr/>
        </p:nvPicPr>
        <p:blipFill>
          <a:blip r:embed="rId2"/>
          <a:stretch>
            <a:fillRect/>
          </a:stretch>
        </p:blipFill>
        <p:spPr>
          <a:xfrm>
            <a:off x="3808095" y="5113020"/>
            <a:ext cx="6533515" cy="1504950"/>
          </a:xfrm>
          <a:prstGeom prst="rect">
            <a:avLst/>
          </a:prstGeom>
        </p:spPr>
      </p:pic>
      <p:pic>
        <p:nvPicPr>
          <p:cNvPr id="4" name="图片 3"/>
          <p:cNvPicPr>
            <a:picLocks noChangeAspect="1"/>
          </p:cNvPicPr>
          <p:nvPr/>
        </p:nvPicPr>
        <p:blipFill>
          <a:blip r:embed="rId3"/>
          <a:stretch>
            <a:fillRect/>
          </a:stretch>
        </p:blipFill>
        <p:spPr>
          <a:xfrm>
            <a:off x="6031865" y="1853565"/>
            <a:ext cx="2856865" cy="2856865"/>
          </a:xfrm>
          <a:prstGeom prst="rect">
            <a:avLst/>
          </a:prstGeom>
        </p:spPr>
      </p:pic>
      <p:pic>
        <p:nvPicPr>
          <p:cNvPr id="5" name="图片 4"/>
          <p:cNvPicPr>
            <a:picLocks noChangeAspect="1"/>
          </p:cNvPicPr>
          <p:nvPr/>
        </p:nvPicPr>
        <p:blipFill>
          <a:blip r:embed="rId4"/>
          <a:stretch>
            <a:fillRect/>
          </a:stretch>
        </p:blipFill>
        <p:spPr>
          <a:xfrm>
            <a:off x="1624330" y="2256155"/>
            <a:ext cx="3272790" cy="2454275"/>
          </a:xfrm>
          <a:prstGeom prst="rect">
            <a:avLst/>
          </a:prstGeom>
        </p:spPr>
      </p:pic>
      <p:pic>
        <p:nvPicPr>
          <p:cNvPr id="16398" name="图片 7"/>
          <p:cNvPicPr>
            <a:picLocks noChangeAspect="1"/>
          </p:cNvPicPr>
          <p:nvPr/>
        </p:nvPicPr>
        <p:blipFill>
          <a:blip r:embed="rId5"/>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2759211"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05</a:t>
            </a:r>
          </a:p>
        </p:txBody>
      </p:sp>
      <p:sp>
        <p:nvSpPr>
          <p:cNvPr id="4" name="MH_Title"/>
          <p:cNvSpPr/>
          <p:nvPr>
            <p:custDataLst>
              <p:tags r:id="rId1"/>
            </p:custDataLst>
          </p:nvPr>
        </p:nvSpPr>
        <p:spPr>
          <a:xfrm>
            <a:off x="2759075" y="2487930"/>
            <a:ext cx="631063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搭 设 人 员 要 求</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3346586"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01</a:t>
            </a:r>
          </a:p>
        </p:txBody>
      </p:sp>
      <p:sp>
        <p:nvSpPr>
          <p:cNvPr id="4" name="MH_Title"/>
          <p:cNvSpPr/>
          <p:nvPr>
            <p:custDataLst>
              <p:tags r:id="rId1"/>
            </p:custDataLst>
          </p:nvPr>
        </p:nvSpPr>
        <p:spPr>
          <a:xfrm>
            <a:off x="3346450" y="2487930"/>
            <a:ext cx="5903595"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搭 拆 单 位 资 料</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5"/>
          <p:cNvGrpSpPr/>
          <p:nvPr/>
        </p:nvGrpSpPr>
        <p:grpSpPr>
          <a:xfrm>
            <a:off x="2524125" y="1666875"/>
            <a:ext cx="6858000" cy="732790"/>
            <a:chOff x="1000100" y="2339015"/>
            <a:chExt cx="6858048" cy="732795"/>
          </a:xfrm>
        </p:grpSpPr>
        <p:sp>
          <p:nvSpPr>
            <p:cNvPr id="22" name="八角星 21"/>
            <p:cNvSpPr/>
            <p:nvPr/>
          </p:nvSpPr>
          <p:spPr>
            <a:xfrm>
              <a:off x="1000100" y="2500306"/>
              <a:ext cx="642943" cy="571504"/>
            </a:xfrm>
            <a:prstGeom prst="star8">
              <a:avLst/>
            </a:prstGeom>
            <a:gradFill>
              <a:gsLst>
                <a:gs pos="0">
                  <a:srgbClr val="FFF200"/>
                </a:gs>
                <a:gs pos="45000">
                  <a:srgbClr val="FF7A00"/>
                </a:gs>
                <a:gs pos="70000">
                  <a:srgbClr val="FF0300"/>
                </a:gs>
                <a:gs pos="100000">
                  <a:srgbClr val="4D080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3" name="圆角矩形 22"/>
            <p:cNvSpPr/>
            <p:nvPr/>
          </p:nvSpPr>
          <p:spPr>
            <a:xfrm>
              <a:off x="1643043" y="2339015"/>
              <a:ext cx="6215105" cy="571504"/>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必须经过项目部三级教育、安全技术交底</a:t>
              </a:r>
            </a:p>
          </p:txBody>
        </p:sp>
      </p:grpSp>
      <p:sp>
        <p:nvSpPr>
          <p:cNvPr id="25" name="圆角矩形 24"/>
          <p:cNvSpPr/>
          <p:nvPr/>
        </p:nvSpPr>
        <p:spPr>
          <a:xfrm>
            <a:off x="797878" y="656590"/>
            <a:ext cx="5857887" cy="428614"/>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搭设人员</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必须达到以下条件方可作业：</a:t>
            </a:r>
          </a:p>
        </p:txBody>
      </p:sp>
      <p:grpSp>
        <p:nvGrpSpPr>
          <p:cNvPr id="3" name="组合 38"/>
          <p:cNvGrpSpPr/>
          <p:nvPr/>
        </p:nvGrpSpPr>
        <p:grpSpPr>
          <a:xfrm>
            <a:off x="2583815" y="3690620"/>
            <a:ext cx="6858000" cy="571500"/>
            <a:chOff x="1000100" y="4357694"/>
            <a:chExt cx="6858048" cy="571504"/>
          </a:xfrm>
        </p:grpSpPr>
        <p:sp>
          <p:nvSpPr>
            <p:cNvPr id="28" name="八角星 27"/>
            <p:cNvSpPr/>
            <p:nvPr/>
          </p:nvSpPr>
          <p:spPr>
            <a:xfrm>
              <a:off x="1000100" y="4357694"/>
              <a:ext cx="642943" cy="571504"/>
            </a:xfrm>
            <a:prstGeom prst="star8">
              <a:avLst/>
            </a:prstGeom>
            <a:gradFill>
              <a:gsLst>
                <a:gs pos="0">
                  <a:srgbClr val="FFF200"/>
                </a:gs>
                <a:gs pos="45000">
                  <a:srgbClr val="FF7A00"/>
                </a:gs>
                <a:gs pos="70000">
                  <a:srgbClr val="FF0300"/>
                </a:gs>
                <a:gs pos="100000">
                  <a:srgbClr val="4D080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9" name="圆角矩形 28"/>
            <p:cNvSpPr/>
            <p:nvPr/>
          </p:nvSpPr>
          <p:spPr>
            <a:xfrm>
              <a:off x="1643043" y="4357694"/>
              <a:ext cx="6215105" cy="571504"/>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身体无高血压、恐高等不适宜高空作业病症</a:t>
              </a:r>
            </a:p>
          </p:txBody>
        </p:sp>
      </p:grpSp>
      <p:grpSp>
        <p:nvGrpSpPr>
          <p:cNvPr id="4" name="组合 39"/>
          <p:cNvGrpSpPr/>
          <p:nvPr/>
        </p:nvGrpSpPr>
        <p:grpSpPr>
          <a:xfrm>
            <a:off x="2583815" y="4702810"/>
            <a:ext cx="6858000" cy="571500"/>
            <a:chOff x="1000100" y="5286388"/>
            <a:chExt cx="6858048" cy="571504"/>
          </a:xfrm>
        </p:grpSpPr>
        <p:sp>
          <p:nvSpPr>
            <p:cNvPr id="30" name="八角星 29"/>
            <p:cNvSpPr/>
            <p:nvPr/>
          </p:nvSpPr>
          <p:spPr>
            <a:xfrm>
              <a:off x="1000100" y="5286388"/>
              <a:ext cx="642943" cy="571504"/>
            </a:xfrm>
            <a:prstGeom prst="star8">
              <a:avLst/>
            </a:prstGeom>
            <a:gradFill>
              <a:gsLst>
                <a:gs pos="0">
                  <a:srgbClr val="FFF200"/>
                </a:gs>
                <a:gs pos="45000">
                  <a:srgbClr val="FF7A00"/>
                </a:gs>
                <a:gs pos="70000">
                  <a:srgbClr val="FF0300"/>
                </a:gs>
                <a:gs pos="100000">
                  <a:srgbClr val="4D080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1" name="圆角矩形 30"/>
            <p:cNvSpPr/>
            <p:nvPr/>
          </p:nvSpPr>
          <p:spPr>
            <a:xfrm>
              <a:off x="1643043" y="5286388"/>
              <a:ext cx="6215105" cy="571504"/>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必须取得有效操作证书</a:t>
              </a:r>
            </a:p>
          </p:txBody>
        </p:sp>
      </p:grpSp>
      <p:grpSp>
        <p:nvGrpSpPr>
          <p:cNvPr id="5" name="组合 37"/>
          <p:cNvGrpSpPr/>
          <p:nvPr/>
        </p:nvGrpSpPr>
        <p:grpSpPr>
          <a:xfrm>
            <a:off x="2524125" y="2679065"/>
            <a:ext cx="6858000" cy="571500"/>
            <a:chOff x="1000100" y="3429000"/>
            <a:chExt cx="6858049" cy="571504"/>
          </a:xfrm>
        </p:grpSpPr>
        <p:sp>
          <p:nvSpPr>
            <p:cNvPr id="32" name="八角星 31"/>
            <p:cNvSpPr/>
            <p:nvPr/>
          </p:nvSpPr>
          <p:spPr>
            <a:xfrm>
              <a:off x="1000100" y="3429000"/>
              <a:ext cx="642943" cy="571504"/>
            </a:xfrm>
            <a:prstGeom prst="star8">
              <a:avLst/>
            </a:prstGeom>
            <a:gradFill>
              <a:gsLst>
                <a:gs pos="0">
                  <a:srgbClr val="FFF200"/>
                </a:gs>
                <a:gs pos="45000">
                  <a:srgbClr val="FF7A00"/>
                </a:gs>
                <a:gs pos="70000">
                  <a:srgbClr val="FF0300"/>
                </a:gs>
                <a:gs pos="100000">
                  <a:srgbClr val="4D080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3" name="圆角矩形 32"/>
            <p:cNvSpPr/>
            <p:nvPr/>
          </p:nvSpPr>
          <p:spPr>
            <a:xfrm>
              <a:off x="1643043" y="3429000"/>
              <a:ext cx="6215106" cy="571504"/>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必须年满</a:t>
              </a: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18</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周岁且</a:t>
              </a: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55</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周岁以下</a:t>
              </a:r>
            </a:p>
          </p:txBody>
        </p:sp>
      </p:grpSp>
      <p:grpSp>
        <p:nvGrpSpPr>
          <p:cNvPr id="6" name="组合 39"/>
          <p:cNvGrpSpPr/>
          <p:nvPr/>
        </p:nvGrpSpPr>
        <p:grpSpPr>
          <a:xfrm>
            <a:off x="2583815" y="5647690"/>
            <a:ext cx="6858000" cy="630555"/>
            <a:chOff x="1000100" y="5227333"/>
            <a:chExt cx="6858048" cy="630559"/>
          </a:xfrm>
        </p:grpSpPr>
        <p:sp>
          <p:nvSpPr>
            <p:cNvPr id="17" name="八角星 16"/>
            <p:cNvSpPr/>
            <p:nvPr/>
          </p:nvSpPr>
          <p:spPr>
            <a:xfrm>
              <a:off x="1000100" y="5286388"/>
              <a:ext cx="642943" cy="571504"/>
            </a:xfrm>
            <a:prstGeom prst="star8">
              <a:avLst/>
            </a:prstGeom>
            <a:gradFill>
              <a:gsLst>
                <a:gs pos="0">
                  <a:srgbClr val="FFF200"/>
                </a:gs>
                <a:gs pos="45000">
                  <a:srgbClr val="FF7A00"/>
                </a:gs>
                <a:gs pos="70000">
                  <a:srgbClr val="FF0300"/>
                </a:gs>
                <a:gs pos="100000">
                  <a:srgbClr val="4D080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5</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8" name="圆角矩形 17"/>
            <p:cNvSpPr/>
            <p:nvPr/>
          </p:nvSpPr>
          <p:spPr>
            <a:xfrm>
              <a:off x="1643043" y="5227333"/>
              <a:ext cx="6215105" cy="571504"/>
            </a:xfrm>
            <a:prstGeom prst="roundRect">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进入现场作业必须佩带安全帽、安全带</a:t>
              </a:r>
            </a:p>
          </p:txBody>
        </p:sp>
      </p:grpSp>
      <p:pic>
        <p:nvPicPr>
          <p:cNvPr id="16398" name="图片 7"/>
          <p:cNvPicPr>
            <a:picLocks noChangeAspect="1"/>
          </p:cNvPicPr>
          <p:nvPr/>
        </p:nvPicPr>
        <p:blipFill>
          <a:blip r:embed="rId2"/>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0-#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0-#ppt_w/2"/>
                                          </p:val>
                                        </p:tav>
                                        <p:tav tm="100000">
                                          <p:val>
                                            <p:strVal val="#ppt_x"/>
                                          </p:val>
                                        </p:tav>
                                      </p:tavLst>
                                    </p:anim>
                                    <p:anim calcmode="lin" valueType="num">
                                      <p:cBhvr additive="base">
                                        <p:cTn id="25"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1000" fill="hold"/>
                                        <p:tgtEl>
                                          <p:spTgt spid="4"/>
                                        </p:tgtEl>
                                        <p:attrNameLst>
                                          <p:attrName>ppt_x</p:attrName>
                                        </p:attrNameLst>
                                      </p:cBhvr>
                                      <p:tavLst>
                                        <p:tav tm="0">
                                          <p:val>
                                            <p:strVal val="0-#ppt_w/2"/>
                                          </p:val>
                                        </p:tav>
                                        <p:tav tm="100000">
                                          <p:val>
                                            <p:strVal val="#ppt_x"/>
                                          </p:val>
                                        </p:tav>
                                      </p:tavLst>
                                    </p:anim>
                                    <p:anim calcmode="lin" valueType="num">
                                      <p:cBhvr additive="base">
                                        <p:cTn id="31"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1000" fill="hold"/>
                                        <p:tgtEl>
                                          <p:spTgt spid="6"/>
                                        </p:tgtEl>
                                        <p:attrNameLst>
                                          <p:attrName>ppt_x</p:attrName>
                                        </p:attrNameLst>
                                      </p:cBhvr>
                                      <p:tavLst>
                                        <p:tav tm="0">
                                          <p:val>
                                            <p:strVal val="0-#ppt_w/2"/>
                                          </p:val>
                                        </p:tav>
                                        <p:tav tm="100000">
                                          <p:val>
                                            <p:strVal val="#ppt_x"/>
                                          </p:val>
                                        </p:tav>
                                      </p:tavLst>
                                    </p:anim>
                                    <p:anim calcmode="lin" valueType="num">
                                      <p:cBhvr additive="base">
                                        <p:cTn id="37"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裁剪.jpg"/>
          <p:cNvPicPr>
            <a:picLocks noChangeAspect="1"/>
          </p:cNvPicPr>
          <p:nvPr/>
        </p:nvPicPr>
        <p:blipFill>
          <a:blip r:embed="rId2"/>
          <a:stretch>
            <a:fillRect/>
          </a:stretch>
        </p:blipFill>
        <p:spPr>
          <a:xfrm>
            <a:off x="2024063" y="1714500"/>
            <a:ext cx="3781425" cy="5010150"/>
          </a:xfrm>
          <a:prstGeom prst="rect">
            <a:avLst/>
          </a:prstGeom>
          <a:noFill/>
          <a:ln w="9525">
            <a:noFill/>
          </a:ln>
        </p:spPr>
      </p:pic>
      <p:sp>
        <p:nvSpPr>
          <p:cNvPr id="17" name="矩形 16"/>
          <p:cNvSpPr/>
          <p:nvPr/>
        </p:nvSpPr>
        <p:spPr>
          <a:xfrm>
            <a:off x="2238375" y="2214563"/>
            <a:ext cx="3143250" cy="50006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矩形 17"/>
          <p:cNvSpPr/>
          <p:nvPr/>
        </p:nvSpPr>
        <p:spPr>
          <a:xfrm>
            <a:off x="2309813" y="4714875"/>
            <a:ext cx="3143250" cy="50006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矩形 19"/>
          <p:cNvSpPr/>
          <p:nvPr/>
        </p:nvSpPr>
        <p:spPr>
          <a:xfrm>
            <a:off x="6167438" y="1714500"/>
            <a:ext cx="4000500" cy="829945"/>
          </a:xfrm>
          <a:prstGeom prst="rect">
            <a:avLst/>
          </a:prstGeom>
          <a:solidFill>
            <a:srgbClr val="92D05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、证号、姓名、身份证号</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正、副证必须一致。</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4" name="矩形 23"/>
          <p:cNvSpPr/>
          <p:nvPr/>
        </p:nvSpPr>
        <p:spPr>
          <a:xfrm>
            <a:off x="6167438" y="3741738"/>
            <a:ext cx="4000500" cy="829945"/>
          </a:xfrm>
          <a:prstGeom prst="rect">
            <a:avLst/>
          </a:prstGeom>
          <a:solidFill>
            <a:schemeClr val="accent5">
              <a:lumMod val="75000"/>
            </a:schemeClr>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、发证机关</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必须是省级机关。</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7" name="矩形 26"/>
          <p:cNvSpPr/>
          <p:nvPr/>
        </p:nvSpPr>
        <p:spPr>
          <a:xfrm>
            <a:off x="2095500" y="3143250"/>
            <a:ext cx="928688" cy="8572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4" name="矩形 33"/>
          <p:cNvSpPr/>
          <p:nvPr/>
        </p:nvSpPr>
        <p:spPr>
          <a:xfrm>
            <a:off x="6167438" y="4741863"/>
            <a:ext cx="4000500" cy="829945"/>
          </a:xfrm>
          <a:prstGeom prst="rect">
            <a:avLst/>
          </a:prstGeom>
          <a:solidFill>
            <a:srgbClr val="7030A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、有效期</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必须是在有效期内。</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5" name="矩形 34"/>
          <p:cNvSpPr/>
          <p:nvPr/>
        </p:nvSpPr>
        <p:spPr>
          <a:xfrm>
            <a:off x="2238375" y="2714625"/>
            <a:ext cx="2143125" cy="2143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6" name="矩形 35"/>
          <p:cNvSpPr/>
          <p:nvPr/>
        </p:nvSpPr>
        <p:spPr>
          <a:xfrm>
            <a:off x="6167438" y="2714625"/>
            <a:ext cx="4000500" cy="829945"/>
          </a:xfrm>
          <a:prstGeom prst="rect">
            <a:avLst/>
          </a:prstGeom>
          <a:solidFill>
            <a:srgbClr val="00B0F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、操作类别</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必须有“</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架子工</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”文字描述。</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7" name="矩形 36"/>
          <p:cNvSpPr/>
          <p:nvPr/>
        </p:nvSpPr>
        <p:spPr>
          <a:xfrm>
            <a:off x="6167438" y="5741988"/>
            <a:ext cx="4000500" cy="829945"/>
          </a:xfrm>
          <a:prstGeom prst="rect">
            <a:avLst/>
          </a:prstGeom>
          <a:solidFill>
            <a:srgbClr val="996633"/>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5</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、复核</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到复核时间必须有复核记录。</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2166938" y="5500688"/>
            <a:ext cx="1357313" cy="642938"/>
          </a:xfrm>
          <a:prstGeom prst="rect">
            <a:avLst/>
          </a:prstGeom>
          <a:noFill/>
          <a:ln w="381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0" name="矩形 39"/>
          <p:cNvSpPr/>
          <p:nvPr/>
        </p:nvSpPr>
        <p:spPr>
          <a:xfrm>
            <a:off x="2309813" y="5214938"/>
            <a:ext cx="2214563" cy="2143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1" name="矩形 40"/>
          <p:cNvSpPr/>
          <p:nvPr/>
        </p:nvSpPr>
        <p:spPr>
          <a:xfrm>
            <a:off x="3167063" y="3286125"/>
            <a:ext cx="1285875" cy="42862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2" name="矩形 41"/>
          <p:cNvSpPr/>
          <p:nvPr/>
        </p:nvSpPr>
        <p:spPr>
          <a:xfrm>
            <a:off x="3095625" y="3786188"/>
            <a:ext cx="1143000" cy="214313"/>
          </a:xfrm>
          <a:prstGeom prst="rect">
            <a:avLst/>
          </a:prstGeom>
          <a:noFill/>
          <a:ln w="381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圆角矩形 18"/>
          <p:cNvSpPr/>
          <p:nvPr/>
        </p:nvSpPr>
        <p:spPr>
          <a:xfrm>
            <a:off x="1024566" y="845183"/>
            <a:ext cx="1143008" cy="428614"/>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操作证</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7"/>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8"/>
                                        </p:tgtEl>
                                      </p:cBhvr>
                                    </p:animEffect>
                                  </p:childTnLst>
                                </p:cTn>
                              </p:par>
                              <p:par>
                                <p:cTn id="30" presetID="25"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35" dur="1000" fill="hold"/>
                                        <p:tgtEl>
                                          <p:spTgt spid="20"/>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47" dur="1000" fill="hold"/>
                                        <p:tgtEl>
                                          <p:spTgt spid="35"/>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35"/>
                                        </p:tgtEl>
                                      </p:cBhvr>
                                    </p:animEffect>
                                  </p:childTnLst>
                                </p:cTn>
                              </p:par>
                              <p:par>
                                <p:cTn id="52" presetID="25"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57" dur="1000" fill="hold"/>
                                        <p:tgtEl>
                                          <p:spTgt spid="40"/>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40"/>
                                        </p:tgtEl>
                                      </p:cBhvr>
                                    </p:animEffect>
                                  </p:childTnLst>
                                </p:cTn>
                              </p:par>
                              <p:par>
                                <p:cTn id="62" presetID="25"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p:cTn id="64"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67" dur="1000" fill="hold"/>
                                        <p:tgtEl>
                                          <p:spTgt spid="36"/>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25"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p:cTn id="76"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77"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78"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79" dur="1000" fill="hold"/>
                                        <p:tgtEl>
                                          <p:spTgt spid="27"/>
                                        </p:tgtEl>
                                        <p:attrNameLst>
                                          <p:attrName>ppt_h</p:attrName>
                                        </p:attrNameLst>
                                      </p:cBhvr>
                                      <p:tavLst>
                                        <p:tav tm="0">
                                          <p:val>
                                            <p:strVal val="#ppt_h"/>
                                          </p:val>
                                        </p:tav>
                                        <p:tav tm="100000">
                                          <p:val>
                                            <p:strVal val="#ppt_h"/>
                                          </p:val>
                                        </p:tav>
                                      </p:tavLst>
                                    </p:anim>
                                    <p:anim calcmode="lin" valueType="num">
                                      <p:cBhvr>
                                        <p:cTn id="80"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81"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82"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83" dur="1000" decel="50000">
                                          <p:stCondLst>
                                            <p:cond delay="0"/>
                                          </p:stCondLst>
                                        </p:cTn>
                                        <p:tgtEl>
                                          <p:spTgt spid="27"/>
                                        </p:tgtEl>
                                      </p:cBhvr>
                                    </p:animEffect>
                                  </p:childTnLst>
                                </p:cTn>
                              </p:par>
                              <p:par>
                                <p:cTn id="84" presetID="25" presetClass="entr" presetSubtype="0"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87"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88"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89" dur="1000" fill="hold"/>
                                        <p:tgtEl>
                                          <p:spTgt spid="24"/>
                                        </p:tgtEl>
                                        <p:attrNameLst>
                                          <p:attrName>ppt_h</p:attrName>
                                        </p:attrNameLst>
                                      </p:cBhvr>
                                      <p:tavLst>
                                        <p:tav tm="0">
                                          <p:val>
                                            <p:strVal val="#ppt_h"/>
                                          </p:val>
                                        </p:tav>
                                        <p:tav tm="100000">
                                          <p:val>
                                            <p:strVal val="#ppt_h"/>
                                          </p:val>
                                        </p:tav>
                                      </p:tavLst>
                                    </p:anim>
                                    <p:anim calcmode="lin" valueType="num">
                                      <p:cBhvr>
                                        <p:cTn id="90"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91"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92"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93" dur="1000" decel="50000">
                                          <p:stCondLst>
                                            <p:cond delay="0"/>
                                          </p:stCondLst>
                                        </p:cTn>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25" presetClass="entr" presetSubtype="0" fill="hold" grpId="0" nodeType="clickEffect">
                                  <p:stCondLst>
                                    <p:cond delay="0"/>
                                  </p:stCondLst>
                                  <p:childTnLst>
                                    <p:set>
                                      <p:cBhvr>
                                        <p:cTn id="97" dur="1" fill="hold">
                                          <p:stCondLst>
                                            <p:cond delay="0"/>
                                          </p:stCondLst>
                                        </p:cTn>
                                        <p:tgtEl>
                                          <p:spTgt spid="41"/>
                                        </p:tgtEl>
                                        <p:attrNameLst>
                                          <p:attrName>style.visibility</p:attrName>
                                        </p:attrNameLst>
                                      </p:cBhvr>
                                      <p:to>
                                        <p:strVal val="visible"/>
                                      </p:to>
                                    </p:set>
                                    <p:anim calcmode="lin" valueType="num">
                                      <p:cBhvr>
                                        <p:cTn id="98"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99"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100"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1" dur="1000" fill="hold"/>
                                        <p:tgtEl>
                                          <p:spTgt spid="41"/>
                                        </p:tgtEl>
                                        <p:attrNameLst>
                                          <p:attrName>ppt_h</p:attrName>
                                        </p:attrNameLst>
                                      </p:cBhvr>
                                      <p:tavLst>
                                        <p:tav tm="0">
                                          <p:val>
                                            <p:strVal val="#ppt_h"/>
                                          </p:val>
                                        </p:tav>
                                        <p:tav tm="100000">
                                          <p:val>
                                            <p:strVal val="#ppt_h"/>
                                          </p:val>
                                        </p:tav>
                                      </p:tavLst>
                                    </p:anim>
                                    <p:anim calcmode="lin" valueType="num">
                                      <p:cBhvr>
                                        <p:cTn id="102"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03"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04"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05" dur="1000" decel="50000">
                                          <p:stCondLst>
                                            <p:cond delay="0"/>
                                          </p:stCondLst>
                                        </p:cTn>
                                        <p:tgtEl>
                                          <p:spTgt spid="41"/>
                                        </p:tgtEl>
                                      </p:cBhvr>
                                    </p:animEffect>
                                  </p:childTnLst>
                                </p:cTn>
                              </p:par>
                              <p:par>
                                <p:cTn id="106" presetID="25" presetClass="entr" presetSubtype="0"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anim calcmode="lin" valueType="num">
                                      <p:cBhvr>
                                        <p:cTn id="108"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109"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110"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111" dur="1000" fill="hold"/>
                                        <p:tgtEl>
                                          <p:spTgt spid="34"/>
                                        </p:tgtEl>
                                        <p:attrNameLst>
                                          <p:attrName>ppt_h</p:attrName>
                                        </p:attrNameLst>
                                      </p:cBhvr>
                                      <p:tavLst>
                                        <p:tav tm="0">
                                          <p:val>
                                            <p:strVal val="#ppt_h"/>
                                          </p:val>
                                        </p:tav>
                                        <p:tav tm="100000">
                                          <p:val>
                                            <p:strVal val="#ppt_h"/>
                                          </p:val>
                                        </p:tav>
                                      </p:tavLst>
                                    </p:anim>
                                    <p:anim calcmode="lin" valueType="num">
                                      <p:cBhvr>
                                        <p:cTn id="112"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113"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114"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115" dur="1000" decel="50000">
                                          <p:stCondLst>
                                            <p:cond delay="0"/>
                                          </p:stCondLst>
                                        </p:cTn>
                                        <p:tgtEl>
                                          <p:spTgt spid="34"/>
                                        </p:tgtEl>
                                      </p:cBhvr>
                                    </p:animEffect>
                                  </p:childTnLst>
                                </p:cTn>
                              </p:par>
                            </p:childTnLst>
                          </p:cTn>
                        </p:par>
                      </p:childTnLst>
                    </p:cTn>
                  </p:par>
                  <p:par>
                    <p:cTn id="116" fill="hold">
                      <p:stCondLst>
                        <p:cond delay="indefinite"/>
                      </p:stCondLst>
                      <p:childTnLst>
                        <p:par>
                          <p:cTn id="117" fill="hold">
                            <p:stCondLst>
                              <p:cond delay="0"/>
                            </p:stCondLst>
                            <p:childTnLst>
                              <p:par>
                                <p:cTn id="118" presetID="25" presetClass="entr" presetSubtype="0" fill="hold" grpId="0" nodeType="clickEffect">
                                  <p:stCondLst>
                                    <p:cond delay="0"/>
                                  </p:stCondLst>
                                  <p:childTnLst>
                                    <p:set>
                                      <p:cBhvr>
                                        <p:cTn id="119" dur="1" fill="hold">
                                          <p:stCondLst>
                                            <p:cond delay="0"/>
                                          </p:stCondLst>
                                        </p:cTn>
                                        <p:tgtEl>
                                          <p:spTgt spid="42"/>
                                        </p:tgtEl>
                                        <p:attrNameLst>
                                          <p:attrName>style.visibility</p:attrName>
                                        </p:attrNameLst>
                                      </p:cBhvr>
                                      <p:to>
                                        <p:strVal val="visible"/>
                                      </p:to>
                                    </p:set>
                                    <p:anim calcmode="lin" valueType="num">
                                      <p:cBhvr>
                                        <p:cTn id="120"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121"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122"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123" dur="1000" fill="hold"/>
                                        <p:tgtEl>
                                          <p:spTgt spid="42"/>
                                        </p:tgtEl>
                                        <p:attrNameLst>
                                          <p:attrName>ppt_h</p:attrName>
                                        </p:attrNameLst>
                                      </p:cBhvr>
                                      <p:tavLst>
                                        <p:tav tm="0">
                                          <p:val>
                                            <p:strVal val="#ppt_h"/>
                                          </p:val>
                                        </p:tav>
                                        <p:tav tm="100000">
                                          <p:val>
                                            <p:strVal val="#ppt_h"/>
                                          </p:val>
                                        </p:tav>
                                      </p:tavLst>
                                    </p:anim>
                                    <p:anim calcmode="lin" valueType="num">
                                      <p:cBhvr>
                                        <p:cTn id="124"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125"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126"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127" dur="1000" decel="50000">
                                          <p:stCondLst>
                                            <p:cond delay="0"/>
                                          </p:stCondLst>
                                        </p:cTn>
                                        <p:tgtEl>
                                          <p:spTgt spid="42"/>
                                        </p:tgtEl>
                                      </p:cBhvr>
                                    </p:animEffect>
                                  </p:childTnLst>
                                </p:cTn>
                              </p:par>
                              <p:par>
                                <p:cTn id="128" presetID="25" presetClass="entr" presetSubtype="0" fill="hold" grpId="0" nodeType="withEffect">
                                  <p:stCondLst>
                                    <p:cond delay="0"/>
                                  </p:stCondLst>
                                  <p:childTnLst>
                                    <p:set>
                                      <p:cBhvr>
                                        <p:cTn id="129" dur="1" fill="hold">
                                          <p:stCondLst>
                                            <p:cond delay="0"/>
                                          </p:stCondLst>
                                        </p:cTn>
                                        <p:tgtEl>
                                          <p:spTgt spid="39"/>
                                        </p:tgtEl>
                                        <p:attrNameLst>
                                          <p:attrName>style.visibility</p:attrName>
                                        </p:attrNameLst>
                                      </p:cBhvr>
                                      <p:to>
                                        <p:strVal val="visible"/>
                                      </p:to>
                                    </p:set>
                                    <p:anim calcmode="lin" valueType="num">
                                      <p:cBhvr>
                                        <p:cTn id="130"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131"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132"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133" dur="1000" fill="hold"/>
                                        <p:tgtEl>
                                          <p:spTgt spid="39"/>
                                        </p:tgtEl>
                                        <p:attrNameLst>
                                          <p:attrName>ppt_h</p:attrName>
                                        </p:attrNameLst>
                                      </p:cBhvr>
                                      <p:tavLst>
                                        <p:tav tm="0">
                                          <p:val>
                                            <p:strVal val="#ppt_h"/>
                                          </p:val>
                                        </p:tav>
                                        <p:tav tm="100000">
                                          <p:val>
                                            <p:strVal val="#ppt_h"/>
                                          </p:val>
                                        </p:tav>
                                      </p:tavLst>
                                    </p:anim>
                                    <p:anim calcmode="lin" valueType="num">
                                      <p:cBhvr>
                                        <p:cTn id="134"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135"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136"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137" dur="1000" decel="50000">
                                          <p:stCondLst>
                                            <p:cond delay="0"/>
                                          </p:stCondLst>
                                        </p:cTn>
                                        <p:tgtEl>
                                          <p:spTgt spid="39"/>
                                        </p:tgtEl>
                                      </p:cBhvr>
                                    </p:animEffect>
                                  </p:childTnLst>
                                </p:cTn>
                              </p:par>
                              <p:par>
                                <p:cTn id="138" presetID="25" presetClass="entr" presetSubtype="0" fill="hold" grpId="0" nodeType="withEffect">
                                  <p:stCondLst>
                                    <p:cond delay="0"/>
                                  </p:stCondLst>
                                  <p:childTnLst>
                                    <p:set>
                                      <p:cBhvr>
                                        <p:cTn id="139" dur="1" fill="hold">
                                          <p:stCondLst>
                                            <p:cond delay="0"/>
                                          </p:stCondLst>
                                        </p:cTn>
                                        <p:tgtEl>
                                          <p:spTgt spid="37"/>
                                        </p:tgtEl>
                                        <p:attrNameLst>
                                          <p:attrName>style.visibility</p:attrName>
                                        </p:attrNameLst>
                                      </p:cBhvr>
                                      <p:to>
                                        <p:strVal val="visible"/>
                                      </p:to>
                                    </p:set>
                                    <p:anim calcmode="lin" valueType="num">
                                      <p:cBhvr>
                                        <p:cTn id="140"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41"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2"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43" dur="1000" fill="hold"/>
                                        <p:tgtEl>
                                          <p:spTgt spid="37"/>
                                        </p:tgtEl>
                                        <p:attrNameLst>
                                          <p:attrName>ppt_h</p:attrName>
                                        </p:attrNameLst>
                                      </p:cBhvr>
                                      <p:tavLst>
                                        <p:tav tm="0">
                                          <p:val>
                                            <p:strVal val="#ppt_h"/>
                                          </p:val>
                                        </p:tav>
                                        <p:tav tm="100000">
                                          <p:val>
                                            <p:strVal val="#ppt_h"/>
                                          </p:val>
                                        </p:tav>
                                      </p:tavLst>
                                    </p:anim>
                                    <p:anim calcmode="lin" valueType="num">
                                      <p:cBhvr>
                                        <p:cTn id="144"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45"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46"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47" dur="1000" decel="50000">
                                          <p:stCondLst>
                                            <p:cond delay="0"/>
                                          </p:stCondLst>
                                        </p:cTn>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20" grpId="0" bldLvl="0" animBg="1"/>
      <p:bldP spid="24" grpId="0" bldLvl="0" animBg="1"/>
      <p:bldP spid="27" grpId="0" bldLvl="0" animBg="1"/>
      <p:bldP spid="34" grpId="0" bldLvl="0" animBg="1"/>
      <p:bldP spid="35" grpId="0" bldLvl="0" animBg="1"/>
      <p:bldP spid="36" grpId="0" bldLvl="0" animBg="1"/>
      <p:bldP spid="37" grpId="0" bldLvl="0" animBg="1"/>
      <p:bldP spid="39" grpId="0" bldLvl="0" animBg="1"/>
      <p:bldP spid="40" grpId="0" bldLvl="0" animBg="1"/>
      <p:bldP spid="41" grpId="0" bldLvl="0" animBg="1"/>
      <p:bldP spid="4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Documents and Settings\Administrator\桌面\Img_AShOJCOdNA20121006102302.jpg"/>
          <p:cNvPicPr>
            <a:picLocks noChangeAspect="1"/>
          </p:cNvPicPr>
          <p:nvPr/>
        </p:nvPicPr>
        <p:blipFill>
          <a:blip r:embed="rId2"/>
          <a:stretch>
            <a:fillRect/>
          </a:stretch>
        </p:blipFill>
        <p:spPr>
          <a:xfrm>
            <a:off x="3167063" y="1785938"/>
            <a:ext cx="2714625" cy="4656137"/>
          </a:xfrm>
          <a:prstGeom prst="rect">
            <a:avLst/>
          </a:prstGeom>
          <a:noFill/>
          <a:ln w="9525">
            <a:noFill/>
          </a:ln>
        </p:spPr>
      </p:pic>
      <p:sp>
        <p:nvSpPr>
          <p:cNvPr id="23" name="矩形 22"/>
          <p:cNvSpPr/>
          <p:nvPr/>
        </p:nvSpPr>
        <p:spPr>
          <a:xfrm>
            <a:off x="7310438" y="2170113"/>
            <a:ext cx="2714625" cy="829945"/>
          </a:xfrm>
          <a:prstGeom prst="rect">
            <a:avLst/>
          </a:prstGeom>
          <a:solidFill>
            <a:srgbClr val="92D05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安全帽必须是</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，并系好下颚带</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6" name="Line 8"/>
          <p:cNvSpPr/>
          <p:nvPr/>
        </p:nvSpPr>
        <p:spPr>
          <a:xfrm flipH="1" flipV="1">
            <a:off x="4810125" y="2474913"/>
            <a:ext cx="2500313" cy="96837"/>
          </a:xfrm>
          <a:prstGeom prst="line">
            <a:avLst/>
          </a:prstGeom>
          <a:ln w="38100" cap="flat" cmpd="sng">
            <a:solidFill>
              <a:srgbClr val="92D050"/>
            </a:solidFill>
            <a:prstDash val="solid"/>
            <a:headEnd type="none" w="med" len="med"/>
            <a:tailEnd type="triangle" w="med" len="med"/>
          </a:ln>
        </p:spPr>
      </p:sp>
      <p:sp>
        <p:nvSpPr>
          <p:cNvPr id="28" name="矩形 27"/>
          <p:cNvSpPr/>
          <p:nvPr/>
        </p:nvSpPr>
        <p:spPr>
          <a:xfrm>
            <a:off x="7310438" y="3741738"/>
            <a:ext cx="2714625" cy="829945"/>
          </a:xfrm>
          <a:prstGeom prst="rect">
            <a:avLst/>
          </a:prstGeom>
          <a:solidFill>
            <a:srgbClr val="7030A0"/>
          </a:solidFill>
          <a:ln>
            <a:noFill/>
          </a:ln>
        </p:spPr>
        <p:style>
          <a:lnRef idx="2">
            <a:schemeClr val="accent3"/>
          </a:lnRef>
          <a:fillRef idx="1">
            <a:schemeClr val="lt1"/>
          </a:fillRef>
          <a:effectRef idx="0">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安全带</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必须完好无损、断股</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9" name="Line 8"/>
          <p:cNvSpPr/>
          <p:nvPr/>
        </p:nvSpPr>
        <p:spPr>
          <a:xfrm flipH="1" flipV="1">
            <a:off x="4810125" y="4117975"/>
            <a:ext cx="2500313" cy="46038"/>
          </a:xfrm>
          <a:prstGeom prst="line">
            <a:avLst/>
          </a:prstGeom>
          <a:ln w="38100" cap="flat" cmpd="sng">
            <a:solidFill>
              <a:srgbClr val="7030A0"/>
            </a:solidFill>
            <a:prstDash val="solid"/>
            <a:headEnd type="none" w="med" len="med"/>
            <a:tailEnd type="triangle" w="med" len="med"/>
          </a:ln>
        </p:spPr>
      </p:sp>
      <p:sp>
        <p:nvSpPr>
          <p:cNvPr id="30" name="矩形 29"/>
          <p:cNvSpPr/>
          <p:nvPr/>
        </p:nvSpPr>
        <p:spPr>
          <a:xfrm>
            <a:off x="9167813" y="2143125"/>
            <a:ext cx="792480" cy="460375"/>
          </a:xfrm>
          <a:prstGeom prst="rect">
            <a:avLst/>
          </a:prstGeom>
          <a:noFill/>
          <a:ln w="9525">
            <a:noFill/>
          </a:ln>
        </p:spPr>
        <p:txBody>
          <a:bodyPr wrap="none">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蓝色</a:t>
            </a:r>
            <a:endParaRPr lang="zh-CN" altLang="en-US" sz="2400" dirty="0">
              <a:latin typeface="Arial" panose="020B0604020202020204" pitchFamily="34" charset="0"/>
            </a:endParaRPr>
          </a:p>
        </p:txBody>
      </p:sp>
      <p:sp>
        <p:nvSpPr>
          <p:cNvPr id="10" name="圆角矩形 9"/>
          <p:cNvSpPr/>
          <p:nvPr/>
        </p:nvSpPr>
        <p:spPr>
          <a:xfrm>
            <a:off x="4410095" y="794369"/>
            <a:ext cx="2428863" cy="428614"/>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安全帽、安全带</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1000"/>
                                        <p:tgtEl>
                                          <p:spTgt spid="624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1" nodeType="clickEffect">
                                  <p:stCondLst>
                                    <p:cond delay="0"/>
                                  </p:stCondLst>
                                  <p:childTnLst>
                                    <p:animRot by="21600000">
                                      <p:cBhvr>
                                        <p:cTn id="22" dur="2000" fill="hold"/>
                                        <p:tgtEl>
                                          <p:spTgt spid="3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8" grpId="0" bldLvl="0" animBg="1"/>
      <p:bldP spid="30" grpId="0"/>
      <p:bldP spid="3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1714001" y="132082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06</a:t>
            </a:r>
          </a:p>
        </p:txBody>
      </p:sp>
      <p:sp>
        <p:nvSpPr>
          <p:cNvPr id="4" name="MH_Title"/>
          <p:cNvSpPr/>
          <p:nvPr>
            <p:custDataLst>
              <p:tags r:id="rId1"/>
            </p:custDataLst>
          </p:nvPr>
        </p:nvSpPr>
        <p:spPr>
          <a:xfrm>
            <a:off x="1713865" y="2547620"/>
            <a:ext cx="929513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endParaRPr lang="en-US" altLang="zh-CN"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脚  手  架  搭  设  细  则</a:t>
            </a:r>
          </a:p>
          <a:p>
            <a:pPr lvl="0" algn="ctr">
              <a:defRPr/>
            </a:pPr>
            <a:endPar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0" name="直接箭头连接符 239"/>
          <p:cNvCxnSpPr>
            <a:stCxn id="238" idx="1"/>
          </p:cNvCxnSpPr>
          <p:nvPr/>
        </p:nvCxnSpPr>
        <p:spPr>
          <a:xfrm rot="10800000" flipV="1">
            <a:off x="7739063" y="3392488"/>
            <a:ext cx="1071563" cy="608013"/>
          </a:xfrm>
          <a:prstGeom prst="straightConnector1">
            <a:avLst/>
          </a:prstGeom>
          <a:ln w="25400">
            <a:solidFill>
              <a:srgbClr val="494D13"/>
            </a:solidFill>
            <a:tailEnd type="arrow"/>
          </a:ln>
        </p:spPr>
        <p:style>
          <a:lnRef idx="1">
            <a:schemeClr val="accent1"/>
          </a:lnRef>
          <a:fillRef idx="0">
            <a:schemeClr val="accent1"/>
          </a:fillRef>
          <a:effectRef idx="0">
            <a:schemeClr val="accent1"/>
          </a:effectRef>
          <a:fontRef idx="minor">
            <a:schemeClr val="tx1"/>
          </a:fontRef>
        </p:style>
      </p:cxnSp>
      <p:sp>
        <p:nvSpPr>
          <p:cNvPr id="147" name="Line 90"/>
          <p:cNvSpPr/>
          <p:nvPr/>
        </p:nvSpPr>
        <p:spPr>
          <a:xfrm flipH="1" flipV="1">
            <a:off x="6953250" y="5643563"/>
            <a:ext cx="1500188" cy="142875"/>
          </a:xfrm>
          <a:prstGeom prst="line">
            <a:avLst/>
          </a:prstGeom>
          <a:ln w="38100" cap="flat" cmpd="sng">
            <a:solidFill>
              <a:schemeClr val="tx1"/>
            </a:solidFill>
            <a:prstDash val="solid"/>
            <a:headEnd type="none" w="med" len="med"/>
            <a:tailEnd type="none" w="med" len="med"/>
          </a:ln>
        </p:spPr>
      </p:sp>
      <p:sp>
        <p:nvSpPr>
          <p:cNvPr id="148" name="AutoShape 17"/>
          <p:cNvSpPr/>
          <p:nvPr/>
        </p:nvSpPr>
        <p:spPr>
          <a:xfrm>
            <a:off x="2620963" y="6346825"/>
            <a:ext cx="4618037" cy="139700"/>
          </a:xfrm>
          <a:prstGeom prst="parallelogram">
            <a:avLst>
              <a:gd name="adj" fmla="val 40692"/>
            </a:avLst>
          </a:prstGeom>
          <a:blipFill rotWithShape="1">
            <a:blip r:embed="rId2"/>
          </a:blipFill>
          <a:ln w="9525">
            <a:noFill/>
          </a:ln>
        </p:spPr>
        <p:txBody>
          <a:bodyPr wrap="none" anchor="ctr"/>
          <a:lstStyle/>
          <a:p>
            <a:endParaRPr lang="zh-CN" altLang="en-US" dirty="0">
              <a:latin typeface="Arial" panose="020B0604020202020204" pitchFamily="34" charset="0"/>
            </a:endParaRPr>
          </a:p>
        </p:txBody>
      </p:sp>
      <p:sp>
        <p:nvSpPr>
          <p:cNvPr id="149" name="AutoShape 23"/>
          <p:cNvSpPr/>
          <p:nvPr/>
        </p:nvSpPr>
        <p:spPr>
          <a:xfrm>
            <a:off x="3773488" y="5843588"/>
            <a:ext cx="4578350" cy="136525"/>
          </a:xfrm>
          <a:prstGeom prst="parallelogram">
            <a:avLst>
              <a:gd name="adj" fmla="val 40376"/>
            </a:avLst>
          </a:prstGeom>
          <a:blipFill rotWithShape="1">
            <a:blip r:embed="rId2"/>
          </a:blipFill>
          <a:ln w="9525">
            <a:noFill/>
          </a:ln>
        </p:spPr>
        <p:txBody>
          <a:bodyPr wrap="none" anchor="ctr"/>
          <a:lstStyle/>
          <a:p>
            <a:endParaRPr lang="zh-CN" altLang="en-US" dirty="0">
              <a:latin typeface="Arial" panose="020B0604020202020204" pitchFamily="34" charset="0"/>
            </a:endParaRPr>
          </a:p>
        </p:txBody>
      </p:sp>
      <p:sp>
        <p:nvSpPr>
          <p:cNvPr id="150" name="AutoShape 2" descr="深色横线"/>
          <p:cNvSpPr/>
          <p:nvPr/>
        </p:nvSpPr>
        <p:spPr>
          <a:xfrm>
            <a:off x="2595563" y="3500438"/>
            <a:ext cx="5786437" cy="500062"/>
          </a:xfrm>
          <a:prstGeom prst="parallelogram">
            <a:avLst>
              <a:gd name="adj" fmla="val 292502"/>
            </a:avLst>
          </a:prstGeom>
          <a:blipFill rotWithShape="0">
            <a:blip r:embed="rId3">
              <a:alphaModFix amt="56000"/>
            </a:blip>
          </a:blipFill>
          <a:ln w="9525" cap="flat" cmpd="sng">
            <a:solidFill>
              <a:schemeClr val="tx1"/>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151" name="Line 4"/>
          <p:cNvSpPr/>
          <p:nvPr/>
        </p:nvSpPr>
        <p:spPr>
          <a:xfrm>
            <a:off x="8237538" y="2968625"/>
            <a:ext cx="0" cy="2951163"/>
          </a:xfrm>
          <a:prstGeom prst="line">
            <a:avLst/>
          </a:prstGeom>
          <a:ln w="28575" cap="flat" cmpd="sng">
            <a:solidFill>
              <a:schemeClr val="tx1"/>
            </a:solidFill>
            <a:prstDash val="solid"/>
            <a:headEnd type="none" w="med" len="med"/>
            <a:tailEnd type="none" w="med" len="med"/>
          </a:ln>
        </p:spPr>
      </p:sp>
      <p:sp>
        <p:nvSpPr>
          <p:cNvPr id="152" name="Line 6"/>
          <p:cNvSpPr/>
          <p:nvPr/>
        </p:nvSpPr>
        <p:spPr>
          <a:xfrm>
            <a:off x="2692400" y="3473450"/>
            <a:ext cx="0" cy="2951163"/>
          </a:xfrm>
          <a:prstGeom prst="line">
            <a:avLst/>
          </a:prstGeom>
          <a:ln w="38100" cap="flat" cmpd="sng">
            <a:solidFill>
              <a:schemeClr val="tx1"/>
            </a:solidFill>
            <a:prstDash val="solid"/>
            <a:headEnd type="none" w="med" len="med"/>
            <a:tailEnd type="none" w="med" len="med"/>
          </a:ln>
        </p:spPr>
      </p:sp>
      <p:sp>
        <p:nvSpPr>
          <p:cNvPr id="153" name="Line 7"/>
          <p:cNvSpPr/>
          <p:nvPr/>
        </p:nvSpPr>
        <p:spPr>
          <a:xfrm>
            <a:off x="6221413" y="3473450"/>
            <a:ext cx="0" cy="2951163"/>
          </a:xfrm>
          <a:prstGeom prst="line">
            <a:avLst/>
          </a:prstGeom>
          <a:ln w="38100" cap="flat" cmpd="sng">
            <a:solidFill>
              <a:schemeClr val="tx1"/>
            </a:solidFill>
            <a:prstDash val="solid"/>
            <a:headEnd type="none" w="med" len="med"/>
            <a:tailEnd type="none" w="med" len="med"/>
          </a:ln>
        </p:spPr>
      </p:sp>
      <p:sp>
        <p:nvSpPr>
          <p:cNvPr id="154" name="Line 8"/>
          <p:cNvSpPr/>
          <p:nvPr/>
        </p:nvSpPr>
        <p:spPr>
          <a:xfrm>
            <a:off x="4422775" y="3473450"/>
            <a:ext cx="0" cy="2951163"/>
          </a:xfrm>
          <a:prstGeom prst="line">
            <a:avLst/>
          </a:prstGeom>
          <a:ln w="38100" cap="flat" cmpd="sng">
            <a:solidFill>
              <a:schemeClr val="tx1"/>
            </a:solidFill>
            <a:prstDash val="solid"/>
            <a:headEnd type="none" w="med" len="med"/>
            <a:tailEnd type="none" w="med" len="med"/>
          </a:ln>
        </p:spPr>
      </p:sp>
      <p:sp>
        <p:nvSpPr>
          <p:cNvPr id="155" name="Line 9"/>
          <p:cNvSpPr/>
          <p:nvPr/>
        </p:nvSpPr>
        <p:spPr>
          <a:xfrm>
            <a:off x="7085013" y="3473450"/>
            <a:ext cx="0" cy="2951163"/>
          </a:xfrm>
          <a:prstGeom prst="line">
            <a:avLst/>
          </a:prstGeom>
          <a:ln w="38100" cap="flat" cmpd="sng">
            <a:solidFill>
              <a:schemeClr val="tx1"/>
            </a:solidFill>
            <a:prstDash val="solid"/>
            <a:headEnd type="none" w="med" len="med"/>
            <a:tailEnd type="none" w="med" len="med"/>
          </a:ln>
        </p:spPr>
      </p:sp>
      <p:sp>
        <p:nvSpPr>
          <p:cNvPr id="156" name="Line 10"/>
          <p:cNvSpPr/>
          <p:nvPr/>
        </p:nvSpPr>
        <p:spPr>
          <a:xfrm>
            <a:off x="5286375" y="3473450"/>
            <a:ext cx="0" cy="2951163"/>
          </a:xfrm>
          <a:prstGeom prst="line">
            <a:avLst/>
          </a:prstGeom>
          <a:ln w="38100" cap="flat" cmpd="sng">
            <a:solidFill>
              <a:schemeClr val="tx1"/>
            </a:solidFill>
            <a:prstDash val="solid"/>
            <a:headEnd type="none" w="med" len="med"/>
            <a:tailEnd type="none" w="med" len="med"/>
          </a:ln>
        </p:spPr>
      </p:sp>
      <p:sp>
        <p:nvSpPr>
          <p:cNvPr id="157" name="Line 11"/>
          <p:cNvSpPr/>
          <p:nvPr/>
        </p:nvSpPr>
        <p:spPr>
          <a:xfrm>
            <a:off x="3844925" y="2968625"/>
            <a:ext cx="0" cy="2951163"/>
          </a:xfrm>
          <a:prstGeom prst="line">
            <a:avLst/>
          </a:prstGeom>
          <a:ln w="28575" cap="flat" cmpd="sng">
            <a:solidFill>
              <a:schemeClr val="tx1"/>
            </a:solidFill>
            <a:prstDash val="solid"/>
            <a:headEnd type="none" w="med" len="med"/>
            <a:tailEnd type="none" w="med" len="med"/>
          </a:ln>
        </p:spPr>
      </p:sp>
      <p:sp>
        <p:nvSpPr>
          <p:cNvPr id="158" name="Line 12"/>
          <p:cNvSpPr/>
          <p:nvPr/>
        </p:nvSpPr>
        <p:spPr>
          <a:xfrm>
            <a:off x="4710113" y="2968625"/>
            <a:ext cx="0" cy="2951163"/>
          </a:xfrm>
          <a:prstGeom prst="line">
            <a:avLst/>
          </a:prstGeom>
          <a:ln w="28575" cap="flat" cmpd="sng">
            <a:solidFill>
              <a:schemeClr val="tx1"/>
            </a:solidFill>
            <a:prstDash val="solid"/>
            <a:headEnd type="none" w="med" len="med"/>
            <a:tailEnd type="none" w="med" len="med"/>
          </a:ln>
        </p:spPr>
      </p:sp>
      <p:sp>
        <p:nvSpPr>
          <p:cNvPr id="159" name="Line 13"/>
          <p:cNvSpPr/>
          <p:nvPr/>
        </p:nvSpPr>
        <p:spPr>
          <a:xfrm>
            <a:off x="7373938" y="2968625"/>
            <a:ext cx="0" cy="2951163"/>
          </a:xfrm>
          <a:prstGeom prst="line">
            <a:avLst/>
          </a:prstGeom>
          <a:ln w="28575" cap="flat" cmpd="sng">
            <a:solidFill>
              <a:schemeClr val="tx1"/>
            </a:solidFill>
            <a:prstDash val="solid"/>
            <a:headEnd type="none" w="med" len="med"/>
            <a:tailEnd type="none" w="med" len="med"/>
          </a:ln>
        </p:spPr>
      </p:sp>
      <p:sp>
        <p:nvSpPr>
          <p:cNvPr id="160" name="Line 14"/>
          <p:cNvSpPr/>
          <p:nvPr/>
        </p:nvSpPr>
        <p:spPr>
          <a:xfrm>
            <a:off x="5575300" y="2968625"/>
            <a:ext cx="0" cy="2951163"/>
          </a:xfrm>
          <a:prstGeom prst="line">
            <a:avLst/>
          </a:prstGeom>
          <a:ln w="28575" cap="flat" cmpd="sng">
            <a:solidFill>
              <a:schemeClr val="tx1"/>
            </a:solidFill>
            <a:prstDash val="solid"/>
            <a:headEnd type="none" w="med" len="med"/>
            <a:tailEnd type="none" w="med" len="med"/>
          </a:ln>
        </p:spPr>
      </p:sp>
      <p:sp>
        <p:nvSpPr>
          <p:cNvPr id="161" name="Line 15"/>
          <p:cNvSpPr/>
          <p:nvPr/>
        </p:nvSpPr>
        <p:spPr>
          <a:xfrm>
            <a:off x="6438900" y="2968625"/>
            <a:ext cx="0" cy="2951163"/>
          </a:xfrm>
          <a:prstGeom prst="line">
            <a:avLst/>
          </a:prstGeom>
          <a:ln w="28575" cap="flat" cmpd="sng">
            <a:solidFill>
              <a:schemeClr val="tx1"/>
            </a:solidFill>
            <a:prstDash val="solid"/>
            <a:headEnd type="none" w="med" len="med"/>
            <a:tailEnd type="none" w="med" len="med"/>
          </a:ln>
        </p:spPr>
      </p:sp>
      <p:sp>
        <p:nvSpPr>
          <p:cNvPr id="162" name="Line 16"/>
          <p:cNvSpPr/>
          <p:nvPr/>
        </p:nvSpPr>
        <p:spPr>
          <a:xfrm>
            <a:off x="3557588" y="3473450"/>
            <a:ext cx="0" cy="2951163"/>
          </a:xfrm>
          <a:prstGeom prst="line">
            <a:avLst/>
          </a:prstGeom>
          <a:ln w="38100" cap="flat" cmpd="sng">
            <a:solidFill>
              <a:schemeClr val="tx1"/>
            </a:solidFill>
            <a:prstDash val="solid"/>
            <a:headEnd type="none" w="med" len="med"/>
            <a:tailEnd type="none" w="med" len="med"/>
          </a:ln>
        </p:spPr>
      </p:sp>
      <p:sp>
        <p:nvSpPr>
          <p:cNvPr id="163" name="Line 27"/>
          <p:cNvSpPr/>
          <p:nvPr/>
        </p:nvSpPr>
        <p:spPr>
          <a:xfrm flipV="1">
            <a:off x="2620963" y="5776913"/>
            <a:ext cx="1368425" cy="576262"/>
          </a:xfrm>
          <a:prstGeom prst="line">
            <a:avLst/>
          </a:prstGeom>
          <a:ln w="38100" cap="flat" cmpd="sng">
            <a:solidFill>
              <a:schemeClr val="tx1"/>
            </a:solidFill>
            <a:prstDash val="solid"/>
            <a:headEnd type="none" w="med" len="med"/>
            <a:tailEnd type="none" w="med" len="med"/>
          </a:ln>
        </p:spPr>
      </p:sp>
      <p:sp>
        <p:nvSpPr>
          <p:cNvPr id="164" name="Line 28"/>
          <p:cNvSpPr/>
          <p:nvPr/>
        </p:nvSpPr>
        <p:spPr>
          <a:xfrm flipV="1">
            <a:off x="7013575" y="5776913"/>
            <a:ext cx="1295400" cy="576262"/>
          </a:xfrm>
          <a:prstGeom prst="line">
            <a:avLst/>
          </a:prstGeom>
          <a:ln w="38100" cap="flat" cmpd="sng">
            <a:solidFill>
              <a:schemeClr val="tx1"/>
            </a:solidFill>
            <a:prstDash val="solid"/>
            <a:headEnd type="none" w="med" len="med"/>
            <a:tailEnd type="none" w="med" len="med"/>
          </a:ln>
        </p:spPr>
      </p:sp>
      <p:sp>
        <p:nvSpPr>
          <p:cNvPr id="165" name="Line 31"/>
          <p:cNvSpPr/>
          <p:nvPr/>
        </p:nvSpPr>
        <p:spPr>
          <a:xfrm>
            <a:off x="2549525" y="5705475"/>
            <a:ext cx="4679950" cy="0"/>
          </a:xfrm>
          <a:prstGeom prst="line">
            <a:avLst/>
          </a:prstGeom>
          <a:ln w="38100" cap="flat" cmpd="sng">
            <a:solidFill>
              <a:schemeClr val="tx1"/>
            </a:solidFill>
            <a:prstDash val="solid"/>
            <a:headEnd type="none" w="med" len="med"/>
            <a:tailEnd type="none" w="med" len="med"/>
          </a:ln>
        </p:spPr>
      </p:sp>
      <p:sp>
        <p:nvSpPr>
          <p:cNvPr id="166" name="Line 32"/>
          <p:cNvSpPr/>
          <p:nvPr/>
        </p:nvSpPr>
        <p:spPr>
          <a:xfrm>
            <a:off x="2549525" y="5129213"/>
            <a:ext cx="4751388" cy="0"/>
          </a:xfrm>
          <a:prstGeom prst="line">
            <a:avLst/>
          </a:prstGeom>
          <a:ln w="38100" cap="flat" cmpd="sng">
            <a:solidFill>
              <a:schemeClr val="tx1"/>
            </a:solidFill>
            <a:prstDash val="solid"/>
            <a:headEnd type="none" w="med" len="med"/>
            <a:tailEnd type="none" w="med" len="med"/>
          </a:ln>
        </p:spPr>
      </p:sp>
      <p:sp>
        <p:nvSpPr>
          <p:cNvPr id="167" name="Line 33"/>
          <p:cNvSpPr/>
          <p:nvPr/>
        </p:nvSpPr>
        <p:spPr>
          <a:xfrm>
            <a:off x="2549525" y="4481513"/>
            <a:ext cx="4679950" cy="0"/>
          </a:xfrm>
          <a:prstGeom prst="line">
            <a:avLst/>
          </a:prstGeom>
          <a:ln w="38100" cap="flat" cmpd="sng">
            <a:solidFill>
              <a:schemeClr val="tx1"/>
            </a:solidFill>
            <a:prstDash val="solid"/>
            <a:headEnd type="none" w="med" len="med"/>
            <a:tailEnd type="none" w="med" len="med"/>
          </a:ln>
        </p:spPr>
      </p:sp>
      <p:sp>
        <p:nvSpPr>
          <p:cNvPr id="168" name="Line 34"/>
          <p:cNvSpPr/>
          <p:nvPr/>
        </p:nvSpPr>
        <p:spPr>
          <a:xfrm>
            <a:off x="2549525" y="3905250"/>
            <a:ext cx="4679950" cy="0"/>
          </a:xfrm>
          <a:prstGeom prst="line">
            <a:avLst/>
          </a:prstGeom>
          <a:ln w="38100" cap="flat" cmpd="sng">
            <a:solidFill>
              <a:schemeClr val="tx1"/>
            </a:solidFill>
            <a:prstDash val="solid"/>
            <a:headEnd type="none" w="med" len="med"/>
            <a:tailEnd type="none" w="med" len="med"/>
          </a:ln>
        </p:spPr>
      </p:sp>
      <p:sp>
        <p:nvSpPr>
          <p:cNvPr id="169" name="Line 35"/>
          <p:cNvSpPr/>
          <p:nvPr/>
        </p:nvSpPr>
        <p:spPr>
          <a:xfrm>
            <a:off x="3700463" y="5345113"/>
            <a:ext cx="4679950" cy="0"/>
          </a:xfrm>
          <a:prstGeom prst="line">
            <a:avLst/>
          </a:prstGeom>
          <a:ln w="28575" cap="flat" cmpd="sng">
            <a:solidFill>
              <a:schemeClr val="tx1"/>
            </a:solidFill>
            <a:prstDash val="solid"/>
            <a:headEnd type="none" w="med" len="med"/>
            <a:tailEnd type="none" w="med" len="med"/>
          </a:ln>
        </p:spPr>
      </p:sp>
      <p:sp>
        <p:nvSpPr>
          <p:cNvPr id="170" name="Line 36"/>
          <p:cNvSpPr/>
          <p:nvPr/>
        </p:nvSpPr>
        <p:spPr>
          <a:xfrm>
            <a:off x="3700463" y="4768850"/>
            <a:ext cx="4751387" cy="0"/>
          </a:xfrm>
          <a:prstGeom prst="line">
            <a:avLst/>
          </a:prstGeom>
          <a:ln w="28575" cap="flat" cmpd="sng">
            <a:solidFill>
              <a:schemeClr val="tx1"/>
            </a:solidFill>
            <a:prstDash val="solid"/>
            <a:headEnd type="none" w="med" len="med"/>
            <a:tailEnd type="none" w="med" len="med"/>
          </a:ln>
        </p:spPr>
      </p:sp>
      <p:sp>
        <p:nvSpPr>
          <p:cNvPr id="171" name="Line 37"/>
          <p:cNvSpPr/>
          <p:nvPr/>
        </p:nvSpPr>
        <p:spPr>
          <a:xfrm>
            <a:off x="3700463" y="4121150"/>
            <a:ext cx="4679950" cy="0"/>
          </a:xfrm>
          <a:prstGeom prst="line">
            <a:avLst/>
          </a:prstGeom>
          <a:ln w="28575" cap="flat" cmpd="sng">
            <a:solidFill>
              <a:schemeClr val="tx1"/>
            </a:solidFill>
            <a:prstDash val="solid"/>
            <a:headEnd type="none" w="med" len="med"/>
            <a:tailEnd type="none" w="med" len="med"/>
          </a:ln>
        </p:spPr>
      </p:sp>
      <p:sp>
        <p:nvSpPr>
          <p:cNvPr id="172" name="Line 38"/>
          <p:cNvSpPr/>
          <p:nvPr/>
        </p:nvSpPr>
        <p:spPr>
          <a:xfrm>
            <a:off x="3700463" y="3544888"/>
            <a:ext cx="4679950" cy="0"/>
          </a:xfrm>
          <a:prstGeom prst="line">
            <a:avLst/>
          </a:prstGeom>
          <a:ln w="28575" cap="flat" cmpd="sng">
            <a:solidFill>
              <a:schemeClr val="tx1"/>
            </a:solidFill>
            <a:prstDash val="solid"/>
            <a:headEnd type="none" w="med" len="med"/>
            <a:tailEnd type="none" w="med" len="med"/>
          </a:ln>
        </p:spPr>
      </p:sp>
      <p:sp>
        <p:nvSpPr>
          <p:cNvPr id="173" name="Line 39"/>
          <p:cNvSpPr/>
          <p:nvPr/>
        </p:nvSpPr>
        <p:spPr>
          <a:xfrm flipV="1">
            <a:off x="3484563" y="5273675"/>
            <a:ext cx="1368425" cy="503238"/>
          </a:xfrm>
          <a:prstGeom prst="line">
            <a:avLst/>
          </a:prstGeom>
          <a:ln w="38100" cap="flat" cmpd="sng">
            <a:solidFill>
              <a:schemeClr val="tx1"/>
            </a:solidFill>
            <a:prstDash val="solid"/>
            <a:headEnd type="none" w="med" len="med"/>
            <a:tailEnd type="none" w="med" len="med"/>
          </a:ln>
        </p:spPr>
      </p:sp>
      <p:sp>
        <p:nvSpPr>
          <p:cNvPr id="174" name="Line 40"/>
          <p:cNvSpPr/>
          <p:nvPr/>
        </p:nvSpPr>
        <p:spPr>
          <a:xfrm flipV="1">
            <a:off x="4276725" y="5273675"/>
            <a:ext cx="1439863" cy="503238"/>
          </a:xfrm>
          <a:prstGeom prst="line">
            <a:avLst/>
          </a:prstGeom>
          <a:ln w="38100" cap="flat" cmpd="sng">
            <a:solidFill>
              <a:schemeClr val="tx1"/>
            </a:solidFill>
            <a:prstDash val="solid"/>
            <a:headEnd type="none" w="med" len="med"/>
            <a:tailEnd type="none" w="med" len="med"/>
          </a:ln>
        </p:spPr>
      </p:sp>
      <p:sp>
        <p:nvSpPr>
          <p:cNvPr id="175" name="Line 41"/>
          <p:cNvSpPr/>
          <p:nvPr/>
        </p:nvSpPr>
        <p:spPr>
          <a:xfrm flipV="1">
            <a:off x="5213350" y="5273675"/>
            <a:ext cx="1368425" cy="503238"/>
          </a:xfrm>
          <a:prstGeom prst="line">
            <a:avLst/>
          </a:prstGeom>
          <a:ln w="38100" cap="flat" cmpd="sng">
            <a:solidFill>
              <a:schemeClr val="tx1"/>
            </a:solidFill>
            <a:prstDash val="solid"/>
            <a:headEnd type="none" w="med" len="med"/>
            <a:tailEnd type="none" w="med" len="med"/>
          </a:ln>
        </p:spPr>
      </p:sp>
      <p:sp>
        <p:nvSpPr>
          <p:cNvPr id="176" name="Line 42"/>
          <p:cNvSpPr/>
          <p:nvPr/>
        </p:nvSpPr>
        <p:spPr>
          <a:xfrm flipV="1">
            <a:off x="6149975" y="5273675"/>
            <a:ext cx="1366838" cy="503238"/>
          </a:xfrm>
          <a:prstGeom prst="line">
            <a:avLst/>
          </a:prstGeom>
          <a:ln w="38100" cap="flat" cmpd="sng">
            <a:solidFill>
              <a:schemeClr val="tx1"/>
            </a:solidFill>
            <a:prstDash val="solid"/>
            <a:headEnd type="none" w="med" len="med"/>
            <a:tailEnd type="none" w="med" len="med"/>
          </a:ln>
        </p:spPr>
      </p:sp>
      <p:sp>
        <p:nvSpPr>
          <p:cNvPr id="177" name="Line 43"/>
          <p:cNvSpPr/>
          <p:nvPr/>
        </p:nvSpPr>
        <p:spPr>
          <a:xfrm flipV="1">
            <a:off x="6942138" y="5273675"/>
            <a:ext cx="1366837" cy="503238"/>
          </a:xfrm>
          <a:prstGeom prst="line">
            <a:avLst/>
          </a:prstGeom>
          <a:ln w="38100" cap="flat" cmpd="sng">
            <a:solidFill>
              <a:schemeClr val="tx1"/>
            </a:solidFill>
            <a:prstDash val="solid"/>
            <a:headEnd type="none" w="med" len="med"/>
            <a:tailEnd type="none" w="med" len="med"/>
          </a:ln>
        </p:spPr>
      </p:sp>
      <p:sp>
        <p:nvSpPr>
          <p:cNvPr id="178" name="Line 44"/>
          <p:cNvSpPr/>
          <p:nvPr/>
        </p:nvSpPr>
        <p:spPr>
          <a:xfrm flipV="1">
            <a:off x="2549525" y="4697413"/>
            <a:ext cx="1439863" cy="503237"/>
          </a:xfrm>
          <a:prstGeom prst="line">
            <a:avLst/>
          </a:prstGeom>
          <a:ln w="38100" cap="flat" cmpd="sng">
            <a:solidFill>
              <a:schemeClr val="tx1"/>
            </a:solidFill>
            <a:prstDash val="solid"/>
            <a:headEnd type="none" w="med" len="med"/>
            <a:tailEnd type="none" w="med" len="med"/>
          </a:ln>
        </p:spPr>
      </p:sp>
      <p:sp>
        <p:nvSpPr>
          <p:cNvPr id="179" name="Line 45"/>
          <p:cNvSpPr/>
          <p:nvPr/>
        </p:nvSpPr>
        <p:spPr>
          <a:xfrm flipV="1">
            <a:off x="3484563" y="4697413"/>
            <a:ext cx="1368425" cy="503237"/>
          </a:xfrm>
          <a:prstGeom prst="line">
            <a:avLst/>
          </a:prstGeom>
          <a:ln w="38100" cap="flat" cmpd="sng">
            <a:solidFill>
              <a:schemeClr val="tx1"/>
            </a:solidFill>
            <a:prstDash val="solid"/>
            <a:headEnd type="none" w="med" len="med"/>
            <a:tailEnd type="none" w="med" len="med"/>
          </a:ln>
        </p:spPr>
      </p:sp>
      <p:sp>
        <p:nvSpPr>
          <p:cNvPr id="180" name="Line 46"/>
          <p:cNvSpPr/>
          <p:nvPr/>
        </p:nvSpPr>
        <p:spPr>
          <a:xfrm flipV="1">
            <a:off x="4276725" y="4697413"/>
            <a:ext cx="1439863" cy="503237"/>
          </a:xfrm>
          <a:prstGeom prst="line">
            <a:avLst/>
          </a:prstGeom>
          <a:ln w="38100" cap="flat" cmpd="sng">
            <a:solidFill>
              <a:schemeClr val="tx1"/>
            </a:solidFill>
            <a:prstDash val="solid"/>
            <a:headEnd type="none" w="med" len="med"/>
            <a:tailEnd type="none" w="med" len="med"/>
          </a:ln>
        </p:spPr>
      </p:sp>
      <p:sp>
        <p:nvSpPr>
          <p:cNvPr id="181" name="Line 47"/>
          <p:cNvSpPr/>
          <p:nvPr/>
        </p:nvSpPr>
        <p:spPr>
          <a:xfrm flipV="1">
            <a:off x="5213350" y="4697413"/>
            <a:ext cx="1368425" cy="503237"/>
          </a:xfrm>
          <a:prstGeom prst="line">
            <a:avLst/>
          </a:prstGeom>
          <a:ln w="38100" cap="flat" cmpd="sng">
            <a:solidFill>
              <a:schemeClr val="tx1"/>
            </a:solidFill>
            <a:prstDash val="solid"/>
            <a:headEnd type="none" w="med" len="med"/>
            <a:tailEnd type="none" w="med" len="med"/>
          </a:ln>
        </p:spPr>
      </p:sp>
      <p:sp>
        <p:nvSpPr>
          <p:cNvPr id="182" name="Line 48"/>
          <p:cNvSpPr/>
          <p:nvPr/>
        </p:nvSpPr>
        <p:spPr>
          <a:xfrm flipV="1">
            <a:off x="6149975" y="4697413"/>
            <a:ext cx="1366838" cy="503237"/>
          </a:xfrm>
          <a:prstGeom prst="line">
            <a:avLst/>
          </a:prstGeom>
          <a:ln w="38100" cap="flat" cmpd="sng">
            <a:solidFill>
              <a:schemeClr val="tx1"/>
            </a:solidFill>
            <a:prstDash val="solid"/>
            <a:headEnd type="none" w="med" len="med"/>
            <a:tailEnd type="none" w="med" len="med"/>
          </a:ln>
        </p:spPr>
      </p:sp>
      <p:sp>
        <p:nvSpPr>
          <p:cNvPr id="183" name="Line 49"/>
          <p:cNvSpPr/>
          <p:nvPr/>
        </p:nvSpPr>
        <p:spPr>
          <a:xfrm flipV="1">
            <a:off x="6942138" y="4697413"/>
            <a:ext cx="1366837" cy="503237"/>
          </a:xfrm>
          <a:prstGeom prst="line">
            <a:avLst/>
          </a:prstGeom>
          <a:ln w="38100" cap="flat" cmpd="sng">
            <a:solidFill>
              <a:schemeClr val="tx1"/>
            </a:solidFill>
            <a:prstDash val="solid"/>
            <a:headEnd type="none" w="med" len="med"/>
            <a:tailEnd type="none" w="med" len="med"/>
          </a:ln>
        </p:spPr>
      </p:sp>
      <p:sp>
        <p:nvSpPr>
          <p:cNvPr id="184" name="Line 50"/>
          <p:cNvSpPr/>
          <p:nvPr/>
        </p:nvSpPr>
        <p:spPr>
          <a:xfrm flipV="1">
            <a:off x="2620963" y="4049713"/>
            <a:ext cx="1439862" cy="503237"/>
          </a:xfrm>
          <a:prstGeom prst="line">
            <a:avLst/>
          </a:prstGeom>
          <a:ln w="38100" cap="flat" cmpd="sng">
            <a:solidFill>
              <a:schemeClr val="tx1"/>
            </a:solidFill>
            <a:prstDash val="solid"/>
            <a:headEnd type="none" w="med" len="med"/>
            <a:tailEnd type="none" w="med" len="med"/>
          </a:ln>
        </p:spPr>
      </p:sp>
      <p:sp>
        <p:nvSpPr>
          <p:cNvPr id="185" name="Line 51"/>
          <p:cNvSpPr/>
          <p:nvPr/>
        </p:nvSpPr>
        <p:spPr>
          <a:xfrm flipV="1">
            <a:off x="3556000" y="4049713"/>
            <a:ext cx="1368425" cy="503237"/>
          </a:xfrm>
          <a:prstGeom prst="line">
            <a:avLst/>
          </a:prstGeom>
          <a:ln w="38100" cap="flat" cmpd="sng">
            <a:solidFill>
              <a:schemeClr val="tx1"/>
            </a:solidFill>
            <a:prstDash val="solid"/>
            <a:headEnd type="none" w="med" len="med"/>
            <a:tailEnd type="none" w="med" len="med"/>
          </a:ln>
        </p:spPr>
      </p:sp>
      <p:sp>
        <p:nvSpPr>
          <p:cNvPr id="186" name="Line 52"/>
          <p:cNvSpPr/>
          <p:nvPr/>
        </p:nvSpPr>
        <p:spPr>
          <a:xfrm flipV="1">
            <a:off x="4348163" y="4049713"/>
            <a:ext cx="1439862" cy="503237"/>
          </a:xfrm>
          <a:prstGeom prst="line">
            <a:avLst/>
          </a:prstGeom>
          <a:ln w="38100" cap="flat" cmpd="sng">
            <a:solidFill>
              <a:schemeClr val="tx1"/>
            </a:solidFill>
            <a:prstDash val="solid"/>
            <a:headEnd type="none" w="med" len="med"/>
            <a:tailEnd type="none" w="med" len="med"/>
          </a:ln>
        </p:spPr>
      </p:sp>
      <p:sp>
        <p:nvSpPr>
          <p:cNvPr id="187" name="Line 53"/>
          <p:cNvSpPr/>
          <p:nvPr/>
        </p:nvSpPr>
        <p:spPr>
          <a:xfrm flipV="1">
            <a:off x="5284788" y="4049713"/>
            <a:ext cx="1368425" cy="503237"/>
          </a:xfrm>
          <a:prstGeom prst="line">
            <a:avLst/>
          </a:prstGeom>
          <a:ln w="38100" cap="flat" cmpd="sng">
            <a:solidFill>
              <a:schemeClr val="tx1"/>
            </a:solidFill>
            <a:prstDash val="solid"/>
            <a:headEnd type="none" w="med" len="med"/>
            <a:tailEnd type="none" w="med" len="med"/>
          </a:ln>
        </p:spPr>
      </p:sp>
      <p:sp>
        <p:nvSpPr>
          <p:cNvPr id="188" name="Line 54"/>
          <p:cNvSpPr/>
          <p:nvPr/>
        </p:nvSpPr>
        <p:spPr>
          <a:xfrm flipV="1">
            <a:off x="6221413" y="4049713"/>
            <a:ext cx="1366837" cy="503237"/>
          </a:xfrm>
          <a:prstGeom prst="line">
            <a:avLst/>
          </a:prstGeom>
          <a:ln w="38100" cap="flat" cmpd="sng">
            <a:solidFill>
              <a:schemeClr val="tx1"/>
            </a:solidFill>
            <a:prstDash val="solid"/>
            <a:headEnd type="none" w="med" len="med"/>
            <a:tailEnd type="none" w="med" len="med"/>
          </a:ln>
        </p:spPr>
      </p:sp>
      <p:sp>
        <p:nvSpPr>
          <p:cNvPr id="189" name="Line 55"/>
          <p:cNvSpPr/>
          <p:nvPr/>
        </p:nvSpPr>
        <p:spPr>
          <a:xfrm flipV="1">
            <a:off x="2620963" y="3473450"/>
            <a:ext cx="1439862" cy="503238"/>
          </a:xfrm>
          <a:prstGeom prst="line">
            <a:avLst/>
          </a:prstGeom>
          <a:ln w="38100" cap="flat" cmpd="sng">
            <a:solidFill>
              <a:schemeClr val="tx1"/>
            </a:solidFill>
            <a:prstDash val="solid"/>
            <a:headEnd type="none" w="med" len="med"/>
            <a:tailEnd type="none" w="med" len="med"/>
          </a:ln>
        </p:spPr>
      </p:sp>
      <p:sp>
        <p:nvSpPr>
          <p:cNvPr id="190" name="Line 56"/>
          <p:cNvSpPr/>
          <p:nvPr/>
        </p:nvSpPr>
        <p:spPr>
          <a:xfrm flipV="1">
            <a:off x="3556000" y="3473450"/>
            <a:ext cx="1368425" cy="503238"/>
          </a:xfrm>
          <a:prstGeom prst="line">
            <a:avLst/>
          </a:prstGeom>
          <a:ln w="38100" cap="flat" cmpd="sng">
            <a:solidFill>
              <a:schemeClr val="tx1"/>
            </a:solidFill>
            <a:prstDash val="solid"/>
            <a:headEnd type="none" w="med" len="med"/>
            <a:tailEnd type="none" w="med" len="med"/>
          </a:ln>
        </p:spPr>
      </p:sp>
      <p:sp>
        <p:nvSpPr>
          <p:cNvPr id="191" name="Line 57"/>
          <p:cNvSpPr/>
          <p:nvPr/>
        </p:nvSpPr>
        <p:spPr>
          <a:xfrm flipV="1">
            <a:off x="4348163" y="3473450"/>
            <a:ext cx="1439862" cy="503238"/>
          </a:xfrm>
          <a:prstGeom prst="line">
            <a:avLst/>
          </a:prstGeom>
          <a:ln w="38100" cap="flat" cmpd="sng">
            <a:solidFill>
              <a:schemeClr val="tx1"/>
            </a:solidFill>
            <a:prstDash val="solid"/>
            <a:headEnd type="none" w="med" len="med"/>
            <a:tailEnd type="none" w="med" len="med"/>
          </a:ln>
        </p:spPr>
      </p:sp>
      <p:sp>
        <p:nvSpPr>
          <p:cNvPr id="192" name="Line 58"/>
          <p:cNvSpPr/>
          <p:nvPr/>
        </p:nvSpPr>
        <p:spPr>
          <a:xfrm flipV="1">
            <a:off x="5284788" y="3473450"/>
            <a:ext cx="1368425" cy="503238"/>
          </a:xfrm>
          <a:prstGeom prst="line">
            <a:avLst/>
          </a:prstGeom>
          <a:ln w="38100" cap="flat" cmpd="sng">
            <a:solidFill>
              <a:schemeClr val="tx1"/>
            </a:solidFill>
            <a:prstDash val="solid"/>
            <a:headEnd type="none" w="med" len="med"/>
            <a:tailEnd type="none" w="med" len="med"/>
          </a:ln>
        </p:spPr>
      </p:sp>
      <p:sp>
        <p:nvSpPr>
          <p:cNvPr id="193" name="Line 59"/>
          <p:cNvSpPr/>
          <p:nvPr/>
        </p:nvSpPr>
        <p:spPr>
          <a:xfrm flipV="1">
            <a:off x="6221413" y="3473450"/>
            <a:ext cx="1366837" cy="503238"/>
          </a:xfrm>
          <a:prstGeom prst="line">
            <a:avLst/>
          </a:prstGeom>
          <a:ln w="38100" cap="flat" cmpd="sng">
            <a:solidFill>
              <a:schemeClr val="tx1"/>
            </a:solidFill>
            <a:prstDash val="solid"/>
            <a:headEnd type="none" w="med" len="med"/>
            <a:tailEnd type="none" w="med" len="med"/>
          </a:ln>
        </p:spPr>
      </p:sp>
      <p:sp>
        <p:nvSpPr>
          <p:cNvPr id="194" name="Line 60"/>
          <p:cNvSpPr/>
          <p:nvPr/>
        </p:nvSpPr>
        <p:spPr>
          <a:xfrm flipV="1">
            <a:off x="7013575" y="3473450"/>
            <a:ext cx="1366838" cy="503238"/>
          </a:xfrm>
          <a:prstGeom prst="line">
            <a:avLst/>
          </a:prstGeom>
          <a:ln w="38100" cap="flat" cmpd="sng">
            <a:solidFill>
              <a:schemeClr val="tx1"/>
            </a:solidFill>
            <a:prstDash val="solid"/>
            <a:headEnd type="none" w="med" len="med"/>
            <a:tailEnd type="none" w="med" len="med"/>
          </a:ln>
        </p:spPr>
      </p:sp>
      <p:sp>
        <p:nvSpPr>
          <p:cNvPr id="195" name="Line 63"/>
          <p:cNvSpPr/>
          <p:nvPr/>
        </p:nvSpPr>
        <p:spPr>
          <a:xfrm flipV="1">
            <a:off x="2476500" y="5273675"/>
            <a:ext cx="1584325" cy="503238"/>
          </a:xfrm>
          <a:prstGeom prst="line">
            <a:avLst/>
          </a:prstGeom>
          <a:ln w="38100" cap="flat" cmpd="sng">
            <a:solidFill>
              <a:schemeClr val="tx1"/>
            </a:solidFill>
            <a:prstDash val="solid"/>
            <a:headEnd type="none" w="med" len="med"/>
            <a:tailEnd type="none" w="med" len="med"/>
          </a:ln>
        </p:spPr>
      </p:sp>
      <p:sp>
        <p:nvSpPr>
          <p:cNvPr id="196" name="Line 71"/>
          <p:cNvSpPr/>
          <p:nvPr/>
        </p:nvSpPr>
        <p:spPr>
          <a:xfrm>
            <a:off x="2476500" y="6281738"/>
            <a:ext cx="4751388" cy="0"/>
          </a:xfrm>
          <a:prstGeom prst="line">
            <a:avLst/>
          </a:prstGeom>
          <a:ln w="38100" cap="flat" cmpd="sng">
            <a:solidFill>
              <a:schemeClr val="tx1"/>
            </a:solidFill>
            <a:prstDash val="solid"/>
            <a:headEnd type="none" w="med" len="med"/>
            <a:tailEnd type="none" w="med" len="med"/>
          </a:ln>
        </p:spPr>
      </p:sp>
      <p:sp>
        <p:nvSpPr>
          <p:cNvPr id="197" name="Line 72"/>
          <p:cNvSpPr/>
          <p:nvPr/>
        </p:nvSpPr>
        <p:spPr>
          <a:xfrm>
            <a:off x="3700463" y="5776913"/>
            <a:ext cx="4752975" cy="0"/>
          </a:xfrm>
          <a:prstGeom prst="line">
            <a:avLst/>
          </a:prstGeom>
          <a:ln w="28575" cap="flat" cmpd="sng">
            <a:solidFill>
              <a:schemeClr val="tx1"/>
            </a:solidFill>
            <a:prstDash val="solid"/>
            <a:headEnd type="none" w="med" len="med"/>
            <a:tailEnd type="none" w="med" len="med"/>
          </a:ln>
        </p:spPr>
      </p:sp>
      <p:sp>
        <p:nvSpPr>
          <p:cNvPr id="198" name="Line 73"/>
          <p:cNvSpPr/>
          <p:nvPr/>
        </p:nvSpPr>
        <p:spPr>
          <a:xfrm flipV="1">
            <a:off x="3413125" y="5705475"/>
            <a:ext cx="1439863" cy="647700"/>
          </a:xfrm>
          <a:prstGeom prst="line">
            <a:avLst/>
          </a:prstGeom>
          <a:ln w="38100" cap="flat" cmpd="sng">
            <a:solidFill>
              <a:schemeClr val="tx1"/>
            </a:solidFill>
            <a:prstDash val="solid"/>
            <a:headEnd type="none" w="med" len="med"/>
            <a:tailEnd type="none" w="med" len="med"/>
          </a:ln>
        </p:spPr>
      </p:sp>
      <p:sp>
        <p:nvSpPr>
          <p:cNvPr id="199" name="Line 74"/>
          <p:cNvSpPr/>
          <p:nvPr/>
        </p:nvSpPr>
        <p:spPr>
          <a:xfrm flipV="1">
            <a:off x="4349750" y="5705475"/>
            <a:ext cx="1366838" cy="647700"/>
          </a:xfrm>
          <a:prstGeom prst="line">
            <a:avLst/>
          </a:prstGeom>
          <a:ln w="38100" cap="flat" cmpd="sng">
            <a:solidFill>
              <a:schemeClr val="tx1"/>
            </a:solidFill>
            <a:prstDash val="solid"/>
            <a:headEnd type="none" w="med" len="med"/>
            <a:tailEnd type="none" w="med" len="med"/>
          </a:ln>
        </p:spPr>
      </p:sp>
      <p:sp>
        <p:nvSpPr>
          <p:cNvPr id="200" name="Line 75"/>
          <p:cNvSpPr/>
          <p:nvPr/>
        </p:nvSpPr>
        <p:spPr>
          <a:xfrm flipV="1">
            <a:off x="5213350" y="5705475"/>
            <a:ext cx="1368425" cy="647700"/>
          </a:xfrm>
          <a:prstGeom prst="line">
            <a:avLst/>
          </a:prstGeom>
          <a:ln w="38100" cap="flat" cmpd="sng">
            <a:solidFill>
              <a:schemeClr val="tx1"/>
            </a:solidFill>
            <a:prstDash val="solid"/>
            <a:headEnd type="none" w="med" len="med"/>
            <a:tailEnd type="none" w="med" len="med"/>
          </a:ln>
        </p:spPr>
      </p:sp>
      <p:sp>
        <p:nvSpPr>
          <p:cNvPr id="201" name="Line 76"/>
          <p:cNvSpPr/>
          <p:nvPr/>
        </p:nvSpPr>
        <p:spPr>
          <a:xfrm flipH="1">
            <a:off x="6076950" y="5705475"/>
            <a:ext cx="1368425" cy="647700"/>
          </a:xfrm>
          <a:prstGeom prst="line">
            <a:avLst/>
          </a:prstGeom>
          <a:ln w="38100" cap="flat" cmpd="sng">
            <a:solidFill>
              <a:schemeClr val="tx1"/>
            </a:solidFill>
            <a:prstDash val="solid"/>
            <a:headEnd type="none" w="med" len="med"/>
            <a:tailEnd type="none" w="med" len="med"/>
          </a:ln>
        </p:spPr>
      </p:sp>
      <p:sp>
        <p:nvSpPr>
          <p:cNvPr id="202" name="Line 84"/>
          <p:cNvSpPr/>
          <p:nvPr/>
        </p:nvSpPr>
        <p:spPr>
          <a:xfrm flipV="1">
            <a:off x="7013575" y="4049713"/>
            <a:ext cx="1366838" cy="503237"/>
          </a:xfrm>
          <a:prstGeom prst="line">
            <a:avLst/>
          </a:prstGeom>
          <a:ln w="38100" cap="flat" cmpd="sng">
            <a:solidFill>
              <a:schemeClr val="tx1"/>
            </a:solidFill>
            <a:prstDash val="solid"/>
            <a:headEnd type="none" w="med" len="med"/>
            <a:tailEnd type="none" w="med" len="med"/>
          </a:ln>
        </p:spPr>
      </p:sp>
      <p:sp>
        <p:nvSpPr>
          <p:cNvPr id="203" name="Line 85"/>
          <p:cNvSpPr/>
          <p:nvPr/>
        </p:nvSpPr>
        <p:spPr>
          <a:xfrm>
            <a:off x="3413125" y="3760788"/>
            <a:ext cx="3816350" cy="2592387"/>
          </a:xfrm>
          <a:prstGeom prst="line">
            <a:avLst/>
          </a:prstGeom>
          <a:ln w="38100" cap="flat" cmpd="sng">
            <a:solidFill>
              <a:schemeClr val="tx1"/>
            </a:solidFill>
            <a:prstDash val="solid"/>
            <a:headEnd type="none" w="med" len="med"/>
            <a:tailEnd type="none" w="med" len="med"/>
          </a:ln>
        </p:spPr>
      </p:sp>
      <p:sp>
        <p:nvSpPr>
          <p:cNvPr id="204" name="Line 86"/>
          <p:cNvSpPr/>
          <p:nvPr/>
        </p:nvSpPr>
        <p:spPr>
          <a:xfrm flipV="1">
            <a:off x="3413125" y="3760788"/>
            <a:ext cx="3887788" cy="2663825"/>
          </a:xfrm>
          <a:prstGeom prst="line">
            <a:avLst/>
          </a:prstGeom>
          <a:ln w="38100" cap="flat" cmpd="sng">
            <a:solidFill>
              <a:schemeClr val="tx1"/>
            </a:solidFill>
            <a:prstDash val="solid"/>
            <a:headEnd type="none" w="med" len="med"/>
            <a:tailEnd type="none" w="med" len="med"/>
          </a:ln>
        </p:spPr>
      </p:sp>
      <p:sp>
        <p:nvSpPr>
          <p:cNvPr id="205" name="Line 90"/>
          <p:cNvSpPr/>
          <p:nvPr/>
        </p:nvSpPr>
        <p:spPr>
          <a:xfrm flipH="1">
            <a:off x="7096125" y="4714875"/>
            <a:ext cx="1214438" cy="1000125"/>
          </a:xfrm>
          <a:prstGeom prst="line">
            <a:avLst/>
          </a:prstGeom>
          <a:ln w="38100" cap="flat" cmpd="sng">
            <a:solidFill>
              <a:schemeClr val="tx1"/>
            </a:solidFill>
            <a:prstDash val="solid"/>
            <a:headEnd type="none" w="med" len="med"/>
            <a:tailEnd type="none" w="med" len="med"/>
          </a:ln>
        </p:spPr>
      </p:sp>
      <p:sp>
        <p:nvSpPr>
          <p:cNvPr id="206" name="Line 91"/>
          <p:cNvSpPr/>
          <p:nvPr/>
        </p:nvSpPr>
        <p:spPr>
          <a:xfrm flipV="1">
            <a:off x="6953250" y="3429000"/>
            <a:ext cx="1428750" cy="1214438"/>
          </a:xfrm>
          <a:prstGeom prst="line">
            <a:avLst/>
          </a:prstGeom>
          <a:ln w="38100" cap="flat" cmpd="sng">
            <a:solidFill>
              <a:schemeClr val="tx1"/>
            </a:solidFill>
            <a:prstDash val="solid"/>
            <a:headEnd type="none" w="med" len="med"/>
            <a:tailEnd type="none" w="med" len="med"/>
          </a:ln>
        </p:spPr>
      </p:sp>
      <p:sp>
        <p:nvSpPr>
          <p:cNvPr id="207" name="Line 100"/>
          <p:cNvSpPr/>
          <p:nvPr/>
        </p:nvSpPr>
        <p:spPr>
          <a:xfrm flipV="1">
            <a:off x="4852988" y="3473450"/>
            <a:ext cx="1152525" cy="503238"/>
          </a:xfrm>
          <a:prstGeom prst="line">
            <a:avLst/>
          </a:prstGeom>
          <a:ln w="38100" cap="flat" cmpd="sng">
            <a:solidFill>
              <a:schemeClr val="tx1"/>
            </a:solidFill>
            <a:prstDash val="solid"/>
            <a:headEnd type="none" w="med" len="med"/>
            <a:tailEnd type="none" w="med" len="med"/>
          </a:ln>
        </p:spPr>
      </p:sp>
      <p:sp>
        <p:nvSpPr>
          <p:cNvPr id="208" name="Line 101"/>
          <p:cNvSpPr/>
          <p:nvPr/>
        </p:nvSpPr>
        <p:spPr>
          <a:xfrm flipV="1">
            <a:off x="5789613" y="3473450"/>
            <a:ext cx="1152525" cy="503238"/>
          </a:xfrm>
          <a:prstGeom prst="line">
            <a:avLst/>
          </a:prstGeom>
          <a:ln w="38100" cap="flat" cmpd="sng">
            <a:solidFill>
              <a:schemeClr val="tx1"/>
            </a:solidFill>
            <a:prstDash val="solid"/>
            <a:headEnd type="none" w="med" len="med"/>
            <a:tailEnd type="none" w="med" len="med"/>
          </a:ln>
        </p:spPr>
      </p:sp>
      <p:sp>
        <p:nvSpPr>
          <p:cNvPr id="209" name="Line 102"/>
          <p:cNvSpPr/>
          <p:nvPr/>
        </p:nvSpPr>
        <p:spPr>
          <a:xfrm flipV="1">
            <a:off x="6653213" y="3473450"/>
            <a:ext cx="1368425" cy="503238"/>
          </a:xfrm>
          <a:prstGeom prst="line">
            <a:avLst/>
          </a:prstGeom>
          <a:ln w="38100" cap="flat" cmpd="sng">
            <a:solidFill>
              <a:schemeClr val="tx1"/>
            </a:solidFill>
            <a:prstDash val="solid"/>
            <a:headEnd type="none" w="med" len="med"/>
            <a:tailEnd type="none" w="med" len="med"/>
          </a:ln>
        </p:spPr>
      </p:sp>
      <p:sp>
        <p:nvSpPr>
          <p:cNvPr id="210" name="Line 103"/>
          <p:cNvSpPr/>
          <p:nvPr/>
        </p:nvSpPr>
        <p:spPr>
          <a:xfrm flipV="1">
            <a:off x="3125788" y="3473450"/>
            <a:ext cx="1223962" cy="503238"/>
          </a:xfrm>
          <a:prstGeom prst="line">
            <a:avLst/>
          </a:prstGeom>
          <a:ln w="38100" cap="flat" cmpd="sng">
            <a:solidFill>
              <a:schemeClr val="tx1"/>
            </a:solidFill>
            <a:prstDash val="solid"/>
            <a:headEnd type="none" w="med" len="med"/>
            <a:tailEnd type="none" w="med" len="med"/>
          </a:ln>
        </p:spPr>
      </p:sp>
      <p:sp>
        <p:nvSpPr>
          <p:cNvPr id="211" name="Line 104"/>
          <p:cNvSpPr/>
          <p:nvPr/>
        </p:nvSpPr>
        <p:spPr>
          <a:xfrm flipV="1">
            <a:off x="4060825" y="3473450"/>
            <a:ext cx="1081088" cy="503238"/>
          </a:xfrm>
          <a:prstGeom prst="line">
            <a:avLst/>
          </a:prstGeom>
          <a:ln w="38100" cap="flat" cmpd="sng">
            <a:solidFill>
              <a:schemeClr val="tx1"/>
            </a:solidFill>
            <a:prstDash val="solid"/>
            <a:headEnd type="none" w="med" len="med"/>
            <a:tailEnd type="none" w="med" len="med"/>
          </a:ln>
        </p:spPr>
      </p:sp>
      <p:sp>
        <p:nvSpPr>
          <p:cNvPr id="212" name="Line 108"/>
          <p:cNvSpPr/>
          <p:nvPr/>
        </p:nvSpPr>
        <p:spPr>
          <a:xfrm>
            <a:off x="2549525" y="3571875"/>
            <a:ext cx="4679950" cy="0"/>
          </a:xfrm>
          <a:prstGeom prst="line">
            <a:avLst/>
          </a:prstGeom>
          <a:ln w="38100" cap="flat" cmpd="sng">
            <a:solidFill>
              <a:srgbClr val="FF0000"/>
            </a:solidFill>
            <a:prstDash val="solid"/>
            <a:headEnd type="none" w="med" len="med"/>
            <a:tailEnd type="none" w="med" len="med"/>
          </a:ln>
        </p:spPr>
      </p:sp>
      <p:sp>
        <p:nvSpPr>
          <p:cNvPr id="213" name="Line 109"/>
          <p:cNvSpPr/>
          <p:nvPr/>
        </p:nvSpPr>
        <p:spPr>
          <a:xfrm flipV="1">
            <a:off x="6953250" y="3000375"/>
            <a:ext cx="1428750" cy="571500"/>
          </a:xfrm>
          <a:prstGeom prst="line">
            <a:avLst/>
          </a:prstGeom>
          <a:ln w="38100" cap="flat" cmpd="sng">
            <a:solidFill>
              <a:srgbClr val="FF0000"/>
            </a:solidFill>
            <a:prstDash val="solid"/>
            <a:headEnd type="none" w="med" len="med"/>
            <a:tailEnd type="none" w="med" len="med"/>
          </a:ln>
        </p:spPr>
      </p:sp>
      <p:sp>
        <p:nvSpPr>
          <p:cNvPr id="214" name="Line 111"/>
          <p:cNvSpPr/>
          <p:nvPr/>
        </p:nvSpPr>
        <p:spPr>
          <a:xfrm flipV="1">
            <a:off x="2595563" y="3000375"/>
            <a:ext cx="1428750" cy="642938"/>
          </a:xfrm>
          <a:prstGeom prst="line">
            <a:avLst/>
          </a:prstGeom>
          <a:ln w="38100" cap="flat" cmpd="sng">
            <a:solidFill>
              <a:srgbClr val="FF0000"/>
            </a:solidFill>
            <a:prstDash val="solid"/>
            <a:headEnd type="none" w="med" len="med"/>
            <a:tailEnd type="none" w="med" len="med"/>
          </a:ln>
        </p:spPr>
      </p:sp>
      <p:sp>
        <p:nvSpPr>
          <p:cNvPr id="215" name="Rectangle 112" descr="小网格"/>
          <p:cNvSpPr/>
          <p:nvPr/>
        </p:nvSpPr>
        <p:spPr>
          <a:xfrm>
            <a:off x="2667000" y="3571875"/>
            <a:ext cx="4392613" cy="928688"/>
          </a:xfrm>
          <a:prstGeom prst="rect">
            <a:avLst/>
          </a:prstGeom>
          <a:blipFill rotWithShape="0">
            <a:blip r:embed="rId4">
              <a:alphaModFix amt="39000"/>
            </a:blip>
          </a:blipFill>
          <a:ln w="9525"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216" name="Freeform 113" descr="小网格"/>
          <p:cNvSpPr/>
          <p:nvPr/>
        </p:nvSpPr>
        <p:spPr>
          <a:xfrm>
            <a:off x="2657475" y="3071813"/>
            <a:ext cx="1223963" cy="571500"/>
          </a:xfrm>
          <a:custGeom>
            <a:avLst/>
            <a:gdLst>
              <a:gd name="txL" fmla="*/ 0 w 726"/>
              <a:gd name="txT" fmla="*/ 0 h 317"/>
              <a:gd name="txR" fmla="*/ 726 w 726"/>
              <a:gd name="txB" fmla="*/ 317 h 317"/>
            </a:gdLst>
            <a:ahLst/>
            <a:cxnLst>
              <a:cxn ang="0">
                <a:pos x="2147483647" y="0"/>
              </a:cxn>
              <a:cxn ang="0">
                <a:pos x="0" y="2147483647"/>
              </a:cxn>
              <a:cxn ang="0">
                <a:pos x="2147483647" y="2147483647"/>
              </a:cxn>
              <a:cxn ang="0">
                <a:pos x="2147483647" y="0"/>
              </a:cxn>
            </a:cxnLst>
            <a:rect l="txL" t="txT" r="txR" b="txB"/>
            <a:pathLst>
              <a:path w="726" h="317">
                <a:moveTo>
                  <a:pt x="726" y="0"/>
                </a:moveTo>
                <a:lnTo>
                  <a:pt x="0" y="317"/>
                </a:lnTo>
                <a:lnTo>
                  <a:pt x="726" y="272"/>
                </a:lnTo>
                <a:lnTo>
                  <a:pt x="726" y="0"/>
                </a:lnTo>
                <a:close/>
              </a:path>
            </a:pathLst>
          </a:custGeom>
          <a:blipFill rotWithShape="0">
            <a:blip r:embed="rId5">
              <a:alphaModFix amt="60001"/>
            </a:blip>
          </a:blipFill>
          <a:ln w="9525"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217" name="Freeform 115" descr="小网格"/>
          <p:cNvSpPr/>
          <p:nvPr/>
        </p:nvSpPr>
        <p:spPr>
          <a:xfrm>
            <a:off x="7086600" y="3000375"/>
            <a:ext cx="1295400" cy="1500188"/>
          </a:xfrm>
          <a:custGeom>
            <a:avLst/>
            <a:gdLst>
              <a:gd name="txL" fmla="*/ 0 w 771"/>
              <a:gd name="txT" fmla="*/ 0 h 862"/>
              <a:gd name="txR" fmla="*/ 771 w 771"/>
              <a:gd name="txB" fmla="*/ 862 h 862"/>
            </a:gdLst>
            <a:ahLst/>
            <a:cxnLst>
              <a:cxn ang="0">
                <a:pos x="0" y="2147483647"/>
              </a:cxn>
              <a:cxn ang="0">
                <a:pos x="0" y="2147483647"/>
              </a:cxn>
              <a:cxn ang="0">
                <a:pos x="2147483647" y="2147483647"/>
              </a:cxn>
              <a:cxn ang="0">
                <a:pos x="2147483647" y="0"/>
              </a:cxn>
              <a:cxn ang="0">
                <a:pos x="0" y="2147483647"/>
              </a:cxn>
            </a:cxnLst>
            <a:rect l="txL" t="txT" r="txR" b="txB"/>
            <a:pathLst>
              <a:path w="771" h="862">
                <a:moveTo>
                  <a:pt x="0" y="317"/>
                </a:moveTo>
                <a:lnTo>
                  <a:pt x="0" y="862"/>
                </a:lnTo>
                <a:lnTo>
                  <a:pt x="771" y="590"/>
                </a:lnTo>
                <a:lnTo>
                  <a:pt x="771" y="0"/>
                </a:lnTo>
                <a:lnTo>
                  <a:pt x="0" y="317"/>
                </a:lnTo>
                <a:close/>
              </a:path>
            </a:pathLst>
          </a:custGeom>
          <a:blipFill rotWithShape="0">
            <a:blip r:embed="rId6">
              <a:alphaModFix amt="58000"/>
            </a:blip>
          </a:blipFill>
          <a:ln w="9525"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218" name="Line 117"/>
          <p:cNvSpPr/>
          <p:nvPr/>
        </p:nvSpPr>
        <p:spPr>
          <a:xfrm>
            <a:off x="2595563" y="3854450"/>
            <a:ext cx="4714875" cy="46038"/>
          </a:xfrm>
          <a:prstGeom prst="line">
            <a:avLst/>
          </a:prstGeom>
          <a:ln w="88900" cap="flat" cmpd="sng">
            <a:solidFill>
              <a:srgbClr val="D7A507"/>
            </a:solidFill>
            <a:prstDash val="solid"/>
            <a:headEnd type="none" w="med" len="med"/>
            <a:tailEnd type="none" w="med" len="med"/>
          </a:ln>
        </p:spPr>
      </p:sp>
      <p:sp>
        <p:nvSpPr>
          <p:cNvPr id="219" name="Line 118"/>
          <p:cNvSpPr/>
          <p:nvPr/>
        </p:nvSpPr>
        <p:spPr>
          <a:xfrm flipV="1">
            <a:off x="6881813" y="3429000"/>
            <a:ext cx="1500187" cy="571500"/>
          </a:xfrm>
          <a:prstGeom prst="line">
            <a:avLst/>
          </a:prstGeom>
          <a:ln w="88900" cap="flat" cmpd="sng">
            <a:solidFill>
              <a:srgbClr val="D7A507"/>
            </a:solidFill>
            <a:prstDash val="solid"/>
            <a:headEnd type="none" w="med" len="med"/>
            <a:tailEnd type="none" w="med" len="med"/>
          </a:ln>
        </p:spPr>
      </p:sp>
      <p:sp>
        <p:nvSpPr>
          <p:cNvPr id="220" name="Line 95"/>
          <p:cNvSpPr/>
          <p:nvPr/>
        </p:nvSpPr>
        <p:spPr>
          <a:xfrm flipV="1">
            <a:off x="1809750" y="4357688"/>
            <a:ext cx="1000125" cy="2286000"/>
          </a:xfrm>
          <a:prstGeom prst="line">
            <a:avLst/>
          </a:prstGeom>
          <a:ln w="38100" cap="flat" cmpd="sng">
            <a:solidFill>
              <a:schemeClr val="tx1"/>
            </a:solidFill>
            <a:prstDash val="solid"/>
            <a:headEnd type="none" w="med" len="med"/>
            <a:tailEnd type="none" w="med" len="med"/>
          </a:ln>
        </p:spPr>
      </p:sp>
      <p:sp>
        <p:nvSpPr>
          <p:cNvPr id="221" name="圆角矩形 220"/>
          <p:cNvSpPr/>
          <p:nvPr/>
        </p:nvSpPr>
        <p:spPr>
          <a:xfrm>
            <a:off x="8739188" y="6143625"/>
            <a:ext cx="1357313" cy="571500"/>
          </a:xfrm>
          <a:prstGeom prst="round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木垫板</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长度不少于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2</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跨、厚度不小于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50mm</a:t>
            </a:r>
            <a:endParaRPr kumimoji="0" lang="zh-CN" altLang="en-US" sz="1200" b="1" i="0" u="none" strike="noStrike" kern="1200" cap="none" spc="0" normalizeH="0" baseline="0" noProof="0" dirty="0">
              <a:ln>
                <a:noFill/>
              </a:ln>
              <a:solidFill>
                <a:schemeClr val="lt1"/>
              </a:solidFill>
              <a:effectLst/>
              <a:uLnTx/>
              <a:uFillTx/>
              <a:latin typeface="+mn-lt"/>
              <a:ea typeface="+mn-ea"/>
              <a:cs typeface="+mn-cs"/>
            </a:endParaRPr>
          </a:p>
        </p:txBody>
      </p:sp>
      <p:sp>
        <p:nvSpPr>
          <p:cNvPr id="222" name="Line 95"/>
          <p:cNvSpPr/>
          <p:nvPr/>
        </p:nvSpPr>
        <p:spPr>
          <a:xfrm flipV="1">
            <a:off x="6167438" y="4357688"/>
            <a:ext cx="1000125" cy="2357437"/>
          </a:xfrm>
          <a:prstGeom prst="line">
            <a:avLst/>
          </a:prstGeom>
          <a:ln w="38100" cap="flat" cmpd="sng">
            <a:solidFill>
              <a:schemeClr val="tx1"/>
            </a:solidFill>
            <a:prstDash val="solid"/>
            <a:headEnd type="none" w="med" len="med"/>
            <a:tailEnd type="none" w="med" len="med"/>
          </a:ln>
        </p:spPr>
      </p:sp>
      <p:sp>
        <p:nvSpPr>
          <p:cNvPr id="223" name="右箭头 222"/>
          <p:cNvSpPr/>
          <p:nvPr/>
        </p:nvSpPr>
        <p:spPr>
          <a:xfrm rot="13134111">
            <a:off x="8081963" y="6149975"/>
            <a:ext cx="709613" cy="144463"/>
          </a:xfrm>
          <a:prstGeom prst="rightArrow">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4" name="右箭头 223"/>
          <p:cNvSpPr/>
          <p:nvPr/>
        </p:nvSpPr>
        <p:spPr>
          <a:xfrm rot="10800000" flipV="1">
            <a:off x="7239000" y="6357938"/>
            <a:ext cx="1500188" cy="142875"/>
          </a:xfrm>
          <a:prstGeom prst="rightArrow">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5" name="圆角矩形标注 224"/>
          <p:cNvSpPr/>
          <p:nvPr/>
        </p:nvSpPr>
        <p:spPr>
          <a:xfrm>
            <a:off x="2738438" y="5143500"/>
            <a:ext cx="1000125" cy="714375"/>
          </a:xfrm>
          <a:prstGeom prst="wedgeRoundRectCallout">
            <a:avLst>
              <a:gd name="adj1" fmla="val 2134"/>
              <a:gd name="adj2" fmla="val 74610"/>
              <a:gd name="adj3" fmla="val 16667"/>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8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立杆</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纵距</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1200mm</a:t>
            </a:r>
            <a:r>
              <a:rPr kumimoji="0" 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至</a:t>
            </a:r>
            <a:endPar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8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1500mm</a:t>
            </a:r>
            <a:endParaRPr kumimoji="0" lang="zh-CN" altLang="en-US" sz="1200" b="1" i="0" u="none" strike="noStrike" kern="1200" cap="none" spc="0" normalizeH="0" baseline="0" noProof="0" dirty="0">
              <a:ln>
                <a:noFill/>
              </a:ln>
              <a:solidFill>
                <a:schemeClr val="lt1"/>
              </a:solidFill>
              <a:effectLst/>
              <a:uLnTx/>
              <a:uFillTx/>
              <a:latin typeface="+mn-lt"/>
              <a:ea typeface="+mn-ea"/>
              <a:cs typeface="+mn-cs"/>
            </a:endParaRPr>
          </a:p>
        </p:txBody>
      </p:sp>
      <p:cxnSp>
        <p:nvCxnSpPr>
          <p:cNvPr id="226" name="直接箭头连接符 225"/>
          <p:cNvCxnSpPr/>
          <p:nvPr/>
        </p:nvCxnSpPr>
        <p:spPr>
          <a:xfrm>
            <a:off x="2667000" y="6072188"/>
            <a:ext cx="928688" cy="1588"/>
          </a:xfrm>
          <a:prstGeom prst="straightConnector1">
            <a:avLst/>
          </a:prstGeom>
          <a:ln w="254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7" name="直接箭头连接符 226"/>
          <p:cNvCxnSpPr/>
          <p:nvPr/>
        </p:nvCxnSpPr>
        <p:spPr>
          <a:xfrm rot="10800000">
            <a:off x="8239125" y="5786438"/>
            <a:ext cx="357188" cy="1588"/>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28" name="直接箭头连接符 227"/>
          <p:cNvCxnSpPr/>
          <p:nvPr/>
        </p:nvCxnSpPr>
        <p:spPr>
          <a:xfrm rot="10800000">
            <a:off x="8239125" y="5929313"/>
            <a:ext cx="357188" cy="1588"/>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rot="5400000">
            <a:off x="8382794" y="5857081"/>
            <a:ext cx="285750" cy="1588"/>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
        <p:nvSpPr>
          <p:cNvPr id="230" name="圆角矩形标注 229"/>
          <p:cNvSpPr/>
          <p:nvPr/>
        </p:nvSpPr>
        <p:spPr>
          <a:xfrm>
            <a:off x="8810625" y="5643563"/>
            <a:ext cx="1143000" cy="428625"/>
          </a:xfrm>
          <a:prstGeom prst="wedgeRoundRectCallout">
            <a:avLst>
              <a:gd name="adj1" fmla="val -74624"/>
              <a:gd name="adj2" fmla="val 1390"/>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扫地杆</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距地面</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≤200mm</a:t>
            </a:r>
          </a:p>
        </p:txBody>
      </p:sp>
      <p:cxnSp>
        <p:nvCxnSpPr>
          <p:cNvPr id="231" name="直接箭头连接符 230"/>
          <p:cNvCxnSpPr/>
          <p:nvPr/>
        </p:nvCxnSpPr>
        <p:spPr>
          <a:xfrm rot="10800000">
            <a:off x="8239125" y="4784725"/>
            <a:ext cx="357188" cy="1588"/>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2" name="直接箭头连接符 231"/>
          <p:cNvCxnSpPr/>
          <p:nvPr/>
        </p:nvCxnSpPr>
        <p:spPr>
          <a:xfrm rot="10800000">
            <a:off x="8239125" y="5356225"/>
            <a:ext cx="357188" cy="1588"/>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rot="5400000">
            <a:off x="8168481" y="5072856"/>
            <a:ext cx="714375" cy="1588"/>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234" name="圆角矩形标注 233"/>
          <p:cNvSpPr/>
          <p:nvPr/>
        </p:nvSpPr>
        <p:spPr>
          <a:xfrm>
            <a:off x="8882063" y="5143500"/>
            <a:ext cx="1071563" cy="428625"/>
          </a:xfrm>
          <a:prstGeom prst="wedgeRoundRectCallout">
            <a:avLst>
              <a:gd name="adj1" fmla="val -85751"/>
              <a:gd name="adj2" fmla="val -71183"/>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水平杆</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步距</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1800mm</a:t>
            </a:r>
          </a:p>
        </p:txBody>
      </p:sp>
      <p:sp>
        <p:nvSpPr>
          <p:cNvPr id="235" name="圆角矩形 234"/>
          <p:cNvSpPr/>
          <p:nvPr/>
        </p:nvSpPr>
        <p:spPr>
          <a:xfrm>
            <a:off x="4748213" y="2357438"/>
            <a:ext cx="3133725" cy="50006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剪刀撑</a:t>
            </a:r>
            <a:r>
              <a:rPr kumimoji="0" 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宽度不应小于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a:t>
            </a:r>
            <a:r>
              <a:rPr kumimoji="0" 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跨，且不应小于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6m</a:t>
            </a:r>
            <a:r>
              <a:rPr kumimoji="0" 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，斜杆与地面的倾角宜在</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45°~60°</a:t>
            </a:r>
            <a:r>
              <a:rPr kumimoji="0" 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之间</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236" name="直接箭头连接符 235"/>
          <p:cNvCxnSpPr>
            <a:stCxn id="235" idx="2"/>
          </p:cNvCxnSpPr>
          <p:nvPr/>
        </p:nvCxnSpPr>
        <p:spPr>
          <a:xfrm rot="5400000">
            <a:off x="5276850" y="3605213"/>
            <a:ext cx="1785938" cy="290513"/>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7" name="直接箭头连接符 236"/>
          <p:cNvCxnSpPr>
            <a:stCxn id="235" idx="2"/>
          </p:cNvCxnSpPr>
          <p:nvPr/>
        </p:nvCxnSpPr>
        <p:spPr>
          <a:xfrm rot="5400000">
            <a:off x="4633913" y="3105150"/>
            <a:ext cx="1928813" cy="1433513"/>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8" name="圆角矩形 237"/>
          <p:cNvSpPr/>
          <p:nvPr/>
        </p:nvSpPr>
        <p:spPr>
          <a:xfrm>
            <a:off x="8810625" y="3000375"/>
            <a:ext cx="1785938" cy="785813"/>
          </a:xfrm>
          <a:prstGeom prst="roundRect">
            <a:avLst/>
          </a:prstGeom>
          <a:solidFill>
            <a:srgbClr val="494D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横向斜撑</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应在同一节间，由底至顶层呈</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”Z”</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字型连续布置；每隔</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6</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跨设置一 道</a:t>
            </a:r>
          </a:p>
        </p:txBody>
      </p:sp>
      <p:cxnSp>
        <p:nvCxnSpPr>
          <p:cNvPr id="239" name="直接箭头连接符 238"/>
          <p:cNvCxnSpPr>
            <a:stCxn id="238" idx="1"/>
          </p:cNvCxnSpPr>
          <p:nvPr/>
        </p:nvCxnSpPr>
        <p:spPr>
          <a:xfrm rot="10800000" flipV="1">
            <a:off x="7667625" y="3392488"/>
            <a:ext cx="1143000" cy="1822450"/>
          </a:xfrm>
          <a:prstGeom prst="straightConnector1">
            <a:avLst/>
          </a:prstGeom>
          <a:ln w="25400">
            <a:solidFill>
              <a:srgbClr val="494D13"/>
            </a:solidFill>
            <a:tailEnd type="arrow"/>
          </a:ln>
        </p:spPr>
        <p:style>
          <a:lnRef idx="1">
            <a:schemeClr val="accent1"/>
          </a:lnRef>
          <a:fillRef idx="0">
            <a:schemeClr val="accent1"/>
          </a:fillRef>
          <a:effectRef idx="0">
            <a:schemeClr val="accent1"/>
          </a:effectRef>
          <a:fontRef idx="minor">
            <a:schemeClr val="tx1"/>
          </a:fontRef>
        </p:style>
      </p:cxnSp>
      <p:sp>
        <p:nvSpPr>
          <p:cNvPr id="241" name="Line 91"/>
          <p:cNvSpPr/>
          <p:nvPr/>
        </p:nvSpPr>
        <p:spPr>
          <a:xfrm>
            <a:off x="7024688" y="4429125"/>
            <a:ext cx="1285875" cy="285750"/>
          </a:xfrm>
          <a:prstGeom prst="line">
            <a:avLst/>
          </a:prstGeom>
          <a:ln w="38100" cap="flat" cmpd="sng">
            <a:solidFill>
              <a:schemeClr val="tx1"/>
            </a:solidFill>
            <a:prstDash val="solid"/>
            <a:headEnd type="none" w="med" len="med"/>
            <a:tailEnd type="none" w="med" len="med"/>
          </a:ln>
        </p:spPr>
      </p:sp>
      <p:cxnSp>
        <p:nvCxnSpPr>
          <p:cNvPr id="242" name="直接箭头连接符 241"/>
          <p:cNvCxnSpPr>
            <a:stCxn id="238" idx="1"/>
          </p:cNvCxnSpPr>
          <p:nvPr/>
        </p:nvCxnSpPr>
        <p:spPr>
          <a:xfrm rot="10800000" flipV="1">
            <a:off x="7810500" y="3392488"/>
            <a:ext cx="1000125" cy="2322513"/>
          </a:xfrm>
          <a:prstGeom prst="straightConnector1">
            <a:avLst/>
          </a:prstGeom>
          <a:ln w="25400">
            <a:solidFill>
              <a:srgbClr val="494D13"/>
            </a:solidFill>
            <a:tailEnd type="arrow"/>
          </a:ln>
        </p:spPr>
        <p:style>
          <a:lnRef idx="1">
            <a:schemeClr val="accent1"/>
          </a:lnRef>
          <a:fillRef idx="0">
            <a:schemeClr val="accent1"/>
          </a:fillRef>
          <a:effectRef idx="0">
            <a:schemeClr val="accent1"/>
          </a:effectRef>
          <a:fontRef idx="minor">
            <a:schemeClr val="tx1"/>
          </a:fontRef>
        </p:style>
      </p:cxnSp>
      <p:cxnSp>
        <p:nvCxnSpPr>
          <p:cNvPr id="243" name="直接箭头连接符 242"/>
          <p:cNvCxnSpPr>
            <a:stCxn id="238" idx="1"/>
          </p:cNvCxnSpPr>
          <p:nvPr/>
        </p:nvCxnSpPr>
        <p:spPr>
          <a:xfrm rot="10800000" flipV="1">
            <a:off x="7810500" y="3392488"/>
            <a:ext cx="1000125" cy="1179513"/>
          </a:xfrm>
          <a:prstGeom prst="straightConnector1">
            <a:avLst/>
          </a:prstGeom>
          <a:ln w="25400">
            <a:solidFill>
              <a:srgbClr val="494D13"/>
            </a:solidFill>
            <a:tailEnd type="arrow"/>
          </a:ln>
        </p:spPr>
        <p:style>
          <a:lnRef idx="1">
            <a:schemeClr val="accent1"/>
          </a:lnRef>
          <a:fillRef idx="0">
            <a:schemeClr val="accent1"/>
          </a:fillRef>
          <a:effectRef idx="0">
            <a:schemeClr val="accent1"/>
          </a:effectRef>
          <a:fontRef idx="minor">
            <a:schemeClr val="tx1"/>
          </a:fontRef>
        </p:style>
      </p:cxnSp>
      <p:sp>
        <p:nvSpPr>
          <p:cNvPr id="244" name="圆角矩形 243"/>
          <p:cNvSpPr/>
          <p:nvPr/>
        </p:nvSpPr>
        <p:spPr>
          <a:xfrm>
            <a:off x="1595438" y="3429000"/>
            <a:ext cx="928688" cy="1643063"/>
          </a:xfrm>
          <a:prstGeom prst="round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抛撑</a:t>
            </a:r>
            <a:r>
              <a:rPr kumimoji="0" 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倾角应在</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45°~60°</a:t>
            </a:r>
            <a:r>
              <a:rPr kumimoji="0" 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之间；连接点中心至主节点的距离不应大于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300mm</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245" name="直接箭头连接符 244"/>
          <p:cNvCxnSpPr/>
          <p:nvPr/>
        </p:nvCxnSpPr>
        <p:spPr>
          <a:xfrm rot="5400000">
            <a:off x="1845469" y="5393531"/>
            <a:ext cx="857250" cy="214313"/>
          </a:xfrm>
          <a:prstGeom prst="straightConnector1">
            <a:avLst/>
          </a:prstGeom>
          <a:ln w="25400">
            <a:solidFill>
              <a:srgbClr val="66FFFF"/>
            </a:solidFill>
            <a:tailEnd type="arrow"/>
          </a:ln>
        </p:spPr>
        <p:style>
          <a:lnRef idx="1">
            <a:schemeClr val="accent1"/>
          </a:lnRef>
          <a:fillRef idx="0">
            <a:schemeClr val="accent1"/>
          </a:fillRef>
          <a:effectRef idx="0">
            <a:schemeClr val="accent1"/>
          </a:effectRef>
          <a:fontRef idx="minor">
            <a:schemeClr val="tx1"/>
          </a:fontRef>
        </p:style>
      </p:cxnSp>
      <p:cxnSp>
        <p:nvCxnSpPr>
          <p:cNvPr id="246" name="直接箭头连接符 245"/>
          <p:cNvCxnSpPr/>
          <p:nvPr/>
        </p:nvCxnSpPr>
        <p:spPr>
          <a:xfrm>
            <a:off x="2524125" y="4857750"/>
            <a:ext cx="3714750" cy="1643063"/>
          </a:xfrm>
          <a:prstGeom prst="straightConnector1">
            <a:avLst/>
          </a:prstGeom>
          <a:ln w="25400">
            <a:solidFill>
              <a:srgbClr val="66FFFF"/>
            </a:solidFill>
            <a:tailEnd type="arrow"/>
          </a:ln>
        </p:spPr>
        <p:style>
          <a:lnRef idx="1">
            <a:schemeClr val="accent1"/>
          </a:lnRef>
          <a:fillRef idx="0">
            <a:schemeClr val="accent1"/>
          </a:fillRef>
          <a:effectRef idx="0">
            <a:schemeClr val="accent1"/>
          </a:effectRef>
          <a:fontRef idx="minor">
            <a:schemeClr val="tx1"/>
          </a:fontRef>
        </p:style>
      </p:cxnSp>
      <p:sp>
        <p:nvSpPr>
          <p:cNvPr id="247" name="Line 34"/>
          <p:cNvSpPr/>
          <p:nvPr/>
        </p:nvSpPr>
        <p:spPr>
          <a:xfrm>
            <a:off x="2987675" y="3786188"/>
            <a:ext cx="4679950" cy="0"/>
          </a:xfrm>
          <a:prstGeom prst="line">
            <a:avLst/>
          </a:prstGeom>
          <a:ln w="38100" cap="flat" cmpd="sng">
            <a:solidFill>
              <a:schemeClr val="tx1"/>
            </a:solidFill>
            <a:prstDash val="solid"/>
            <a:headEnd type="none" w="med" len="med"/>
            <a:tailEnd type="none" w="med" len="med"/>
          </a:ln>
        </p:spPr>
      </p:sp>
      <p:sp>
        <p:nvSpPr>
          <p:cNvPr id="248" name="Line 34"/>
          <p:cNvSpPr/>
          <p:nvPr/>
        </p:nvSpPr>
        <p:spPr>
          <a:xfrm>
            <a:off x="3381375" y="3643313"/>
            <a:ext cx="4679950" cy="0"/>
          </a:xfrm>
          <a:prstGeom prst="line">
            <a:avLst/>
          </a:prstGeom>
          <a:ln w="38100" cap="flat" cmpd="sng">
            <a:solidFill>
              <a:schemeClr val="tx1"/>
            </a:solidFill>
            <a:prstDash val="solid"/>
            <a:headEnd type="none" w="med" len="med"/>
            <a:tailEnd type="none" w="med" len="med"/>
          </a:ln>
        </p:spPr>
      </p:sp>
      <p:cxnSp>
        <p:nvCxnSpPr>
          <p:cNvPr id="249" name="直接箭头连接符 248"/>
          <p:cNvCxnSpPr/>
          <p:nvPr/>
        </p:nvCxnSpPr>
        <p:spPr>
          <a:xfrm rot="5400000">
            <a:off x="7204075" y="3678238"/>
            <a:ext cx="357188" cy="1588"/>
          </a:xfrm>
          <a:prstGeom prst="straightConnector1">
            <a:avLst/>
          </a:prstGeom>
          <a:ln w="25400">
            <a:solidFill>
              <a:srgbClr val="6EAEE8"/>
            </a:solidFill>
            <a:tailEnd type="arrow"/>
          </a:ln>
        </p:spPr>
        <p:style>
          <a:lnRef idx="1">
            <a:schemeClr val="accent1"/>
          </a:lnRef>
          <a:fillRef idx="0">
            <a:schemeClr val="accent1"/>
          </a:fillRef>
          <a:effectRef idx="0">
            <a:schemeClr val="accent1"/>
          </a:effectRef>
          <a:fontRef idx="minor">
            <a:schemeClr val="tx1"/>
          </a:fontRef>
        </p:style>
      </p:cxnSp>
      <p:cxnSp>
        <p:nvCxnSpPr>
          <p:cNvPr id="250" name="直接箭头连接符 249"/>
          <p:cNvCxnSpPr/>
          <p:nvPr/>
        </p:nvCxnSpPr>
        <p:spPr>
          <a:xfrm rot="5400000">
            <a:off x="6918325" y="3678238"/>
            <a:ext cx="357188" cy="1588"/>
          </a:xfrm>
          <a:prstGeom prst="straightConnector1">
            <a:avLst/>
          </a:prstGeom>
          <a:ln w="25400">
            <a:solidFill>
              <a:srgbClr val="6EAEE8"/>
            </a:solidFill>
            <a:tailEnd type="arrow"/>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a:off x="7024688" y="3570288"/>
            <a:ext cx="428625" cy="0"/>
          </a:xfrm>
          <a:prstGeom prst="line">
            <a:avLst/>
          </a:prstGeom>
          <a:ln w="25400">
            <a:solidFill>
              <a:srgbClr val="6EAEE8"/>
            </a:solidFill>
          </a:ln>
        </p:spPr>
        <p:style>
          <a:lnRef idx="1">
            <a:schemeClr val="accent1"/>
          </a:lnRef>
          <a:fillRef idx="0">
            <a:schemeClr val="accent1"/>
          </a:fillRef>
          <a:effectRef idx="0">
            <a:schemeClr val="accent1"/>
          </a:effectRef>
          <a:fontRef idx="minor">
            <a:schemeClr val="tx1"/>
          </a:fontRef>
        </p:style>
      </p:cxnSp>
      <p:sp>
        <p:nvSpPr>
          <p:cNvPr id="253" name="圆角矩形 252"/>
          <p:cNvSpPr/>
          <p:nvPr/>
        </p:nvSpPr>
        <p:spPr>
          <a:xfrm>
            <a:off x="1666875" y="2428875"/>
            <a:ext cx="1143000" cy="428625"/>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脚踏板</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应绑扎牢固无空洞</a:t>
            </a:r>
          </a:p>
        </p:txBody>
      </p:sp>
      <p:sp>
        <p:nvSpPr>
          <p:cNvPr id="254" name="圆角矩形 253"/>
          <p:cNvSpPr/>
          <p:nvPr/>
        </p:nvSpPr>
        <p:spPr>
          <a:xfrm>
            <a:off x="1595438" y="1714500"/>
            <a:ext cx="1357313" cy="642938"/>
          </a:xfrm>
          <a:prstGeom prst="roundRect">
            <a:avLst/>
          </a:prstGeom>
          <a:solidFill>
            <a:srgbClr val="FCF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防护栏杆</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到作业层脚踏板高度应为</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1200mm</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255" name="直接箭头连接符 254"/>
          <p:cNvCxnSpPr>
            <a:stCxn id="254" idx="3"/>
          </p:cNvCxnSpPr>
          <p:nvPr/>
        </p:nvCxnSpPr>
        <p:spPr>
          <a:xfrm>
            <a:off x="2952750" y="2036763"/>
            <a:ext cx="428625" cy="1249363"/>
          </a:xfrm>
          <a:prstGeom prst="straightConnector1">
            <a:avLst/>
          </a:prstGeom>
          <a:ln w="25400">
            <a:solidFill>
              <a:srgbClr val="FCF600"/>
            </a:solidFill>
            <a:tailEnd type="arrow"/>
          </a:ln>
        </p:spPr>
        <p:style>
          <a:lnRef idx="1">
            <a:schemeClr val="accent1"/>
          </a:lnRef>
          <a:fillRef idx="0">
            <a:schemeClr val="accent1"/>
          </a:fillRef>
          <a:effectRef idx="0">
            <a:schemeClr val="accent1"/>
          </a:effectRef>
          <a:fontRef idx="minor">
            <a:schemeClr val="tx1"/>
          </a:fontRef>
        </p:style>
      </p:cxnSp>
      <p:sp>
        <p:nvSpPr>
          <p:cNvPr id="256" name="圆角矩形 255"/>
          <p:cNvSpPr/>
          <p:nvPr/>
        </p:nvSpPr>
        <p:spPr>
          <a:xfrm>
            <a:off x="1595438" y="2928938"/>
            <a:ext cx="1285875" cy="428625"/>
          </a:xfrm>
          <a:prstGeom prst="roundRect">
            <a:avLst/>
          </a:prstGeom>
          <a:solidFill>
            <a:srgbClr val="D7A5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挡脚板</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高度不应小于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180mm</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257" name="直接箭头连接符 256"/>
          <p:cNvCxnSpPr/>
          <p:nvPr/>
        </p:nvCxnSpPr>
        <p:spPr>
          <a:xfrm rot="16200000" flipH="1">
            <a:off x="2452688" y="3429000"/>
            <a:ext cx="500063" cy="357188"/>
          </a:xfrm>
          <a:prstGeom prst="straightConnector1">
            <a:avLst/>
          </a:prstGeom>
          <a:ln w="25400">
            <a:solidFill>
              <a:srgbClr val="D7A507"/>
            </a:solidFill>
            <a:tailEnd type="arrow"/>
          </a:ln>
        </p:spPr>
        <p:style>
          <a:lnRef idx="1">
            <a:schemeClr val="accent1"/>
          </a:lnRef>
          <a:fillRef idx="0">
            <a:schemeClr val="accent1"/>
          </a:fillRef>
          <a:effectRef idx="0">
            <a:schemeClr val="accent1"/>
          </a:effectRef>
          <a:fontRef idx="minor">
            <a:schemeClr val="tx1"/>
          </a:fontRef>
        </p:style>
      </p:cxnSp>
      <p:sp>
        <p:nvSpPr>
          <p:cNvPr id="258" name="Rectangle 3"/>
          <p:cNvSpPr txBox="1">
            <a:spLocks noChangeArrowheads="1"/>
          </p:cNvSpPr>
          <p:nvPr/>
        </p:nvSpPr>
        <p:spPr bwMode="auto">
          <a:xfrm>
            <a:off x="4952992" y="1071546"/>
            <a:ext cx="2071702" cy="571504"/>
          </a:xfrm>
          <a:prstGeom prst="rect">
            <a:avLst/>
          </a:prstGeom>
        </p:spPr>
        <p:style>
          <a:lnRef idx="0">
            <a:schemeClr val="accent3"/>
          </a:lnRef>
          <a:fillRef idx="3">
            <a:schemeClr val="accent3"/>
          </a:fillRef>
          <a:effectRef idx="3">
            <a:schemeClr val="accent3"/>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dirty="0">
                <a:ln w="11430"/>
                <a:solidFill>
                  <a:schemeClr val="tx2"/>
                </a:solidFill>
                <a:effectLst>
                  <a:outerShdw blurRad="80000" dist="40000" dir="5040000" algn="tl">
                    <a:srgbClr val="000000">
                      <a:alpha val="30000"/>
                    </a:srgbClr>
                  </a:outerShdw>
                </a:effectLst>
                <a:uLnTx/>
                <a:uFillTx/>
                <a:latin typeface="微软雅黑" panose="020B0503020204020204" pitchFamily="34" charset="-122"/>
                <a:ea typeface="微软雅黑" panose="020B0503020204020204" pitchFamily="34" charset="-122"/>
                <a:cs typeface="+mj-cs"/>
              </a:rPr>
              <a:t>脚手架构造</a:t>
            </a:r>
          </a:p>
        </p:txBody>
      </p:sp>
      <p:cxnSp>
        <p:nvCxnSpPr>
          <p:cNvPr id="259" name="直接箭头连接符 258"/>
          <p:cNvCxnSpPr>
            <a:stCxn id="253" idx="3"/>
          </p:cNvCxnSpPr>
          <p:nvPr/>
        </p:nvCxnSpPr>
        <p:spPr>
          <a:xfrm>
            <a:off x="2809875" y="2643188"/>
            <a:ext cx="2071688" cy="1071563"/>
          </a:xfrm>
          <a:prstGeom prst="straightConnector1">
            <a:avLst/>
          </a:prstGeom>
          <a:ln w="25400">
            <a:solidFill>
              <a:srgbClr val="FF99FF"/>
            </a:solidFill>
            <a:tailEnd type="arrow"/>
          </a:ln>
        </p:spPr>
        <p:style>
          <a:lnRef idx="1">
            <a:schemeClr val="accent1"/>
          </a:lnRef>
          <a:fillRef idx="0">
            <a:schemeClr val="accent1"/>
          </a:fillRef>
          <a:effectRef idx="0">
            <a:schemeClr val="accent1"/>
          </a:effectRef>
          <a:fontRef idx="minor">
            <a:schemeClr val="tx1"/>
          </a:fontRef>
        </p:style>
      </p:cxnSp>
      <p:sp>
        <p:nvSpPr>
          <p:cNvPr id="260" name="矩形 259"/>
          <p:cNvSpPr/>
          <p:nvPr/>
        </p:nvSpPr>
        <p:spPr>
          <a:xfrm rot="4171398" flipH="1">
            <a:off x="9652794" y="3942556"/>
            <a:ext cx="168275" cy="153988"/>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61" name="Line 84"/>
          <p:cNvSpPr/>
          <p:nvPr/>
        </p:nvSpPr>
        <p:spPr>
          <a:xfrm flipV="1">
            <a:off x="7524750" y="4000500"/>
            <a:ext cx="2571750" cy="931863"/>
          </a:xfrm>
          <a:prstGeom prst="line">
            <a:avLst/>
          </a:prstGeom>
          <a:ln w="38100" cap="flat" cmpd="sng">
            <a:solidFill>
              <a:schemeClr val="tx1"/>
            </a:solidFill>
            <a:prstDash val="solid"/>
            <a:headEnd type="none" w="med" len="med"/>
            <a:tailEnd type="none" w="med" len="med"/>
          </a:ln>
        </p:spPr>
      </p:sp>
      <p:sp>
        <p:nvSpPr>
          <p:cNvPr id="262" name="Line 84"/>
          <p:cNvSpPr/>
          <p:nvPr/>
        </p:nvSpPr>
        <p:spPr>
          <a:xfrm>
            <a:off x="9739313" y="3857625"/>
            <a:ext cx="142875" cy="285750"/>
          </a:xfrm>
          <a:prstGeom prst="line">
            <a:avLst/>
          </a:prstGeom>
          <a:ln w="38100" cap="flat" cmpd="sng">
            <a:solidFill>
              <a:schemeClr val="tx1"/>
            </a:solidFill>
            <a:prstDash val="solid"/>
            <a:headEnd type="none" w="med" len="med"/>
            <a:tailEnd type="none" w="med" len="med"/>
          </a:ln>
        </p:spPr>
      </p:sp>
      <p:sp>
        <p:nvSpPr>
          <p:cNvPr id="263" name="Line 84"/>
          <p:cNvSpPr/>
          <p:nvPr/>
        </p:nvSpPr>
        <p:spPr>
          <a:xfrm>
            <a:off x="9596438" y="3929063"/>
            <a:ext cx="142875" cy="285750"/>
          </a:xfrm>
          <a:prstGeom prst="line">
            <a:avLst/>
          </a:prstGeom>
          <a:ln w="38100" cap="flat" cmpd="sng">
            <a:solidFill>
              <a:schemeClr val="tx1"/>
            </a:solidFill>
            <a:prstDash val="solid"/>
            <a:headEnd type="none" w="med" len="med"/>
            <a:tailEnd type="none" w="med" len="med"/>
          </a:ln>
        </p:spPr>
      </p:sp>
      <p:sp>
        <p:nvSpPr>
          <p:cNvPr id="264" name="Line 84"/>
          <p:cNvSpPr/>
          <p:nvPr/>
        </p:nvSpPr>
        <p:spPr>
          <a:xfrm flipV="1">
            <a:off x="9525000" y="3857625"/>
            <a:ext cx="285750" cy="142875"/>
          </a:xfrm>
          <a:prstGeom prst="line">
            <a:avLst/>
          </a:prstGeom>
          <a:ln w="38100" cap="flat" cmpd="sng">
            <a:solidFill>
              <a:schemeClr val="tx1"/>
            </a:solidFill>
            <a:prstDash val="solid"/>
            <a:headEnd type="none" w="med" len="med"/>
            <a:tailEnd type="none" w="med" len="med"/>
          </a:ln>
        </p:spPr>
      </p:sp>
      <p:sp>
        <p:nvSpPr>
          <p:cNvPr id="265" name="圆角矩形标注 264"/>
          <p:cNvSpPr/>
          <p:nvPr/>
        </p:nvSpPr>
        <p:spPr>
          <a:xfrm>
            <a:off x="8882063" y="4500563"/>
            <a:ext cx="1500188" cy="571500"/>
          </a:xfrm>
          <a:prstGeom prst="wedgeRoundRectCallout">
            <a:avLst>
              <a:gd name="adj1" fmla="val -1881"/>
              <a:gd name="adj2" fmla="val -10517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连墙件</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按三步三跨设置，偏离主节点不得大于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300</a:t>
            </a:r>
            <a:r>
              <a:rPr kumimoji="0" 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mm</a:t>
            </a:r>
            <a:endPar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52" name="圆角矩形标注 251"/>
          <p:cNvSpPr/>
          <p:nvPr/>
        </p:nvSpPr>
        <p:spPr>
          <a:xfrm>
            <a:off x="8810625" y="2143125"/>
            <a:ext cx="1357313" cy="571500"/>
          </a:xfrm>
          <a:prstGeom prst="wedgeRoundRectCallout">
            <a:avLst>
              <a:gd name="adj1" fmla="val -167097"/>
              <a:gd name="adj2" fmla="val 197952"/>
              <a:gd name="adj3" fmla="val 16667"/>
            </a:avLst>
          </a:prstGeom>
          <a:solidFill>
            <a:srgbClr val="6EAE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作业层纵向水平杆</a:t>
            </a: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间距不应大于</a:t>
            </a:r>
            <a:r>
              <a:rPr kumimoji="0" lang="en-US" altLang="zh-CN"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400mm</a:t>
            </a:r>
          </a:p>
        </p:txBody>
      </p:sp>
      <p:sp>
        <p:nvSpPr>
          <p:cNvPr id="33914" name="Line 27"/>
          <p:cNvSpPr/>
          <p:nvPr/>
        </p:nvSpPr>
        <p:spPr>
          <a:xfrm flipV="1">
            <a:off x="1809750" y="6215063"/>
            <a:ext cx="1000125" cy="357187"/>
          </a:xfrm>
          <a:prstGeom prst="line">
            <a:avLst/>
          </a:prstGeom>
          <a:ln w="38100" cap="flat" cmpd="sng">
            <a:solidFill>
              <a:schemeClr val="tx1"/>
            </a:solidFill>
            <a:prstDash val="solid"/>
            <a:headEnd type="none" w="med" len="med"/>
            <a:tailEnd type="none" w="med" len="med"/>
          </a:ln>
        </p:spPr>
      </p:sp>
      <p:sp>
        <p:nvSpPr>
          <p:cNvPr id="123" name="Line 27"/>
          <p:cNvSpPr/>
          <p:nvPr/>
        </p:nvSpPr>
        <p:spPr>
          <a:xfrm flipV="1">
            <a:off x="6156325" y="6215063"/>
            <a:ext cx="1011238" cy="442912"/>
          </a:xfrm>
          <a:prstGeom prst="line">
            <a:avLst/>
          </a:prstGeom>
          <a:ln w="38100" cap="flat" cmpd="sng">
            <a:solidFill>
              <a:schemeClr val="tx1"/>
            </a:solidFill>
            <a:prstDash val="solid"/>
            <a:headEnd type="none" w="med" len="med"/>
            <a:tailEnd type="none" w="med" len="med"/>
          </a:ln>
        </p:spPr>
      </p:sp>
      <p:pic>
        <p:nvPicPr>
          <p:cNvPr id="16398" name="图片 7"/>
          <p:cNvPicPr>
            <a:picLocks noChangeAspect="1"/>
          </p:cNvPicPr>
          <p:nvPr/>
        </p:nvPicPr>
        <p:blipFill>
          <a:blip r:embed="rId7"/>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fade">
                                      <p:cBhvr>
                                        <p:cTn id="10" dur="1000"/>
                                        <p:tgtEl>
                                          <p:spTgt spid="14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2"/>
                                        </p:tgtEl>
                                        <p:attrNameLst>
                                          <p:attrName>style.visibility</p:attrName>
                                        </p:attrNameLst>
                                      </p:cBhvr>
                                      <p:to>
                                        <p:strVal val="visible"/>
                                      </p:to>
                                    </p:set>
                                    <p:anim calcmode="lin" valueType="num">
                                      <p:cBhvr additive="base">
                                        <p:cTn id="15" dur="1000" fill="hold"/>
                                        <p:tgtEl>
                                          <p:spTgt spid="152"/>
                                        </p:tgtEl>
                                        <p:attrNameLst>
                                          <p:attrName>ppt_x</p:attrName>
                                        </p:attrNameLst>
                                      </p:cBhvr>
                                      <p:tavLst>
                                        <p:tav tm="0">
                                          <p:val>
                                            <p:strVal val="#ppt_x"/>
                                          </p:val>
                                        </p:tav>
                                        <p:tav tm="100000">
                                          <p:val>
                                            <p:strVal val="#ppt_x"/>
                                          </p:val>
                                        </p:tav>
                                      </p:tavLst>
                                    </p:anim>
                                    <p:anim calcmode="lin" valueType="num">
                                      <p:cBhvr additive="base">
                                        <p:cTn id="16" dur="1000" fill="hold"/>
                                        <p:tgtEl>
                                          <p:spTgt spid="1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1000" fill="hold"/>
                                        <p:tgtEl>
                                          <p:spTgt spid="162"/>
                                        </p:tgtEl>
                                        <p:attrNameLst>
                                          <p:attrName>ppt_x</p:attrName>
                                        </p:attrNameLst>
                                      </p:cBhvr>
                                      <p:tavLst>
                                        <p:tav tm="0">
                                          <p:val>
                                            <p:strVal val="#ppt_x"/>
                                          </p:val>
                                        </p:tav>
                                        <p:tav tm="100000">
                                          <p:val>
                                            <p:strVal val="#ppt_x"/>
                                          </p:val>
                                        </p:tav>
                                      </p:tavLst>
                                    </p:anim>
                                    <p:anim calcmode="lin" valueType="num">
                                      <p:cBhvr additive="base">
                                        <p:cTn id="20" dur="1000" fill="hold"/>
                                        <p:tgtEl>
                                          <p:spTgt spid="16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7"/>
                                        </p:tgtEl>
                                        <p:attrNameLst>
                                          <p:attrName>style.visibility</p:attrName>
                                        </p:attrNameLst>
                                      </p:cBhvr>
                                      <p:to>
                                        <p:strVal val="visible"/>
                                      </p:to>
                                    </p:set>
                                    <p:anim calcmode="lin" valueType="num">
                                      <p:cBhvr additive="base">
                                        <p:cTn id="23" dur="1000" fill="hold"/>
                                        <p:tgtEl>
                                          <p:spTgt spid="157"/>
                                        </p:tgtEl>
                                        <p:attrNameLst>
                                          <p:attrName>ppt_x</p:attrName>
                                        </p:attrNameLst>
                                      </p:cBhvr>
                                      <p:tavLst>
                                        <p:tav tm="0">
                                          <p:val>
                                            <p:strVal val="#ppt_x"/>
                                          </p:val>
                                        </p:tav>
                                        <p:tav tm="100000">
                                          <p:val>
                                            <p:strVal val="#ppt_x"/>
                                          </p:val>
                                        </p:tav>
                                      </p:tavLst>
                                    </p:anim>
                                    <p:anim calcmode="lin" valueType="num">
                                      <p:cBhvr additive="base">
                                        <p:cTn id="24" dur="1000" fill="hold"/>
                                        <p:tgtEl>
                                          <p:spTgt spid="15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4"/>
                                        </p:tgtEl>
                                        <p:attrNameLst>
                                          <p:attrName>style.visibility</p:attrName>
                                        </p:attrNameLst>
                                      </p:cBhvr>
                                      <p:to>
                                        <p:strVal val="visible"/>
                                      </p:to>
                                    </p:set>
                                    <p:anim calcmode="lin" valueType="num">
                                      <p:cBhvr additive="base">
                                        <p:cTn id="27" dur="1000" fill="hold"/>
                                        <p:tgtEl>
                                          <p:spTgt spid="154"/>
                                        </p:tgtEl>
                                        <p:attrNameLst>
                                          <p:attrName>ppt_x</p:attrName>
                                        </p:attrNameLst>
                                      </p:cBhvr>
                                      <p:tavLst>
                                        <p:tav tm="0">
                                          <p:val>
                                            <p:strVal val="#ppt_x"/>
                                          </p:val>
                                        </p:tav>
                                        <p:tav tm="100000">
                                          <p:val>
                                            <p:strVal val="#ppt_x"/>
                                          </p:val>
                                        </p:tav>
                                      </p:tavLst>
                                    </p:anim>
                                    <p:anim calcmode="lin" valueType="num">
                                      <p:cBhvr additive="base">
                                        <p:cTn id="28" dur="1000" fill="hold"/>
                                        <p:tgtEl>
                                          <p:spTgt spid="15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8"/>
                                        </p:tgtEl>
                                        <p:attrNameLst>
                                          <p:attrName>style.visibility</p:attrName>
                                        </p:attrNameLst>
                                      </p:cBhvr>
                                      <p:to>
                                        <p:strVal val="visible"/>
                                      </p:to>
                                    </p:set>
                                    <p:anim calcmode="lin" valueType="num">
                                      <p:cBhvr additive="base">
                                        <p:cTn id="31" dur="1000" fill="hold"/>
                                        <p:tgtEl>
                                          <p:spTgt spid="158"/>
                                        </p:tgtEl>
                                        <p:attrNameLst>
                                          <p:attrName>ppt_x</p:attrName>
                                        </p:attrNameLst>
                                      </p:cBhvr>
                                      <p:tavLst>
                                        <p:tav tm="0">
                                          <p:val>
                                            <p:strVal val="#ppt_x"/>
                                          </p:val>
                                        </p:tav>
                                        <p:tav tm="100000">
                                          <p:val>
                                            <p:strVal val="#ppt_x"/>
                                          </p:val>
                                        </p:tav>
                                      </p:tavLst>
                                    </p:anim>
                                    <p:anim calcmode="lin" valueType="num">
                                      <p:cBhvr additive="base">
                                        <p:cTn id="32" dur="1000" fill="hold"/>
                                        <p:tgtEl>
                                          <p:spTgt spid="1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6"/>
                                        </p:tgtEl>
                                        <p:attrNameLst>
                                          <p:attrName>style.visibility</p:attrName>
                                        </p:attrNameLst>
                                      </p:cBhvr>
                                      <p:to>
                                        <p:strVal val="visible"/>
                                      </p:to>
                                    </p:set>
                                    <p:anim calcmode="lin" valueType="num">
                                      <p:cBhvr additive="base">
                                        <p:cTn id="35" dur="1000" fill="hold"/>
                                        <p:tgtEl>
                                          <p:spTgt spid="156"/>
                                        </p:tgtEl>
                                        <p:attrNameLst>
                                          <p:attrName>ppt_x</p:attrName>
                                        </p:attrNameLst>
                                      </p:cBhvr>
                                      <p:tavLst>
                                        <p:tav tm="0">
                                          <p:val>
                                            <p:strVal val="#ppt_x"/>
                                          </p:val>
                                        </p:tav>
                                        <p:tav tm="100000">
                                          <p:val>
                                            <p:strVal val="#ppt_x"/>
                                          </p:val>
                                        </p:tav>
                                      </p:tavLst>
                                    </p:anim>
                                    <p:anim calcmode="lin" valueType="num">
                                      <p:cBhvr additive="base">
                                        <p:cTn id="36" dur="1000" fill="hold"/>
                                        <p:tgtEl>
                                          <p:spTgt spid="15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0"/>
                                        </p:tgtEl>
                                        <p:attrNameLst>
                                          <p:attrName>style.visibility</p:attrName>
                                        </p:attrNameLst>
                                      </p:cBhvr>
                                      <p:to>
                                        <p:strVal val="visible"/>
                                      </p:to>
                                    </p:set>
                                    <p:anim calcmode="lin" valueType="num">
                                      <p:cBhvr additive="base">
                                        <p:cTn id="39" dur="1000" fill="hold"/>
                                        <p:tgtEl>
                                          <p:spTgt spid="160"/>
                                        </p:tgtEl>
                                        <p:attrNameLst>
                                          <p:attrName>ppt_x</p:attrName>
                                        </p:attrNameLst>
                                      </p:cBhvr>
                                      <p:tavLst>
                                        <p:tav tm="0">
                                          <p:val>
                                            <p:strVal val="#ppt_x"/>
                                          </p:val>
                                        </p:tav>
                                        <p:tav tm="100000">
                                          <p:val>
                                            <p:strVal val="#ppt_x"/>
                                          </p:val>
                                        </p:tav>
                                      </p:tavLst>
                                    </p:anim>
                                    <p:anim calcmode="lin" valueType="num">
                                      <p:cBhvr additive="base">
                                        <p:cTn id="40" dur="1000" fill="hold"/>
                                        <p:tgtEl>
                                          <p:spTgt spid="16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3"/>
                                        </p:tgtEl>
                                        <p:attrNameLst>
                                          <p:attrName>style.visibility</p:attrName>
                                        </p:attrNameLst>
                                      </p:cBhvr>
                                      <p:to>
                                        <p:strVal val="visible"/>
                                      </p:to>
                                    </p:set>
                                    <p:anim calcmode="lin" valueType="num">
                                      <p:cBhvr additive="base">
                                        <p:cTn id="43" dur="1000" fill="hold"/>
                                        <p:tgtEl>
                                          <p:spTgt spid="153"/>
                                        </p:tgtEl>
                                        <p:attrNameLst>
                                          <p:attrName>ppt_x</p:attrName>
                                        </p:attrNameLst>
                                      </p:cBhvr>
                                      <p:tavLst>
                                        <p:tav tm="0">
                                          <p:val>
                                            <p:strVal val="#ppt_x"/>
                                          </p:val>
                                        </p:tav>
                                        <p:tav tm="100000">
                                          <p:val>
                                            <p:strVal val="#ppt_x"/>
                                          </p:val>
                                        </p:tav>
                                      </p:tavLst>
                                    </p:anim>
                                    <p:anim calcmode="lin" valueType="num">
                                      <p:cBhvr additive="base">
                                        <p:cTn id="44" dur="1000" fill="hold"/>
                                        <p:tgtEl>
                                          <p:spTgt spid="15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1"/>
                                        </p:tgtEl>
                                        <p:attrNameLst>
                                          <p:attrName>style.visibility</p:attrName>
                                        </p:attrNameLst>
                                      </p:cBhvr>
                                      <p:to>
                                        <p:strVal val="visible"/>
                                      </p:to>
                                    </p:set>
                                    <p:anim calcmode="lin" valueType="num">
                                      <p:cBhvr additive="base">
                                        <p:cTn id="47" dur="1000" fill="hold"/>
                                        <p:tgtEl>
                                          <p:spTgt spid="161"/>
                                        </p:tgtEl>
                                        <p:attrNameLst>
                                          <p:attrName>ppt_x</p:attrName>
                                        </p:attrNameLst>
                                      </p:cBhvr>
                                      <p:tavLst>
                                        <p:tav tm="0">
                                          <p:val>
                                            <p:strVal val="#ppt_x"/>
                                          </p:val>
                                        </p:tav>
                                        <p:tav tm="100000">
                                          <p:val>
                                            <p:strVal val="#ppt_x"/>
                                          </p:val>
                                        </p:tav>
                                      </p:tavLst>
                                    </p:anim>
                                    <p:anim calcmode="lin" valueType="num">
                                      <p:cBhvr additive="base">
                                        <p:cTn id="48" dur="1000" fill="hold"/>
                                        <p:tgtEl>
                                          <p:spTgt spid="16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1000" fill="hold"/>
                                        <p:tgtEl>
                                          <p:spTgt spid="155"/>
                                        </p:tgtEl>
                                        <p:attrNameLst>
                                          <p:attrName>ppt_x</p:attrName>
                                        </p:attrNameLst>
                                      </p:cBhvr>
                                      <p:tavLst>
                                        <p:tav tm="0">
                                          <p:val>
                                            <p:strVal val="#ppt_x"/>
                                          </p:val>
                                        </p:tav>
                                        <p:tav tm="100000">
                                          <p:val>
                                            <p:strVal val="#ppt_x"/>
                                          </p:val>
                                        </p:tav>
                                      </p:tavLst>
                                    </p:anim>
                                    <p:anim calcmode="lin" valueType="num">
                                      <p:cBhvr additive="base">
                                        <p:cTn id="52" dur="1000" fill="hold"/>
                                        <p:tgtEl>
                                          <p:spTgt spid="15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59"/>
                                        </p:tgtEl>
                                        <p:attrNameLst>
                                          <p:attrName>style.visibility</p:attrName>
                                        </p:attrNameLst>
                                      </p:cBhvr>
                                      <p:to>
                                        <p:strVal val="visible"/>
                                      </p:to>
                                    </p:set>
                                    <p:anim calcmode="lin" valueType="num">
                                      <p:cBhvr additive="base">
                                        <p:cTn id="55" dur="1000" fill="hold"/>
                                        <p:tgtEl>
                                          <p:spTgt spid="159"/>
                                        </p:tgtEl>
                                        <p:attrNameLst>
                                          <p:attrName>ppt_x</p:attrName>
                                        </p:attrNameLst>
                                      </p:cBhvr>
                                      <p:tavLst>
                                        <p:tav tm="0">
                                          <p:val>
                                            <p:strVal val="#ppt_x"/>
                                          </p:val>
                                        </p:tav>
                                        <p:tav tm="100000">
                                          <p:val>
                                            <p:strVal val="#ppt_x"/>
                                          </p:val>
                                        </p:tav>
                                      </p:tavLst>
                                    </p:anim>
                                    <p:anim calcmode="lin" valueType="num">
                                      <p:cBhvr additive="base">
                                        <p:cTn id="56" dur="1000" fill="hold"/>
                                        <p:tgtEl>
                                          <p:spTgt spid="15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1"/>
                                        </p:tgtEl>
                                        <p:attrNameLst>
                                          <p:attrName>style.visibility</p:attrName>
                                        </p:attrNameLst>
                                      </p:cBhvr>
                                      <p:to>
                                        <p:strVal val="visible"/>
                                      </p:to>
                                    </p:set>
                                    <p:anim calcmode="lin" valueType="num">
                                      <p:cBhvr additive="base">
                                        <p:cTn id="59" dur="1000" fill="hold"/>
                                        <p:tgtEl>
                                          <p:spTgt spid="151"/>
                                        </p:tgtEl>
                                        <p:attrNameLst>
                                          <p:attrName>ppt_x</p:attrName>
                                        </p:attrNameLst>
                                      </p:cBhvr>
                                      <p:tavLst>
                                        <p:tav tm="0">
                                          <p:val>
                                            <p:strVal val="#ppt_x"/>
                                          </p:val>
                                        </p:tav>
                                        <p:tav tm="100000">
                                          <p:val>
                                            <p:strVal val="#ppt_x"/>
                                          </p:val>
                                        </p:tav>
                                      </p:tavLst>
                                    </p:anim>
                                    <p:anim calcmode="lin" valueType="num">
                                      <p:cBhvr additive="base">
                                        <p:cTn id="60" dur="1000" fill="hold"/>
                                        <p:tgtEl>
                                          <p:spTgt spid="15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24"/>
                                        </p:tgtEl>
                                        <p:attrNameLst>
                                          <p:attrName>style.visibility</p:attrName>
                                        </p:attrNameLst>
                                      </p:cBhvr>
                                      <p:to>
                                        <p:strVal val="visible"/>
                                      </p:to>
                                    </p:set>
                                    <p:anim calcmode="lin" valueType="num">
                                      <p:cBhvr>
                                        <p:cTn id="65" dur="1000" fill="hold"/>
                                        <p:tgtEl>
                                          <p:spTgt spid="224"/>
                                        </p:tgtEl>
                                        <p:attrNameLst>
                                          <p:attrName>ppt_w</p:attrName>
                                        </p:attrNameLst>
                                      </p:cBhvr>
                                      <p:tavLst>
                                        <p:tav tm="0">
                                          <p:val>
                                            <p:strVal val="#ppt_w*0.70"/>
                                          </p:val>
                                        </p:tav>
                                        <p:tav tm="100000">
                                          <p:val>
                                            <p:strVal val="#ppt_w"/>
                                          </p:val>
                                        </p:tav>
                                      </p:tavLst>
                                    </p:anim>
                                    <p:anim calcmode="lin" valueType="num">
                                      <p:cBhvr>
                                        <p:cTn id="66" dur="1000" fill="hold"/>
                                        <p:tgtEl>
                                          <p:spTgt spid="224"/>
                                        </p:tgtEl>
                                        <p:attrNameLst>
                                          <p:attrName>ppt_h</p:attrName>
                                        </p:attrNameLst>
                                      </p:cBhvr>
                                      <p:tavLst>
                                        <p:tav tm="0">
                                          <p:val>
                                            <p:strVal val="#ppt_h"/>
                                          </p:val>
                                        </p:tav>
                                        <p:tav tm="100000">
                                          <p:val>
                                            <p:strVal val="#ppt_h"/>
                                          </p:val>
                                        </p:tav>
                                      </p:tavLst>
                                    </p:anim>
                                    <p:animEffect transition="in" filter="fade">
                                      <p:cBhvr>
                                        <p:cTn id="67" dur="1000"/>
                                        <p:tgtEl>
                                          <p:spTgt spid="224"/>
                                        </p:tgtEl>
                                      </p:cBhvr>
                                    </p:animEffect>
                                  </p:childTnLst>
                                </p:cTn>
                              </p:par>
                              <p:par>
                                <p:cTn id="68" presetID="55" presetClass="entr" presetSubtype="0" fill="hold" grpId="0" nodeType="withEffect">
                                  <p:stCondLst>
                                    <p:cond delay="0"/>
                                  </p:stCondLst>
                                  <p:childTnLst>
                                    <p:set>
                                      <p:cBhvr>
                                        <p:cTn id="69" dur="1" fill="hold">
                                          <p:stCondLst>
                                            <p:cond delay="0"/>
                                          </p:stCondLst>
                                        </p:cTn>
                                        <p:tgtEl>
                                          <p:spTgt spid="223"/>
                                        </p:tgtEl>
                                        <p:attrNameLst>
                                          <p:attrName>style.visibility</p:attrName>
                                        </p:attrNameLst>
                                      </p:cBhvr>
                                      <p:to>
                                        <p:strVal val="visible"/>
                                      </p:to>
                                    </p:set>
                                    <p:anim calcmode="lin" valueType="num">
                                      <p:cBhvr>
                                        <p:cTn id="70" dur="1000" fill="hold"/>
                                        <p:tgtEl>
                                          <p:spTgt spid="223"/>
                                        </p:tgtEl>
                                        <p:attrNameLst>
                                          <p:attrName>ppt_w</p:attrName>
                                        </p:attrNameLst>
                                      </p:cBhvr>
                                      <p:tavLst>
                                        <p:tav tm="0">
                                          <p:val>
                                            <p:strVal val="#ppt_w*0.70"/>
                                          </p:val>
                                        </p:tav>
                                        <p:tav tm="100000">
                                          <p:val>
                                            <p:strVal val="#ppt_w"/>
                                          </p:val>
                                        </p:tav>
                                      </p:tavLst>
                                    </p:anim>
                                    <p:anim calcmode="lin" valueType="num">
                                      <p:cBhvr>
                                        <p:cTn id="71" dur="1000" fill="hold"/>
                                        <p:tgtEl>
                                          <p:spTgt spid="223"/>
                                        </p:tgtEl>
                                        <p:attrNameLst>
                                          <p:attrName>ppt_h</p:attrName>
                                        </p:attrNameLst>
                                      </p:cBhvr>
                                      <p:tavLst>
                                        <p:tav tm="0">
                                          <p:val>
                                            <p:strVal val="#ppt_h"/>
                                          </p:val>
                                        </p:tav>
                                        <p:tav tm="100000">
                                          <p:val>
                                            <p:strVal val="#ppt_h"/>
                                          </p:val>
                                        </p:tav>
                                      </p:tavLst>
                                    </p:anim>
                                    <p:animEffect transition="in" filter="fade">
                                      <p:cBhvr>
                                        <p:cTn id="72" dur="1000"/>
                                        <p:tgtEl>
                                          <p:spTgt spid="223"/>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221"/>
                                        </p:tgtEl>
                                        <p:attrNameLst>
                                          <p:attrName>style.visibility</p:attrName>
                                        </p:attrNameLst>
                                      </p:cBhvr>
                                      <p:to>
                                        <p:strVal val="visible"/>
                                      </p:to>
                                    </p:set>
                                    <p:anim calcmode="lin" valueType="num">
                                      <p:cBhvr>
                                        <p:cTn id="75" dur="1000" fill="hold"/>
                                        <p:tgtEl>
                                          <p:spTgt spid="221"/>
                                        </p:tgtEl>
                                        <p:attrNameLst>
                                          <p:attrName>ppt_w</p:attrName>
                                        </p:attrNameLst>
                                      </p:cBhvr>
                                      <p:tavLst>
                                        <p:tav tm="0">
                                          <p:val>
                                            <p:strVal val="#ppt_w*0.70"/>
                                          </p:val>
                                        </p:tav>
                                        <p:tav tm="100000">
                                          <p:val>
                                            <p:strVal val="#ppt_w"/>
                                          </p:val>
                                        </p:tav>
                                      </p:tavLst>
                                    </p:anim>
                                    <p:anim calcmode="lin" valueType="num">
                                      <p:cBhvr>
                                        <p:cTn id="76" dur="1000" fill="hold"/>
                                        <p:tgtEl>
                                          <p:spTgt spid="221"/>
                                        </p:tgtEl>
                                        <p:attrNameLst>
                                          <p:attrName>ppt_h</p:attrName>
                                        </p:attrNameLst>
                                      </p:cBhvr>
                                      <p:tavLst>
                                        <p:tav tm="0">
                                          <p:val>
                                            <p:strVal val="#ppt_h"/>
                                          </p:val>
                                        </p:tav>
                                        <p:tav tm="100000">
                                          <p:val>
                                            <p:strVal val="#ppt_h"/>
                                          </p:val>
                                        </p:tav>
                                      </p:tavLst>
                                    </p:anim>
                                    <p:animEffect transition="in" filter="fade">
                                      <p:cBhvr>
                                        <p:cTn id="77" dur="1000"/>
                                        <p:tgtEl>
                                          <p:spTgt spid="2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2000"/>
                                        <p:tgtEl>
                                          <p:spTgt spid="223"/>
                                        </p:tgtEl>
                                      </p:cBhvr>
                                    </p:animEffect>
                                    <p:set>
                                      <p:cBhvr>
                                        <p:cTn id="82" dur="1" fill="hold">
                                          <p:stCondLst>
                                            <p:cond delay="1999"/>
                                          </p:stCondLst>
                                        </p:cTn>
                                        <p:tgtEl>
                                          <p:spTgt spid="22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2000"/>
                                        <p:tgtEl>
                                          <p:spTgt spid="224"/>
                                        </p:tgtEl>
                                      </p:cBhvr>
                                    </p:animEffect>
                                    <p:set>
                                      <p:cBhvr>
                                        <p:cTn id="85" dur="1" fill="hold">
                                          <p:stCondLst>
                                            <p:cond delay="1999"/>
                                          </p:stCondLst>
                                        </p:cTn>
                                        <p:tgtEl>
                                          <p:spTgt spid="22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2000"/>
                                        <p:tgtEl>
                                          <p:spTgt spid="221"/>
                                        </p:tgtEl>
                                      </p:cBhvr>
                                    </p:animEffect>
                                    <p:set>
                                      <p:cBhvr>
                                        <p:cTn id="88" dur="1" fill="hold">
                                          <p:stCondLst>
                                            <p:cond delay="1999"/>
                                          </p:stCondLst>
                                        </p:cTn>
                                        <p:tgtEl>
                                          <p:spTgt spid="22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226"/>
                                        </p:tgtEl>
                                        <p:attrNameLst>
                                          <p:attrName>style.visibility</p:attrName>
                                        </p:attrNameLst>
                                      </p:cBhvr>
                                      <p:to>
                                        <p:strVal val="visible"/>
                                      </p:to>
                                    </p:set>
                                    <p:anim calcmode="lin" valueType="num">
                                      <p:cBhvr additive="base">
                                        <p:cTn id="93" dur="500" fill="hold"/>
                                        <p:tgtEl>
                                          <p:spTgt spid="226"/>
                                        </p:tgtEl>
                                        <p:attrNameLst>
                                          <p:attrName>ppt_x</p:attrName>
                                        </p:attrNameLst>
                                      </p:cBhvr>
                                      <p:tavLst>
                                        <p:tav tm="0">
                                          <p:val>
                                            <p:strVal val="#ppt_x"/>
                                          </p:val>
                                        </p:tav>
                                        <p:tav tm="100000">
                                          <p:val>
                                            <p:strVal val="#ppt_x"/>
                                          </p:val>
                                        </p:tav>
                                      </p:tavLst>
                                    </p:anim>
                                    <p:anim calcmode="lin" valueType="num">
                                      <p:cBhvr additive="base">
                                        <p:cTn id="94" dur="500" fill="hold"/>
                                        <p:tgtEl>
                                          <p:spTgt spid="22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25"/>
                                        </p:tgtEl>
                                        <p:attrNameLst>
                                          <p:attrName>style.visibility</p:attrName>
                                        </p:attrNameLst>
                                      </p:cBhvr>
                                      <p:to>
                                        <p:strVal val="visible"/>
                                      </p:to>
                                    </p:set>
                                    <p:anim calcmode="lin" valueType="num">
                                      <p:cBhvr additive="base">
                                        <p:cTn id="97" dur="500" fill="hold"/>
                                        <p:tgtEl>
                                          <p:spTgt spid="225"/>
                                        </p:tgtEl>
                                        <p:attrNameLst>
                                          <p:attrName>ppt_x</p:attrName>
                                        </p:attrNameLst>
                                      </p:cBhvr>
                                      <p:tavLst>
                                        <p:tav tm="0">
                                          <p:val>
                                            <p:strVal val="#ppt_x"/>
                                          </p:val>
                                        </p:tav>
                                        <p:tav tm="100000">
                                          <p:val>
                                            <p:strVal val="#ppt_x"/>
                                          </p:val>
                                        </p:tav>
                                      </p:tavLst>
                                    </p:anim>
                                    <p:anim calcmode="lin" valueType="num">
                                      <p:cBhvr additive="base">
                                        <p:cTn id="98" dur="500" fill="hold"/>
                                        <p:tgtEl>
                                          <p:spTgt spid="22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2000"/>
                                        <p:tgtEl>
                                          <p:spTgt spid="226"/>
                                        </p:tgtEl>
                                      </p:cBhvr>
                                    </p:animEffect>
                                    <p:set>
                                      <p:cBhvr>
                                        <p:cTn id="103" dur="1" fill="hold">
                                          <p:stCondLst>
                                            <p:cond delay="1999"/>
                                          </p:stCondLst>
                                        </p:cTn>
                                        <p:tgtEl>
                                          <p:spTgt spid="22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2000"/>
                                        <p:tgtEl>
                                          <p:spTgt spid="225"/>
                                        </p:tgtEl>
                                      </p:cBhvr>
                                    </p:animEffect>
                                    <p:set>
                                      <p:cBhvr>
                                        <p:cTn id="106" dur="1" fill="hold">
                                          <p:stCondLst>
                                            <p:cond delay="1999"/>
                                          </p:stCondLst>
                                        </p:cTn>
                                        <p:tgtEl>
                                          <p:spTgt spid="22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nodeType="clickEffect">
                                  <p:stCondLst>
                                    <p:cond delay="0"/>
                                  </p:stCondLst>
                                  <p:childTnLst>
                                    <p:set>
                                      <p:cBhvr>
                                        <p:cTn id="110" dur="1" fill="hold">
                                          <p:stCondLst>
                                            <p:cond delay="0"/>
                                          </p:stCondLst>
                                        </p:cTn>
                                        <p:tgtEl>
                                          <p:spTgt spid="163"/>
                                        </p:tgtEl>
                                        <p:attrNameLst>
                                          <p:attrName>style.visibility</p:attrName>
                                        </p:attrNameLst>
                                      </p:cBhvr>
                                      <p:to>
                                        <p:strVal val="visible"/>
                                      </p:to>
                                    </p:set>
                                    <p:animEffect transition="in" filter="fade">
                                      <p:cBhvr>
                                        <p:cTn id="111" dur="1000"/>
                                        <p:tgtEl>
                                          <p:spTgt spid="163"/>
                                        </p:tgtEl>
                                      </p:cBhvr>
                                    </p:animEffect>
                                    <p:anim calcmode="lin" valueType="num">
                                      <p:cBhvr>
                                        <p:cTn id="112" dur="1000" fill="hold"/>
                                        <p:tgtEl>
                                          <p:spTgt spid="163"/>
                                        </p:tgtEl>
                                        <p:attrNameLst>
                                          <p:attrName>ppt_x</p:attrName>
                                        </p:attrNameLst>
                                      </p:cBhvr>
                                      <p:tavLst>
                                        <p:tav tm="0">
                                          <p:val>
                                            <p:strVal val="#ppt_x"/>
                                          </p:val>
                                        </p:tav>
                                        <p:tav tm="100000">
                                          <p:val>
                                            <p:strVal val="#ppt_x"/>
                                          </p:val>
                                        </p:tav>
                                      </p:tavLst>
                                    </p:anim>
                                    <p:anim calcmode="lin" valueType="num">
                                      <p:cBhvr>
                                        <p:cTn id="113" dur="1000" fill="hold"/>
                                        <p:tgtEl>
                                          <p:spTgt spid="163"/>
                                        </p:tgtEl>
                                        <p:attrNameLst>
                                          <p:attrName>ppt_y</p:attrName>
                                        </p:attrNameLst>
                                      </p:cBhvr>
                                      <p:tavLst>
                                        <p:tav tm="0">
                                          <p:val>
                                            <p:strVal val="#ppt_y-.1"/>
                                          </p:val>
                                        </p:tav>
                                        <p:tav tm="100000">
                                          <p:val>
                                            <p:strVal val="#ppt_y"/>
                                          </p:val>
                                        </p:tav>
                                      </p:tavLst>
                                    </p:anim>
                                  </p:childTnLst>
                                </p:cTn>
                              </p:par>
                              <p:par>
                                <p:cTn id="114" presetID="47" presetClass="entr" presetSubtype="0" fill="hold" nodeType="withEffect">
                                  <p:stCondLst>
                                    <p:cond delay="0"/>
                                  </p:stCondLst>
                                  <p:childTnLst>
                                    <p:set>
                                      <p:cBhvr>
                                        <p:cTn id="115" dur="1" fill="hold">
                                          <p:stCondLst>
                                            <p:cond delay="0"/>
                                          </p:stCondLst>
                                        </p:cTn>
                                        <p:tgtEl>
                                          <p:spTgt spid="198"/>
                                        </p:tgtEl>
                                        <p:attrNameLst>
                                          <p:attrName>style.visibility</p:attrName>
                                        </p:attrNameLst>
                                      </p:cBhvr>
                                      <p:to>
                                        <p:strVal val="visible"/>
                                      </p:to>
                                    </p:set>
                                    <p:animEffect transition="in" filter="fade">
                                      <p:cBhvr>
                                        <p:cTn id="116" dur="1000"/>
                                        <p:tgtEl>
                                          <p:spTgt spid="198"/>
                                        </p:tgtEl>
                                      </p:cBhvr>
                                    </p:animEffect>
                                    <p:anim calcmode="lin" valueType="num">
                                      <p:cBhvr>
                                        <p:cTn id="117" dur="1000" fill="hold"/>
                                        <p:tgtEl>
                                          <p:spTgt spid="198"/>
                                        </p:tgtEl>
                                        <p:attrNameLst>
                                          <p:attrName>ppt_x</p:attrName>
                                        </p:attrNameLst>
                                      </p:cBhvr>
                                      <p:tavLst>
                                        <p:tav tm="0">
                                          <p:val>
                                            <p:strVal val="#ppt_x"/>
                                          </p:val>
                                        </p:tav>
                                        <p:tav tm="100000">
                                          <p:val>
                                            <p:strVal val="#ppt_x"/>
                                          </p:val>
                                        </p:tav>
                                      </p:tavLst>
                                    </p:anim>
                                    <p:anim calcmode="lin" valueType="num">
                                      <p:cBhvr>
                                        <p:cTn id="118" dur="1000" fill="hold"/>
                                        <p:tgtEl>
                                          <p:spTgt spid="198"/>
                                        </p:tgtEl>
                                        <p:attrNameLst>
                                          <p:attrName>ppt_y</p:attrName>
                                        </p:attrNameLst>
                                      </p:cBhvr>
                                      <p:tavLst>
                                        <p:tav tm="0">
                                          <p:val>
                                            <p:strVal val="#ppt_y-.1"/>
                                          </p:val>
                                        </p:tav>
                                        <p:tav tm="100000">
                                          <p:val>
                                            <p:strVal val="#ppt_y"/>
                                          </p:val>
                                        </p:tav>
                                      </p:tavLst>
                                    </p:anim>
                                  </p:childTnLst>
                                </p:cTn>
                              </p:par>
                              <p:par>
                                <p:cTn id="119" presetID="47" presetClass="entr" presetSubtype="0" fill="hold" nodeType="withEffect">
                                  <p:stCondLst>
                                    <p:cond delay="0"/>
                                  </p:stCondLst>
                                  <p:childTnLst>
                                    <p:set>
                                      <p:cBhvr>
                                        <p:cTn id="120" dur="1" fill="hold">
                                          <p:stCondLst>
                                            <p:cond delay="0"/>
                                          </p:stCondLst>
                                        </p:cTn>
                                        <p:tgtEl>
                                          <p:spTgt spid="199"/>
                                        </p:tgtEl>
                                        <p:attrNameLst>
                                          <p:attrName>style.visibility</p:attrName>
                                        </p:attrNameLst>
                                      </p:cBhvr>
                                      <p:to>
                                        <p:strVal val="visible"/>
                                      </p:to>
                                    </p:set>
                                    <p:animEffect transition="in" filter="fade">
                                      <p:cBhvr>
                                        <p:cTn id="121" dur="1000"/>
                                        <p:tgtEl>
                                          <p:spTgt spid="199"/>
                                        </p:tgtEl>
                                      </p:cBhvr>
                                    </p:animEffect>
                                    <p:anim calcmode="lin" valueType="num">
                                      <p:cBhvr>
                                        <p:cTn id="122" dur="1000" fill="hold"/>
                                        <p:tgtEl>
                                          <p:spTgt spid="199"/>
                                        </p:tgtEl>
                                        <p:attrNameLst>
                                          <p:attrName>ppt_x</p:attrName>
                                        </p:attrNameLst>
                                      </p:cBhvr>
                                      <p:tavLst>
                                        <p:tav tm="0">
                                          <p:val>
                                            <p:strVal val="#ppt_x"/>
                                          </p:val>
                                        </p:tav>
                                        <p:tav tm="100000">
                                          <p:val>
                                            <p:strVal val="#ppt_x"/>
                                          </p:val>
                                        </p:tav>
                                      </p:tavLst>
                                    </p:anim>
                                    <p:anim calcmode="lin" valueType="num">
                                      <p:cBhvr>
                                        <p:cTn id="123" dur="1000" fill="hold"/>
                                        <p:tgtEl>
                                          <p:spTgt spid="199"/>
                                        </p:tgtEl>
                                        <p:attrNameLst>
                                          <p:attrName>ppt_y</p:attrName>
                                        </p:attrNameLst>
                                      </p:cBhvr>
                                      <p:tavLst>
                                        <p:tav tm="0">
                                          <p:val>
                                            <p:strVal val="#ppt_y-.1"/>
                                          </p:val>
                                        </p:tav>
                                        <p:tav tm="100000">
                                          <p:val>
                                            <p:strVal val="#ppt_y"/>
                                          </p:val>
                                        </p:tav>
                                      </p:tavLst>
                                    </p:anim>
                                  </p:childTnLst>
                                </p:cTn>
                              </p:par>
                              <p:par>
                                <p:cTn id="124" presetID="47" presetClass="entr" presetSubtype="0" fill="hold" nodeType="withEffect">
                                  <p:stCondLst>
                                    <p:cond delay="0"/>
                                  </p:stCondLst>
                                  <p:childTnLst>
                                    <p:set>
                                      <p:cBhvr>
                                        <p:cTn id="125" dur="1" fill="hold">
                                          <p:stCondLst>
                                            <p:cond delay="0"/>
                                          </p:stCondLst>
                                        </p:cTn>
                                        <p:tgtEl>
                                          <p:spTgt spid="200"/>
                                        </p:tgtEl>
                                        <p:attrNameLst>
                                          <p:attrName>style.visibility</p:attrName>
                                        </p:attrNameLst>
                                      </p:cBhvr>
                                      <p:to>
                                        <p:strVal val="visible"/>
                                      </p:to>
                                    </p:set>
                                    <p:animEffect transition="in" filter="fade">
                                      <p:cBhvr>
                                        <p:cTn id="126" dur="1000"/>
                                        <p:tgtEl>
                                          <p:spTgt spid="200"/>
                                        </p:tgtEl>
                                      </p:cBhvr>
                                    </p:animEffect>
                                    <p:anim calcmode="lin" valueType="num">
                                      <p:cBhvr>
                                        <p:cTn id="127" dur="1000" fill="hold"/>
                                        <p:tgtEl>
                                          <p:spTgt spid="200"/>
                                        </p:tgtEl>
                                        <p:attrNameLst>
                                          <p:attrName>ppt_x</p:attrName>
                                        </p:attrNameLst>
                                      </p:cBhvr>
                                      <p:tavLst>
                                        <p:tav tm="0">
                                          <p:val>
                                            <p:strVal val="#ppt_x"/>
                                          </p:val>
                                        </p:tav>
                                        <p:tav tm="100000">
                                          <p:val>
                                            <p:strVal val="#ppt_x"/>
                                          </p:val>
                                        </p:tav>
                                      </p:tavLst>
                                    </p:anim>
                                    <p:anim calcmode="lin" valueType="num">
                                      <p:cBhvr>
                                        <p:cTn id="128" dur="1000" fill="hold"/>
                                        <p:tgtEl>
                                          <p:spTgt spid="200"/>
                                        </p:tgtEl>
                                        <p:attrNameLst>
                                          <p:attrName>ppt_y</p:attrName>
                                        </p:attrNameLst>
                                      </p:cBhvr>
                                      <p:tavLst>
                                        <p:tav tm="0">
                                          <p:val>
                                            <p:strVal val="#ppt_y-.1"/>
                                          </p:val>
                                        </p:tav>
                                        <p:tav tm="100000">
                                          <p:val>
                                            <p:strVal val="#ppt_y"/>
                                          </p:val>
                                        </p:tav>
                                      </p:tavLst>
                                    </p:anim>
                                  </p:childTnLst>
                                </p:cTn>
                              </p:par>
                              <p:par>
                                <p:cTn id="129" presetID="47" presetClass="entr" presetSubtype="0" fill="hold" nodeType="withEffect">
                                  <p:stCondLst>
                                    <p:cond delay="0"/>
                                  </p:stCondLst>
                                  <p:childTnLst>
                                    <p:set>
                                      <p:cBhvr>
                                        <p:cTn id="130" dur="1" fill="hold">
                                          <p:stCondLst>
                                            <p:cond delay="0"/>
                                          </p:stCondLst>
                                        </p:cTn>
                                        <p:tgtEl>
                                          <p:spTgt spid="201"/>
                                        </p:tgtEl>
                                        <p:attrNameLst>
                                          <p:attrName>style.visibility</p:attrName>
                                        </p:attrNameLst>
                                      </p:cBhvr>
                                      <p:to>
                                        <p:strVal val="visible"/>
                                      </p:to>
                                    </p:set>
                                    <p:animEffect transition="in" filter="fade">
                                      <p:cBhvr>
                                        <p:cTn id="131" dur="1000"/>
                                        <p:tgtEl>
                                          <p:spTgt spid="201"/>
                                        </p:tgtEl>
                                      </p:cBhvr>
                                    </p:animEffect>
                                    <p:anim calcmode="lin" valueType="num">
                                      <p:cBhvr>
                                        <p:cTn id="132" dur="1000" fill="hold"/>
                                        <p:tgtEl>
                                          <p:spTgt spid="201"/>
                                        </p:tgtEl>
                                        <p:attrNameLst>
                                          <p:attrName>ppt_x</p:attrName>
                                        </p:attrNameLst>
                                      </p:cBhvr>
                                      <p:tavLst>
                                        <p:tav tm="0">
                                          <p:val>
                                            <p:strVal val="#ppt_x"/>
                                          </p:val>
                                        </p:tav>
                                        <p:tav tm="100000">
                                          <p:val>
                                            <p:strVal val="#ppt_x"/>
                                          </p:val>
                                        </p:tav>
                                      </p:tavLst>
                                    </p:anim>
                                    <p:anim calcmode="lin" valueType="num">
                                      <p:cBhvr>
                                        <p:cTn id="133" dur="1000" fill="hold"/>
                                        <p:tgtEl>
                                          <p:spTgt spid="201"/>
                                        </p:tgtEl>
                                        <p:attrNameLst>
                                          <p:attrName>ppt_y</p:attrName>
                                        </p:attrNameLst>
                                      </p:cBhvr>
                                      <p:tavLst>
                                        <p:tav tm="0">
                                          <p:val>
                                            <p:strVal val="#ppt_y-.1"/>
                                          </p:val>
                                        </p:tav>
                                        <p:tav tm="100000">
                                          <p:val>
                                            <p:strVal val="#ppt_y"/>
                                          </p:val>
                                        </p:tav>
                                      </p:tavLst>
                                    </p:anim>
                                  </p:childTnLst>
                                </p:cTn>
                              </p:par>
                              <p:par>
                                <p:cTn id="134" presetID="47" presetClass="entr" presetSubtype="0" fill="hold" nodeType="withEffect">
                                  <p:stCondLst>
                                    <p:cond delay="0"/>
                                  </p:stCondLst>
                                  <p:childTnLst>
                                    <p:set>
                                      <p:cBhvr>
                                        <p:cTn id="135" dur="1" fill="hold">
                                          <p:stCondLst>
                                            <p:cond delay="0"/>
                                          </p:stCondLst>
                                        </p:cTn>
                                        <p:tgtEl>
                                          <p:spTgt spid="164"/>
                                        </p:tgtEl>
                                        <p:attrNameLst>
                                          <p:attrName>style.visibility</p:attrName>
                                        </p:attrNameLst>
                                      </p:cBhvr>
                                      <p:to>
                                        <p:strVal val="visible"/>
                                      </p:to>
                                    </p:set>
                                    <p:animEffect transition="in" filter="fade">
                                      <p:cBhvr>
                                        <p:cTn id="136" dur="1000"/>
                                        <p:tgtEl>
                                          <p:spTgt spid="164"/>
                                        </p:tgtEl>
                                      </p:cBhvr>
                                    </p:animEffect>
                                    <p:anim calcmode="lin" valueType="num">
                                      <p:cBhvr>
                                        <p:cTn id="137" dur="1000" fill="hold"/>
                                        <p:tgtEl>
                                          <p:spTgt spid="164"/>
                                        </p:tgtEl>
                                        <p:attrNameLst>
                                          <p:attrName>ppt_x</p:attrName>
                                        </p:attrNameLst>
                                      </p:cBhvr>
                                      <p:tavLst>
                                        <p:tav tm="0">
                                          <p:val>
                                            <p:strVal val="#ppt_x"/>
                                          </p:val>
                                        </p:tav>
                                        <p:tav tm="100000">
                                          <p:val>
                                            <p:strVal val="#ppt_x"/>
                                          </p:val>
                                        </p:tav>
                                      </p:tavLst>
                                    </p:anim>
                                    <p:anim calcmode="lin" valueType="num">
                                      <p:cBhvr>
                                        <p:cTn id="138" dur="1000" fill="hold"/>
                                        <p:tgtEl>
                                          <p:spTgt spid="164"/>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nodeType="clickEffect">
                                  <p:stCondLst>
                                    <p:cond delay="0"/>
                                  </p:stCondLst>
                                  <p:childTnLst>
                                    <p:set>
                                      <p:cBhvr>
                                        <p:cTn id="142" dur="1" fill="hold">
                                          <p:stCondLst>
                                            <p:cond delay="0"/>
                                          </p:stCondLst>
                                        </p:cTn>
                                        <p:tgtEl>
                                          <p:spTgt spid="197"/>
                                        </p:tgtEl>
                                        <p:attrNameLst>
                                          <p:attrName>style.visibility</p:attrName>
                                        </p:attrNameLst>
                                      </p:cBhvr>
                                      <p:to>
                                        <p:strVal val="visible"/>
                                      </p:to>
                                    </p:set>
                                    <p:animEffect transition="in" filter="fade">
                                      <p:cBhvr>
                                        <p:cTn id="143" dur="1000"/>
                                        <p:tgtEl>
                                          <p:spTgt spid="197"/>
                                        </p:tgtEl>
                                      </p:cBhvr>
                                    </p:animEffect>
                                    <p:anim calcmode="lin" valueType="num">
                                      <p:cBhvr>
                                        <p:cTn id="144" dur="1000" fill="hold"/>
                                        <p:tgtEl>
                                          <p:spTgt spid="197"/>
                                        </p:tgtEl>
                                        <p:attrNameLst>
                                          <p:attrName>ppt_x</p:attrName>
                                        </p:attrNameLst>
                                      </p:cBhvr>
                                      <p:tavLst>
                                        <p:tav tm="0">
                                          <p:val>
                                            <p:strVal val="#ppt_x"/>
                                          </p:val>
                                        </p:tav>
                                        <p:tav tm="100000">
                                          <p:val>
                                            <p:strVal val="#ppt_x"/>
                                          </p:val>
                                        </p:tav>
                                      </p:tavLst>
                                    </p:anim>
                                    <p:anim calcmode="lin" valueType="num">
                                      <p:cBhvr>
                                        <p:cTn id="145" dur="1000" fill="hold"/>
                                        <p:tgtEl>
                                          <p:spTgt spid="197"/>
                                        </p:tgtEl>
                                        <p:attrNameLst>
                                          <p:attrName>ppt_y</p:attrName>
                                        </p:attrNameLst>
                                      </p:cBhvr>
                                      <p:tavLst>
                                        <p:tav tm="0">
                                          <p:val>
                                            <p:strVal val="#ppt_y-.1"/>
                                          </p:val>
                                        </p:tav>
                                        <p:tav tm="100000">
                                          <p:val>
                                            <p:strVal val="#ppt_y"/>
                                          </p:val>
                                        </p:tav>
                                      </p:tavLst>
                                    </p:anim>
                                  </p:childTnLst>
                                </p:cTn>
                              </p:par>
                              <p:par>
                                <p:cTn id="146" presetID="47" presetClass="entr" presetSubtype="0" fill="hold" nodeType="withEffect">
                                  <p:stCondLst>
                                    <p:cond delay="0"/>
                                  </p:stCondLst>
                                  <p:childTnLst>
                                    <p:set>
                                      <p:cBhvr>
                                        <p:cTn id="147" dur="1" fill="hold">
                                          <p:stCondLst>
                                            <p:cond delay="0"/>
                                          </p:stCondLst>
                                        </p:cTn>
                                        <p:tgtEl>
                                          <p:spTgt spid="196"/>
                                        </p:tgtEl>
                                        <p:attrNameLst>
                                          <p:attrName>style.visibility</p:attrName>
                                        </p:attrNameLst>
                                      </p:cBhvr>
                                      <p:to>
                                        <p:strVal val="visible"/>
                                      </p:to>
                                    </p:set>
                                    <p:animEffect transition="in" filter="fade">
                                      <p:cBhvr>
                                        <p:cTn id="148" dur="1000"/>
                                        <p:tgtEl>
                                          <p:spTgt spid="196"/>
                                        </p:tgtEl>
                                      </p:cBhvr>
                                    </p:animEffect>
                                    <p:anim calcmode="lin" valueType="num">
                                      <p:cBhvr>
                                        <p:cTn id="149" dur="1000" fill="hold"/>
                                        <p:tgtEl>
                                          <p:spTgt spid="196"/>
                                        </p:tgtEl>
                                        <p:attrNameLst>
                                          <p:attrName>ppt_x</p:attrName>
                                        </p:attrNameLst>
                                      </p:cBhvr>
                                      <p:tavLst>
                                        <p:tav tm="0">
                                          <p:val>
                                            <p:strVal val="#ppt_x"/>
                                          </p:val>
                                        </p:tav>
                                        <p:tav tm="100000">
                                          <p:val>
                                            <p:strVal val="#ppt_x"/>
                                          </p:val>
                                        </p:tav>
                                      </p:tavLst>
                                    </p:anim>
                                    <p:anim calcmode="lin" valueType="num">
                                      <p:cBhvr>
                                        <p:cTn id="150" dur="1000" fill="hold"/>
                                        <p:tgtEl>
                                          <p:spTgt spid="196"/>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227"/>
                                        </p:tgtEl>
                                        <p:attrNameLst>
                                          <p:attrName>style.visibility</p:attrName>
                                        </p:attrNameLst>
                                      </p:cBhvr>
                                      <p:to>
                                        <p:strVal val="visible"/>
                                      </p:to>
                                    </p:set>
                                    <p:animEffect transition="in" filter="fade">
                                      <p:cBhvr>
                                        <p:cTn id="155" dur="2000"/>
                                        <p:tgtEl>
                                          <p:spTgt spid="227"/>
                                        </p:tgtEl>
                                      </p:cBhvr>
                                    </p:animEffect>
                                  </p:childTnLst>
                                </p:cTn>
                              </p:par>
                              <p:par>
                                <p:cTn id="156" presetID="10" presetClass="entr" presetSubtype="0" fill="hold" nodeType="withEffect">
                                  <p:stCondLst>
                                    <p:cond delay="0"/>
                                  </p:stCondLst>
                                  <p:childTnLst>
                                    <p:set>
                                      <p:cBhvr>
                                        <p:cTn id="157" dur="1" fill="hold">
                                          <p:stCondLst>
                                            <p:cond delay="0"/>
                                          </p:stCondLst>
                                        </p:cTn>
                                        <p:tgtEl>
                                          <p:spTgt spid="228"/>
                                        </p:tgtEl>
                                        <p:attrNameLst>
                                          <p:attrName>style.visibility</p:attrName>
                                        </p:attrNameLst>
                                      </p:cBhvr>
                                      <p:to>
                                        <p:strVal val="visible"/>
                                      </p:to>
                                    </p:set>
                                    <p:animEffect transition="in" filter="fade">
                                      <p:cBhvr>
                                        <p:cTn id="158" dur="2000"/>
                                        <p:tgtEl>
                                          <p:spTgt spid="228"/>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30"/>
                                        </p:tgtEl>
                                        <p:attrNameLst>
                                          <p:attrName>style.visibility</p:attrName>
                                        </p:attrNameLst>
                                      </p:cBhvr>
                                      <p:to>
                                        <p:strVal val="visible"/>
                                      </p:to>
                                    </p:set>
                                    <p:animEffect transition="in" filter="fade">
                                      <p:cBhvr>
                                        <p:cTn id="161" dur="2000"/>
                                        <p:tgtEl>
                                          <p:spTgt spid="230"/>
                                        </p:tgtEl>
                                      </p:cBhvr>
                                    </p:animEffect>
                                  </p:childTnLst>
                                </p:cTn>
                              </p:par>
                              <p:par>
                                <p:cTn id="162" presetID="10" presetClass="entr" presetSubtype="0" fill="hold" nodeType="withEffect">
                                  <p:stCondLst>
                                    <p:cond delay="0"/>
                                  </p:stCondLst>
                                  <p:childTnLst>
                                    <p:set>
                                      <p:cBhvr>
                                        <p:cTn id="163" dur="1" fill="hold">
                                          <p:stCondLst>
                                            <p:cond delay="0"/>
                                          </p:stCondLst>
                                        </p:cTn>
                                        <p:tgtEl>
                                          <p:spTgt spid="229"/>
                                        </p:tgtEl>
                                        <p:attrNameLst>
                                          <p:attrName>style.visibility</p:attrName>
                                        </p:attrNameLst>
                                      </p:cBhvr>
                                      <p:to>
                                        <p:strVal val="visible"/>
                                      </p:to>
                                    </p:set>
                                    <p:animEffect transition="in" filter="fade">
                                      <p:cBhvr>
                                        <p:cTn id="164" dur="2000"/>
                                        <p:tgtEl>
                                          <p:spTgt spid="229"/>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grpId="1" nodeType="clickEffect">
                                  <p:stCondLst>
                                    <p:cond delay="0"/>
                                  </p:stCondLst>
                                  <p:childTnLst>
                                    <p:animEffect transition="out" filter="fade">
                                      <p:cBhvr>
                                        <p:cTn id="168" dur="2000"/>
                                        <p:tgtEl>
                                          <p:spTgt spid="230"/>
                                        </p:tgtEl>
                                      </p:cBhvr>
                                    </p:animEffect>
                                    <p:set>
                                      <p:cBhvr>
                                        <p:cTn id="169" dur="1" fill="hold">
                                          <p:stCondLst>
                                            <p:cond delay="1999"/>
                                          </p:stCondLst>
                                        </p:cTn>
                                        <p:tgtEl>
                                          <p:spTgt spid="230"/>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2000"/>
                                        <p:tgtEl>
                                          <p:spTgt spid="229"/>
                                        </p:tgtEl>
                                      </p:cBhvr>
                                    </p:animEffect>
                                    <p:set>
                                      <p:cBhvr>
                                        <p:cTn id="172" dur="1" fill="hold">
                                          <p:stCondLst>
                                            <p:cond delay="1999"/>
                                          </p:stCondLst>
                                        </p:cTn>
                                        <p:tgtEl>
                                          <p:spTgt spid="229"/>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2000"/>
                                        <p:tgtEl>
                                          <p:spTgt spid="227"/>
                                        </p:tgtEl>
                                      </p:cBhvr>
                                    </p:animEffect>
                                    <p:set>
                                      <p:cBhvr>
                                        <p:cTn id="175" dur="1" fill="hold">
                                          <p:stCondLst>
                                            <p:cond delay="1999"/>
                                          </p:stCondLst>
                                        </p:cTn>
                                        <p:tgtEl>
                                          <p:spTgt spid="227"/>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2000"/>
                                        <p:tgtEl>
                                          <p:spTgt spid="228"/>
                                        </p:tgtEl>
                                      </p:cBhvr>
                                    </p:animEffect>
                                    <p:set>
                                      <p:cBhvr>
                                        <p:cTn id="178" dur="1" fill="hold">
                                          <p:stCondLst>
                                            <p:cond delay="1999"/>
                                          </p:stCondLst>
                                        </p:cTn>
                                        <p:tgtEl>
                                          <p:spTgt spid="228"/>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47" presetClass="entr" presetSubtype="0" fill="hold" nodeType="clickEffect">
                                  <p:stCondLst>
                                    <p:cond delay="0"/>
                                  </p:stCondLst>
                                  <p:childTnLst>
                                    <p:set>
                                      <p:cBhvr>
                                        <p:cTn id="182" dur="1" fill="hold">
                                          <p:stCondLst>
                                            <p:cond delay="0"/>
                                          </p:stCondLst>
                                        </p:cTn>
                                        <p:tgtEl>
                                          <p:spTgt spid="177"/>
                                        </p:tgtEl>
                                        <p:attrNameLst>
                                          <p:attrName>style.visibility</p:attrName>
                                        </p:attrNameLst>
                                      </p:cBhvr>
                                      <p:to>
                                        <p:strVal val="visible"/>
                                      </p:to>
                                    </p:set>
                                    <p:animEffect transition="in" filter="fade">
                                      <p:cBhvr>
                                        <p:cTn id="183" dur="1000"/>
                                        <p:tgtEl>
                                          <p:spTgt spid="177"/>
                                        </p:tgtEl>
                                      </p:cBhvr>
                                    </p:animEffect>
                                    <p:anim calcmode="lin" valueType="num">
                                      <p:cBhvr>
                                        <p:cTn id="184" dur="1000" fill="hold"/>
                                        <p:tgtEl>
                                          <p:spTgt spid="177"/>
                                        </p:tgtEl>
                                        <p:attrNameLst>
                                          <p:attrName>ppt_x</p:attrName>
                                        </p:attrNameLst>
                                      </p:cBhvr>
                                      <p:tavLst>
                                        <p:tav tm="0">
                                          <p:val>
                                            <p:strVal val="#ppt_x"/>
                                          </p:val>
                                        </p:tav>
                                        <p:tav tm="100000">
                                          <p:val>
                                            <p:strVal val="#ppt_x"/>
                                          </p:val>
                                        </p:tav>
                                      </p:tavLst>
                                    </p:anim>
                                    <p:anim calcmode="lin" valueType="num">
                                      <p:cBhvr>
                                        <p:cTn id="185" dur="1000" fill="hold"/>
                                        <p:tgtEl>
                                          <p:spTgt spid="177"/>
                                        </p:tgtEl>
                                        <p:attrNameLst>
                                          <p:attrName>ppt_y</p:attrName>
                                        </p:attrNameLst>
                                      </p:cBhvr>
                                      <p:tavLst>
                                        <p:tav tm="0">
                                          <p:val>
                                            <p:strVal val="#ppt_y-.1"/>
                                          </p:val>
                                        </p:tav>
                                        <p:tav tm="100000">
                                          <p:val>
                                            <p:strVal val="#ppt_y"/>
                                          </p:val>
                                        </p:tav>
                                      </p:tavLst>
                                    </p:anim>
                                  </p:childTnLst>
                                </p:cTn>
                              </p:par>
                              <p:par>
                                <p:cTn id="186" presetID="47" presetClass="entr" presetSubtype="0" fill="hold" nodeType="withEffect">
                                  <p:stCondLst>
                                    <p:cond delay="0"/>
                                  </p:stCondLst>
                                  <p:childTnLst>
                                    <p:set>
                                      <p:cBhvr>
                                        <p:cTn id="187" dur="1" fill="hold">
                                          <p:stCondLst>
                                            <p:cond delay="0"/>
                                          </p:stCondLst>
                                        </p:cTn>
                                        <p:tgtEl>
                                          <p:spTgt spid="176"/>
                                        </p:tgtEl>
                                        <p:attrNameLst>
                                          <p:attrName>style.visibility</p:attrName>
                                        </p:attrNameLst>
                                      </p:cBhvr>
                                      <p:to>
                                        <p:strVal val="visible"/>
                                      </p:to>
                                    </p:set>
                                    <p:animEffect transition="in" filter="fade">
                                      <p:cBhvr>
                                        <p:cTn id="188" dur="1000"/>
                                        <p:tgtEl>
                                          <p:spTgt spid="176"/>
                                        </p:tgtEl>
                                      </p:cBhvr>
                                    </p:animEffect>
                                    <p:anim calcmode="lin" valueType="num">
                                      <p:cBhvr>
                                        <p:cTn id="189" dur="1000" fill="hold"/>
                                        <p:tgtEl>
                                          <p:spTgt spid="176"/>
                                        </p:tgtEl>
                                        <p:attrNameLst>
                                          <p:attrName>ppt_x</p:attrName>
                                        </p:attrNameLst>
                                      </p:cBhvr>
                                      <p:tavLst>
                                        <p:tav tm="0">
                                          <p:val>
                                            <p:strVal val="#ppt_x"/>
                                          </p:val>
                                        </p:tav>
                                        <p:tav tm="100000">
                                          <p:val>
                                            <p:strVal val="#ppt_x"/>
                                          </p:val>
                                        </p:tav>
                                      </p:tavLst>
                                    </p:anim>
                                    <p:anim calcmode="lin" valueType="num">
                                      <p:cBhvr>
                                        <p:cTn id="190" dur="1000" fill="hold"/>
                                        <p:tgtEl>
                                          <p:spTgt spid="176"/>
                                        </p:tgtEl>
                                        <p:attrNameLst>
                                          <p:attrName>ppt_y</p:attrName>
                                        </p:attrNameLst>
                                      </p:cBhvr>
                                      <p:tavLst>
                                        <p:tav tm="0">
                                          <p:val>
                                            <p:strVal val="#ppt_y-.1"/>
                                          </p:val>
                                        </p:tav>
                                        <p:tav tm="100000">
                                          <p:val>
                                            <p:strVal val="#ppt_y"/>
                                          </p:val>
                                        </p:tav>
                                      </p:tavLst>
                                    </p:anim>
                                  </p:childTnLst>
                                </p:cTn>
                              </p:par>
                              <p:par>
                                <p:cTn id="191" presetID="47" presetClass="entr" presetSubtype="0" fill="hold" nodeType="withEffect">
                                  <p:stCondLst>
                                    <p:cond delay="0"/>
                                  </p:stCondLst>
                                  <p:childTnLst>
                                    <p:set>
                                      <p:cBhvr>
                                        <p:cTn id="192" dur="1" fill="hold">
                                          <p:stCondLst>
                                            <p:cond delay="0"/>
                                          </p:stCondLst>
                                        </p:cTn>
                                        <p:tgtEl>
                                          <p:spTgt spid="175"/>
                                        </p:tgtEl>
                                        <p:attrNameLst>
                                          <p:attrName>style.visibility</p:attrName>
                                        </p:attrNameLst>
                                      </p:cBhvr>
                                      <p:to>
                                        <p:strVal val="visible"/>
                                      </p:to>
                                    </p:set>
                                    <p:animEffect transition="in" filter="fade">
                                      <p:cBhvr>
                                        <p:cTn id="193" dur="1000"/>
                                        <p:tgtEl>
                                          <p:spTgt spid="175"/>
                                        </p:tgtEl>
                                      </p:cBhvr>
                                    </p:animEffect>
                                    <p:anim calcmode="lin" valueType="num">
                                      <p:cBhvr>
                                        <p:cTn id="194" dur="1000" fill="hold"/>
                                        <p:tgtEl>
                                          <p:spTgt spid="175"/>
                                        </p:tgtEl>
                                        <p:attrNameLst>
                                          <p:attrName>ppt_x</p:attrName>
                                        </p:attrNameLst>
                                      </p:cBhvr>
                                      <p:tavLst>
                                        <p:tav tm="0">
                                          <p:val>
                                            <p:strVal val="#ppt_x"/>
                                          </p:val>
                                        </p:tav>
                                        <p:tav tm="100000">
                                          <p:val>
                                            <p:strVal val="#ppt_x"/>
                                          </p:val>
                                        </p:tav>
                                      </p:tavLst>
                                    </p:anim>
                                    <p:anim calcmode="lin" valueType="num">
                                      <p:cBhvr>
                                        <p:cTn id="195" dur="1000" fill="hold"/>
                                        <p:tgtEl>
                                          <p:spTgt spid="175"/>
                                        </p:tgtEl>
                                        <p:attrNameLst>
                                          <p:attrName>ppt_y</p:attrName>
                                        </p:attrNameLst>
                                      </p:cBhvr>
                                      <p:tavLst>
                                        <p:tav tm="0">
                                          <p:val>
                                            <p:strVal val="#ppt_y-.1"/>
                                          </p:val>
                                        </p:tav>
                                        <p:tav tm="100000">
                                          <p:val>
                                            <p:strVal val="#ppt_y"/>
                                          </p:val>
                                        </p:tav>
                                      </p:tavLst>
                                    </p:anim>
                                  </p:childTnLst>
                                </p:cTn>
                              </p:par>
                              <p:par>
                                <p:cTn id="196" presetID="47" presetClass="entr" presetSubtype="0" fill="hold" nodeType="withEffect">
                                  <p:stCondLst>
                                    <p:cond delay="0"/>
                                  </p:stCondLst>
                                  <p:childTnLst>
                                    <p:set>
                                      <p:cBhvr>
                                        <p:cTn id="197" dur="1" fill="hold">
                                          <p:stCondLst>
                                            <p:cond delay="0"/>
                                          </p:stCondLst>
                                        </p:cTn>
                                        <p:tgtEl>
                                          <p:spTgt spid="174"/>
                                        </p:tgtEl>
                                        <p:attrNameLst>
                                          <p:attrName>style.visibility</p:attrName>
                                        </p:attrNameLst>
                                      </p:cBhvr>
                                      <p:to>
                                        <p:strVal val="visible"/>
                                      </p:to>
                                    </p:set>
                                    <p:animEffect transition="in" filter="fade">
                                      <p:cBhvr>
                                        <p:cTn id="198" dur="1000"/>
                                        <p:tgtEl>
                                          <p:spTgt spid="174"/>
                                        </p:tgtEl>
                                      </p:cBhvr>
                                    </p:animEffect>
                                    <p:anim calcmode="lin" valueType="num">
                                      <p:cBhvr>
                                        <p:cTn id="199" dur="1000" fill="hold"/>
                                        <p:tgtEl>
                                          <p:spTgt spid="174"/>
                                        </p:tgtEl>
                                        <p:attrNameLst>
                                          <p:attrName>ppt_x</p:attrName>
                                        </p:attrNameLst>
                                      </p:cBhvr>
                                      <p:tavLst>
                                        <p:tav tm="0">
                                          <p:val>
                                            <p:strVal val="#ppt_x"/>
                                          </p:val>
                                        </p:tav>
                                        <p:tav tm="100000">
                                          <p:val>
                                            <p:strVal val="#ppt_x"/>
                                          </p:val>
                                        </p:tav>
                                      </p:tavLst>
                                    </p:anim>
                                    <p:anim calcmode="lin" valueType="num">
                                      <p:cBhvr>
                                        <p:cTn id="200" dur="1000" fill="hold"/>
                                        <p:tgtEl>
                                          <p:spTgt spid="174"/>
                                        </p:tgtEl>
                                        <p:attrNameLst>
                                          <p:attrName>ppt_y</p:attrName>
                                        </p:attrNameLst>
                                      </p:cBhvr>
                                      <p:tavLst>
                                        <p:tav tm="0">
                                          <p:val>
                                            <p:strVal val="#ppt_y-.1"/>
                                          </p:val>
                                        </p:tav>
                                        <p:tav tm="100000">
                                          <p:val>
                                            <p:strVal val="#ppt_y"/>
                                          </p:val>
                                        </p:tav>
                                      </p:tavLst>
                                    </p:anim>
                                  </p:childTnLst>
                                </p:cTn>
                              </p:par>
                              <p:par>
                                <p:cTn id="201" presetID="47" presetClass="entr" presetSubtype="0" fill="hold" nodeType="withEffect">
                                  <p:stCondLst>
                                    <p:cond delay="0"/>
                                  </p:stCondLst>
                                  <p:childTnLst>
                                    <p:set>
                                      <p:cBhvr>
                                        <p:cTn id="202" dur="1" fill="hold">
                                          <p:stCondLst>
                                            <p:cond delay="0"/>
                                          </p:stCondLst>
                                        </p:cTn>
                                        <p:tgtEl>
                                          <p:spTgt spid="173"/>
                                        </p:tgtEl>
                                        <p:attrNameLst>
                                          <p:attrName>style.visibility</p:attrName>
                                        </p:attrNameLst>
                                      </p:cBhvr>
                                      <p:to>
                                        <p:strVal val="visible"/>
                                      </p:to>
                                    </p:set>
                                    <p:animEffect transition="in" filter="fade">
                                      <p:cBhvr>
                                        <p:cTn id="203" dur="1000"/>
                                        <p:tgtEl>
                                          <p:spTgt spid="173"/>
                                        </p:tgtEl>
                                      </p:cBhvr>
                                    </p:animEffect>
                                    <p:anim calcmode="lin" valueType="num">
                                      <p:cBhvr>
                                        <p:cTn id="204" dur="1000" fill="hold"/>
                                        <p:tgtEl>
                                          <p:spTgt spid="173"/>
                                        </p:tgtEl>
                                        <p:attrNameLst>
                                          <p:attrName>ppt_x</p:attrName>
                                        </p:attrNameLst>
                                      </p:cBhvr>
                                      <p:tavLst>
                                        <p:tav tm="0">
                                          <p:val>
                                            <p:strVal val="#ppt_x"/>
                                          </p:val>
                                        </p:tav>
                                        <p:tav tm="100000">
                                          <p:val>
                                            <p:strVal val="#ppt_x"/>
                                          </p:val>
                                        </p:tav>
                                      </p:tavLst>
                                    </p:anim>
                                    <p:anim calcmode="lin" valueType="num">
                                      <p:cBhvr>
                                        <p:cTn id="205" dur="1000" fill="hold"/>
                                        <p:tgtEl>
                                          <p:spTgt spid="173"/>
                                        </p:tgtEl>
                                        <p:attrNameLst>
                                          <p:attrName>ppt_y</p:attrName>
                                        </p:attrNameLst>
                                      </p:cBhvr>
                                      <p:tavLst>
                                        <p:tav tm="0">
                                          <p:val>
                                            <p:strVal val="#ppt_y-.1"/>
                                          </p:val>
                                        </p:tav>
                                        <p:tav tm="100000">
                                          <p:val>
                                            <p:strVal val="#ppt_y"/>
                                          </p:val>
                                        </p:tav>
                                      </p:tavLst>
                                    </p:anim>
                                  </p:childTnLst>
                                </p:cTn>
                              </p:par>
                              <p:par>
                                <p:cTn id="206" presetID="47" presetClass="entr" presetSubtype="0" fill="hold" nodeType="withEffect">
                                  <p:stCondLst>
                                    <p:cond delay="0"/>
                                  </p:stCondLst>
                                  <p:childTnLst>
                                    <p:set>
                                      <p:cBhvr>
                                        <p:cTn id="207" dur="1" fill="hold">
                                          <p:stCondLst>
                                            <p:cond delay="0"/>
                                          </p:stCondLst>
                                        </p:cTn>
                                        <p:tgtEl>
                                          <p:spTgt spid="195"/>
                                        </p:tgtEl>
                                        <p:attrNameLst>
                                          <p:attrName>style.visibility</p:attrName>
                                        </p:attrNameLst>
                                      </p:cBhvr>
                                      <p:to>
                                        <p:strVal val="visible"/>
                                      </p:to>
                                    </p:set>
                                    <p:animEffect transition="in" filter="fade">
                                      <p:cBhvr>
                                        <p:cTn id="208" dur="1000"/>
                                        <p:tgtEl>
                                          <p:spTgt spid="195"/>
                                        </p:tgtEl>
                                      </p:cBhvr>
                                    </p:animEffect>
                                    <p:anim calcmode="lin" valueType="num">
                                      <p:cBhvr>
                                        <p:cTn id="209" dur="1000" fill="hold"/>
                                        <p:tgtEl>
                                          <p:spTgt spid="195"/>
                                        </p:tgtEl>
                                        <p:attrNameLst>
                                          <p:attrName>ppt_x</p:attrName>
                                        </p:attrNameLst>
                                      </p:cBhvr>
                                      <p:tavLst>
                                        <p:tav tm="0">
                                          <p:val>
                                            <p:strVal val="#ppt_x"/>
                                          </p:val>
                                        </p:tav>
                                        <p:tav tm="100000">
                                          <p:val>
                                            <p:strVal val="#ppt_x"/>
                                          </p:val>
                                        </p:tav>
                                      </p:tavLst>
                                    </p:anim>
                                    <p:anim calcmode="lin" valueType="num">
                                      <p:cBhvr>
                                        <p:cTn id="210" dur="1000" fill="hold"/>
                                        <p:tgtEl>
                                          <p:spTgt spid="195"/>
                                        </p:tgtEl>
                                        <p:attrNameLst>
                                          <p:attrName>ppt_y</p:attrName>
                                        </p:attrNameLst>
                                      </p:cBhvr>
                                      <p:tavLst>
                                        <p:tav tm="0">
                                          <p:val>
                                            <p:strVal val="#ppt_y-.1"/>
                                          </p:val>
                                        </p:tav>
                                        <p:tav tm="100000">
                                          <p:val>
                                            <p:strVal val="#ppt_y"/>
                                          </p:val>
                                        </p:tav>
                                      </p:tavLst>
                                    </p:anim>
                                  </p:childTnLst>
                                </p:cTn>
                              </p:par>
                            </p:childTnLst>
                          </p:cTn>
                        </p:par>
                      </p:childTnLst>
                    </p:cTn>
                  </p:par>
                  <p:par>
                    <p:cTn id="211" fill="hold">
                      <p:stCondLst>
                        <p:cond delay="indefinite"/>
                      </p:stCondLst>
                      <p:childTnLst>
                        <p:par>
                          <p:cTn id="212" fill="hold">
                            <p:stCondLst>
                              <p:cond delay="0"/>
                            </p:stCondLst>
                            <p:childTnLst>
                              <p:par>
                                <p:cTn id="213" presetID="47" presetClass="entr" presetSubtype="0" fill="hold" nodeType="clickEffect">
                                  <p:stCondLst>
                                    <p:cond delay="0"/>
                                  </p:stCondLst>
                                  <p:childTnLst>
                                    <p:set>
                                      <p:cBhvr>
                                        <p:cTn id="214" dur="1" fill="hold">
                                          <p:stCondLst>
                                            <p:cond delay="0"/>
                                          </p:stCondLst>
                                        </p:cTn>
                                        <p:tgtEl>
                                          <p:spTgt spid="169"/>
                                        </p:tgtEl>
                                        <p:attrNameLst>
                                          <p:attrName>style.visibility</p:attrName>
                                        </p:attrNameLst>
                                      </p:cBhvr>
                                      <p:to>
                                        <p:strVal val="visible"/>
                                      </p:to>
                                    </p:set>
                                    <p:animEffect transition="in" filter="fade">
                                      <p:cBhvr>
                                        <p:cTn id="215" dur="1000"/>
                                        <p:tgtEl>
                                          <p:spTgt spid="169"/>
                                        </p:tgtEl>
                                      </p:cBhvr>
                                    </p:animEffect>
                                    <p:anim calcmode="lin" valueType="num">
                                      <p:cBhvr>
                                        <p:cTn id="216" dur="1000" fill="hold"/>
                                        <p:tgtEl>
                                          <p:spTgt spid="169"/>
                                        </p:tgtEl>
                                        <p:attrNameLst>
                                          <p:attrName>ppt_x</p:attrName>
                                        </p:attrNameLst>
                                      </p:cBhvr>
                                      <p:tavLst>
                                        <p:tav tm="0">
                                          <p:val>
                                            <p:strVal val="#ppt_x"/>
                                          </p:val>
                                        </p:tav>
                                        <p:tav tm="100000">
                                          <p:val>
                                            <p:strVal val="#ppt_x"/>
                                          </p:val>
                                        </p:tav>
                                      </p:tavLst>
                                    </p:anim>
                                    <p:anim calcmode="lin" valueType="num">
                                      <p:cBhvr>
                                        <p:cTn id="217" dur="1000" fill="hold"/>
                                        <p:tgtEl>
                                          <p:spTgt spid="169"/>
                                        </p:tgtEl>
                                        <p:attrNameLst>
                                          <p:attrName>ppt_y</p:attrName>
                                        </p:attrNameLst>
                                      </p:cBhvr>
                                      <p:tavLst>
                                        <p:tav tm="0">
                                          <p:val>
                                            <p:strVal val="#ppt_y-.1"/>
                                          </p:val>
                                        </p:tav>
                                        <p:tav tm="100000">
                                          <p:val>
                                            <p:strVal val="#ppt_y"/>
                                          </p:val>
                                        </p:tav>
                                      </p:tavLst>
                                    </p:anim>
                                  </p:childTnLst>
                                </p:cTn>
                              </p:par>
                              <p:par>
                                <p:cTn id="218" presetID="47" presetClass="entr" presetSubtype="0" fill="hold" nodeType="withEffect">
                                  <p:stCondLst>
                                    <p:cond delay="0"/>
                                  </p:stCondLst>
                                  <p:childTnLst>
                                    <p:set>
                                      <p:cBhvr>
                                        <p:cTn id="219" dur="1" fill="hold">
                                          <p:stCondLst>
                                            <p:cond delay="0"/>
                                          </p:stCondLst>
                                        </p:cTn>
                                        <p:tgtEl>
                                          <p:spTgt spid="165"/>
                                        </p:tgtEl>
                                        <p:attrNameLst>
                                          <p:attrName>style.visibility</p:attrName>
                                        </p:attrNameLst>
                                      </p:cBhvr>
                                      <p:to>
                                        <p:strVal val="visible"/>
                                      </p:to>
                                    </p:set>
                                    <p:animEffect transition="in" filter="fade">
                                      <p:cBhvr>
                                        <p:cTn id="220" dur="1000"/>
                                        <p:tgtEl>
                                          <p:spTgt spid="165"/>
                                        </p:tgtEl>
                                      </p:cBhvr>
                                    </p:animEffect>
                                    <p:anim calcmode="lin" valueType="num">
                                      <p:cBhvr>
                                        <p:cTn id="221" dur="1000" fill="hold"/>
                                        <p:tgtEl>
                                          <p:spTgt spid="165"/>
                                        </p:tgtEl>
                                        <p:attrNameLst>
                                          <p:attrName>ppt_x</p:attrName>
                                        </p:attrNameLst>
                                      </p:cBhvr>
                                      <p:tavLst>
                                        <p:tav tm="0">
                                          <p:val>
                                            <p:strVal val="#ppt_x"/>
                                          </p:val>
                                        </p:tav>
                                        <p:tav tm="100000">
                                          <p:val>
                                            <p:strVal val="#ppt_x"/>
                                          </p:val>
                                        </p:tav>
                                      </p:tavLst>
                                    </p:anim>
                                    <p:anim calcmode="lin" valueType="num">
                                      <p:cBhvr>
                                        <p:cTn id="222" dur="1000" fill="hold"/>
                                        <p:tgtEl>
                                          <p:spTgt spid="165"/>
                                        </p:tgtEl>
                                        <p:attrNameLst>
                                          <p:attrName>ppt_y</p:attrName>
                                        </p:attrNameLst>
                                      </p:cBhvr>
                                      <p:tavLst>
                                        <p:tav tm="0">
                                          <p:val>
                                            <p:strVal val="#ppt_y-.1"/>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47" presetClass="entr" presetSubtype="0" fill="hold" nodeType="clickEffect">
                                  <p:stCondLst>
                                    <p:cond delay="0"/>
                                  </p:stCondLst>
                                  <p:childTnLst>
                                    <p:set>
                                      <p:cBhvr>
                                        <p:cTn id="226" dur="1" fill="hold">
                                          <p:stCondLst>
                                            <p:cond delay="0"/>
                                          </p:stCondLst>
                                        </p:cTn>
                                        <p:tgtEl>
                                          <p:spTgt spid="183"/>
                                        </p:tgtEl>
                                        <p:attrNameLst>
                                          <p:attrName>style.visibility</p:attrName>
                                        </p:attrNameLst>
                                      </p:cBhvr>
                                      <p:to>
                                        <p:strVal val="visible"/>
                                      </p:to>
                                    </p:set>
                                    <p:animEffect transition="in" filter="fade">
                                      <p:cBhvr>
                                        <p:cTn id="227" dur="1000"/>
                                        <p:tgtEl>
                                          <p:spTgt spid="183"/>
                                        </p:tgtEl>
                                      </p:cBhvr>
                                    </p:animEffect>
                                    <p:anim calcmode="lin" valueType="num">
                                      <p:cBhvr>
                                        <p:cTn id="228" dur="1000" fill="hold"/>
                                        <p:tgtEl>
                                          <p:spTgt spid="183"/>
                                        </p:tgtEl>
                                        <p:attrNameLst>
                                          <p:attrName>ppt_x</p:attrName>
                                        </p:attrNameLst>
                                      </p:cBhvr>
                                      <p:tavLst>
                                        <p:tav tm="0">
                                          <p:val>
                                            <p:strVal val="#ppt_x"/>
                                          </p:val>
                                        </p:tav>
                                        <p:tav tm="100000">
                                          <p:val>
                                            <p:strVal val="#ppt_x"/>
                                          </p:val>
                                        </p:tav>
                                      </p:tavLst>
                                    </p:anim>
                                    <p:anim calcmode="lin" valueType="num">
                                      <p:cBhvr>
                                        <p:cTn id="229" dur="1000" fill="hold"/>
                                        <p:tgtEl>
                                          <p:spTgt spid="183"/>
                                        </p:tgtEl>
                                        <p:attrNameLst>
                                          <p:attrName>ppt_y</p:attrName>
                                        </p:attrNameLst>
                                      </p:cBhvr>
                                      <p:tavLst>
                                        <p:tav tm="0">
                                          <p:val>
                                            <p:strVal val="#ppt_y-.1"/>
                                          </p:val>
                                        </p:tav>
                                        <p:tav tm="100000">
                                          <p:val>
                                            <p:strVal val="#ppt_y"/>
                                          </p:val>
                                        </p:tav>
                                      </p:tavLst>
                                    </p:anim>
                                  </p:childTnLst>
                                </p:cTn>
                              </p:par>
                              <p:par>
                                <p:cTn id="230" presetID="47" presetClass="entr" presetSubtype="0" fill="hold" nodeType="withEffect">
                                  <p:stCondLst>
                                    <p:cond delay="0"/>
                                  </p:stCondLst>
                                  <p:childTnLst>
                                    <p:set>
                                      <p:cBhvr>
                                        <p:cTn id="231" dur="1" fill="hold">
                                          <p:stCondLst>
                                            <p:cond delay="0"/>
                                          </p:stCondLst>
                                        </p:cTn>
                                        <p:tgtEl>
                                          <p:spTgt spid="182"/>
                                        </p:tgtEl>
                                        <p:attrNameLst>
                                          <p:attrName>style.visibility</p:attrName>
                                        </p:attrNameLst>
                                      </p:cBhvr>
                                      <p:to>
                                        <p:strVal val="visible"/>
                                      </p:to>
                                    </p:set>
                                    <p:animEffect transition="in" filter="fade">
                                      <p:cBhvr>
                                        <p:cTn id="232" dur="1000"/>
                                        <p:tgtEl>
                                          <p:spTgt spid="182"/>
                                        </p:tgtEl>
                                      </p:cBhvr>
                                    </p:animEffect>
                                    <p:anim calcmode="lin" valueType="num">
                                      <p:cBhvr>
                                        <p:cTn id="233" dur="1000" fill="hold"/>
                                        <p:tgtEl>
                                          <p:spTgt spid="182"/>
                                        </p:tgtEl>
                                        <p:attrNameLst>
                                          <p:attrName>ppt_x</p:attrName>
                                        </p:attrNameLst>
                                      </p:cBhvr>
                                      <p:tavLst>
                                        <p:tav tm="0">
                                          <p:val>
                                            <p:strVal val="#ppt_x"/>
                                          </p:val>
                                        </p:tav>
                                        <p:tav tm="100000">
                                          <p:val>
                                            <p:strVal val="#ppt_x"/>
                                          </p:val>
                                        </p:tav>
                                      </p:tavLst>
                                    </p:anim>
                                    <p:anim calcmode="lin" valueType="num">
                                      <p:cBhvr>
                                        <p:cTn id="234" dur="1000" fill="hold"/>
                                        <p:tgtEl>
                                          <p:spTgt spid="182"/>
                                        </p:tgtEl>
                                        <p:attrNameLst>
                                          <p:attrName>ppt_y</p:attrName>
                                        </p:attrNameLst>
                                      </p:cBhvr>
                                      <p:tavLst>
                                        <p:tav tm="0">
                                          <p:val>
                                            <p:strVal val="#ppt_y-.1"/>
                                          </p:val>
                                        </p:tav>
                                        <p:tav tm="100000">
                                          <p:val>
                                            <p:strVal val="#ppt_y"/>
                                          </p:val>
                                        </p:tav>
                                      </p:tavLst>
                                    </p:anim>
                                  </p:childTnLst>
                                </p:cTn>
                              </p:par>
                              <p:par>
                                <p:cTn id="235" presetID="47" presetClass="entr" presetSubtype="0" fill="hold" nodeType="withEffect">
                                  <p:stCondLst>
                                    <p:cond delay="0"/>
                                  </p:stCondLst>
                                  <p:childTnLst>
                                    <p:set>
                                      <p:cBhvr>
                                        <p:cTn id="236" dur="1" fill="hold">
                                          <p:stCondLst>
                                            <p:cond delay="0"/>
                                          </p:stCondLst>
                                        </p:cTn>
                                        <p:tgtEl>
                                          <p:spTgt spid="181"/>
                                        </p:tgtEl>
                                        <p:attrNameLst>
                                          <p:attrName>style.visibility</p:attrName>
                                        </p:attrNameLst>
                                      </p:cBhvr>
                                      <p:to>
                                        <p:strVal val="visible"/>
                                      </p:to>
                                    </p:set>
                                    <p:animEffect transition="in" filter="fade">
                                      <p:cBhvr>
                                        <p:cTn id="237" dur="1000"/>
                                        <p:tgtEl>
                                          <p:spTgt spid="181"/>
                                        </p:tgtEl>
                                      </p:cBhvr>
                                    </p:animEffect>
                                    <p:anim calcmode="lin" valueType="num">
                                      <p:cBhvr>
                                        <p:cTn id="238" dur="1000" fill="hold"/>
                                        <p:tgtEl>
                                          <p:spTgt spid="181"/>
                                        </p:tgtEl>
                                        <p:attrNameLst>
                                          <p:attrName>ppt_x</p:attrName>
                                        </p:attrNameLst>
                                      </p:cBhvr>
                                      <p:tavLst>
                                        <p:tav tm="0">
                                          <p:val>
                                            <p:strVal val="#ppt_x"/>
                                          </p:val>
                                        </p:tav>
                                        <p:tav tm="100000">
                                          <p:val>
                                            <p:strVal val="#ppt_x"/>
                                          </p:val>
                                        </p:tav>
                                      </p:tavLst>
                                    </p:anim>
                                    <p:anim calcmode="lin" valueType="num">
                                      <p:cBhvr>
                                        <p:cTn id="239" dur="1000" fill="hold"/>
                                        <p:tgtEl>
                                          <p:spTgt spid="181"/>
                                        </p:tgtEl>
                                        <p:attrNameLst>
                                          <p:attrName>ppt_y</p:attrName>
                                        </p:attrNameLst>
                                      </p:cBhvr>
                                      <p:tavLst>
                                        <p:tav tm="0">
                                          <p:val>
                                            <p:strVal val="#ppt_y-.1"/>
                                          </p:val>
                                        </p:tav>
                                        <p:tav tm="100000">
                                          <p:val>
                                            <p:strVal val="#ppt_y"/>
                                          </p:val>
                                        </p:tav>
                                      </p:tavLst>
                                    </p:anim>
                                  </p:childTnLst>
                                </p:cTn>
                              </p:par>
                              <p:par>
                                <p:cTn id="240" presetID="47" presetClass="entr" presetSubtype="0" fill="hold" nodeType="withEffect">
                                  <p:stCondLst>
                                    <p:cond delay="0"/>
                                  </p:stCondLst>
                                  <p:childTnLst>
                                    <p:set>
                                      <p:cBhvr>
                                        <p:cTn id="241" dur="1" fill="hold">
                                          <p:stCondLst>
                                            <p:cond delay="0"/>
                                          </p:stCondLst>
                                        </p:cTn>
                                        <p:tgtEl>
                                          <p:spTgt spid="180"/>
                                        </p:tgtEl>
                                        <p:attrNameLst>
                                          <p:attrName>style.visibility</p:attrName>
                                        </p:attrNameLst>
                                      </p:cBhvr>
                                      <p:to>
                                        <p:strVal val="visible"/>
                                      </p:to>
                                    </p:set>
                                    <p:animEffect transition="in" filter="fade">
                                      <p:cBhvr>
                                        <p:cTn id="242" dur="1000"/>
                                        <p:tgtEl>
                                          <p:spTgt spid="180"/>
                                        </p:tgtEl>
                                      </p:cBhvr>
                                    </p:animEffect>
                                    <p:anim calcmode="lin" valueType="num">
                                      <p:cBhvr>
                                        <p:cTn id="243" dur="1000" fill="hold"/>
                                        <p:tgtEl>
                                          <p:spTgt spid="180"/>
                                        </p:tgtEl>
                                        <p:attrNameLst>
                                          <p:attrName>ppt_x</p:attrName>
                                        </p:attrNameLst>
                                      </p:cBhvr>
                                      <p:tavLst>
                                        <p:tav tm="0">
                                          <p:val>
                                            <p:strVal val="#ppt_x"/>
                                          </p:val>
                                        </p:tav>
                                        <p:tav tm="100000">
                                          <p:val>
                                            <p:strVal val="#ppt_x"/>
                                          </p:val>
                                        </p:tav>
                                      </p:tavLst>
                                    </p:anim>
                                    <p:anim calcmode="lin" valueType="num">
                                      <p:cBhvr>
                                        <p:cTn id="244" dur="1000" fill="hold"/>
                                        <p:tgtEl>
                                          <p:spTgt spid="180"/>
                                        </p:tgtEl>
                                        <p:attrNameLst>
                                          <p:attrName>ppt_y</p:attrName>
                                        </p:attrNameLst>
                                      </p:cBhvr>
                                      <p:tavLst>
                                        <p:tav tm="0">
                                          <p:val>
                                            <p:strVal val="#ppt_y-.1"/>
                                          </p:val>
                                        </p:tav>
                                        <p:tav tm="100000">
                                          <p:val>
                                            <p:strVal val="#ppt_y"/>
                                          </p:val>
                                        </p:tav>
                                      </p:tavLst>
                                    </p:anim>
                                  </p:childTnLst>
                                </p:cTn>
                              </p:par>
                              <p:par>
                                <p:cTn id="245" presetID="47" presetClass="entr" presetSubtype="0" fill="hold" nodeType="withEffect">
                                  <p:stCondLst>
                                    <p:cond delay="0"/>
                                  </p:stCondLst>
                                  <p:childTnLst>
                                    <p:set>
                                      <p:cBhvr>
                                        <p:cTn id="246" dur="1" fill="hold">
                                          <p:stCondLst>
                                            <p:cond delay="0"/>
                                          </p:stCondLst>
                                        </p:cTn>
                                        <p:tgtEl>
                                          <p:spTgt spid="179"/>
                                        </p:tgtEl>
                                        <p:attrNameLst>
                                          <p:attrName>style.visibility</p:attrName>
                                        </p:attrNameLst>
                                      </p:cBhvr>
                                      <p:to>
                                        <p:strVal val="visible"/>
                                      </p:to>
                                    </p:set>
                                    <p:animEffect transition="in" filter="fade">
                                      <p:cBhvr>
                                        <p:cTn id="247" dur="1000"/>
                                        <p:tgtEl>
                                          <p:spTgt spid="179"/>
                                        </p:tgtEl>
                                      </p:cBhvr>
                                    </p:animEffect>
                                    <p:anim calcmode="lin" valueType="num">
                                      <p:cBhvr>
                                        <p:cTn id="248" dur="1000" fill="hold"/>
                                        <p:tgtEl>
                                          <p:spTgt spid="179"/>
                                        </p:tgtEl>
                                        <p:attrNameLst>
                                          <p:attrName>ppt_x</p:attrName>
                                        </p:attrNameLst>
                                      </p:cBhvr>
                                      <p:tavLst>
                                        <p:tav tm="0">
                                          <p:val>
                                            <p:strVal val="#ppt_x"/>
                                          </p:val>
                                        </p:tav>
                                        <p:tav tm="100000">
                                          <p:val>
                                            <p:strVal val="#ppt_x"/>
                                          </p:val>
                                        </p:tav>
                                      </p:tavLst>
                                    </p:anim>
                                    <p:anim calcmode="lin" valueType="num">
                                      <p:cBhvr>
                                        <p:cTn id="249" dur="1000" fill="hold"/>
                                        <p:tgtEl>
                                          <p:spTgt spid="179"/>
                                        </p:tgtEl>
                                        <p:attrNameLst>
                                          <p:attrName>ppt_y</p:attrName>
                                        </p:attrNameLst>
                                      </p:cBhvr>
                                      <p:tavLst>
                                        <p:tav tm="0">
                                          <p:val>
                                            <p:strVal val="#ppt_y-.1"/>
                                          </p:val>
                                        </p:tav>
                                        <p:tav tm="100000">
                                          <p:val>
                                            <p:strVal val="#ppt_y"/>
                                          </p:val>
                                        </p:tav>
                                      </p:tavLst>
                                    </p:anim>
                                  </p:childTnLst>
                                </p:cTn>
                              </p:par>
                              <p:par>
                                <p:cTn id="250" presetID="47" presetClass="entr" presetSubtype="0" fill="hold" nodeType="withEffect">
                                  <p:stCondLst>
                                    <p:cond delay="0"/>
                                  </p:stCondLst>
                                  <p:childTnLst>
                                    <p:set>
                                      <p:cBhvr>
                                        <p:cTn id="251" dur="1" fill="hold">
                                          <p:stCondLst>
                                            <p:cond delay="0"/>
                                          </p:stCondLst>
                                        </p:cTn>
                                        <p:tgtEl>
                                          <p:spTgt spid="178"/>
                                        </p:tgtEl>
                                        <p:attrNameLst>
                                          <p:attrName>style.visibility</p:attrName>
                                        </p:attrNameLst>
                                      </p:cBhvr>
                                      <p:to>
                                        <p:strVal val="visible"/>
                                      </p:to>
                                    </p:set>
                                    <p:animEffect transition="in" filter="fade">
                                      <p:cBhvr>
                                        <p:cTn id="252" dur="1000"/>
                                        <p:tgtEl>
                                          <p:spTgt spid="178"/>
                                        </p:tgtEl>
                                      </p:cBhvr>
                                    </p:animEffect>
                                    <p:anim calcmode="lin" valueType="num">
                                      <p:cBhvr>
                                        <p:cTn id="253" dur="1000" fill="hold"/>
                                        <p:tgtEl>
                                          <p:spTgt spid="178"/>
                                        </p:tgtEl>
                                        <p:attrNameLst>
                                          <p:attrName>ppt_x</p:attrName>
                                        </p:attrNameLst>
                                      </p:cBhvr>
                                      <p:tavLst>
                                        <p:tav tm="0">
                                          <p:val>
                                            <p:strVal val="#ppt_x"/>
                                          </p:val>
                                        </p:tav>
                                        <p:tav tm="100000">
                                          <p:val>
                                            <p:strVal val="#ppt_x"/>
                                          </p:val>
                                        </p:tav>
                                      </p:tavLst>
                                    </p:anim>
                                    <p:anim calcmode="lin" valueType="num">
                                      <p:cBhvr>
                                        <p:cTn id="254" dur="1000" fill="hold"/>
                                        <p:tgtEl>
                                          <p:spTgt spid="178"/>
                                        </p:tgtEl>
                                        <p:attrNameLst>
                                          <p:attrName>ppt_y</p:attrName>
                                        </p:attrNameLst>
                                      </p:cBhvr>
                                      <p:tavLst>
                                        <p:tav tm="0">
                                          <p:val>
                                            <p:strVal val="#ppt_y-.1"/>
                                          </p:val>
                                        </p:tav>
                                        <p:tav tm="100000">
                                          <p:val>
                                            <p:strVal val="#ppt_y"/>
                                          </p:val>
                                        </p:tav>
                                      </p:tavLst>
                                    </p:anim>
                                  </p:childTnLst>
                                </p:cTn>
                              </p:par>
                              <p:par>
                                <p:cTn id="255" presetID="47" presetClass="entr" presetSubtype="0" fill="hold" nodeType="withEffect">
                                  <p:stCondLst>
                                    <p:cond delay="0"/>
                                  </p:stCondLst>
                                  <p:childTnLst>
                                    <p:set>
                                      <p:cBhvr>
                                        <p:cTn id="256" dur="1" fill="hold">
                                          <p:stCondLst>
                                            <p:cond delay="0"/>
                                          </p:stCondLst>
                                        </p:cTn>
                                        <p:tgtEl>
                                          <p:spTgt spid="166"/>
                                        </p:tgtEl>
                                        <p:attrNameLst>
                                          <p:attrName>style.visibility</p:attrName>
                                        </p:attrNameLst>
                                      </p:cBhvr>
                                      <p:to>
                                        <p:strVal val="visible"/>
                                      </p:to>
                                    </p:set>
                                    <p:animEffect transition="in" filter="fade">
                                      <p:cBhvr>
                                        <p:cTn id="257" dur="1000"/>
                                        <p:tgtEl>
                                          <p:spTgt spid="166"/>
                                        </p:tgtEl>
                                      </p:cBhvr>
                                    </p:animEffect>
                                    <p:anim calcmode="lin" valueType="num">
                                      <p:cBhvr>
                                        <p:cTn id="258" dur="1000" fill="hold"/>
                                        <p:tgtEl>
                                          <p:spTgt spid="166"/>
                                        </p:tgtEl>
                                        <p:attrNameLst>
                                          <p:attrName>ppt_x</p:attrName>
                                        </p:attrNameLst>
                                      </p:cBhvr>
                                      <p:tavLst>
                                        <p:tav tm="0">
                                          <p:val>
                                            <p:strVal val="#ppt_x"/>
                                          </p:val>
                                        </p:tav>
                                        <p:tav tm="100000">
                                          <p:val>
                                            <p:strVal val="#ppt_x"/>
                                          </p:val>
                                        </p:tav>
                                      </p:tavLst>
                                    </p:anim>
                                    <p:anim calcmode="lin" valueType="num">
                                      <p:cBhvr>
                                        <p:cTn id="259" dur="1000" fill="hold"/>
                                        <p:tgtEl>
                                          <p:spTgt spid="166"/>
                                        </p:tgtEl>
                                        <p:attrNameLst>
                                          <p:attrName>ppt_y</p:attrName>
                                        </p:attrNameLst>
                                      </p:cBhvr>
                                      <p:tavLst>
                                        <p:tav tm="0">
                                          <p:val>
                                            <p:strVal val="#ppt_y-.1"/>
                                          </p:val>
                                        </p:tav>
                                        <p:tav tm="100000">
                                          <p:val>
                                            <p:strVal val="#ppt_y"/>
                                          </p:val>
                                        </p:tav>
                                      </p:tavLst>
                                    </p:anim>
                                  </p:childTnLst>
                                </p:cTn>
                              </p:par>
                              <p:par>
                                <p:cTn id="260" presetID="47" presetClass="entr" presetSubtype="0" fill="hold" nodeType="withEffect">
                                  <p:stCondLst>
                                    <p:cond delay="0"/>
                                  </p:stCondLst>
                                  <p:childTnLst>
                                    <p:set>
                                      <p:cBhvr>
                                        <p:cTn id="261" dur="1" fill="hold">
                                          <p:stCondLst>
                                            <p:cond delay="0"/>
                                          </p:stCondLst>
                                        </p:cTn>
                                        <p:tgtEl>
                                          <p:spTgt spid="170"/>
                                        </p:tgtEl>
                                        <p:attrNameLst>
                                          <p:attrName>style.visibility</p:attrName>
                                        </p:attrNameLst>
                                      </p:cBhvr>
                                      <p:to>
                                        <p:strVal val="visible"/>
                                      </p:to>
                                    </p:set>
                                    <p:animEffect transition="in" filter="fade">
                                      <p:cBhvr>
                                        <p:cTn id="262" dur="1000"/>
                                        <p:tgtEl>
                                          <p:spTgt spid="170"/>
                                        </p:tgtEl>
                                      </p:cBhvr>
                                    </p:animEffect>
                                    <p:anim calcmode="lin" valueType="num">
                                      <p:cBhvr>
                                        <p:cTn id="263" dur="1000" fill="hold"/>
                                        <p:tgtEl>
                                          <p:spTgt spid="170"/>
                                        </p:tgtEl>
                                        <p:attrNameLst>
                                          <p:attrName>ppt_x</p:attrName>
                                        </p:attrNameLst>
                                      </p:cBhvr>
                                      <p:tavLst>
                                        <p:tav tm="0">
                                          <p:val>
                                            <p:strVal val="#ppt_x"/>
                                          </p:val>
                                        </p:tav>
                                        <p:tav tm="100000">
                                          <p:val>
                                            <p:strVal val="#ppt_x"/>
                                          </p:val>
                                        </p:tav>
                                      </p:tavLst>
                                    </p:anim>
                                    <p:anim calcmode="lin" valueType="num">
                                      <p:cBhvr>
                                        <p:cTn id="264" dur="1000" fill="hold"/>
                                        <p:tgtEl>
                                          <p:spTgt spid="170"/>
                                        </p:tgtEl>
                                        <p:attrNameLst>
                                          <p:attrName>ppt_y</p:attrName>
                                        </p:attrNameLst>
                                      </p:cBhvr>
                                      <p:tavLst>
                                        <p:tav tm="0">
                                          <p:val>
                                            <p:strVal val="#ppt_y-.1"/>
                                          </p:val>
                                        </p:tav>
                                        <p:tav tm="100000">
                                          <p:val>
                                            <p:strVal val="#ppt_y"/>
                                          </p:val>
                                        </p:tav>
                                      </p:tavLst>
                                    </p:anim>
                                  </p:childTnLst>
                                </p:cTn>
                              </p:par>
                            </p:childTnLst>
                          </p:cTn>
                        </p:par>
                      </p:childTnLst>
                    </p:cTn>
                  </p:par>
                  <p:par>
                    <p:cTn id="265" fill="hold">
                      <p:stCondLst>
                        <p:cond delay="indefinite"/>
                      </p:stCondLst>
                      <p:childTnLst>
                        <p:par>
                          <p:cTn id="266" fill="hold">
                            <p:stCondLst>
                              <p:cond delay="0"/>
                            </p:stCondLst>
                            <p:childTnLst>
                              <p:par>
                                <p:cTn id="267" presetID="10" presetClass="entr" presetSubtype="0" fill="hold" nodeType="clickEffect">
                                  <p:stCondLst>
                                    <p:cond delay="0"/>
                                  </p:stCondLst>
                                  <p:childTnLst>
                                    <p:set>
                                      <p:cBhvr>
                                        <p:cTn id="268" dur="1" fill="hold">
                                          <p:stCondLst>
                                            <p:cond delay="0"/>
                                          </p:stCondLst>
                                        </p:cTn>
                                        <p:tgtEl>
                                          <p:spTgt spid="231"/>
                                        </p:tgtEl>
                                        <p:attrNameLst>
                                          <p:attrName>style.visibility</p:attrName>
                                        </p:attrNameLst>
                                      </p:cBhvr>
                                      <p:to>
                                        <p:strVal val="visible"/>
                                      </p:to>
                                    </p:set>
                                    <p:animEffect transition="in" filter="fade">
                                      <p:cBhvr>
                                        <p:cTn id="269" dur="2000"/>
                                        <p:tgtEl>
                                          <p:spTgt spid="231"/>
                                        </p:tgtEl>
                                      </p:cBhvr>
                                    </p:animEffect>
                                  </p:childTnLst>
                                </p:cTn>
                              </p:par>
                              <p:par>
                                <p:cTn id="270" presetID="10" presetClass="entr" presetSubtype="0" fill="hold" nodeType="withEffect">
                                  <p:stCondLst>
                                    <p:cond delay="0"/>
                                  </p:stCondLst>
                                  <p:childTnLst>
                                    <p:set>
                                      <p:cBhvr>
                                        <p:cTn id="271" dur="1" fill="hold">
                                          <p:stCondLst>
                                            <p:cond delay="0"/>
                                          </p:stCondLst>
                                        </p:cTn>
                                        <p:tgtEl>
                                          <p:spTgt spid="232"/>
                                        </p:tgtEl>
                                        <p:attrNameLst>
                                          <p:attrName>style.visibility</p:attrName>
                                        </p:attrNameLst>
                                      </p:cBhvr>
                                      <p:to>
                                        <p:strVal val="visible"/>
                                      </p:to>
                                    </p:set>
                                    <p:animEffect transition="in" filter="fade">
                                      <p:cBhvr>
                                        <p:cTn id="272" dur="2000"/>
                                        <p:tgtEl>
                                          <p:spTgt spid="232"/>
                                        </p:tgtEl>
                                      </p:cBhvr>
                                    </p:animEffect>
                                  </p:childTnLst>
                                </p:cTn>
                              </p:par>
                              <p:par>
                                <p:cTn id="273" presetID="10" presetClass="entr" presetSubtype="0" fill="hold" grpId="0" nodeType="withEffect">
                                  <p:stCondLst>
                                    <p:cond delay="0"/>
                                  </p:stCondLst>
                                  <p:childTnLst>
                                    <p:set>
                                      <p:cBhvr>
                                        <p:cTn id="274" dur="1" fill="hold">
                                          <p:stCondLst>
                                            <p:cond delay="0"/>
                                          </p:stCondLst>
                                        </p:cTn>
                                        <p:tgtEl>
                                          <p:spTgt spid="234"/>
                                        </p:tgtEl>
                                        <p:attrNameLst>
                                          <p:attrName>style.visibility</p:attrName>
                                        </p:attrNameLst>
                                      </p:cBhvr>
                                      <p:to>
                                        <p:strVal val="visible"/>
                                      </p:to>
                                    </p:set>
                                    <p:animEffect transition="in" filter="fade">
                                      <p:cBhvr>
                                        <p:cTn id="275" dur="2000"/>
                                        <p:tgtEl>
                                          <p:spTgt spid="234"/>
                                        </p:tgtEl>
                                      </p:cBhvr>
                                    </p:animEffect>
                                  </p:childTnLst>
                                </p:cTn>
                              </p:par>
                              <p:par>
                                <p:cTn id="276" presetID="10" presetClass="entr" presetSubtype="0" fill="hold" nodeType="withEffect">
                                  <p:stCondLst>
                                    <p:cond delay="0"/>
                                  </p:stCondLst>
                                  <p:childTnLst>
                                    <p:set>
                                      <p:cBhvr>
                                        <p:cTn id="277" dur="1" fill="hold">
                                          <p:stCondLst>
                                            <p:cond delay="0"/>
                                          </p:stCondLst>
                                        </p:cTn>
                                        <p:tgtEl>
                                          <p:spTgt spid="233"/>
                                        </p:tgtEl>
                                        <p:attrNameLst>
                                          <p:attrName>style.visibility</p:attrName>
                                        </p:attrNameLst>
                                      </p:cBhvr>
                                      <p:to>
                                        <p:strVal val="visible"/>
                                      </p:to>
                                    </p:set>
                                    <p:animEffect transition="in" filter="fade">
                                      <p:cBhvr>
                                        <p:cTn id="278" dur="2000"/>
                                        <p:tgtEl>
                                          <p:spTgt spid="233"/>
                                        </p:tgtEl>
                                      </p:cBhvr>
                                    </p:animEffect>
                                  </p:childTnLst>
                                </p:cTn>
                              </p:par>
                            </p:childTnLst>
                          </p:cTn>
                        </p:par>
                      </p:childTnLst>
                    </p:cTn>
                  </p:par>
                  <p:par>
                    <p:cTn id="279" fill="hold">
                      <p:stCondLst>
                        <p:cond delay="indefinite"/>
                      </p:stCondLst>
                      <p:childTnLst>
                        <p:par>
                          <p:cTn id="280" fill="hold">
                            <p:stCondLst>
                              <p:cond delay="0"/>
                            </p:stCondLst>
                            <p:childTnLst>
                              <p:par>
                                <p:cTn id="281" presetID="10" presetClass="exit" presetSubtype="0" fill="hold" grpId="1" nodeType="clickEffect">
                                  <p:stCondLst>
                                    <p:cond delay="0"/>
                                  </p:stCondLst>
                                  <p:childTnLst>
                                    <p:animEffect transition="out" filter="fade">
                                      <p:cBhvr>
                                        <p:cTn id="282" dur="2000"/>
                                        <p:tgtEl>
                                          <p:spTgt spid="234"/>
                                        </p:tgtEl>
                                      </p:cBhvr>
                                    </p:animEffect>
                                    <p:set>
                                      <p:cBhvr>
                                        <p:cTn id="283" dur="1" fill="hold">
                                          <p:stCondLst>
                                            <p:cond delay="1999"/>
                                          </p:stCondLst>
                                        </p:cTn>
                                        <p:tgtEl>
                                          <p:spTgt spid="234"/>
                                        </p:tgtEl>
                                        <p:attrNameLst>
                                          <p:attrName>style.visibility</p:attrName>
                                        </p:attrNameLst>
                                      </p:cBhvr>
                                      <p:to>
                                        <p:strVal val="hidden"/>
                                      </p:to>
                                    </p:set>
                                  </p:childTnLst>
                                </p:cTn>
                              </p:par>
                              <p:par>
                                <p:cTn id="284" presetID="10" presetClass="exit" presetSubtype="0" fill="hold" nodeType="withEffect">
                                  <p:stCondLst>
                                    <p:cond delay="0"/>
                                  </p:stCondLst>
                                  <p:childTnLst>
                                    <p:animEffect transition="out" filter="fade">
                                      <p:cBhvr>
                                        <p:cTn id="285" dur="2000"/>
                                        <p:tgtEl>
                                          <p:spTgt spid="233"/>
                                        </p:tgtEl>
                                      </p:cBhvr>
                                    </p:animEffect>
                                    <p:set>
                                      <p:cBhvr>
                                        <p:cTn id="286" dur="1" fill="hold">
                                          <p:stCondLst>
                                            <p:cond delay="1999"/>
                                          </p:stCondLst>
                                        </p:cTn>
                                        <p:tgtEl>
                                          <p:spTgt spid="233"/>
                                        </p:tgtEl>
                                        <p:attrNameLst>
                                          <p:attrName>style.visibility</p:attrName>
                                        </p:attrNameLst>
                                      </p:cBhvr>
                                      <p:to>
                                        <p:strVal val="hidden"/>
                                      </p:to>
                                    </p:set>
                                  </p:childTnLst>
                                </p:cTn>
                              </p:par>
                              <p:par>
                                <p:cTn id="287" presetID="10" presetClass="exit" presetSubtype="0" fill="hold" nodeType="withEffect">
                                  <p:stCondLst>
                                    <p:cond delay="0"/>
                                  </p:stCondLst>
                                  <p:childTnLst>
                                    <p:animEffect transition="out" filter="fade">
                                      <p:cBhvr>
                                        <p:cTn id="288" dur="2000"/>
                                        <p:tgtEl>
                                          <p:spTgt spid="231"/>
                                        </p:tgtEl>
                                      </p:cBhvr>
                                    </p:animEffect>
                                    <p:set>
                                      <p:cBhvr>
                                        <p:cTn id="289" dur="1" fill="hold">
                                          <p:stCondLst>
                                            <p:cond delay="1999"/>
                                          </p:stCondLst>
                                        </p:cTn>
                                        <p:tgtEl>
                                          <p:spTgt spid="231"/>
                                        </p:tgtEl>
                                        <p:attrNameLst>
                                          <p:attrName>style.visibility</p:attrName>
                                        </p:attrNameLst>
                                      </p:cBhvr>
                                      <p:to>
                                        <p:strVal val="hidden"/>
                                      </p:to>
                                    </p:set>
                                  </p:childTnLst>
                                </p:cTn>
                              </p:par>
                              <p:par>
                                <p:cTn id="290" presetID="10" presetClass="exit" presetSubtype="0" fill="hold" nodeType="withEffect">
                                  <p:stCondLst>
                                    <p:cond delay="0"/>
                                  </p:stCondLst>
                                  <p:childTnLst>
                                    <p:animEffect transition="out" filter="fade">
                                      <p:cBhvr>
                                        <p:cTn id="291" dur="2000"/>
                                        <p:tgtEl>
                                          <p:spTgt spid="232"/>
                                        </p:tgtEl>
                                      </p:cBhvr>
                                    </p:animEffect>
                                    <p:set>
                                      <p:cBhvr>
                                        <p:cTn id="292" dur="1" fill="hold">
                                          <p:stCondLst>
                                            <p:cond delay="1999"/>
                                          </p:stCondLst>
                                        </p:cTn>
                                        <p:tgtEl>
                                          <p:spTgt spid="232"/>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47" presetClass="entr" presetSubtype="0" fill="hold" nodeType="clickEffect">
                                  <p:stCondLst>
                                    <p:cond delay="0"/>
                                  </p:stCondLst>
                                  <p:childTnLst>
                                    <p:set>
                                      <p:cBhvr>
                                        <p:cTn id="296" dur="1" fill="hold">
                                          <p:stCondLst>
                                            <p:cond delay="0"/>
                                          </p:stCondLst>
                                        </p:cTn>
                                        <p:tgtEl>
                                          <p:spTgt spid="202"/>
                                        </p:tgtEl>
                                        <p:attrNameLst>
                                          <p:attrName>style.visibility</p:attrName>
                                        </p:attrNameLst>
                                      </p:cBhvr>
                                      <p:to>
                                        <p:strVal val="visible"/>
                                      </p:to>
                                    </p:set>
                                    <p:animEffect transition="in" filter="fade">
                                      <p:cBhvr>
                                        <p:cTn id="297" dur="1000"/>
                                        <p:tgtEl>
                                          <p:spTgt spid="202"/>
                                        </p:tgtEl>
                                      </p:cBhvr>
                                    </p:animEffect>
                                    <p:anim calcmode="lin" valueType="num">
                                      <p:cBhvr>
                                        <p:cTn id="298" dur="1000" fill="hold"/>
                                        <p:tgtEl>
                                          <p:spTgt spid="202"/>
                                        </p:tgtEl>
                                        <p:attrNameLst>
                                          <p:attrName>ppt_x</p:attrName>
                                        </p:attrNameLst>
                                      </p:cBhvr>
                                      <p:tavLst>
                                        <p:tav tm="0">
                                          <p:val>
                                            <p:strVal val="#ppt_x"/>
                                          </p:val>
                                        </p:tav>
                                        <p:tav tm="100000">
                                          <p:val>
                                            <p:strVal val="#ppt_x"/>
                                          </p:val>
                                        </p:tav>
                                      </p:tavLst>
                                    </p:anim>
                                    <p:anim calcmode="lin" valueType="num">
                                      <p:cBhvr>
                                        <p:cTn id="299" dur="1000" fill="hold"/>
                                        <p:tgtEl>
                                          <p:spTgt spid="202"/>
                                        </p:tgtEl>
                                        <p:attrNameLst>
                                          <p:attrName>ppt_y</p:attrName>
                                        </p:attrNameLst>
                                      </p:cBhvr>
                                      <p:tavLst>
                                        <p:tav tm="0">
                                          <p:val>
                                            <p:strVal val="#ppt_y-.1"/>
                                          </p:val>
                                        </p:tav>
                                        <p:tav tm="100000">
                                          <p:val>
                                            <p:strVal val="#ppt_y"/>
                                          </p:val>
                                        </p:tav>
                                      </p:tavLst>
                                    </p:anim>
                                  </p:childTnLst>
                                </p:cTn>
                              </p:par>
                              <p:par>
                                <p:cTn id="300" presetID="47" presetClass="entr" presetSubtype="0" fill="hold" nodeType="withEffect">
                                  <p:stCondLst>
                                    <p:cond delay="0"/>
                                  </p:stCondLst>
                                  <p:childTnLst>
                                    <p:set>
                                      <p:cBhvr>
                                        <p:cTn id="301" dur="1" fill="hold">
                                          <p:stCondLst>
                                            <p:cond delay="0"/>
                                          </p:stCondLst>
                                        </p:cTn>
                                        <p:tgtEl>
                                          <p:spTgt spid="188"/>
                                        </p:tgtEl>
                                        <p:attrNameLst>
                                          <p:attrName>style.visibility</p:attrName>
                                        </p:attrNameLst>
                                      </p:cBhvr>
                                      <p:to>
                                        <p:strVal val="visible"/>
                                      </p:to>
                                    </p:set>
                                    <p:animEffect transition="in" filter="fade">
                                      <p:cBhvr>
                                        <p:cTn id="302" dur="1000"/>
                                        <p:tgtEl>
                                          <p:spTgt spid="188"/>
                                        </p:tgtEl>
                                      </p:cBhvr>
                                    </p:animEffect>
                                    <p:anim calcmode="lin" valueType="num">
                                      <p:cBhvr>
                                        <p:cTn id="303" dur="1000" fill="hold"/>
                                        <p:tgtEl>
                                          <p:spTgt spid="188"/>
                                        </p:tgtEl>
                                        <p:attrNameLst>
                                          <p:attrName>ppt_x</p:attrName>
                                        </p:attrNameLst>
                                      </p:cBhvr>
                                      <p:tavLst>
                                        <p:tav tm="0">
                                          <p:val>
                                            <p:strVal val="#ppt_x"/>
                                          </p:val>
                                        </p:tav>
                                        <p:tav tm="100000">
                                          <p:val>
                                            <p:strVal val="#ppt_x"/>
                                          </p:val>
                                        </p:tav>
                                      </p:tavLst>
                                    </p:anim>
                                    <p:anim calcmode="lin" valueType="num">
                                      <p:cBhvr>
                                        <p:cTn id="304" dur="1000" fill="hold"/>
                                        <p:tgtEl>
                                          <p:spTgt spid="188"/>
                                        </p:tgtEl>
                                        <p:attrNameLst>
                                          <p:attrName>ppt_y</p:attrName>
                                        </p:attrNameLst>
                                      </p:cBhvr>
                                      <p:tavLst>
                                        <p:tav tm="0">
                                          <p:val>
                                            <p:strVal val="#ppt_y-.1"/>
                                          </p:val>
                                        </p:tav>
                                        <p:tav tm="100000">
                                          <p:val>
                                            <p:strVal val="#ppt_y"/>
                                          </p:val>
                                        </p:tav>
                                      </p:tavLst>
                                    </p:anim>
                                  </p:childTnLst>
                                </p:cTn>
                              </p:par>
                              <p:par>
                                <p:cTn id="305" presetID="47" presetClass="entr" presetSubtype="0" fill="hold" nodeType="withEffect">
                                  <p:stCondLst>
                                    <p:cond delay="0"/>
                                  </p:stCondLst>
                                  <p:childTnLst>
                                    <p:set>
                                      <p:cBhvr>
                                        <p:cTn id="306" dur="1" fill="hold">
                                          <p:stCondLst>
                                            <p:cond delay="0"/>
                                          </p:stCondLst>
                                        </p:cTn>
                                        <p:tgtEl>
                                          <p:spTgt spid="187"/>
                                        </p:tgtEl>
                                        <p:attrNameLst>
                                          <p:attrName>style.visibility</p:attrName>
                                        </p:attrNameLst>
                                      </p:cBhvr>
                                      <p:to>
                                        <p:strVal val="visible"/>
                                      </p:to>
                                    </p:set>
                                    <p:animEffect transition="in" filter="fade">
                                      <p:cBhvr>
                                        <p:cTn id="307" dur="1000"/>
                                        <p:tgtEl>
                                          <p:spTgt spid="187"/>
                                        </p:tgtEl>
                                      </p:cBhvr>
                                    </p:animEffect>
                                    <p:anim calcmode="lin" valueType="num">
                                      <p:cBhvr>
                                        <p:cTn id="308" dur="1000" fill="hold"/>
                                        <p:tgtEl>
                                          <p:spTgt spid="187"/>
                                        </p:tgtEl>
                                        <p:attrNameLst>
                                          <p:attrName>ppt_x</p:attrName>
                                        </p:attrNameLst>
                                      </p:cBhvr>
                                      <p:tavLst>
                                        <p:tav tm="0">
                                          <p:val>
                                            <p:strVal val="#ppt_x"/>
                                          </p:val>
                                        </p:tav>
                                        <p:tav tm="100000">
                                          <p:val>
                                            <p:strVal val="#ppt_x"/>
                                          </p:val>
                                        </p:tav>
                                      </p:tavLst>
                                    </p:anim>
                                    <p:anim calcmode="lin" valueType="num">
                                      <p:cBhvr>
                                        <p:cTn id="309" dur="1000" fill="hold"/>
                                        <p:tgtEl>
                                          <p:spTgt spid="187"/>
                                        </p:tgtEl>
                                        <p:attrNameLst>
                                          <p:attrName>ppt_y</p:attrName>
                                        </p:attrNameLst>
                                      </p:cBhvr>
                                      <p:tavLst>
                                        <p:tav tm="0">
                                          <p:val>
                                            <p:strVal val="#ppt_y-.1"/>
                                          </p:val>
                                        </p:tav>
                                        <p:tav tm="100000">
                                          <p:val>
                                            <p:strVal val="#ppt_y"/>
                                          </p:val>
                                        </p:tav>
                                      </p:tavLst>
                                    </p:anim>
                                  </p:childTnLst>
                                </p:cTn>
                              </p:par>
                              <p:par>
                                <p:cTn id="310" presetID="47" presetClass="entr" presetSubtype="0" fill="hold" nodeType="withEffect">
                                  <p:stCondLst>
                                    <p:cond delay="0"/>
                                  </p:stCondLst>
                                  <p:childTnLst>
                                    <p:set>
                                      <p:cBhvr>
                                        <p:cTn id="311" dur="1" fill="hold">
                                          <p:stCondLst>
                                            <p:cond delay="0"/>
                                          </p:stCondLst>
                                        </p:cTn>
                                        <p:tgtEl>
                                          <p:spTgt spid="186"/>
                                        </p:tgtEl>
                                        <p:attrNameLst>
                                          <p:attrName>style.visibility</p:attrName>
                                        </p:attrNameLst>
                                      </p:cBhvr>
                                      <p:to>
                                        <p:strVal val="visible"/>
                                      </p:to>
                                    </p:set>
                                    <p:animEffect transition="in" filter="fade">
                                      <p:cBhvr>
                                        <p:cTn id="312" dur="1000"/>
                                        <p:tgtEl>
                                          <p:spTgt spid="186"/>
                                        </p:tgtEl>
                                      </p:cBhvr>
                                    </p:animEffect>
                                    <p:anim calcmode="lin" valueType="num">
                                      <p:cBhvr>
                                        <p:cTn id="313" dur="1000" fill="hold"/>
                                        <p:tgtEl>
                                          <p:spTgt spid="186"/>
                                        </p:tgtEl>
                                        <p:attrNameLst>
                                          <p:attrName>ppt_x</p:attrName>
                                        </p:attrNameLst>
                                      </p:cBhvr>
                                      <p:tavLst>
                                        <p:tav tm="0">
                                          <p:val>
                                            <p:strVal val="#ppt_x"/>
                                          </p:val>
                                        </p:tav>
                                        <p:tav tm="100000">
                                          <p:val>
                                            <p:strVal val="#ppt_x"/>
                                          </p:val>
                                        </p:tav>
                                      </p:tavLst>
                                    </p:anim>
                                    <p:anim calcmode="lin" valueType="num">
                                      <p:cBhvr>
                                        <p:cTn id="314" dur="1000" fill="hold"/>
                                        <p:tgtEl>
                                          <p:spTgt spid="186"/>
                                        </p:tgtEl>
                                        <p:attrNameLst>
                                          <p:attrName>ppt_y</p:attrName>
                                        </p:attrNameLst>
                                      </p:cBhvr>
                                      <p:tavLst>
                                        <p:tav tm="0">
                                          <p:val>
                                            <p:strVal val="#ppt_y-.1"/>
                                          </p:val>
                                        </p:tav>
                                        <p:tav tm="100000">
                                          <p:val>
                                            <p:strVal val="#ppt_y"/>
                                          </p:val>
                                        </p:tav>
                                      </p:tavLst>
                                    </p:anim>
                                  </p:childTnLst>
                                </p:cTn>
                              </p:par>
                              <p:par>
                                <p:cTn id="315" presetID="47" presetClass="entr" presetSubtype="0" fill="hold" nodeType="withEffect">
                                  <p:stCondLst>
                                    <p:cond delay="0"/>
                                  </p:stCondLst>
                                  <p:childTnLst>
                                    <p:set>
                                      <p:cBhvr>
                                        <p:cTn id="316" dur="1" fill="hold">
                                          <p:stCondLst>
                                            <p:cond delay="0"/>
                                          </p:stCondLst>
                                        </p:cTn>
                                        <p:tgtEl>
                                          <p:spTgt spid="185"/>
                                        </p:tgtEl>
                                        <p:attrNameLst>
                                          <p:attrName>style.visibility</p:attrName>
                                        </p:attrNameLst>
                                      </p:cBhvr>
                                      <p:to>
                                        <p:strVal val="visible"/>
                                      </p:to>
                                    </p:set>
                                    <p:animEffect transition="in" filter="fade">
                                      <p:cBhvr>
                                        <p:cTn id="317" dur="1000"/>
                                        <p:tgtEl>
                                          <p:spTgt spid="185"/>
                                        </p:tgtEl>
                                      </p:cBhvr>
                                    </p:animEffect>
                                    <p:anim calcmode="lin" valueType="num">
                                      <p:cBhvr>
                                        <p:cTn id="318" dur="1000" fill="hold"/>
                                        <p:tgtEl>
                                          <p:spTgt spid="185"/>
                                        </p:tgtEl>
                                        <p:attrNameLst>
                                          <p:attrName>ppt_x</p:attrName>
                                        </p:attrNameLst>
                                      </p:cBhvr>
                                      <p:tavLst>
                                        <p:tav tm="0">
                                          <p:val>
                                            <p:strVal val="#ppt_x"/>
                                          </p:val>
                                        </p:tav>
                                        <p:tav tm="100000">
                                          <p:val>
                                            <p:strVal val="#ppt_x"/>
                                          </p:val>
                                        </p:tav>
                                      </p:tavLst>
                                    </p:anim>
                                    <p:anim calcmode="lin" valueType="num">
                                      <p:cBhvr>
                                        <p:cTn id="319" dur="1000" fill="hold"/>
                                        <p:tgtEl>
                                          <p:spTgt spid="185"/>
                                        </p:tgtEl>
                                        <p:attrNameLst>
                                          <p:attrName>ppt_y</p:attrName>
                                        </p:attrNameLst>
                                      </p:cBhvr>
                                      <p:tavLst>
                                        <p:tav tm="0">
                                          <p:val>
                                            <p:strVal val="#ppt_y-.1"/>
                                          </p:val>
                                        </p:tav>
                                        <p:tav tm="100000">
                                          <p:val>
                                            <p:strVal val="#ppt_y"/>
                                          </p:val>
                                        </p:tav>
                                      </p:tavLst>
                                    </p:anim>
                                  </p:childTnLst>
                                </p:cTn>
                              </p:par>
                              <p:par>
                                <p:cTn id="320" presetID="47" presetClass="entr" presetSubtype="0" fill="hold" nodeType="withEffect">
                                  <p:stCondLst>
                                    <p:cond delay="0"/>
                                  </p:stCondLst>
                                  <p:childTnLst>
                                    <p:set>
                                      <p:cBhvr>
                                        <p:cTn id="321" dur="1" fill="hold">
                                          <p:stCondLst>
                                            <p:cond delay="0"/>
                                          </p:stCondLst>
                                        </p:cTn>
                                        <p:tgtEl>
                                          <p:spTgt spid="184"/>
                                        </p:tgtEl>
                                        <p:attrNameLst>
                                          <p:attrName>style.visibility</p:attrName>
                                        </p:attrNameLst>
                                      </p:cBhvr>
                                      <p:to>
                                        <p:strVal val="visible"/>
                                      </p:to>
                                    </p:set>
                                    <p:animEffect transition="in" filter="fade">
                                      <p:cBhvr>
                                        <p:cTn id="322" dur="1000"/>
                                        <p:tgtEl>
                                          <p:spTgt spid="184"/>
                                        </p:tgtEl>
                                      </p:cBhvr>
                                    </p:animEffect>
                                    <p:anim calcmode="lin" valueType="num">
                                      <p:cBhvr>
                                        <p:cTn id="323" dur="1000" fill="hold"/>
                                        <p:tgtEl>
                                          <p:spTgt spid="184"/>
                                        </p:tgtEl>
                                        <p:attrNameLst>
                                          <p:attrName>ppt_x</p:attrName>
                                        </p:attrNameLst>
                                      </p:cBhvr>
                                      <p:tavLst>
                                        <p:tav tm="0">
                                          <p:val>
                                            <p:strVal val="#ppt_x"/>
                                          </p:val>
                                        </p:tav>
                                        <p:tav tm="100000">
                                          <p:val>
                                            <p:strVal val="#ppt_x"/>
                                          </p:val>
                                        </p:tav>
                                      </p:tavLst>
                                    </p:anim>
                                    <p:anim calcmode="lin" valueType="num">
                                      <p:cBhvr>
                                        <p:cTn id="324" dur="1000" fill="hold"/>
                                        <p:tgtEl>
                                          <p:spTgt spid="184"/>
                                        </p:tgtEl>
                                        <p:attrNameLst>
                                          <p:attrName>ppt_y</p:attrName>
                                        </p:attrNameLst>
                                      </p:cBhvr>
                                      <p:tavLst>
                                        <p:tav tm="0">
                                          <p:val>
                                            <p:strVal val="#ppt_y-.1"/>
                                          </p:val>
                                        </p:tav>
                                        <p:tav tm="100000">
                                          <p:val>
                                            <p:strVal val="#ppt_y"/>
                                          </p:val>
                                        </p:tav>
                                      </p:tavLst>
                                    </p:anim>
                                  </p:childTnLst>
                                </p:cTn>
                              </p:par>
                              <p:par>
                                <p:cTn id="325" presetID="47" presetClass="entr" presetSubtype="0" fill="hold" nodeType="withEffect">
                                  <p:stCondLst>
                                    <p:cond delay="0"/>
                                  </p:stCondLst>
                                  <p:childTnLst>
                                    <p:set>
                                      <p:cBhvr>
                                        <p:cTn id="326" dur="1" fill="hold">
                                          <p:stCondLst>
                                            <p:cond delay="0"/>
                                          </p:stCondLst>
                                        </p:cTn>
                                        <p:tgtEl>
                                          <p:spTgt spid="167"/>
                                        </p:tgtEl>
                                        <p:attrNameLst>
                                          <p:attrName>style.visibility</p:attrName>
                                        </p:attrNameLst>
                                      </p:cBhvr>
                                      <p:to>
                                        <p:strVal val="visible"/>
                                      </p:to>
                                    </p:set>
                                    <p:animEffect transition="in" filter="fade">
                                      <p:cBhvr>
                                        <p:cTn id="327" dur="1000"/>
                                        <p:tgtEl>
                                          <p:spTgt spid="167"/>
                                        </p:tgtEl>
                                      </p:cBhvr>
                                    </p:animEffect>
                                    <p:anim calcmode="lin" valueType="num">
                                      <p:cBhvr>
                                        <p:cTn id="328" dur="1000" fill="hold"/>
                                        <p:tgtEl>
                                          <p:spTgt spid="167"/>
                                        </p:tgtEl>
                                        <p:attrNameLst>
                                          <p:attrName>ppt_x</p:attrName>
                                        </p:attrNameLst>
                                      </p:cBhvr>
                                      <p:tavLst>
                                        <p:tav tm="0">
                                          <p:val>
                                            <p:strVal val="#ppt_x"/>
                                          </p:val>
                                        </p:tav>
                                        <p:tav tm="100000">
                                          <p:val>
                                            <p:strVal val="#ppt_x"/>
                                          </p:val>
                                        </p:tav>
                                      </p:tavLst>
                                    </p:anim>
                                    <p:anim calcmode="lin" valueType="num">
                                      <p:cBhvr>
                                        <p:cTn id="329" dur="1000" fill="hold"/>
                                        <p:tgtEl>
                                          <p:spTgt spid="167"/>
                                        </p:tgtEl>
                                        <p:attrNameLst>
                                          <p:attrName>ppt_y</p:attrName>
                                        </p:attrNameLst>
                                      </p:cBhvr>
                                      <p:tavLst>
                                        <p:tav tm="0">
                                          <p:val>
                                            <p:strVal val="#ppt_y-.1"/>
                                          </p:val>
                                        </p:tav>
                                        <p:tav tm="100000">
                                          <p:val>
                                            <p:strVal val="#ppt_y"/>
                                          </p:val>
                                        </p:tav>
                                      </p:tavLst>
                                    </p:anim>
                                  </p:childTnLst>
                                </p:cTn>
                              </p:par>
                              <p:par>
                                <p:cTn id="330" presetID="47" presetClass="entr" presetSubtype="0" fill="hold" nodeType="withEffect">
                                  <p:stCondLst>
                                    <p:cond delay="0"/>
                                  </p:stCondLst>
                                  <p:childTnLst>
                                    <p:set>
                                      <p:cBhvr>
                                        <p:cTn id="331" dur="1" fill="hold">
                                          <p:stCondLst>
                                            <p:cond delay="0"/>
                                          </p:stCondLst>
                                        </p:cTn>
                                        <p:tgtEl>
                                          <p:spTgt spid="171"/>
                                        </p:tgtEl>
                                        <p:attrNameLst>
                                          <p:attrName>style.visibility</p:attrName>
                                        </p:attrNameLst>
                                      </p:cBhvr>
                                      <p:to>
                                        <p:strVal val="visible"/>
                                      </p:to>
                                    </p:set>
                                    <p:animEffect transition="in" filter="fade">
                                      <p:cBhvr>
                                        <p:cTn id="332" dur="1000"/>
                                        <p:tgtEl>
                                          <p:spTgt spid="171"/>
                                        </p:tgtEl>
                                      </p:cBhvr>
                                    </p:animEffect>
                                    <p:anim calcmode="lin" valueType="num">
                                      <p:cBhvr>
                                        <p:cTn id="333" dur="1000" fill="hold"/>
                                        <p:tgtEl>
                                          <p:spTgt spid="171"/>
                                        </p:tgtEl>
                                        <p:attrNameLst>
                                          <p:attrName>ppt_x</p:attrName>
                                        </p:attrNameLst>
                                      </p:cBhvr>
                                      <p:tavLst>
                                        <p:tav tm="0">
                                          <p:val>
                                            <p:strVal val="#ppt_x"/>
                                          </p:val>
                                        </p:tav>
                                        <p:tav tm="100000">
                                          <p:val>
                                            <p:strVal val="#ppt_x"/>
                                          </p:val>
                                        </p:tav>
                                      </p:tavLst>
                                    </p:anim>
                                    <p:anim calcmode="lin" valueType="num">
                                      <p:cBhvr>
                                        <p:cTn id="334"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47" presetClass="entr" presetSubtype="0" fill="hold" nodeType="clickEffect">
                                  <p:stCondLst>
                                    <p:cond delay="0"/>
                                  </p:stCondLst>
                                  <p:childTnLst>
                                    <p:set>
                                      <p:cBhvr>
                                        <p:cTn id="338" dur="1" fill="hold">
                                          <p:stCondLst>
                                            <p:cond delay="0"/>
                                          </p:stCondLst>
                                        </p:cTn>
                                        <p:tgtEl>
                                          <p:spTgt spid="190"/>
                                        </p:tgtEl>
                                        <p:attrNameLst>
                                          <p:attrName>style.visibility</p:attrName>
                                        </p:attrNameLst>
                                      </p:cBhvr>
                                      <p:to>
                                        <p:strVal val="visible"/>
                                      </p:to>
                                    </p:set>
                                    <p:animEffect transition="in" filter="fade">
                                      <p:cBhvr>
                                        <p:cTn id="339" dur="1000"/>
                                        <p:tgtEl>
                                          <p:spTgt spid="190"/>
                                        </p:tgtEl>
                                      </p:cBhvr>
                                    </p:animEffect>
                                    <p:anim calcmode="lin" valueType="num">
                                      <p:cBhvr>
                                        <p:cTn id="340" dur="1000" fill="hold"/>
                                        <p:tgtEl>
                                          <p:spTgt spid="190"/>
                                        </p:tgtEl>
                                        <p:attrNameLst>
                                          <p:attrName>ppt_x</p:attrName>
                                        </p:attrNameLst>
                                      </p:cBhvr>
                                      <p:tavLst>
                                        <p:tav tm="0">
                                          <p:val>
                                            <p:strVal val="#ppt_x"/>
                                          </p:val>
                                        </p:tav>
                                        <p:tav tm="100000">
                                          <p:val>
                                            <p:strVal val="#ppt_x"/>
                                          </p:val>
                                        </p:tav>
                                      </p:tavLst>
                                    </p:anim>
                                    <p:anim calcmode="lin" valueType="num">
                                      <p:cBhvr>
                                        <p:cTn id="341" dur="1000" fill="hold"/>
                                        <p:tgtEl>
                                          <p:spTgt spid="190"/>
                                        </p:tgtEl>
                                        <p:attrNameLst>
                                          <p:attrName>ppt_y</p:attrName>
                                        </p:attrNameLst>
                                      </p:cBhvr>
                                      <p:tavLst>
                                        <p:tav tm="0">
                                          <p:val>
                                            <p:strVal val="#ppt_y-.1"/>
                                          </p:val>
                                        </p:tav>
                                        <p:tav tm="100000">
                                          <p:val>
                                            <p:strVal val="#ppt_y"/>
                                          </p:val>
                                        </p:tav>
                                      </p:tavLst>
                                    </p:anim>
                                  </p:childTnLst>
                                </p:cTn>
                              </p:par>
                              <p:par>
                                <p:cTn id="342" presetID="47" presetClass="entr" presetSubtype="0" fill="hold" nodeType="withEffect">
                                  <p:stCondLst>
                                    <p:cond delay="0"/>
                                  </p:stCondLst>
                                  <p:childTnLst>
                                    <p:set>
                                      <p:cBhvr>
                                        <p:cTn id="343" dur="1" fill="hold">
                                          <p:stCondLst>
                                            <p:cond delay="0"/>
                                          </p:stCondLst>
                                        </p:cTn>
                                        <p:tgtEl>
                                          <p:spTgt spid="191"/>
                                        </p:tgtEl>
                                        <p:attrNameLst>
                                          <p:attrName>style.visibility</p:attrName>
                                        </p:attrNameLst>
                                      </p:cBhvr>
                                      <p:to>
                                        <p:strVal val="visible"/>
                                      </p:to>
                                    </p:set>
                                    <p:animEffect transition="in" filter="fade">
                                      <p:cBhvr>
                                        <p:cTn id="344" dur="1000"/>
                                        <p:tgtEl>
                                          <p:spTgt spid="191"/>
                                        </p:tgtEl>
                                      </p:cBhvr>
                                    </p:animEffect>
                                    <p:anim calcmode="lin" valueType="num">
                                      <p:cBhvr>
                                        <p:cTn id="345" dur="1000" fill="hold"/>
                                        <p:tgtEl>
                                          <p:spTgt spid="191"/>
                                        </p:tgtEl>
                                        <p:attrNameLst>
                                          <p:attrName>ppt_x</p:attrName>
                                        </p:attrNameLst>
                                      </p:cBhvr>
                                      <p:tavLst>
                                        <p:tav tm="0">
                                          <p:val>
                                            <p:strVal val="#ppt_x"/>
                                          </p:val>
                                        </p:tav>
                                        <p:tav tm="100000">
                                          <p:val>
                                            <p:strVal val="#ppt_x"/>
                                          </p:val>
                                        </p:tav>
                                      </p:tavLst>
                                    </p:anim>
                                    <p:anim calcmode="lin" valueType="num">
                                      <p:cBhvr>
                                        <p:cTn id="346" dur="1000" fill="hold"/>
                                        <p:tgtEl>
                                          <p:spTgt spid="191"/>
                                        </p:tgtEl>
                                        <p:attrNameLst>
                                          <p:attrName>ppt_y</p:attrName>
                                        </p:attrNameLst>
                                      </p:cBhvr>
                                      <p:tavLst>
                                        <p:tav tm="0">
                                          <p:val>
                                            <p:strVal val="#ppt_y-.1"/>
                                          </p:val>
                                        </p:tav>
                                        <p:tav tm="100000">
                                          <p:val>
                                            <p:strVal val="#ppt_y"/>
                                          </p:val>
                                        </p:tav>
                                      </p:tavLst>
                                    </p:anim>
                                  </p:childTnLst>
                                </p:cTn>
                              </p:par>
                              <p:par>
                                <p:cTn id="347" presetID="47" presetClass="entr" presetSubtype="0" fill="hold" nodeType="withEffect">
                                  <p:stCondLst>
                                    <p:cond delay="0"/>
                                  </p:stCondLst>
                                  <p:childTnLst>
                                    <p:set>
                                      <p:cBhvr>
                                        <p:cTn id="348" dur="1" fill="hold">
                                          <p:stCondLst>
                                            <p:cond delay="0"/>
                                          </p:stCondLst>
                                        </p:cTn>
                                        <p:tgtEl>
                                          <p:spTgt spid="192"/>
                                        </p:tgtEl>
                                        <p:attrNameLst>
                                          <p:attrName>style.visibility</p:attrName>
                                        </p:attrNameLst>
                                      </p:cBhvr>
                                      <p:to>
                                        <p:strVal val="visible"/>
                                      </p:to>
                                    </p:set>
                                    <p:animEffect transition="in" filter="fade">
                                      <p:cBhvr>
                                        <p:cTn id="349" dur="1000"/>
                                        <p:tgtEl>
                                          <p:spTgt spid="192"/>
                                        </p:tgtEl>
                                      </p:cBhvr>
                                    </p:animEffect>
                                    <p:anim calcmode="lin" valueType="num">
                                      <p:cBhvr>
                                        <p:cTn id="350" dur="1000" fill="hold"/>
                                        <p:tgtEl>
                                          <p:spTgt spid="192"/>
                                        </p:tgtEl>
                                        <p:attrNameLst>
                                          <p:attrName>ppt_x</p:attrName>
                                        </p:attrNameLst>
                                      </p:cBhvr>
                                      <p:tavLst>
                                        <p:tav tm="0">
                                          <p:val>
                                            <p:strVal val="#ppt_x"/>
                                          </p:val>
                                        </p:tav>
                                        <p:tav tm="100000">
                                          <p:val>
                                            <p:strVal val="#ppt_x"/>
                                          </p:val>
                                        </p:tav>
                                      </p:tavLst>
                                    </p:anim>
                                    <p:anim calcmode="lin" valueType="num">
                                      <p:cBhvr>
                                        <p:cTn id="351" dur="1000" fill="hold"/>
                                        <p:tgtEl>
                                          <p:spTgt spid="192"/>
                                        </p:tgtEl>
                                        <p:attrNameLst>
                                          <p:attrName>ppt_y</p:attrName>
                                        </p:attrNameLst>
                                      </p:cBhvr>
                                      <p:tavLst>
                                        <p:tav tm="0">
                                          <p:val>
                                            <p:strVal val="#ppt_y-.1"/>
                                          </p:val>
                                        </p:tav>
                                        <p:tav tm="100000">
                                          <p:val>
                                            <p:strVal val="#ppt_y"/>
                                          </p:val>
                                        </p:tav>
                                      </p:tavLst>
                                    </p:anim>
                                  </p:childTnLst>
                                </p:cTn>
                              </p:par>
                              <p:par>
                                <p:cTn id="352" presetID="47" presetClass="entr" presetSubtype="0" fill="hold" nodeType="withEffect">
                                  <p:stCondLst>
                                    <p:cond delay="0"/>
                                  </p:stCondLst>
                                  <p:childTnLst>
                                    <p:set>
                                      <p:cBhvr>
                                        <p:cTn id="353" dur="1" fill="hold">
                                          <p:stCondLst>
                                            <p:cond delay="0"/>
                                          </p:stCondLst>
                                        </p:cTn>
                                        <p:tgtEl>
                                          <p:spTgt spid="193"/>
                                        </p:tgtEl>
                                        <p:attrNameLst>
                                          <p:attrName>style.visibility</p:attrName>
                                        </p:attrNameLst>
                                      </p:cBhvr>
                                      <p:to>
                                        <p:strVal val="visible"/>
                                      </p:to>
                                    </p:set>
                                    <p:animEffect transition="in" filter="fade">
                                      <p:cBhvr>
                                        <p:cTn id="354" dur="1000"/>
                                        <p:tgtEl>
                                          <p:spTgt spid="193"/>
                                        </p:tgtEl>
                                      </p:cBhvr>
                                    </p:animEffect>
                                    <p:anim calcmode="lin" valueType="num">
                                      <p:cBhvr>
                                        <p:cTn id="355" dur="1000" fill="hold"/>
                                        <p:tgtEl>
                                          <p:spTgt spid="193"/>
                                        </p:tgtEl>
                                        <p:attrNameLst>
                                          <p:attrName>ppt_x</p:attrName>
                                        </p:attrNameLst>
                                      </p:cBhvr>
                                      <p:tavLst>
                                        <p:tav tm="0">
                                          <p:val>
                                            <p:strVal val="#ppt_x"/>
                                          </p:val>
                                        </p:tav>
                                        <p:tav tm="100000">
                                          <p:val>
                                            <p:strVal val="#ppt_x"/>
                                          </p:val>
                                        </p:tav>
                                      </p:tavLst>
                                    </p:anim>
                                    <p:anim calcmode="lin" valueType="num">
                                      <p:cBhvr>
                                        <p:cTn id="356" dur="1000" fill="hold"/>
                                        <p:tgtEl>
                                          <p:spTgt spid="193"/>
                                        </p:tgtEl>
                                        <p:attrNameLst>
                                          <p:attrName>ppt_y</p:attrName>
                                        </p:attrNameLst>
                                      </p:cBhvr>
                                      <p:tavLst>
                                        <p:tav tm="0">
                                          <p:val>
                                            <p:strVal val="#ppt_y-.1"/>
                                          </p:val>
                                        </p:tav>
                                        <p:tav tm="100000">
                                          <p:val>
                                            <p:strVal val="#ppt_y"/>
                                          </p:val>
                                        </p:tav>
                                      </p:tavLst>
                                    </p:anim>
                                  </p:childTnLst>
                                </p:cTn>
                              </p:par>
                              <p:par>
                                <p:cTn id="357" presetID="47" presetClass="entr" presetSubtype="0" fill="hold" nodeType="withEffect">
                                  <p:stCondLst>
                                    <p:cond delay="0"/>
                                  </p:stCondLst>
                                  <p:childTnLst>
                                    <p:set>
                                      <p:cBhvr>
                                        <p:cTn id="358" dur="1" fill="hold">
                                          <p:stCondLst>
                                            <p:cond delay="0"/>
                                          </p:stCondLst>
                                        </p:cTn>
                                        <p:tgtEl>
                                          <p:spTgt spid="194"/>
                                        </p:tgtEl>
                                        <p:attrNameLst>
                                          <p:attrName>style.visibility</p:attrName>
                                        </p:attrNameLst>
                                      </p:cBhvr>
                                      <p:to>
                                        <p:strVal val="visible"/>
                                      </p:to>
                                    </p:set>
                                    <p:animEffect transition="in" filter="fade">
                                      <p:cBhvr>
                                        <p:cTn id="359" dur="1000"/>
                                        <p:tgtEl>
                                          <p:spTgt spid="194"/>
                                        </p:tgtEl>
                                      </p:cBhvr>
                                    </p:animEffect>
                                    <p:anim calcmode="lin" valueType="num">
                                      <p:cBhvr>
                                        <p:cTn id="360" dur="1000" fill="hold"/>
                                        <p:tgtEl>
                                          <p:spTgt spid="194"/>
                                        </p:tgtEl>
                                        <p:attrNameLst>
                                          <p:attrName>ppt_x</p:attrName>
                                        </p:attrNameLst>
                                      </p:cBhvr>
                                      <p:tavLst>
                                        <p:tav tm="0">
                                          <p:val>
                                            <p:strVal val="#ppt_x"/>
                                          </p:val>
                                        </p:tav>
                                        <p:tav tm="100000">
                                          <p:val>
                                            <p:strVal val="#ppt_x"/>
                                          </p:val>
                                        </p:tav>
                                      </p:tavLst>
                                    </p:anim>
                                    <p:anim calcmode="lin" valueType="num">
                                      <p:cBhvr>
                                        <p:cTn id="361" dur="1000" fill="hold"/>
                                        <p:tgtEl>
                                          <p:spTgt spid="194"/>
                                        </p:tgtEl>
                                        <p:attrNameLst>
                                          <p:attrName>ppt_y</p:attrName>
                                        </p:attrNameLst>
                                      </p:cBhvr>
                                      <p:tavLst>
                                        <p:tav tm="0">
                                          <p:val>
                                            <p:strVal val="#ppt_y-.1"/>
                                          </p:val>
                                        </p:tav>
                                        <p:tav tm="100000">
                                          <p:val>
                                            <p:strVal val="#ppt_y"/>
                                          </p:val>
                                        </p:tav>
                                      </p:tavLst>
                                    </p:anim>
                                  </p:childTnLst>
                                </p:cTn>
                              </p:par>
                              <p:par>
                                <p:cTn id="362" presetID="47" presetClass="entr" presetSubtype="0" fill="hold" nodeType="withEffect">
                                  <p:stCondLst>
                                    <p:cond delay="0"/>
                                  </p:stCondLst>
                                  <p:childTnLst>
                                    <p:set>
                                      <p:cBhvr>
                                        <p:cTn id="363" dur="1" fill="hold">
                                          <p:stCondLst>
                                            <p:cond delay="0"/>
                                          </p:stCondLst>
                                        </p:cTn>
                                        <p:tgtEl>
                                          <p:spTgt spid="168"/>
                                        </p:tgtEl>
                                        <p:attrNameLst>
                                          <p:attrName>style.visibility</p:attrName>
                                        </p:attrNameLst>
                                      </p:cBhvr>
                                      <p:to>
                                        <p:strVal val="visible"/>
                                      </p:to>
                                    </p:set>
                                    <p:animEffect transition="in" filter="fade">
                                      <p:cBhvr>
                                        <p:cTn id="364" dur="1000"/>
                                        <p:tgtEl>
                                          <p:spTgt spid="168"/>
                                        </p:tgtEl>
                                      </p:cBhvr>
                                    </p:animEffect>
                                    <p:anim calcmode="lin" valueType="num">
                                      <p:cBhvr>
                                        <p:cTn id="365" dur="1000" fill="hold"/>
                                        <p:tgtEl>
                                          <p:spTgt spid="168"/>
                                        </p:tgtEl>
                                        <p:attrNameLst>
                                          <p:attrName>ppt_x</p:attrName>
                                        </p:attrNameLst>
                                      </p:cBhvr>
                                      <p:tavLst>
                                        <p:tav tm="0">
                                          <p:val>
                                            <p:strVal val="#ppt_x"/>
                                          </p:val>
                                        </p:tav>
                                        <p:tav tm="100000">
                                          <p:val>
                                            <p:strVal val="#ppt_x"/>
                                          </p:val>
                                        </p:tav>
                                      </p:tavLst>
                                    </p:anim>
                                    <p:anim calcmode="lin" valueType="num">
                                      <p:cBhvr>
                                        <p:cTn id="366" dur="1000" fill="hold"/>
                                        <p:tgtEl>
                                          <p:spTgt spid="168"/>
                                        </p:tgtEl>
                                        <p:attrNameLst>
                                          <p:attrName>ppt_y</p:attrName>
                                        </p:attrNameLst>
                                      </p:cBhvr>
                                      <p:tavLst>
                                        <p:tav tm="0">
                                          <p:val>
                                            <p:strVal val="#ppt_y-.1"/>
                                          </p:val>
                                        </p:tav>
                                        <p:tav tm="100000">
                                          <p:val>
                                            <p:strVal val="#ppt_y"/>
                                          </p:val>
                                        </p:tav>
                                      </p:tavLst>
                                    </p:anim>
                                  </p:childTnLst>
                                </p:cTn>
                              </p:par>
                              <p:par>
                                <p:cTn id="367" presetID="47" presetClass="entr" presetSubtype="0" fill="hold" nodeType="withEffect">
                                  <p:stCondLst>
                                    <p:cond delay="0"/>
                                  </p:stCondLst>
                                  <p:childTnLst>
                                    <p:set>
                                      <p:cBhvr>
                                        <p:cTn id="368" dur="1" fill="hold">
                                          <p:stCondLst>
                                            <p:cond delay="0"/>
                                          </p:stCondLst>
                                        </p:cTn>
                                        <p:tgtEl>
                                          <p:spTgt spid="189"/>
                                        </p:tgtEl>
                                        <p:attrNameLst>
                                          <p:attrName>style.visibility</p:attrName>
                                        </p:attrNameLst>
                                      </p:cBhvr>
                                      <p:to>
                                        <p:strVal val="visible"/>
                                      </p:to>
                                    </p:set>
                                    <p:animEffect transition="in" filter="fade">
                                      <p:cBhvr>
                                        <p:cTn id="369" dur="1000"/>
                                        <p:tgtEl>
                                          <p:spTgt spid="189"/>
                                        </p:tgtEl>
                                      </p:cBhvr>
                                    </p:animEffect>
                                    <p:anim calcmode="lin" valueType="num">
                                      <p:cBhvr>
                                        <p:cTn id="370" dur="1000" fill="hold"/>
                                        <p:tgtEl>
                                          <p:spTgt spid="189"/>
                                        </p:tgtEl>
                                        <p:attrNameLst>
                                          <p:attrName>ppt_x</p:attrName>
                                        </p:attrNameLst>
                                      </p:cBhvr>
                                      <p:tavLst>
                                        <p:tav tm="0">
                                          <p:val>
                                            <p:strVal val="#ppt_x"/>
                                          </p:val>
                                        </p:tav>
                                        <p:tav tm="100000">
                                          <p:val>
                                            <p:strVal val="#ppt_x"/>
                                          </p:val>
                                        </p:tav>
                                      </p:tavLst>
                                    </p:anim>
                                    <p:anim calcmode="lin" valueType="num">
                                      <p:cBhvr>
                                        <p:cTn id="371" dur="1000" fill="hold"/>
                                        <p:tgtEl>
                                          <p:spTgt spid="189"/>
                                        </p:tgtEl>
                                        <p:attrNameLst>
                                          <p:attrName>ppt_y</p:attrName>
                                        </p:attrNameLst>
                                      </p:cBhvr>
                                      <p:tavLst>
                                        <p:tav tm="0">
                                          <p:val>
                                            <p:strVal val="#ppt_y-.1"/>
                                          </p:val>
                                        </p:tav>
                                        <p:tav tm="100000">
                                          <p:val>
                                            <p:strVal val="#ppt_y"/>
                                          </p:val>
                                        </p:tav>
                                      </p:tavLst>
                                    </p:anim>
                                  </p:childTnLst>
                                </p:cTn>
                              </p:par>
                              <p:par>
                                <p:cTn id="372" presetID="47" presetClass="entr" presetSubtype="0" fill="hold" nodeType="withEffect">
                                  <p:stCondLst>
                                    <p:cond delay="0"/>
                                  </p:stCondLst>
                                  <p:childTnLst>
                                    <p:set>
                                      <p:cBhvr>
                                        <p:cTn id="373" dur="1" fill="hold">
                                          <p:stCondLst>
                                            <p:cond delay="0"/>
                                          </p:stCondLst>
                                        </p:cTn>
                                        <p:tgtEl>
                                          <p:spTgt spid="172"/>
                                        </p:tgtEl>
                                        <p:attrNameLst>
                                          <p:attrName>style.visibility</p:attrName>
                                        </p:attrNameLst>
                                      </p:cBhvr>
                                      <p:to>
                                        <p:strVal val="visible"/>
                                      </p:to>
                                    </p:set>
                                    <p:animEffect transition="in" filter="fade">
                                      <p:cBhvr>
                                        <p:cTn id="374" dur="1000"/>
                                        <p:tgtEl>
                                          <p:spTgt spid="172"/>
                                        </p:tgtEl>
                                      </p:cBhvr>
                                    </p:animEffect>
                                    <p:anim calcmode="lin" valueType="num">
                                      <p:cBhvr>
                                        <p:cTn id="375" dur="1000" fill="hold"/>
                                        <p:tgtEl>
                                          <p:spTgt spid="172"/>
                                        </p:tgtEl>
                                        <p:attrNameLst>
                                          <p:attrName>ppt_x</p:attrName>
                                        </p:attrNameLst>
                                      </p:cBhvr>
                                      <p:tavLst>
                                        <p:tav tm="0">
                                          <p:val>
                                            <p:strVal val="#ppt_x"/>
                                          </p:val>
                                        </p:tav>
                                        <p:tav tm="100000">
                                          <p:val>
                                            <p:strVal val="#ppt_x"/>
                                          </p:val>
                                        </p:tav>
                                      </p:tavLst>
                                    </p:anim>
                                    <p:anim calcmode="lin" valueType="num">
                                      <p:cBhvr>
                                        <p:cTn id="376" dur="1000" fill="hold"/>
                                        <p:tgtEl>
                                          <p:spTgt spid="172"/>
                                        </p:tgtEl>
                                        <p:attrNameLst>
                                          <p:attrName>ppt_y</p:attrName>
                                        </p:attrNameLst>
                                      </p:cBhvr>
                                      <p:tavLst>
                                        <p:tav tm="0">
                                          <p:val>
                                            <p:strVal val="#ppt_y-.1"/>
                                          </p:val>
                                        </p:tav>
                                        <p:tav tm="100000">
                                          <p:val>
                                            <p:strVal val="#ppt_y"/>
                                          </p:val>
                                        </p:tav>
                                      </p:tavLst>
                                    </p:anim>
                                  </p:childTnLst>
                                </p:cTn>
                              </p:par>
                            </p:childTnLst>
                          </p:cTn>
                        </p:par>
                      </p:childTnLst>
                    </p:cTn>
                  </p:par>
                  <p:par>
                    <p:cTn id="377" fill="hold">
                      <p:stCondLst>
                        <p:cond delay="indefinite"/>
                      </p:stCondLst>
                      <p:childTnLst>
                        <p:par>
                          <p:cTn id="378" fill="hold">
                            <p:stCondLst>
                              <p:cond delay="0"/>
                            </p:stCondLst>
                            <p:childTnLst>
                              <p:par>
                                <p:cTn id="379" presetID="2" presetClass="entr" presetSubtype="4" fill="hold" nodeType="clickEffect">
                                  <p:stCondLst>
                                    <p:cond delay="0"/>
                                  </p:stCondLst>
                                  <p:childTnLst>
                                    <p:set>
                                      <p:cBhvr>
                                        <p:cTn id="380" dur="1" fill="hold">
                                          <p:stCondLst>
                                            <p:cond delay="0"/>
                                          </p:stCondLst>
                                        </p:cTn>
                                        <p:tgtEl>
                                          <p:spTgt spid="204"/>
                                        </p:tgtEl>
                                        <p:attrNameLst>
                                          <p:attrName>style.visibility</p:attrName>
                                        </p:attrNameLst>
                                      </p:cBhvr>
                                      <p:to>
                                        <p:strVal val="visible"/>
                                      </p:to>
                                    </p:set>
                                    <p:anim calcmode="lin" valueType="num">
                                      <p:cBhvr additive="base">
                                        <p:cTn id="381" dur="500" fill="hold"/>
                                        <p:tgtEl>
                                          <p:spTgt spid="204"/>
                                        </p:tgtEl>
                                        <p:attrNameLst>
                                          <p:attrName>ppt_x</p:attrName>
                                        </p:attrNameLst>
                                      </p:cBhvr>
                                      <p:tavLst>
                                        <p:tav tm="0">
                                          <p:val>
                                            <p:strVal val="#ppt_x"/>
                                          </p:val>
                                        </p:tav>
                                        <p:tav tm="100000">
                                          <p:val>
                                            <p:strVal val="#ppt_x"/>
                                          </p:val>
                                        </p:tav>
                                      </p:tavLst>
                                    </p:anim>
                                    <p:anim calcmode="lin" valueType="num">
                                      <p:cBhvr additive="base">
                                        <p:cTn id="382" dur="500" fill="hold"/>
                                        <p:tgtEl>
                                          <p:spTgt spid="204"/>
                                        </p:tgtEl>
                                        <p:attrNameLst>
                                          <p:attrName>ppt_y</p:attrName>
                                        </p:attrNameLst>
                                      </p:cBhvr>
                                      <p:tavLst>
                                        <p:tav tm="0">
                                          <p:val>
                                            <p:strVal val="1+#ppt_h/2"/>
                                          </p:val>
                                        </p:tav>
                                        <p:tav tm="100000">
                                          <p:val>
                                            <p:strVal val="#ppt_y"/>
                                          </p:val>
                                        </p:tav>
                                      </p:tavLst>
                                    </p:anim>
                                  </p:childTnLst>
                                </p:cTn>
                              </p:par>
                              <p:par>
                                <p:cTn id="383" presetID="2" presetClass="entr" presetSubtype="4" fill="hold" nodeType="withEffect">
                                  <p:stCondLst>
                                    <p:cond delay="0"/>
                                  </p:stCondLst>
                                  <p:childTnLst>
                                    <p:set>
                                      <p:cBhvr>
                                        <p:cTn id="384" dur="1" fill="hold">
                                          <p:stCondLst>
                                            <p:cond delay="0"/>
                                          </p:stCondLst>
                                        </p:cTn>
                                        <p:tgtEl>
                                          <p:spTgt spid="203"/>
                                        </p:tgtEl>
                                        <p:attrNameLst>
                                          <p:attrName>style.visibility</p:attrName>
                                        </p:attrNameLst>
                                      </p:cBhvr>
                                      <p:to>
                                        <p:strVal val="visible"/>
                                      </p:to>
                                    </p:set>
                                    <p:anim calcmode="lin" valueType="num">
                                      <p:cBhvr additive="base">
                                        <p:cTn id="385" dur="500" fill="hold"/>
                                        <p:tgtEl>
                                          <p:spTgt spid="203"/>
                                        </p:tgtEl>
                                        <p:attrNameLst>
                                          <p:attrName>ppt_x</p:attrName>
                                        </p:attrNameLst>
                                      </p:cBhvr>
                                      <p:tavLst>
                                        <p:tav tm="0">
                                          <p:val>
                                            <p:strVal val="#ppt_x"/>
                                          </p:val>
                                        </p:tav>
                                        <p:tav tm="100000">
                                          <p:val>
                                            <p:strVal val="#ppt_x"/>
                                          </p:val>
                                        </p:tav>
                                      </p:tavLst>
                                    </p:anim>
                                    <p:anim calcmode="lin" valueType="num">
                                      <p:cBhvr additive="base">
                                        <p:cTn id="386" dur="500" fill="hold"/>
                                        <p:tgtEl>
                                          <p:spTgt spid="203"/>
                                        </p:tgtEl>
                                        <p:attrNameLst>
                                          <p:attrName>ppt_y</p:attrName>
                                        </p:attrNameLst>
                                      </p:cBhvr>
                                      <p:tavLst>
                                        <p:tav tm="0">
                                          <p:val>
                                            <p:strVal val="1+#ppt_h/2"/>
                                          </p:val>
                                        </p:tav>
                                        <p:tav tm="100000">
                                          <p:val>
                                            <p:strVal val="#ppt_y"/>
                                          </p:val>
                                        </p:tav>
                                      </p:tavLst>
                                    </p:anim>
                                  </p:childTnLst>
                                </p:cTn>
                              </p:par>
                            </p:childTnLst>
                          </p:cTn>
                        </p:par>
                      </p:childTnLst>
                    </p:cTn>
                  </p:par>
                  <p:par>
                    <p:cTn id="387" fill="hold">
                      <p:stCondLst>
                        <p:cond delay="indefinite"/>
                      </p:stCondLst>
                      <p:childTnLst>
                        <p:par>
                          <p:cTn id="388" fill="hold">
                            <p:stCondLst>
                              <p:cond delay="0"/>
                            </p:stCondLst>
                            <p:childTnLst>
                              <p:par>
                                <p:cTn id="389" presetID="10" presetClass="entr" presetSubtype="0" fill="hold" nodeType="clickEffect">
                                  <p:stCondLst>
                                    <p:cond delay="0"/>
                                  </p:stCondLst>
                                  <p:childTnLst>
                                    <p:set>
                                      <p:cBhvr>
                                        <p:cTn id="390" dur="1" fill="hold">
                                          <p:stCondLst>
                                            <p:cond delay="0"/>
                                          </p:stCondLst>
                                        </p:cTn>
                                        <p:tgtEl>
                                          <p:spTgt spid="236"/>
                                        </p:tgtEl>
                                        <p:attrNameLst>
                                          <p:attrName>style.visibility</p:attrName>
                                        </p:attrNameLst>
                                      </p:cBhvr>
                                      <p:to>
                                        <p:strVal val="visible"/>
                                      </p:to>
                                    </p:set>
                                    <p:animEffect transition="in" filter="fade">
                                      <p:cBhvr>
                                        <p:cTn id="391" dur="2000"/>
                                        <p:tgtEl>
                                          <p:spTgt spid="236"/>
                                        </p:tgtEl>
                                      </p:cBhvr>
                                    </p:animEffect>
                                  </p:childTnLst>
                                </p:cTn>
                              </p:par>
                              <p:par>
                                <p:cTn id="392" presetID="10" presetClass="entr" presetSubtype="0" fill="hold" nodeType="withEffect">
                                  <p:stCondLst>
                                    <p:cond delay="0"/>
                                  </p:stCondLst>
                                  <p:childTnLst>
                                    <p:set>
                                      <p:cBhvr>
                                        <p:cTn id="393" dur="1" fill="hold">
                                          <p:stCondLst>
                                            <p:cond delay="0"/>
                                          </p:stCondLst>
                                        </p:cTn>
                                        <p:tgtEl>
                                          <p:spTgt spid="237"/>
                                        </p:tgtEl>
                                        <p:attrNameLst>
                                          <p:attrName>style.visibility</p:attrName>
                                        </p:attrNameLst>
                                      </p:cBhvr>
                                      <p:to>
                                        <p:strVal val="visible"/>
                                      </p:to>
                                    </p:set>
                                    <p:animEffect transition="in" filter="fade">
                                      <p:cBhvr>
                                        <p:cTn id="394" dur="2000"/>
                                        <p:tgtEl>
                                          <p:spTgt spid="237"/>
                                        </p:tgtEl>
                                      </p:cBhvr>
                                    </p:animEffect>
                                  </p:childTnLst>
                                </p:cTn>
                              </p:par>
                              <p:par>
                                <p:cTn id="395" presetID="10" presetClass="entr" presetSubtype="0" fill="hold" grpId="0" nodeType="withEffect">
                                  <p:stCondLst>
                                    <p:cond delay="0"/>
                                  </p:stCondLst>
                                  <p:childTnLst>
                                    <p:set>
                                      <p:cBhvr>
                                        <p:cTn id="396" dur="1" fill="hold">
                                          <p:stCondLst>
                                            <p:cond delay="0"/>
                                          </p:stCondLst>
                                        </p:cTn>
                                        <p:tgtEl>
                                          <p:spTgt spid="235"/>
                                        </p:tgtEl>
                                        <p:attrNameLst>
                                          <p:attrName>style.visibility</p:attrName>
                                        </p:attrNameLst>
                                      </p:cBhvr>
                                      <p:to>
                                        <p:strVal val="visible"/>
                                      </p:to>
                                    </p:set>
                                    <p:animEffect transition="in" filter="fade">
                                      <p:cBhvr>
                                        <p:cTn id="397" dur="2000"/>
                                        <p:tgtEl>
                                          <p:spTgt spid="235"/>
                                        </p:tgtEl>
                                      </p:cBhvr>
                                    </p:animEffect>
                                  </p:childTnLst>
                                </p:cTn>
                              </p:par>
                            </p:childTnLst>
                          </p:cTn>
                        </p:par>
                      </p:childTnLst>
                    </p:cTn>
                  </p:par>
                  <p:par>
                    <p:cTn id="398" fill="hold">
                      <p:stCondLst>
                        <p:cond delay="indefinite"/>
                      </p:stCondLst>
                      <p:childTnLst>
                        <p:par>
                          <p:cTn id="399" fill="hold">
                            <p:stCondLst>
                              <p:cond delay="0"/>
                            </p:stCondLst>
                            <p:childTnLst>
                              <p:par>
                                <p:cTn id="400" presetID="10" presetClass="exit" presetSubtype="0" fill="hold" nodeType="clickEffect">
                                  <p:stCondLst>
                                    <p:cond delay="0"/>
                                  </p:stCondLst>
                                  <p:childTnLst>
                                    <p:animEffect transition="out" filter="fade">
                                      <p:cBhvr>
                                        <p:cTn id="401" dur="2000"/>
                                        <p:tgtEl>
                                          <p:spTgt spid="236"/>
                                        </p:tgtEl>
                                      </p:cBhvr>
                                    </p:animEffect>
                                    <p:set>
                                      <p:cBhvr>
                                        <p:cTn id="402" dur="1" fill="hold">
                                          <p:stCondLst>
                                            <p:cond delay="1999"/>
                                          </p:stCondLst>
                                        </p:cTn>
                                        <p:tgtEl>
                                          <p:spTgt spid="236"/>
                                        </p:tgtEl>
                                        <p:attrNameLst>
                                          <p:attrName>style.visibility</p:attrName>
                                        </p:attrNameLst>
                                      </p:cBhvr>
                                      <p:to>
                                        <p:strVal val="hidden"/>
                                      </p:to>
                                    </p:set>
                                  </p:childTnLst>
                                </p:cTn>
                              </p:par>
                              <p:par>
                                <p:cTn id="403" presetID="10" presetClass="exit" presetSubtype="0" fill="hold" nodeType="withEffect">
                                  <p:stCondLst>
                                    <p:cond delay="0"/>
                                  </p:stCondLst>
                                  <p:childTnLst>
                                    <p:animEffect transition="out" filter="fade">
                                      <p:cBhvr>
                                        <p:cTn id="404" dur="2000"/>
                                        <p:tgtEl>
                                          <p:spTgt spid="237"/>
                                        </p:tgtEl>
                                      </p:cBhvr>
                                    </p:animEffect>
                                    <p:set>
                                      <p:cBhvr>
                                        <p:cTn id="405" dur="1" fill="hold">
                                          <p:stCondLst>
                                            <p:cond delay="1999"/>
                                          </p:stCondLst>
                                        </p:cTn>
                                        <p:tgtEl>
                                          <p:spTgt spid="237"/>
                                        </p:tgtEl>
                                        <p:attrNameLst>
                                          <p:attrName>style.visibility</p:attrName>
                                        </p:attrNameLst>
                                      </p:cBhvr>
                                      <p:to>
                                        <p:strVal val="hidden"/>
                                      </p:to>
                                    </p:set>
                                  </p:childTnLst>
                                </p:cTn>
                              </p:par>
                              <p:par>
                                <p:cTn id="406" presetID="10" presetClass="exit" presetSubtype="0" fill="hold" grpId="1" nodeType="withEffect">
                                  <p:stCondLst>
                                    <p:cond delay="0"/>
                                  </p:stCondLst>
                                  <p:childTnLst>
                                    <p:animEffect transition="out" filter="fade">
                                      <p:cBhvr>
                                        <p:cTn id="407" dur="2000"/>
                                        <p:tgtEl>
                                          <p:spTgt spid="235"/>
                                        </p:tgtEl>
                                      </p:cBhvr>
                                    </p:animEffect>
                                    <p:set>
                                      <p:cBhvr>
                                        <p:cTn id="408" dur="1" fill="hold">
                                          <p:stCondLst>
                                            <p:cond delay="1999"/>
                                          </p:stCondLst>
                                        </p:cTn>
                                        <p:tgtEl>
                                          <p:spTgt spid="235"/>
                                        </p:tgtEl>
                                        <p:attrNameLst>
                                          <p:attrName>style.visibility</p:attrName>
                                        </p:attrNameLst>
                                      </p:cBhvr>
                                      <p:to>
                                        <p:strVal val="hidden"/>
                                      </p:to>
                                    </p:set>
                                  </p:childTnLst>
                                </p:cTn>
                              </p:par>
                            </p:childTnLst>
                          </p:cTn>
                        </p:par>
                      </p:childTnLst>
                    </p:cTn>
                  </p:par>
                  <p:par>
                    <p:cTn id="409" fill="hold">
                      <p:stCondLst>
                        <p:cond delay="indefinite"/>
                      </p:stCondLst>
                      <p:childTnLst>
                        <p:par>
                          <p:cTn id="410" fill="hold">
                            <p:stCondLst>
                              <p:cond delay="0"/>
                            </p:stCondLst>
                            <p:childTnLst>
                              <p:par>
                                <p:cTn id="411" presetID="8" presetClass="entr" presetSubtype="16" fill="hold" nodeType="clickEffect">
                                  <p:stCondLst>
                                    <p:cond delay="0"/>
                                  </p:stCondLst>
                                  <p:childTnLst>
                                    <p:set>
                                      <p:cBhvr>
                                        <p:cTn id="412" dur="1" fill="hold">
                                          <p:stCondLst>
                                            <p:cond delay="0"/>
                                          </p:stCondLst>
                                        </p:cTn>
                                        <p:tgtEl>
                                          <p:spTgt spid="206"/>
                                        </p:tgtEl>
                                        <p:attrNameLst>
                                          <p:attrName>style.visibility</p:attrName>
                                        </p:attrNameLst>
                                      </p:cBhvr>
                                      <p:to>
                                        <p:strVal val="visible"/>
                                      </p:to>
                                    </p:set>
                                    <p:animEffect transition="in" filter="diamond(in)">
                                      <p:cBhvr>
                                        <p:cTn id="413" dur="2000"/>
                                        <p:tgtEl>
                                          <p:spTgt spid="206"/>
                                        </p:tgtEl>
                                      </p:cBhvr>
                                    </p:animEffect>
                                  </p:childTnLst>
                                </p:cTn>
                              </p:par>
                              <p:par>
                                <p:cTn id="414" presetID="8" presetClass="entr" presetSubtype="16" fill="hold" nodeType="withEffect">
                                  <p:stCondLst>
                                    <p:cond delay="0"/>
                                  </p:stCondLst>
                                  <p:childTnLst>
                                    <p:set>
                                      <p:cBhvr>
                                        <p:cTn id="415" dur="1" fill="hold">
                                          <p:stCondLst>
                                            <p:cond delay="0"/>
                                          </p:stCondLst>
                                        </p:cTn>
                                        <p:tgtEl>
                                          <p:spTgt spid="241"/>
                                        </p:tgtEl>
                                        <p:attrNameLst>
                                          <p:attrName>style.visibility</p:attrName>
                                        </p:attrNameLst>
                                      </p:cBhvr>
                                      <p:to>
                                        <p:strVal val="visible"/>
                                      </p:to>
                                    </p:set>
                                    <p:animEffect transition="in" filter="diamond(in)">
                                      <p:cBhvr>
                                        <p:cTn id="416" dur="2000"/>
                                        <p:tgtEl>
                                          <p:spTgt spid="241"/>
                                        </p:tgtEl>
                                      </p:cBhvr>
                                    </p:animEffect>
                                  </p:childTnLst>
                                </p:cTn>
                              </p:par>
                              <p:par>
                                <p:cTn id="417" presetID="8" presetClass="entr" presetSubtype="16" fill="hold" nodeType="withEffect">
                                  <p:stCondLst>
                                    <p:cond delay="0"/>
                                  </p:stCondLst>
                                  <p:childTnLst>
                                    <p:set>
                                      <p:cBhvr>
                                        <p:cTn id="418" dur="1" fill="hold">
                                          <p:stCondLst>
                                            <p:cond delay="0"/>
                                          </p:stCondLst>
                                        </p:cTn>
                                        <p:tgtEl>
                                          <p:spTgt spid="205"/>
                                        </p:tgtEl>
                                        <p:attrNameLst>
                                          <p:attrName>style.visibility</p:attrName>
                                        </p:attrNameLst>
                                      </p:cBhvr>
                                      <p:to>
                                        <p:strVal val="visible"/>
                                      </p:to>
                                    </p:set>
                                    <p:animEffect transition="in" filter="diamond(in)">
                                      <p:cBhvr>
                                        <p:cTn id="419" dur="2000"/>
                                        <p:tgtEl>
                                          <p:spTgt spid="205"/>
                                        </p:tgtEl>
                                      </p:cBhvr>
                                    </p:animEffect>
                                  </p:childTnLst>
                                </p:cTn>
                              </p:par>
                              <p:par>
                                <p:cTn id="420" presetID="8" presetClass="entr" presetSubtype="16" fill="hold" nodeType="withEffect">
                                  <p:stCondLst>
                                    <p:cond delay="0"/>
                                  </p:stCondLst>
                                  <p:childTnLst>
                                    <p:set>
                                      <p:cBhvr>
                                        <p:cTn id="421" dur="1" fill="hold">
                                          <p:stCondLst>
                                            <p:cond delay="0"/>
                                          </p:stCondLst>
                                        </p:cTn>
                                        <p:tgtEl>
                                          <p:spTgt spid="147"/>
                                        </p:tgtEl>
                                        <p:attrNameLst>
                                          <p:attrName>style.visibility</p:attrName>
                                        </p:attrNameLst>
                                      </p:cBhvr>
                                      <p:to>
                                        <p:strVal val="visible"/>
                                      </p:to>
                                    </p:set>
                                    <p:animEffect transition="in" filter="diamond(in)">
                                      <p:cBhvr>
                                        <p:cTn id="422" dur="2000"/>
                                        <p:tgtEl>
                                          <p:spTgt spid="147"/>
                                        </p:tgtEl>
                                      </p:cBhvr>
                                    </p:animEffect>
                                  </p:childTnLst>
                                </p:cTn>
                              </p:par>
                            </p:childTnLst>
                          </p:cTn>
                        </p:par>
                      </p:childTnLst>
                    </p:cTn>
                  </p:par>
                  <p:par>
                    <p:cTn id="423" fill="hold">
                      <p:stCondLst>
                        <p:cond delay="indefinite"/>
                      </p:stCondLst>
                      <p:childTnLst>
                        <p:par>
                          <p:cTn id="424" fill="hold">
                            <p:stCondLst>
                              <p:cond delay="0"/>
                            </p:stCondLst>
                            <p:childTnLst>
                              <p:par>
                                <p:cTn id="425" presetID="10" presetClass="entr" presetSubtype="0" fill="hold" nodeType="clickEffect">
                                  <p:stCondLst>
                                    <p:cond delay="0"/>
                                  </p:stCondLst>
                                  <p:childTnLst>
                                    <p:set>
                                      <p:cBhvr>
                                        <p:cTn id="426" dur="1" fill="hold">
                                          <p:stCondLst>
                                            <p:cond delay="0"/>
                                          </p:stCondLst>
                                        </p:cTn>
                                        <p:tgtEl>
                                          <p:spTgt spid="242"/>
                                        </p:tgtEl>
                                        <p:attrNameLst>
                                          <p:attrName>style.visibility</p:attrName>
                                        </p:attrNameLst>
                                      </p:cBhvr>
                                      <p:to>
                                        <p:strVal val="visible"/>
                                      </p:to>
                                    </p:set>
                                    <p:animEffect transition="in" filter="fade">
                                      <p:cBhvr>
                                        <p:cTn id="427" dur="2000"/>
                                        <p:tgtEl>
                                          <p:spTgt spid="242"/>
                                        </p:tgtEl>
                                      </p:cBhvr>
                                    </p:animEffect>
                                  </p:childTnLst>
                                </p:cTn>
                              </p:par>
                              <p:par>
                                <p:cTn id="428" presetID="10" presetClass="entr" presetSubtype="0" fill="hold" nodeType="withEffect">
                                  <p:stCondLst>
                                    <p:cond delay="0"/>
                                  </p:stCondLst>
                                  <p:childTnLst>
                                    <p:set>
                                      <p:cBhvr>
                                        <p:cTn id="429" dur="1" fill="hold">
                                          <p:stCondLst>
                                            <p:cond delay="0"/>
                                          </p:stCondLst>
                                        </p:cTn>
                                        <p:tgtEl>
                                          <p:spTgt spid="239"/>
                                        </p:tgtEl>
                                        <p:attrNameLst>
                                          <p:attrName>style.visibility</p:attrName>
                                        </p:attrNameLst>
                                      </p:cBhvr>
                                      <p:to>
                                        <p:strVal val="visible"/>
                                      </p:to>
                                    </p:set>
                                    <p:animEffect transition="in" filter="fade">
                                      <p:cBhvr>
                                        <p:cTn id="430" dur="2000"/>
                                        <p:tgtEl>
                                          <p:spTgt spid="239"/>
                                        </p:tgtEl>
                                      </p:cBhvr>
                                    </p:animEffect>
                                  </p:childTnLst>
                                </p:cTn>
                              </p:par>
                              <p:par>
                                <p:cTn id="431" presetID="10" presetClass="entr" presetSubtype="0" fill="hold" nodeType="withEffect">
                                  <p:stCondLst>
                                    <p:cond delay="0"/>
                                  </p:stCondLst>
                                  <p:childTnLst>
                                    <p:set>
                                      <p:cBhvr>
                                        <p:cTn id="432" dur="1" fill="hold">
                                          <p:stCondLst>
                                            <p:cond delay="0"/>
                                          </p:stCondLst>
                                        </p:cTn>
                                        <p:tgtEl>
                                          <p:spTgt spid="243"/>
                                        </p:tgtEl>
                                        <p:attrNameLst>
                                          <p:attrName>style.visibility</p:attrName>
                                        </p:attrNameLst>
                                      </p:cBhvr>
                                      <p:to>
                                        <p:strVal val="visible"/>
                                      </p:to>
                                    </p:set>
                                    <p:animEffect transition="in" filter="fade">
                                      <p:cBhvr>
                                        <p:cTn id="433" dur="2000"/>
                                        <p:tgtEl>
                                          <p:spTgt spid="243"/>
                                        </p:tgtEl>
                                      </p:cBhvr>
                                    </p:animEffect>
                                  </p:childTnLst>
                                </p:cTn>
                              </p:par>
                              <p:par>
                                <p:cTn id="434" presetID="10" presetClass="entr" presetSubtype="0" fill="hold" nodeType="withEffect">
                                  <p:stCondLst>
                                    <p:cond delay="0"/>
                                  </p:stCondLst>
                                  <p:childTnLst>
                                    <p:set>
                                      <p:cBhvr>
                                        <p:cTn id="435" dur="1" fill="hold">
                                          <p:stCondLst>
                                            <p:cond delay="0"/>
                                          </p:stCondLst>
                                        </p:cTn>
                                        <p:tgtEl>
                                          <p:spTgt spid="240"/>
                                        </p:tgtEl>
                                        <p:attrNameLst>
                                          <p:attrName>style.visibility</p:attrName>
                                        </p:attrNameLst>
                                      </p:cBhvr>
                                      <p:to>
                                        <p:strVal val="visible"/>
                                      </p:to>
                                    </p:set>
                                    <p:animEffect transition="in" filter="fade">
                                      <p:cBhvr>
                                        <p:cTn id="436" dur="2000"/>
                                        <p:tgtEl>
                                          <p:spTgt spid="240"/>
                                        </p:tgtEl>
                                      </p:cBhvr>
                                    </p:animEffect>
                                  </p:childTnLst>
                                </p:cTn>
                              </p:par>
                              <p:par>
                                <p:cTn id="437" presetID="10" presetClass="entr" presetSubtype="0" fill="hold" grpId="0" nodeType="withEffect">
                                  <p:stCondLst>
                                    <p:cond delay="0"/>
                                  </p:stCondLst>
                                  <p:childTnLst>
                                    <p:set>
                                      <p:cBhvr>
                                        <p:cTn id="438" dur="1" fill="hold">
                                          <p:stCondLst>
                                            <p:cond delay="0"/>
                                          </p:stCondLst>
                                        </p:cTn>
                                        <p:tgtEl>
                                          <p:spTgt spid="238"/>
                                        </p:tgtEl>
                                        <p:attrNameLst>
                                          <p:attrName>style.visibility</p:attrName>
                                        </p:attrNameLst>
                                      </p:cBhvr>
                                      <p:to>
                                        <p:strVal val="visible"/>
                                      </p:to>
                                    </p:set>
                                    <p:animEffect transition="in" filter="fade">
                                      <p:cBhvr>
                                        <p:cTn id="439" dur="2000"/>
                                        <p:tgtEl>
                                          <p:spTgt spid="238"/>
                                        </p:tgtEl>
                                      </p:cBhvr>
                                    </p:animEffect>
                                  </p:childTnLst>
                                </p:cTn>
                              </p:par>
                            </p:childTnLst>
                          </p:cTn>
                        </p:par>
                      </p:childTnLst>
                    </p:cTn>
                  </p:par>
                  <p:par>
                    <p:cTn id="440" fill="hold">
                      <p:stCondLst>
                        <p:cond delay="indefinite"/>
                      </p:stCondLst>
                      <p:childTnLst>
                        <p:par>
                          <p:cTn id="441" fill="hold">
                            <p:stCondLst>
                              <p:cond delay="0"/>
                            </p:stCondLst>
                            <p:childTnLst>
                              <p:par>
                                <p:cTn id="442" presetID="10" presetClass="exit" presetSubtype="0" fill="hold" nodeType="clickEffect">
                                  <p:stCondLst>
                                    <p:cond delay="0"/>
                                  </p:stCondLst>
                                  <p:childTnLst>
                                    <p:animEffect transition="out" filter="fade">
                                      <p:cBhvr>
                                        <p:cTn id="443" dur="2000"/>
                                        <p:tgtEl>
                                          <p:spTgt spid="242"/>
                                        </p:tgtEl>
                                      </p:cBhvr>
                                    </p:animEffect>
                                    <p:set>
                                      <p:cBhvr>
                                        <p:cTn id="444" dur="1" fill="hold">
                                          <p:stCondLst>
                                            <p:cond delay="1999"/>
                                          </p:stCondLst>
                                        </p:cTn>
                                        <p:tgtEl>
                                          <p:spTgt spid="242"/>
                                        </p:tgtEl>
                                        <p:attrNameLst>
                                          <p:attrName>style.visibility</p:attrName>
                                        </p:attrNameLst>
                                      </p:cBhvr>
                                      <p:to>
                                        <p:strVal val="hidden"/>
                                      </p:to>
                                    </p:set>
                                  </p:childTnLst>
                                </p:cTn>
                              </p:par>
                              <p:par>
                                <p:cTn id="445" presetID="10" presetClass="exit" presetSubtype="0" fill="hold" nodeType="withEffect">
                                  <p:stCondLst>
                                    <p:cond delay="0"/>
                                  </p:stCondLst>
                                  <p:childTnLst>
                                    <p:animEffect transition="out" filter="fade">
                                      <p:cBhvr>
                                        <p:cTn id="446" dur="2000"/>
                                        <p:tgtEl>
                                          <p:spTgt spid="239"/>
                                        </p:tgtEl>
                                      </p:cBhvr>
                                    </p:animEffect>
                                    <p:set>
                                      <p:cBhvr>
                                        <p:cTn id="447" dur="1" fill="hold">
                                          <p:stCondLst>
                                            <p:cond delay="1999"/>
                                          </p:stCondLst>
                                        </p:cTn>
                                        <p:tgtEl>
                                          <p:spTgt spid="239"/>
                                        </p:tgtEl>
                                        <p:attrNameLst>
                                          <p:attrName>style.visibility</p:attrName>
                                        </p:attrNameLst>
                                      </p:cBhvr>
                                      <p:to>
                                        <p:strVal val="hidden"/>
                                      </p:to>
                                    </p:set>
                                  </p:childTnLst>
                                </p:cTn>
                              </p:par>
                              <p:par>
                                <p:cTn id="448" presetID="10" presetClass="exit" presetSubtype="0" fill="hold" nodeType="withEffect">
                                  <p:stCondLst>
                                    <p:cond delay="0"/>
                                  </p:stCondLst>
                                  <p:childTnLst>
                                    <p:animEffect transition="out" filter="fade">
                                      <p:cBhvr>
                                        <p:cTn id="449" dur="2000"/>
                                        <p:tgtEl>
                                          <p:spTgt spid="243"/>
                                        </p:tgtEl>
                                      </p:cBhvr>
                                    </p:animEffect>
                                    <p:set>
                                      <p:cBhvr>
                                        <p:cTn id="450" dur="1" fill="hold">
                                          <p:stCondLst>
                                            <p:cond delay="1999"/>
                                          </p:stCondLst>
                                        </p:cTn>
                                        <p:tgtEl>
                                          <p:spTgt spid="243"/>
                                        </p:tgtEl>
                                        <p:attrNameLst>
                                          <p:attrName>style.visibility</p:attrName>
                                        </p:attrNameLst>
                                      </p:cBhvr>
                                      <p:to>
                                        <p:strVal val="hidden"/>
                                      </p:to>
                                    </p:set>
                                  </p:childTnLst>
                                </p:cTn>
                              </p:par>
                              <p:par>
                                <p:cTn id="451" presetID="10" presetClass="exit" presetSubtype="0" fill="hold" nodeType="withEffect">
                                  <p:stCondLst>
                                    <p:cond delay="0"/>
                                  </p:stCondLst>
                                  <p:childTnLst>
                                    <p:animEffect transition="out" filter="fade">
                                      <p:cBhvr>
                                        <p:cTn id="452" dur="2000"/>
                                        <p:tgtEl>
                                          <p:spTgt spid="240"/>
                                        </p:tgtEl>
                                      </p:cBhvr>
                                    </p:animEffect>
                                    <p:set>
                                      <p:cBhvr>
                                        <p:cTn id="453" dur="1" fill="hold">
                                          <p:stCondLst>
                                            <p:cond delay="1999"/>
                                          </p:stCondLst>
                                        </p:cTn>
                                        <p:tgtEl>
                                          <p:spTgt spid="240"/>
                                        </p:tgtEl>
                                        <p:attrNameLst>
                                          <p:attrName>style.visibility</p:attrName>
                                        </p:attrNameLst>
                                      </p:cBhvr>
                                      <p:to>
                                        <p:strVal val="hidden"/>
                                      </p:to>
                                    </p:set>
                                  </p:childTnLst>
                                </p:cTn>
                              </p:par>
                              <p:par>
                                <p:cTn id="454" presetID="10" presetClass="exit" presetSubtype="0" fill="hold" grpId="1" nodeType="withEffect">
                                  <p:stCondLst>
                                    <p:cond delay="0"/>
                                  </p:stCondLst>
                                  <p:childTnLst>
                                    <p:animEffect transition="out" filter="fade">
                                      <p:cBhvr>
                                        <p:cTn id="455" dur="2000"/>
                                        <p:tgtEl>
                                          <p:spTgt spid="238"/>
                                        </p:tgtEl>
                                      </p:cBhvr>
                                    </p:animEffect>
                                    <p:set>
                                      <p:cBhvr>
                                        <p:cTn id="456" dur="1" fill="hold">
                                          <p:stCondLst>
                                            <p:cond delay="1999"/>
                                          </p:stCondLst>
                                        </p:cTn>
                                        <p:tgtEl>
                                          <p:spTgt spid="238"/>
                                        </p:tgtEl>
                                        <p:attrNameLst>
                                          <p:attrName>style.visibility</p:attrName>
                                        </p:attrNameLst>
                                      </p:cBhvr>
                                      <p:to>
                                        <p:strVal val="hidden"/>
                                      </p:to>
                                    </p:set>
                                  </p:childTnLst>
                                </p:cTn>
                              </p:par>
                            </p:childTnLst>
                          </p:cTn>
                        </p:par>
                      </p:childTnLst>
                    </p:cTn>
                  </p:par>
                  <p:par>
                    <p:cTn id="457" fill="hold">
                      <p:stCondLst>
                        <p:cond delay="indefinite"/>
                      </p:stCondLst>
                      <p:childTnLst>
                        <p:par>
                          <p:cTn id="458" fill="hold">
                            <p:stCondLst>
                              <p:cond delay="0"/>
                            </p:stCondLst>
                            <p:childTnLst>
                              <p:par>
                                <p:cTn id="459" presetID="2" presetClass="entr" presetSubtype="4" fill="hold" nodeType="clickEffect">
                                  <p:stCondLst>
                                    <p:cond delay="0"/>
                                  </p:stCondLst>
                                  <p:childTnLst>
                                    <p:set>
                                      <p:cBhvr>
                                        <p:cTn id="460" dur="1" fill="hold">
                                          <p:stCondLst>
                                            <p:cond delay="0"/>
                                          </p:stCondLst>
                                        </p:cTn>
                                        <p:tgtEl>
                                          <p:spTgt spid="220"/>
                                        </p:tgtEl>
                                        <p:attrNameLst>
                                          <p:attrName>style.visibility</p:attrName>
                                        </p:attrNameLst>
                                      </p:cBhvr>
                                      <p:to>
                                        <p:strVal val="visible"/>
                                      </p:to>
                                    </p:set>
                                    <p:anim calcmode="lin" valueType="num">
                                      <p:cBhvr additive="base">
                                        <p:cTn id="461" dur="500" fill="hold"/>
                                        <p:tgtEl>
                                          <p:spTgt spid="220"/>
                                        </p:tgtEl>
                                        <p:attrNameLst>
                                          <p:attrName>ppt_x</p:attrName>
                                        </p:attrNameLst>
                                      </p:cBhvr>
                                      <p:tavLst>
                                        <p:tav tm="0">
                                          <p:val>
                                            <p:strVal val="#ppt_x"/>
                                          </p:val>
                                        </p:tav>
                                        <p:tav tm="100000">
                                          <p:val>
                                            <p:strVal val="#ppt_x"/>
                                          </p:val>
                                        </p:tav>
                                      </p:tavLst>
                                    </p:anim>
                                    <p:anim calcmode="lin" valueType="num">
                                      <p:cBhvr additive="base">
                                        <p:cTn id="462" dur="500" fill="hold"/>
                                        <p:tgtEl>
                                          <p:spTgt spid="220"/>
                                        </p:tgtEl>
                                        <p:attrNameLst>
                                          <p:attrName>ppt_y</p:attrName>
                                        </p:attrNameLst>
                                      </p:cBhvr>
                                      <p:tavLst>
                                        <p:tav tm="0">
                                          <p:val>
                                            <p:strVal val="1+#ppt_h/2"/>
                                          </p:val>
                                        </p:tav>
                                        <p:tav tm="100000">
                                          <p:val>
                                            <p:strVal val="#ppt_y"/>
                                          </p:val>
                                        </p:tav>
                                      </p:tavLst>
                                    </p:anim>
                                  </p:childTnLst>
                                </p:cTn>
                              </p:par>
                              <p:par>
                                <p:cTn id="463" presetID="2" presetClass="entr" presetSubtype="4" fill="hold" nodeType="withEffect">
                                  <p:stCondLst>
                                    <p:cond delay="0"/>
                                  </p:stCondLst>
                                  <p:childTnLst>
                                    <p:set>
                                      <p:cBhvr>
                                        <p:cTn id="464" dur="1" fill="hold">
                                          <p:stCondLst>
                                            <p:cond delay="0"/>
                                          </p:stCondLst>
                                        </p:cTn>
                                        <p:tgtEl>
                                          <p:spTgt spid="222"/>
                                        </p:tgtEl>
                                        <p:attrNameLst>
                                          <p:attrName>style.visibility</p:attrName>
                                        </p:attrNameLst>
                                      </p:cBhvr>
                                      <p:to>
                                        <p:strVal val="visible"/>
                                      </p:to>
                                    </p:set>
                                    <p:anim calcmode="lin" valueType="num">
                                      <p:cBhvr additive="base">
                                        <p:cTn id="465" dur="500" fill="hold"/>
                                        <p:tgtEl>
                                          <p:spTgt spid="222"/>
                                        </p:tgtEl>
                                        <p:attrNameLst>
                                          <p:attrName>ppt_x</p:attrName>
                                        </p:attrNameLst>
                                      </p:cBhvr>
                                      <p:tavLst>
                                        <p:tav tm="0">
                                          <p:val>
                                            <p:strVal val="#ppt_x"/>
                                          </p:val>
                                        </p:tav>
                                        <p:tav tm="100000">
                                          <p:val>
                                            <p:strVal val="#ppt_x"/>
                                          </p:val>
                                        </p:tav>
                                      </p:tavLst>
                                    </p:anim>
                                    <p:anim calcmode="lin" valueType="num">
                                      <p:cBhvr additive="base">
                                        <p:cTn id="466" dur="500" fill="hold"/>
                                        <p:tgtEl>
                                          <p:spTgt spid="222"/>
                                        </p:tgtEl>
                                        <p:attrNameLst>
                                          <p:attrName>ppt_y</p:attrName>
                                        </p:attrNameLst>
                                      </p:cBhvr>
                                      <p:tavLst>
                                        <p:tav tm="0">
                                          <p:val>
                                            <p:strVal val="1+#ppt_h/2"/>
                                          </p:val>
                                        </p:tav>
                                        <p:tav tm="100000">
                                          <p:val>
                                            <p:strVal val="#ppt_y"/>
                                          </p:val>
                                        </p:tav>
                                      </p:tavLst>
                                    </p:anim>
                                  </p:childTnLst>
                                </p:cTn>
                              </p:par>
                            </p:childTnLst>
                          </p:cTn>
                        </p:par>
                      </p:childTnLst>
                    </p:cTn>
                  </p:par>
                  <p:par>
                    <p:cTn id="467" fill="hold">
                      <p:stCondLst>
                        <p:cond delay="indefinite"/>
                      </p:stCondLst>
                      <p:childTnLst>
                        <p:par>
                          <p:cTn id="468" fill="hold">
                            <p:stCondLst>
                              <p:cond delay="0"/>
                            </p:stCondLst>
                            <p:childTnLst>
                              <p:par>
                                <p:cTn id="469" presetID="2" presetClass="entr" presetSubtype="4" fill="hold" nodeType="clickEffect">
                                  <p:stCondLst>
                                    <p:cond delay="0"/>
                                  </p:stCondLst>
                                  <p:childTnLst>
                                    <p:set>
                                      <p:cBhvr>
                                        <p:cTn id="470" dur="1" fill="hold">
                                          <p:stCondLst>
                                            <p:cond delay="0"/>
                                          </p:stCondLst>
                                        </p:cTn>
                                        <p:tgtEl>
                                          <p:spTgt spid="33914"/>
                                        </p:tgtEl>
                                        <p:attrNameLst>
                                          <p:attrName>style.visibility</p:attrName>
                                        </p:attrNameLst>
                                      </p:cBhvr>
                                      <p:to>
                                        <p:strVal val="visible"/>
                                      </p:to>
                                    </p:set>
                                    <p:anim calcmode="lin" valueType="num">
                                      <p:cBhvr additive="base">
                                        <p:cTn id="471" dur="1000" fill="hold"/>
                                        <p:tgtEl>
                                          <p:spTgt spid="33914"/>
                                        </p:tgtEl>
                                        <p:attrNameLst>
                                          <p:attrName>ppt_x</p:attrName>
                                        </p:attrNameLst>
                                      </p:cBhvr>
                                      <p:tavLst>
                                        <p:tav tm="0">
                                          <p:val>
                                            <p:strVal val="#ppt_x"/>
                                          </p:val>
                                        </p:tav>
                                        <p:tav tm="100000">
                                          <p:val>
                                            <p:strVal val="#ppt_x"/>
                                          </p:val>
                                        </p:tav>
                                      </p:tavLst>
                                    </p:anim>
                                    <p:anim calcmode="lin" valueType="num">
                                      <p:cBhvr additive="base">
                                        <p:cTn id="472" dur="1000" fill="hold"/>
                                        <p:tgtEl>
                                          <p:spTgt spid="33914"/>
                                        </p:tgtEl>
                                        <p:attrNameLst>
                                          <p:attrName>ppt_y</p:attrName>
                                        </p:attrNameLst>
                                      </p:cBhvr>
                                      <p:tavLst>
                                        <p:tav tm="0">
                                          <p:val>
                                            <p:strVal val="1+#ppt_h/2"/>
                                          </p:val>
                                        </p:tav>
                                        <p:tav tm="100000">
                                          <p:val>
                                            <p:strVal val="#ppt_y"/>
                                          </p:val>
                                        </p:tav>
                                      </p:tavLst>
                                    </p:anim>
                                  </p:childTnLst>
                                </p:cTn>
                              </p:par>
                              <p:par>
                                <p:cTn id="473" presetID="2" presetClass="entr" presetSubtype="4" fill="hold" nodeType="withEffect">
                                  <p:stCondLst>
                                    <p:cond delay="0"/>
                                  </p:stCondLst>
                                  <p:childTnLst>
                                    <p:set>
                                      <p:cBhvr>
                                        <p:cTn id="474" dur="1" fill="hold">
                                          <p:stCondLst>
                                            <p:cond delay="0"/>
                                          </p:stCondLst>
                                        </p:cTn>
                                        <p:tgtEl>
                                          <p:spTgt spid="123"/>
                                        </p:tgtEl>
                                        <p:attrNameLst>
                                          <p:attrName>style.visibility</p:attrName>
                                        </p:attrNameLst>
                                      </p:cBhvr>
                                      <p:to>
                                        <p:strVal val="visible"/>
                                      </p:to>
                                    </p:set>
                                    <p:anim calcmode="lin" valueType="num">
                                      <p:cBhvr additive="base">
                                        <p:cTn id="475" dur="1000" fill="hold"/>
                                        <p:tgtEl>
                                          <p:spTgt spid="123"/>
                                        </p:tgtEl>
                                        <p:attrNameLst>
                                          <p:attrName>ppt_x</p:attrName>
                                        </p:attrNameLst>
                                      </p:cBhvr>
                                      <p:tavLst>
                                        <p:tav tm="0">
                                          <p:val>
                                            <p:strVal val="#ppt_x"/>
                                          </p:val>
                                        </p:tav>
                                        <p:tav tm="100000">
                                          <p:val>
                                            <p:strVal val="#ppt_x"/>
                                          </p:val>
                                        </p:tav>
                                      </p:tavLst>
                                    </p:anim>
                                    <p:anim calcmode="lin" valueType="num">
                                      <p:cBhvr additive="base">
                                        <p:cTn id="476" dur="10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477" fill="hold">
                      <p:stCondLst>
                        <p:cond delay="indefinite"/>
                      </p:stCondLst>
                      <p:childTnLst>
                        <p:par>
                          <p:cTn id="478" fill="hold">
                            <p:stCondLst>
                              <p:cond delay="0"/>
                            </p:stCondLst>
                            <p:childTnLst>
                              <p:par>
                                <p:cTn id="479" presetID="10" presetClass="entr" presetSubtype="0" fill="hold" nodeType="clickEffect">
                                  <p:stCondLst>
                                    <p:cond delay="0"/>
                                  </p:stCondLst>
                                  <p:childTnLst>
                                    <p:set>
                                      <p:cBhvr>
                                        <p:cTn id="480" dur="1" fill="hold">
                                          <p:stCondLst>
                                            <p:cond delay="0"/>
                                          </p:stCondLst>
                                        </p:cTn>
                                        <p:tgtEl>
                                          <p:spTgt spid="245"/>
                                        </p:tgtEl>
                                        <p:attrNameLst>
                                          <p:attrName>style.visibility</p:attrName>
                                        </p:attrNameLst>
                                      </p:cBhvr>
                                      <p:to>
                                        <p:strVal val="visible"/>
                                      </p:to>
                                    </p:set>
                                    <p:animEffect transition="in" filter="fade">
                                      <p:cBhvr>
                                        <p:cTn id="481" dur="2000"/>
                                        <p:tgtEl>
                                          <p:spTgt spid="245"/>
                                        </p:tgtEl>
                                      </p:cBhvr>
                                    </p:animEffect>
                                  </p:childTnLst>
                                </p:cTn>
                              </p:par>
                              <p:par>
                                <p:cTn id="482" presetID="10" presetClass="entr" presetSubtype="0" fill="hold" nodeType="withEffect">
                                  <p:stCondLst>
                                    <p:cond delay="0"/>
                                  </p:stCondLst>
                                  <p:childTnLst>
                                    <p:set>
                                      <p:cBhvr>
                                        <p:cTn id="483" dur="1" fill="hold">
                                          <p:stCondLst>
                                            <p:cond delay="0"/>
                                          </p:stCondLst>
                                        </p:cTn>
                                        <p:tgtEl>
                                          <p:spTgt spid="246"/>
                                        </p:tgtEl>
                                        <p:attrNameLst>
                                          <p:attrName>style.visibility</p:attrName>
                                        </p:attrNameLst>
                                      </p:cBhvr>
                                      <p:to>
                                        <p:strVal val="visible"/>
                                      </p:to>
                                    </p:set>
                                    <p:animEffect transition="in" filter="fade">
                                      <p:cBhvr>
                                        <p:cTn id="484" dur="2000"/>
                                        <p:tgtEl>
                                          <p:spTgt spid="246"/>
                                        </p:tgtEl>
                                      </p:cBhvr>
                                    </p:animEffect>
                                  </p:childTnLst>
                                </p:cTn>
                              </p:par>
                              <p:par>
                                <p:cTn id="485" presetID="10" presetClass="entr" presetSubtype="0" fill="hold" grpId="0" nodeType="withEffect">
                                  <p:stCondLst>
                                    <p:cond delay="0"/>
                                  </p:stCondLst>
                                  <p:childTnLst>
                                    <p:set>
                                      <p:cBhvr>
                                        <p:cTn id="486" dur="1" fill="hold">
                                          <p:stCondLst>
                                            <p:cond delay="0"/>
                                          </p:stCondLst>
                                        </p:cTn>
                                        <p:tgtEl>
                                          <p:spTgt spid="244"/>
                                        </p:tgtEl>
                                        <p:attrNameLst>
                                          <p:attrName>style.visibility</p:attrName>
                                        </p:attrNameLst>
                                      </p:cBhvr>
                                      <p:to>
                                        <p:strVal val="visible"/>
                                      </p:to>
                                    </p:set>
                                    <p:animEffect transition="in" filter="fade">
                                      <p:cBhvr>
                                        <p:cTn id="487" dur="2000"/>
                                        <p:tgtEl>
                                          <p:spTgt spid="244"/>
                                        </p:tgtEl>
                                      </p:cBhvr>
                                    </p:animEffect>
                                  </p:childTnLst>
                                </p:cTn>
                              </p:par>
                            </p:childTnLst>
                          </p:cTn>
                        </p:par>
                      </p:childTnLst>
                    </p:cTn>
                  </p:par>
                  <p:par>
                    <p:cTn id="488" fill="hold">
                      <p:stCondLst>
                        <p:cond delay="indefinite"/>
                      </p:stCondLst>
                      <p:childTnLst>
                        <p:par>
                          <p:cTn id="489" fill="hold">
                            <p:stCondLst>
                              <p:cond delay="0"/>
                            </p:stCondLst>
                            <p:childTnLst>
                              <p:par>
                                <p:cTn id="490" presetID="10" presetClass="exit" presetSubtype="0" fill="hold" nodeType="clickEffect">
                                  <p:stCondLst>
                                    <p:cond delay="0"/>
                                  </p:stCondLst>
                                  <p:childTnLst>
                                    <p:animEffect transition="out" filter="fade">
                                      <p:cBhvr>
                                        <p:cTn id="491" dur="2000"/>
                                        <p:tgtEl>
                                          <p:spTgt spid="245"/>
                                        </p:tgtEl>
                                      </p:cBhvr>
                                    </p:animEffect>
                                    <p:set>
                                      <p:cBhvr>
                                        <p:cTn id="492" dur="1" fill="hold">
                                          <p:stCondLst>
                                            <p:cond delay="1999"/>
                                          </p:stCondLst>
                                        </p:cTn>
                                        <p:tgtEl>
                                          <p:spTgt spid="245"/>
                                        </p:tgtEl>
                                        <p:attrNameLst>
                                          <p:attrName>style.visibility</p:attrName>
                                        </p:attrNameLst>
                                      </p:cBhvr>
                                      <p:to>
                                        <p:strVal val="hidden"/>
                                      </p:to>
                                    </p:set>
                                  </p:childTnLst>
                                </p:cTn>
                              </p:par>
                              <p:par>
                                <p:cTn id="493" presetID="10" presetClass="exit" presetSubtype="0" fill="hold" nodeType="withEffect">
                                  <p:stCondLst>
                                    <p:cond delay="0"/>
                                  </p:stCondLst>
                                  <p:childTnLst>
                                    <p:animEffect transition="out" filter="fade">
                                      <p:cBhvr>
                                        <p:cTn id="494" dur="2000"/>
                                        <p:tgtEl>
                                          <p:spTgt spid="246"/>
                                        </p:tgtEl>
                                      </p:cBhvr>
                                    </p:animEffect>
                                    <p:set>
                                      <p:cBhvr>
                                        <p:cTn id="495" dur="1" fill="hold">
                                          <p:stCondLst>
                                            <p:cond delay="1999"/>
                                          </p:stCondLst>
                                        </p:cTn>
                                        <p:tgtEl>
                                          <p:spTgt spid="246"/>
                                        </p:tgtEl>
                                        <p:attrNameLst>
                                          <p:attrName>style.visibility</p:attrName>
                                        </p:attrNameLst>
                                      </p:cBhvr>
                                      <p:to>
                                        <p:strVal val="hidden"/>
                                      </p:to>
                                    </p:set>
                                  </p:childTnLst>
                                </p:cTn>
                              </p:par>
                              <p:par>
                                <p:cTn id="496" presetID="10" presetClass="exit" presetSubtype="0" fill="hold" grpId="1" nodeType="withEffect">
                                  <p:stCondLst>
                                    <p:cond delay="0"/>
                                  </p:stCondLst>
                                  <p:childTnLst>
                                    <p:animEffect transition="out" filter="fade">
                                      <p:cBhvr>
                                        <p:cTn id="497" dur="2000"/>
                                        <p:tgtEl>
                                          <p:spTgt spid="244"/>
                                        </p:tgtEl>
                                      </p:cBhvr>
                                    </p:animEffect>
                                    <p:set>
                                      <p:cBhvr>
                                        <p:cTn id="498" dur="1" fill="hold">
                                          <p:stCondLst>
                                            <p:cond delay="1999"/>
                                          </p:stCondLst>
                                        </p:cTn>
                                        <p:tgtEl>
                                          <p:spTgt spid="244"/>
                                        </p:tgtEl>
                                        <p:attrNameLst>
                                          <p:attrName>style.visibility</p:attrName>
                                        </p:attrNameLst>
                                      </p:cBhvr>
                                      <p:to>
                                        <p:strVal val="hidden"/>
                                      </p:to>
                                    </p:set>
                                  </p:childTnLst>
                                </p:cTn>
                              </p:par>
                            </p:childTnLst>
                          </p:cTn>
                        </p:par>
                      </p:childTnLst>
                    </p:cTn>
                  </p:par>
                  <p:par>
                    <p:cTn id="499" fill="hold">
                      <p:stCondLst>
                        <p:cond delay="indefinite"/>
                      </p:stCondLst>
                      <p:childTnLst>
                        <p:par>
                          <p:cTn id="500" fill="hold">
                            <p:stCondLst>
                              <p:cond delay="0"/>
                            </p:stCondLst>
                            <p:childTnLst>
                              <p:par>
                                <p:cTn id="501" presetID="47" presetClass="entr" presetSubtype="0" fill="hold" nodeType="clickEffect">
                                  <p:stCondLst>
                                    <p:cond delay="0"/>
                                  </p:stCondLst>
                                  <p:childTnLst>
                                    <p:set>
                                      <p:cBhvr>
                                        <p:cTn id="502" dur="1" fill="hold">
                                          <p:stCondLst>
                                            <p:cond delay="0"/>
                                          </p:stCondLst>
                                        </p:cTn>
                                        <p:tgtEl>
                                          <p:spTgt spid="210"/>
                                        </p:tgtEl>
                                        <p:attrNameLst>
                                          <p:attrName>style.visibility</p:attrName>
                                        </p:attrNameLst>
                                      </p:cBhvr>
                                      <p:to>
                                        <p:strVal val="visible"/>
                                      </p:to>
                                    </p:set>
                                    <p:animEffect transition="in" filter="fade">
                                      <p:cBhvr>
                                        <p:cTn id="503" dur="1000"/>
                                        <p:tgtEl>
                                          <p:spTgt spid="210"/>
                                        </p:tgtEl>
                                      </p:cBhvr>
                                    </p:animEffect>
                                    <p:anim calcmode="lin" valueType="num">
                                      <p:cBhvr>
                                        <p:cTn id="504" dur="1000" fill="hold"/>
                                        <p:tgtEl>
                                          <p:spTgt spid="210"/>
                                        </p:tgtEl>
                                        <p:attrNameLst>
                                          <p:attrName>ppt_x</p:attrName>
                                        </p:attrNameLst>
                                      </p:cBhvr>
                                      <p:tavLst>
                                        <p:tav tm="0">
                                          <p:val>
                                            <p:strVal val="#ppt_x"/>
                                          </p:val>
                                        </p:tav>
                                        <p:tav tm="100000">
                                          <p:val>
                                            <p:strVal val="#ppt_x"/>
                                          </p:val>
                                        </p:tav>
                                      </p:tavLst>
                                    </p:anim>
                                    <p:anim calcmode="lin" valueType="num">
                                      <p:cBhvr>
                                        <p:cTn id="505" dur="1000" fill="hold"/>
                                        <p:tgtEl>
                                          <p:spTgt spid="210"/>
                                        </p:tgtEl>
                                        <p:attrNameLst>
                                          <p:attrName>ppt_y</p:attrName>
                                        </p:attrNameLst>
                                      </p:cBhvr>
                                      <p:tavLst>
                                        <p:tav tm="0">
                                          <p:val>
                                            <p:strVal val="#ppt_y-.1"/>
                                          </p:val>
                                        </p:tav>
                                        <p:tav tm="100000">
                                          <p:val>
                                            <p:strVal val="#ppt_y"/>
                                          </p:val>
                                        </p:tav>
                                      </p:tavLst>
                                    </p:anim>
                                  </p:childTnLst>
                                </p:cTn>
                              </p:par>
                              <p:par>
                                <p:cTn id="506" presetID="47" presetClass="entr" presetSubtype="0" fill="hold" nodeType="withEffect">
                                  <p:stCondLst>
                                    <p:cond delay="0"/>
                                  </p:stCondLst>
                                  <p:childTnLst>
                                    <p:set>
                                      <p:cBhvr>
                                        <p:cTn id="507" dur="1" fill="hold">
                                          <p:stCondLst>
                                            <p:cond delay="0"/>
                                          </p:stCondLst>
                                        </p:cTn>
                                        <p:tgtEl>
                                          <p:spTgt spid="211"/>
                                        </p:tgtEl>
                                        <p:attrNameLst>
                                          <p:attrName>style.visibility</p:attrName>
                                        </p:attrNameLst>
                                      </p:cBhvr>
                                      <p:to>
                                        <p:strVal val="visible"/>
                                      </p:to>
                                    </p:set>
                                    <p:animEffect transition="in" filter="fade">
                                      <p:cBhvr>
                                        <p:cTn id="508" dur="1000"/>
                                        <p:tgtEl>
                                          <p:spTgt spid="211"/>
                                        </p:tgtEl>
                                      </p:cBhvr>
                                    </p:animEffect>
                                    <p:anim calcmode="lin" valueType="num">
                                      <p:cBhvr>
                                        <p:cTn id="509" dur="1000" fill="hold"/>
                                        <p:tgtEl>
                                          <p:spTgt spid="211"/>
                                        </p:tgtEl>
                                        <p:attrNameLst>
                                          <p:attrName>ppt_x</p:attrName>
                                        </p:attrNameLst>
                                      </p:cBhvr>
                                      <p:tavLst>
                                        <p:tav tm="0">
                                          <p:val>
                                            <p:strVal val="#ppt_x"/>
                                          </p:val>
                                        </p:tav>
                                        <p:tav tm="100000">
                                          <p:val>
                                            <p:strVal val="#ppt_x"/>
                                          </p:val>
                                        </p:tav>
                                      </p:tavLst>
                                    </p:anim>
                                    <p:anim calcmode="lin" valueType="num">
                                      <p:cBhvr>
                                        <p:cTn id="510" dur="1000" fill="hold"/>
                                        <p:tgtEl>
                                          <p:spTgt spid="211"/>
                                        </p:tgtEl>
                                        <p:attrNameLst>
                                          <p:attrName>ppt_y</p:attrName>
                                        </p:attrNameLst>
                                      </p:cBhvr>
                                      <p:tavLst>
                                        <p:tav tm="0">
                                          <p:val>
                                            <p:strVal val="#ppt_y-.1"/>
                                          </p:val>
                                        </p:tav>
                                        <p:tav tm="100000">
                                          <p:val>
                                            <p:strVal val="#ppt_y"/>
                                          </p:val>
                                        </p:tav>
                                      </p:tavLst>
                                    </p:anim>
                                  </p:childTnLst>
                                </p:cTn>
                              </p:par>
                              <p:par>
                                <p:cTn id="511" presetID="47" presetClass="entr" presetSubtype="0" fill="hold" nodeType="withEffect">
                                  <p:stCondLst>
                                    <p:cond delay="0"/>
                                  </p:stCondLst>
                                  <p:childTnLst>
                                    <p:set>
                                      <p:cBhvr>
                                        <p:cTn id="512" dur="1" fill="hold">
                                          <p:stCondLst>
                                            <p:cond delay="0"/>
                                          </p:stCondLst>
                                        </p:cTn>
                                        <p:tgtEl>
                                          <p:spTgt spid="207"/>
                                        </p:tgtEl>
                                        <p:attrNameLst>
                                          <p:attrName>style.visibility</p:attrName>
                                        </p:attrNameLst>
                                      </p:cBhvr>
                                      <p:to>
                                        <p:strVal val="visible"/>
                                      </p:to>
                                    </p:set>
                                    <p:animEffect transition="in" filter="fade">
                                      <p:cBhvr>
                                        <p:cTn id="513" dur="1000"/>
                                        <p:tgtEl>
                                          <p:spTgt spid="207"/>
                                        </p:tgtEl>
                                      </p:cBhvr>
                                    </p:animEffect>
                                    <p:anim calcmode="lin" valueType="num">
                                      <p:cBhvr>
                                        <p:cTn id="514" dur="1000" fill="hold"/>
                                        <p:tgtEl>
                                          <p:spTgt spid="207"/>
                                        </p:tgtEl>
                                        <p:attrNameLst>
                                          <p:attrName>ppt_x</p:attrName>
                                        </p:attrNameLst>
                                      </p:cBhvr>
                                      <p:tavLst>
                                        <p:tav tm="0">
                                          <p:val>
                                            <p:strVal val="#ppt_x"/>
                                          </p:val>
                                        </p:tav>
                                        <p:tav tm="100000">
                                          <p:val>
                                            <p:strVal val="#ppt_x"/>
                                          </p:val>
                                        </p:tav>
                                      </p:tavLst>
                                    </p:anim>
                                    <p:anim calcmode="lin" valueType="num">
                                      <p:cBhvr>
                                        <p:cTn id="515" dur="1000" fill="hold"/>
                                        <p:tgtEl>
                                          <p:spTgt spid="207"/>
                                        </p:tgtEl>
                                        <p:attrNameLst>
                                          <p:attrName>ppt_y</p:attrName>
                                        </p:attrNameLst>
                                      </p:cBhvr>
                                      <p:tavLst>
                                        <p:tav tm="0">
                                          <p:val>
                                            <p:strVal val="#ppt_y-.1"/>
                                          </p:val>
                                        </p:tav>
                                        <p:tav tm="100000">
                                          <p:val>
                                            <p:strVal val="#ppt_y"/>
                                          </p:val>
                                        </p:tav>
                                      </p:tavLst>
                                    </p:anim>
                                  </p:childTnLst>
                                </p:cTn>
                              </p:par>
                              <p:par>
                                <p:cTn id="516" presetID="47" presetClass="entr" presetSubtype="0" fill="hold" nodeType="withEffect">
                                  <p:stCondLst>
                                    <p:cond delay="0"/>
                                  </p:stCondLst>
                                  <p:childTnLst>
                                    <p:set>
                                      <p:cBhvr>
                                        <p:cTn id="517" dur="1" fill="hold">
                                          <p:stCondLst>
                                            <p:cond delay="0"/>
                                          </p:stCondLst>
                                        </p:cTn>
                                        <p:tgtEl>
                                          <p:spTgt spid="208"/>
                                        </p:tgtEl>
                                        <p:attrNameLst>
                                          <p:attrName>style.visibility</p:attrName>
                                        </p:attrNameLst>
                                      </p:cBhvr>
                                      <p:to>
                                        <p:strVal val="visible"/>
                                      </p:to>
                                    </p:set>
                                    <p:animEffect transition="in" filter="fade">
                                      <p:cBhvr>
                                        <p:cTn id="518" dur="1000"/>
                                        <p:tgtEl>
                                          <p:spTgt spid="208"/>
                                        </p:tgtEl>
                                      </p:cBhvr>
                                    </p:animEffect>
                                    <p:anim calcmode="lin" valueType="num">
                                      <p:cBhvr>
                                        <p:cTn id="519" dur="1000" fill="hold"/>
                                        <p:tgtEl>
                                          <p:spTgt spid="208"/>
                                        </p:tgtEl>
                                        <p:attrNameLst>
                                          <p:attrName>ppt_x</p:attrName>
                                        </p:attrNameLst>
                                      </p:cBhvr>
                                      <p:tavLst>
                                        <p:tav tm="0">
                                          <p:val>
                                            <p:strVal val="#ppt_x"/>
                                          </p:val>
                                        </p:tav>
                                        <p:tav tm="100000">
                                          <p:val>
                                            <p:strVal val="#ppt_x"/>
                                          </p:val>
                                        </p:tav>
                                      </p:tavLst>
                                    </p:anim>
                                    <p:anim calcmode="lin" valueType="num">
                                      <p:cBhvr>
                                        <p:cTn id="520" dur="1000" fill="hold"/>
                                        <p:tgtEl>
                                          <p:spTgt spid="208"/>
                                        </p:tgtEl>
                                        <p:attrNameLst>
                                          <p:attrName>ppt_y</p:attrName>
                                        </p:attrNameLst>
                                      </p:cBhvr>
                                      <p:tavLst>
                                        <p:tav tm="0">
                                          <p:val>
                                            <p:strVal val="#ppt_y-.1"/>
                                          </p:val>
                                        </p:tav>
                                        <p:tav tm="100000">
                                          <p:val>
                                            <p:strVal val="#ppt_y"/>
                                          </p:val>
                                        </p:tav>
                                      </p:tavLst>
                                    </p:anim>
                                  </p:childTnLst>
                                </p:cTn>
                              </p:par>
                              <p:par>
                                <p:cTn id="521" presetID="47" presetClass="entr" presetSubtype="0" fill="hold" nodeType="withEffect">
                                  <p:stCondLst>
                                    <p:cond delay="0"/>
                                  </p:stCondLst>
                                  <p:childTnLst>
                                    <p:set>
                                      <p:cBhvr>
                                        <p:cTn id="522" dur="1" fill="hold">
                                          <p:stCondLst>
                                            <p:cond delay="0"/>
                                          </p:stCondLst>
                                        </p:cTn>
                                        <p:tgtEl>
                                          <p:spTgt spid="209"/>
                                        </p:tgtEl>
                                        <p:attrNameLst>
                                          <p:attrName>style.visibility</p:attrName>
                                        </p:attrNameLst>
                                      </p:cBhvr>
                                      <p:to>
                                        <p:strVal val="visible"/>
                                      </p:to>
                                    </p:set>
                                    <p:animEffect transition="in" filter="fade">
                                      <p:cBhvr>
                                        <p:cTn id="523" dur="1000"/>
                                        <p:tgtEl>
                                          <p:spTgt spid="209"/>
                                        </p:tgtEl>
                                      </p:cBhvr>
                                    </p:animEffect>
                                    <p:anim calcmode="lin" valueType="num">
                                      <p:cBhvr>
                                        <p:cTn id="524" dur="1000" fill="hold"/>
                                        <p:tgtEl>
                                          <p:spTgt spid="209"/>
                                        </p:tgtEl>
                                        <p:attrNameLst>
                                          <p:attrName>ppt_x</p:attrName>
                                        </p:attrNameLst>
                                      </p:cBhvr>
                                      <p:tavLst>
                                        <p:tav tm="0">
                                          <p:val>
                                            <p:strVal val="#ppt_x"/>
                                          </p:val>
                                        </p:tav>
                                        <p:tav tm="100000">
                                          <p:val>
                                            <p:strVal val="#ppt_x"/>
                                          </p:val>
                                        </p:tav>
                                      </p:tavLst>
                                    </p:anim>
                                    <p:anim calcmode="lin" valueType="num">
                                      <p:cBhvr>
                                        <p:cTn id="525" dur="1000" fill="hold"/>
                                        <p:tgtEl>
                                          <p:spTgt spid="209"/>
                                        </p:tgtEl>
                                        <p:attrNameLst>
                                          <p:attrName>ppt_y</p:attrName>
                                        </p:attrNameLst>
                                      </p:cBhvr>
                                      <p:tavLst>
                                        <p:tav tm="0">
                                          <p:val>
                                            <p:strVal val="#ppt_y-.1"/>
                                          </p:val>
                                        </p:tav>
                                        <p:tav tm="100000">
                                          <p:val>
                                            <p:strVal val="#ppt_y"/>
                                          </p:val>
                                        </p:tav>
                                      </p:tavLst>
                                    </p:anim>
                                  </p:childTnLst>
                                </p:cTn>
                              </p:par>
                              <p:par>
                                <p:cTn id="526" presetID="47" presetClass="entr" presetSubtype="0" fill="hold" nodeType="withEffect">
                                  <p:stCondLst>
                                    <p:cond delay="0"/>
                                  </p:stCondLst>
                                  <p:childTnLst>
                                    <p:set>
                                      <p:cBhvr>
                                        <p:cTn id="527" dur="1" fill="hold">
                                          <p:stCondLst>
                                            <p:cond delay="0"/>
                                          </p:stCondLst>
                                        </p:cTn>
                                        <p:tgtEl>
                                          <p:spTgt spid="247"/>
                                        </p:tgtEl>
                                        <p:attrNameLst>
                                          <p:attrName>style.visibility</p:attrName>
                                        </p:attrNameLst>
                                      </p:cBhvr>
                                      <p:to>
                                        <p:strVal val="visible"/>
                                      </p:to>
                                    </p:set>
                                    <p:animEffect transition="in" filter="fade">
                                      <p:cBhvr>
                                        <p:cTn id="528" dur="1000"/>
                                        <p:tgtEl>
                                          <p:spTgt spid="247"/>
                                        </p:tgtEl>
                                      </p:cBhvr>
                                    </p:animEffect>
                                    <p:anim calcmode="lin" valueType="num">
                                      <p:cBhvr>
                                        <p:cTn id="529" dur="1000" fill="hold"/>
                                        <p:tgtEl>
                                          <p:spTgt spid="247"/>
                                        </p:tgtEl>
                                        <p:attrNameLst>
                                          <p:attrName>ppt_x</p:attrName>
                                        </p:attrNameLst>
                                      </p:cBhvr>
                                      <p:tavLst>
                                        <p:tav tm="0">
                                          <p:val>
                                            <p:strVal val="#ppt_x"/>
                                          </p:val>
                                        </p:tav>
                                        <p:tav tm="100000">
                                          <p:val>
                                            <p:strVal val="#ppt_x"/>
                                          </p:val>
                                        </p:tav>
                                      </p:tavLst>
                                    </p:anim>
                                    <p:anim calcmode="lin" valueType="num">
                                      <p:cBhvr>
                                        <p:cTn id="530" dur="1000" fill="hold"/>
                                        <p:tgtEl>
                                          <p:spTgt spid="247"/>
                                        </p:tgtEl>
                                        <p:attrNameLst>
                                          <p:attrName>ppt_y</p:attrName>
                                        </p:attrNameLst>
                                      </p:cBhvr>
                                      <p:tavLst>
                                        <p:tav tm="0">
                                          <p:val>
                                            <p:strVal val="#ppt_y-.1"/>
                                          </p:val>
                                        </p:tav>
                                        <p:tav tm="100000">
                                          <p:val>
                                            <p:strVal val="#ppt_y"/>
                                          </p:val>
                                        </p:tav>
                                      </p:tavLst>
                                    </p:anim>
                                  </p:childTnLst>
                                </p:cTn>
                              </p:par>
                              <p:par>
                                <p:cTn id="531" presetID="47" presetClass="entr" presetSubtype="0" fill="hold" nodeType="withEffect">
                                  <p:stCondLst>
                                    <p:cond delay="0"/>
                                  </p:stCondLst>
                                  <p:childTnLst>
                                    <p:set>
                                      <p:cBhvr>
                                        <p:cTn id="532" dur="1" fill="hold">
                                          <p:stCondLst>
                                            <p:cond delay="0"/>
                                          </p:stCondLst>
                                        </p:cTn>
                                        <p:tgtEl>
                                          <p:spTgt spid="248"/>
                                        </p:tgtEl>
                                        <p:attrNameLst>
                                          <p:attrName>style.visibility</p:attrName>
                                        </p:attrNameLst>
                                      </p:cBhvr>
                                      <p:to>
                                        <p:strVal val="visible"/>
                                      </p:to>
                                    </p:set>
                                    <p:animEffect transition="in" filter="fade">
                                      <p:cBhvr>
                                        <p:cTn id="533" dur="1000"/>
                                        <p:tgtEl>
                                          <p:spTgt spid="248"/>
                                        </p:tgtEl>
                                      </p:cBhvr>
                                    </p:animEffect>
                                    <p:anim calcmode="lin" valueType="num">
                                      <p:cBhvr>
                                        <p:cTn id="534" dur="1000" fill="hold"/>
                                        <p:tgtEl>
                                          <p:spTgt spid="248"/>
                                        </p:tgtEl>
                                        <p:attrNameLst>
                                          <p:attrName>ppt_x</p:attrName>
                                        </p:attrNameLst>
                                      </p:cBhvr>
                                      <p:tavLst>
                                        <p:tav tm="0">
                                          <p:val>
                                            <p:strVal val="#ppt_x"/>
                                          </p:val>
                                        </p:tav>
                                        <p:tav tm="100000">
                                          <p:val>
                                            <p:strVal val="#ppt_x"/>
                                          </p:val>
                                        </p:tav>
                                      </p:tavLst>
                                    </p:anim>
                                    <p:anim calcmode="lin" valueType="num">
                                      <p:cBhvr>
                                        <p:cTn id="535" dur="1000" fill="hold"/>
                                        <p:tgtEl>
                                          <p:spTgt spid="248"/>
                                        </p:tgtEl>
                                        <p:attrNameLst>
                                          <p:attrName>ppt_y</p:attrName>
                                        </p:attrNameLst>
                                      </p:cBhvr>
                                      <p:tavLst>
                                        <p:tav tm="0">
                                          <p:val>
                                            <p:strVal val="#ppt_y-.1"/>
                                          </p:val>
                                        </p:tav>
                                        <p:tav tm="100000">
                                          <p:val>
                                            <p:strVal val="#ppt_y"/>
                                          </p:val>
                                        </p:tav>
                                      </p:tavLst>
                                    </p:anim>
                                  </p:childTnLst>
                                </p:cTn>
                              </p:par>
                            </p:childTnLst>
                          </p:cTn>
                        </p:par>
                      </p:childTnLst>
                    </p:cTn>
                  </p:par>
                  <p:par>
                    <p:cTn id="536" fill="hold">
                      <p:stCondLst>
                        <p:cond delay="indefinite"/>
                      </p:stCondLst>
                      <p:childTnLst>
                        <p:par>
                          <p:cTn id="537" fill="hold">
                            <p:stCondLst>
                              <p:cond delay="0"/>
                            </p:stCondLst>
                            <p:childTnLst>
                              <p:par>
                                <p:cTn id="538" presetID="10" presetClass="entr" presetSubtype="0" fill="hold" nodeType="clickEffect">
                                  <p:stCondLst>
                                    <p:cond delay="0"/>
                                  </p:stCondLst>
                                  <p:childTnLst>
                                    <p:set>
                                      <p:cBhvr>
                                        <p:cTn id="539" dur="1" fill="hold">
                                          <p:stCondLst>
                                            <p:cond delay="0"/>
                                          </p:stCondLst>
                                        </p:cTn>
                                        <p:tgtEl>
                                          <p:spTgt spid="249"/>
                                        </p:tgtEl>
                                        <p:attrNameLst>
                                          <p:attrName>style.visibility</p:attrName>
                                        </p:attrNameLst>
                                      </p:cBhvr>
                                      <p:to>
                                        <p:strVal val="visible"/>
                                      </p:to>
                                    </p:set>
                                    <p:animEffect transition="in" filter="fade">
                                      <p:cBhvr>
                                        <p:cTn id="540" dur="2000"/>
                                        <p:tgtEl>
                                          <p:spTgt spid="249"/>
                                        </p:tgtEl>
                                      </p:cBhvr>
                                    </p:animEffect>
                                  </p:childTnLst>
                                </p:cTn>
                              </p:par>
                              <p:par>
                                <p:cTn id="541" presetID="10" presetClass="entr" presetSubtype="0" fill="hold" nodeType="withEffect">
                                  <p:stCondLst>
                                    <p:cond delay="0"/>
                                  </p:stCondLst>
                                  <p:childTnLst>
                                    <p:set>
                                      <p:cBhvr>
                                        <p:cTn id="542" dur="1" fill="hold">
                                          <p:stCondLst>
                                            <p:cond delay="0"/>
                                          </p:stCondLst>
                                        </p:cTn>
                                        <p:tgtEl>
                                          <p:spTgt spid="250"/>
                                        </p:tgtEl>
                                        <p:attrNameLst>
                                          <p:attrName>style.visibility</p:attrName>
                                        </p:attrNameLst>
                                      </p:cBhvr>
                                      <p:to>
                                        <p:strVal val="visible"/>
                                      </p:to>
                                    </p:set>
                                    <p:animEffect transition="in" filter="fade">
                                      <p:cBhvr>
                                        <p:cTn id="543" dur="2000"/>
                                        <p:tgtEl>
                                          <p:spTgt spid="250"/>
                                        </p:tgtEl>
                                      </p:cBhvr>
                                    </p:animEffect>
                                  </p:childTnLst>
                                </p:cTn>
                              </p:par>
                              <p:par>
                                <p:cTn id="544" presetID="10" presetClass="entr" presetSubtype="0" fill="hold" grpId="0" nodeType="withEffect">
                                  <p:stCondLst>
                                    <p:cond delay="0"/>
                                  </p:stCondLst>
                                  <p:childTnLst>
                                    <p:set>
                                      <p:cBhvr>
                                        <p:cTn id="545" dur="1" fill="hold">
                                          <p:stCondLst>
                                            <p:cond delay="0"/>
                                          </p:stCondLst>
                                        </p:cTn>
                                        <p:tgtEl>
                                          <p:spTgt spid="252"/>
                                        </p:tgtEl>
                                        <p:attrNameLst>
                                          <p:attrName>style.visibility</p:attrName>
                                        </p:attrNameLst>
                                      </p:cBhvr>
                                      <p:to>
                                        <p:strVal val="visible"/>
                                      </p:to>
                                    </p:set>
                                    <p:animEffect transition="in" filter="fade">
                                      <p:cBhvr>
                                        <p:cTn id="546" dur="2000"/>
                                        <p:tgtEl>
                                          <p:spTgt spid="252"/>
                                        </p:tgtEl>
                                      </p:cBhvr>
                                    </p:animEffect>
                                  </p:childTnLst>
                                </p:cTn>
                              </p:par>
                              <p:par>
                                <p:cTn id="547" presetID="10" presetClass="entr" presetSubtype="0" fill="hold" nodeType="withEffect">
                                  <p:stCondLst>
                                    <p:cond delay="0"/>
                                  </p:stCondLst>
                                  <p:childTnLst>
                                    <p:set>
                                      <p:cBhvr>
                                        <p:cTn id="548" dur="1" fill="hold">
                                          <p:stCondLst>
                                            <p:cond delay="0"/>
                                          </p:stCondLst>
                                        </p:cTn>
                                        <p:tgtEl>
                                          <p:spTgt spid="251"/>
                                        </p:tgtEl>
                                        <p:attrNameLst>
                                          <p:attrName>style.visibility</p:attrName>
                                        </p:attrNameLst>
                                      </p:cBhvr>
                                      <p:to>
                                        <p:strVal val="visible"/>
                                      </p:to>
                                    </p:set>
                                    <p:animEffect transition="in" filter="fade">
                                      <p:cBhvr>
                                        <p:cTn id="549" dur="2000"/>
                                        <p:tgtEl>
                                          <p:spTgt spid="251"/>
                                        </p:tgtEl>
                                      </p:cBhvr>
                                    </p:animEffect>
                                  </p:childTnLst>
                                </p:cTn>
                              </p:par>
                            </p:childTnLst>
                          </p:cTn>
                        </p:par>
                      </p:childTnLst>
                    </p:cTn>
                  </p:par>
                  <p:par>
                    <p:cTn id="550" fill="hold">
                      <p:stCondLst>
                        <p:cond delay="indefinite"/>
                      </p:stCondLst>
                      <p:childTnLst>
                        <p:par>
                          <p:cTn id="551" fill="hold">
                            <p:stCondLst>
                              <p:cond delay="0"/>
                            </p:stCondLst>
                            <p:childTnLst>
                              <p:par>
                                <p:cTn id="552" presetID="10" presetClass="exit" presetSubtype="0" fill="hold" grpId="1" nodeType="clickEffect">
                                  <p:stCondLst>
                                    <p:cond delay="0"/>
                                  </p:stCondLst>
                                  <p:childTnLst>
                                    <p:animEffect transition="out" filter="fade">
                                      <p:cBhvr>
                                        <p:cTn id="553" dur="2000"/>
                                        <p:tgtEl>
                                          <p:spTgt spid="252"/>
                                        </p:tgtEl>
                                      </p:cBhvr>
                                    </p:animEffect>
                                    <p:set>
                                      <p:cBhvr>
                                        <p:cTn id="554" dur="1" fill="hold">
                                          <p:stCondLst>
                                            <p:cond delay="1999"/>
                                          </p:stCondLst>
                                        </p:cTn>
                                        <p:tgtEl>
                                          <p:spTgt spid="252"/>
                                        </p:tgtEl>
                                        <p:attrNameLst>
                                          <p:attrName>style.visibility</p:attrName>
                                        </p:attrNameLst>
                                      </p:cBhvr>
                                      <p:to>
                                        <p:strVal val="hidden"/>
                                      </p:to>
                                    </p:set>
                                  </p:childTnLst>
                                </p:cTn>
                              </p:par>
                              <p:par>
                                <p:cTn id="555" presetID="10" presetClass="exit" presetSubtype="0" fill="hold" nodeType="withEffect">
                                  <p:stCondLst>
                                    <p:cond delay="0"/>
                                  </p:stCondLst>
                                  <p:childTnLst>
                                    <p:animEffect transition="out" filter="fade">
                                      <p:cBhvr>
                                        <p:cTn id="556" dur="2000"/>
                                        <p:tgtEl>
                                          <p:spTgt spid="251"/>
                                        </p:tgtEl>
                                      </p:cBhvr>
                                    </p:animEffect>
                                    <p:set>
                                      <p:cBhvr>
                                        <p:cTn id="557" dur="1" fill="hold">
                                          <p:stCondLst>
                                            <p:cond delay="1999"/>
                                          </p:stCondLst>
                                        </p:cTn>
                                        <p:tgtEl>
                                          <p:spTgt spid="251"/>
                                        </p:tgtEl>
                                        <p:attrNameLst>
                                          <p:attrName>style.visibility</p:attrName>
                                        </p:attrNameLst>
                                      </p:cBhvr>
                                      <p:to>
                                        <p:strVal val="hidden"/>
                                      </p:to>
                                    </p:set>
                                  </p:childTnLst>
                                </p:cTn>
                              </p:par>
                              <p:par>
                                <p:cTn id="558" presetID="10" presetClass="exit" presetSubtype="0" fill="hold" nodeType="withEffect">
                                  <p:stCondLst>
                                    <p:cond delay="0"/>
                                  </p:stCondLst>
                                  <p:childTnLst>
                                    <p:animEffect transition="out" filter="fade">
                                      <p:cBhvr>
                                        <p:cTn id="559" dur="2000"/>
                                        <p:tgtEl>
                                          <p:spTgt spid="249"/>
                                        </p:tgtEl>
                                      </p:cBhvr>
                                    </p:animEffect>
                                    <p:set>
                                      <p:cBhvr>
                                        <p:cTn id="560" dur="1" fill="hold">
                                          <p:stCondLst>
                                            <p:cond delay="1999"/>
                                          </p:stCondLst>
                                        </p:cTn>
                                        <p:tgtEl>
                                          <p:spTgt spid="249"/>
                                        </p:tgtEl>
                                        <p:attrNameLst>
                                          <p:attrName>style.visibility</p:attrName>
                                        </p:attrNameLst>
                                      </p:cBhvr>
                                      <p:to>
                                        <p:strVal val="hidden"/>
                                      </p:to>
                                    </p:set>
                                  </p:childTnLst>
                                </p:cTn>
                              </p:par>
                              <p:par>
                                <p:cTn id="561" presetID="10" presetClass="exit" presetSubtype="0" fill="hold" nodeType="withEffect">
                                  <p:stCondLst>
                                    <p:cond delay="0"/>
                                  </p:stCondLst>
                                  <p:childTnLst>
                                    <p:animEffect transition="out" filter="fade">
                                      <p:cBhvr>
                                        <p:cTn id="562" dur="2000"/>
                                        <p:tgtEl>
                                          <p:spTgt spid="250"/>
                                        </p:tgtEl>
                                      </p:cBhvr>
                                    </p:animEffect>
                                    <p:set>
                                      <p:cBhvr>
                                        <p:cTn id="563" dur="1" fill="hold">
                                          <p:stCondLst>
                                            <p:cond delay="1999"/>
                                          </p:stCondLst>
                                        </p:cTn>
                                        <p:tgtEl>
                                          <p:spTgt spid="250"/>
                                        </p:tgtEl>
                                        <p:attrNameLst>
                                          <p:attrName>style.visibility</p:attrName>
                                        </p:attrNameLst>
                                      </p:cBhvr>
                                      <p:to>
                                        <p:strVal val="hidden"/>
                                      </p:to>
                                    </p:set>
                                  </p:childTnLst>
                                </p:cTn>
                              </p:par>
                            </p:childTnLst>
                          </p:cTn>
                        </p:par>
                      </p:childTnLst>
                    </p:cTn>
                  </p:par>
                  <p:par>
                    <p:cTn id="564" fill="hold">
                      <p:stCondLst>
                        <p:cond delay="indefinite"/>
                      </p:stCondLst>
                      <p:childTnLst>
                        <p:par>
                          <p:cTn id="565" fill="hold">
                            <p:stCondLst>
                              <p:cond delay="0"/>
                            </p:stCondLst>
                            <p:childTnLst>
                              <p:par>
                                <p:cTn id="566" presetID="47" presetClass="entr" presetSubtype="0" fill="hold" grpId="0" nodeType="clickEffect">
                                  <p:stCondLst>
                                    <p:cond delay="0"/>
                                  </p:stCondLst>
                                  <p:childTnLst>
                                    <p:set>
                                      <p:cBhvr>
                                        <p:cTn id="567" dur="1" fill="hold">
                                          <p:stCondLst>
                                            <p:cond delay="0"/>
                                          </p:stCondLst>
                                        </p:cTn>
                                        <p:tgtEl>
                                          <p:spTgt spid="150"/>
                                        </p:tgtEl>
                                        <p:attrNameLst>
                                          <p:attrName>style.visibility</p:attrName>
                                        </p:attrNameLst>
                                      </p:cBhvr>
                                      <p:to>
                                        <p:strVal val="visible"/>
                                      </p:to>
                                    </p:set>
                                    <p:animEffect transition="in" filter="fade">
                                      <p:cBhvr>
                                        <p:cTn id="568" dur="1000"/>
                                        <p:tgtEl>
                                          <p:spTgt spid="150"/>
                                        </p:tgtEl>
                                      </p:cBhvr>
                                    </p:animEffect>
                                    <p:anim calcmode="lin" valueType="num">
                                      <p:cBhvr>
                                        <p:cTn id="569" dur="1000" fill="hold"/>
                                        <p:tgtEl>
                                          <p:spTgt spid="150"/>
                                        </p:tgtEl>
                                        <p:attrNameLst>
                                          <p:attrName>ppt_x</p:attrName>
                                        </p:attrNameLst>
                                      </p:cBhvr>
                                      <p:tavLst>
                                        <p:tav tm="0">
                                          <p:val>
                                            <p:strVal val="#ppt_x"/>
                                          </p:val>
                                        </p:tav>
                                        <p:tav tm="100000">
                                          <p:val>
                                            <p:strVal val="#ppt_x"/>
                                          </p:val>
                                        </p:tav>
                                      </p:tavLst>
                                    </p:anim>
                                    <p:anim calcmode="lin" valueType="num">
                                      <p:cBhvr>
                                        <p:cTn id="570"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571" fill="hold">
                      <p:stCondLst>
                        <p:cond delay="indefinite"/>
                      </p:stCondLst>
                      <p:childTnLst>
                        <p:par>
                          <p:cTn id="572" fill="hold">
                            <p:stCondLst>
                              <p:cond delay="0"/>
                            </p:stCondLst>
                            <p:childTnLst>
                              <p:par>
                                <p:cTn id="573" presetID="10" presetClass="entr" presetSubtype="0" fill="hold" grpId="0" nodeType="clickEffect">
                                  <p:stCondLst>
                                    <p:cond delay="0"/>
                                  </p:stCondLst>
                                  <p:childTnLst>
                                    <p:set>
                                      <p:cBhvr>
                                        <p:cTn id="574" dur="1" fill="hold">
                                          <p:stCondLst>
                                            <p:cond delay="0"/>
                                          </p:stCondLst>
                                        </p:cTn>
                                        <p:tgtEl>
                                          <p:spTgt spid="253"/>
                                        </p:tgtEl>
                                        <p:attrNameLst>
                                          <p:attrName>style.visibility</p:attrName>
                                        </p:attrNameLst>
                                      </p:cBhvr>
                                      <p:to>
                                        <p:strVal val="visible"/>
                                      </p:to>
                                    </p:set>
                                    <p:animEffect transition="in" filter="fade">
                                      <p:cBhvr>
                                        <p:cTn id="575" dur="2000"/>
                                        <p:tgtEl>
                                          <p:spTgt spid="253"/>
                                        </p:tgtEl>
                                      </p:cBhvr>
                                    </p:animEffect>
                                  </p:childTnLst>
                                </p:cTn>
                              </p:par>
                              <p:par>
                                <p:cTn id="576" presetID="10" presetClass="entr" presetSubtype="0" fill="hold" nodeType="withEffect">
                                  <p:stCondLst>
                                    <p:cond delay="0"/>
                                  </p:stCondLst>
                                  <p:childTnLst>
                                    <p:set>
                                      <p:cBhvr>
                                        <p:cTn id="577" dur="1" fill="hold">
                                          <p:stCondLst>
                                            <p:cond delay="0"/>
                                          </p:stCondLst>
                                        </p:cTn>
                                        <p:tgtEl>
                                          <p:spTgt spid="259"/>
                                        </p:tgtEl>
                                        <p:attrNameLst>
                                          <p:attrName>style.visibility</p:attrName>
                                        </p:attrNameLst>
                                      </p:cBhvr>
                                      <p:to>
                                        <p:strVal val="visible"/>
                                      </p:to>
                                    </p:set>
                                    <p:animEffect transition="in" filter="fade">
                                      <p:cBhvr>
                                        <p:cTn id="578" dur="2000"/>
                                        <p:tgtEl>
                                          <p:spTgt spid="259"/>
                                        </p:tgtEl>
                                      </p:cBhvr>
                                    </p:animEffect>
                                  </p:childTnLst>
                                </p:cTn>
                              </p:par>
                            </p:childTnLst>
                          </p:cTn>
                        </p:par>
                      </p:childTnLst>
                    </p:cTn>
                  </p:par>
                  <p:par>
                    <p:cTn id="579" fill="hold">
                      <p:stCondLst>
                        <p:cond delay="indefinite"/>
                      </p:stCondLst>
                      <p:childTnLst>
                        <p:par>
                          <p:cTn id="580" fill="hold">
                            <p:stCondLst>
                              <p:cond delay="0"/>
                            </p:stCondLst>
                            <p:childTnLst>
                              <p:par>
                                <p:cTn id="581" presetID="10" presetClass="exit" presetSubtype="0" fill="hold" grpId="1" nodeType="clickEffect">
                                  <p:stCondLst>
                                    <p:cond delay="0"/>
                                  </p:stCondLst>
                                  <p:childTnLst>
                                    <p:animEffect transition="out" filter="fade">
                                      <p:cBhvr>
                                        <p:cTn id="582" dur="2000"/>
                                        <p:tgtEl>
                                          <p:spTgt spid="253"/>
                                        </p:tgtEl>
                                      </p:cBhvr>
                                    </p:animEffect>
                                    <p:set>
                                      <p:cBhvr>
                                        <p:cTn id="583" dur="1" fill="hold">
                                          <p:stCondLst>
                                            <p:cond delay="1999"/>
                                          </p:stCondLst>
                                        </p:cTn>
                                        <p:tgtEl>
                                          <p:spTgt spid="253"/>
                                        </p:tgtEl>
                                        <p:attrNameLst>
                                          <p:attrName>style.visibility</p:attrName>
                                        </p:attrNameLst>
                                      </p:cBhvr>
                                      <p:to>
                                        <p:strVal val="hidden"/>
                                      </p:to>
                                    </p:set>
                                  </p:childTnLst>
                                </p:cTn>
                              </p:par>
                              <p:par>
                                <p:cTn id="584" presetID="10" presetClass="exit" presetSubtype="0" fill="hold" nodeType="withEffect">
                                  <p:stCondLst>
                                    <p:cond delay="0"/>
                                  </p:stCondLst>
                                  <p:childTnLst>
                                    <p:animEffect transition="out" filter="fade">
                                      <p:cBhvr>
                                        <p:cTn id="585" dur="2000"/>
                                        <p:tgtEl>
                                          <p:spTgt spid="259"/>
                                        </p:tgtEl>
                                      </p:cBhvr>
                                    </p:animEffect>
                                    <p:set>
                                      <p:cBhvr>
                                        <p:cTn id="586" dur="1" fill="hold">
                                          <p:stCondLst>
                                            <p:cond delay="1999"/>
                                          </p:stCondLst>
                                        </p:cTn>
                                        <p:tgtEl>
                                          <p:spTgt spid="259"/>
                                        </p:tgtEl>
                                        <p:attrNameLst>
                                          <p:attrName>style.visibility</p:attrName>
                                        </p:attrNameLst>
                                      </p:cBhvr>
                                      <p:to>
                                        <p:strVal val="hidden"/>
                                      </p:to>
                                    </p:set>
                                  </p:childTnLst>
                                </p:cTn>
                              </p:par>
                            </p:childTnLst>
                          </p:cTn>
                        </p:par>
                      </p:childTnLst>
                    </p:cTn>
                  </p:par>
                  <p:par>
                    <p:cTn id="587" fill="hold">
                      <p:stCondLst>
                        <p:cond delay="indefinite"/>
                      </p:stCondLst>
                      <p:childTnLst>
                        <p:par>
                          <p:cTn id="588" fill="hold">
                            <p:stCondLst>
                              <p:cond delay="0"/>
                            </p:stCondLst>
                            <p:childTnLst>
                              <p:par>
                                <p:cTn id="589" presetID="47" presetClass="entr" presetSubtype="0" fill="hold" nodeType="clickEffect">
                                  <p:stCondLst>
                                    <p:cond delay="0"/>
                                  </p:stCondLst>
                                  <p:childTnLst>
                                    <p:set>
                                      <p:cBhvr>
                                        <p:cTn id="590" dur="1" fill="hold">
                                          <p:stCondLst>
                                            <p:cond delay="0"/>
                                          </p:stCondLst>
                                        </p:cTn>
                                        <p:tgtEl>
                                          <p:spTgt spid="212"/>
                                        </p:tgtEl>
                                        <p:attrNameLst>
                                          <p:attrName>style.visibility</p:attrName>
                                        </p:attrNameLst>
                                      </p:cBhvr>
                                      <p:to>
                                        <p:strVal val="visible"/>
                                      </p:to>
                                    </p:set>
                                    <p:animEffect transition="in" filter="fade">
                                      <p:cBhvr>
                                        <p:cTn id="591" dur="1000"/>
                                        <p:tgtEl>
                                          <p:spTgt spid="212"/>
                                        </p:tgtEl>
                                      </p:cBhvr>
                                    </p:animEffect>
                                    <p:anim calcmode="lin" valueType="num">
                                      <p:cBhvr>
                                        <p:cTn id="592" dur="1000" fill="hold"/>
                                        <p:tgtEl>
                                          <p:spTgt spid="212"/>
                                        </p:tgtEl>
                                        <p:attrNameLst>
                                          <p:attrName>ppt_x</p:attrName>
                                        </p:attrNameLst>
                                      </p:cBhvr>
                                      <p:tavLst>
                                        <p:tav tm="0">
                                          <p:val>
                                            <p:strVal val="#ppt_x"/>
                                          </p:val>
                                        </p:tav>
                                        <p:tav tm="100000">
                                          <p:val>
                                            <p:strVal val="#ppt_x"/>
                                          </p:val>
                                        </p:tav>
                                      </p:tavLst>
                                    </p:anim>
                                    <p:anim calcmode="lin" valueType="num">
                                      <p:cBhvr>
                                        <p:cTn id="593" dur="1000" fill="hold"/>
                                        <p:tgtEl>
                                          <p:spTgt spid="212"/>
                                        </p:tgtEl>
                                        <p:attrNameLst>
                                          <p:attrName>ppt_y</p:attrName>
                                        </p:attrNameLst>
                                      </p:cBhvr>
                                      <p:tavLst>
                                        <p:tav tm="0">
                                          <p:val>
                                            <p:strVal val="#ppt_y-.1"/>
                                          </p:val>
                                        </p:tav>
                                        <p:tav tm="100000">
                                          <p:val>
                                            <p:strVal val="#ppt_y"/>
                                          </p:val>
                                        </p:tav>
                                      </p:tavLst>
                                    </p:anim>
                                  </p:childTnLst>
                                </p:cTn>
                              </p:par>
                              <p:par>
                                <p:cTn id="594" presetID="47" presetClass="entr" presetSubtype="0" fill="hold" nodeType="withEffect">
                                  <p:stCondLst>
                                    <p:cond delay="0"/>
                                  </p:stCondLst>
                                  <p:childTnLst>
                                    <p:set>
                                      <p:cBhvr>
                                        <p:cTn id="595" dur="1" fill="hold">
                                          <p:stCondLst>
                                            <p:cond delay="0"/>
                                          </p:stCondLst>
                                        </p:cTn>
                                        <p:tgtEl>
                                          <p:spTgt spid="214"/>
                                        </p:tgtEl>
                                        <p:attrNameLst>
                                          <p:attrName>style.visibility</p:attrName>
                                        </p:attrNameLst>
                                      </p:cBhvr>
                                      <p:to>
                                        <p:strVal val="visible"/>
                                      </p:to>
                                    </p:set>
                                    <p:animEffect transition="in" filter="fade">
                                      <p:cBhvr>
                                        <p:cTn id="596" dur="1000"/>
                                        <p:tgtEl>
                                          <p:spTgt spid="214"/>
                                        </p:tgtEl>
                                      </p:cBhvr>
                                    </p:animEffect>
                                    <p:anim calcmode="lin" valueType="num">
                                      <p:cBhvr>
                                        <p:cTn id="597" dur="1000" fill="hold"/>
                                        <p:tgtEl>
                                          <p:spTgt spid="214"/>
                                        </p:tgtEl>
                                        <p:attrNameLst>
                                          <p:attrName>ppt_x</p:attrName>
                                        </p:attrNameLst>
                                      </p:cBhvr>
                                      <p:tavLst>
                                        <p:tav tm="0">
                                          <p:val>
                                            <p:strVal val="#ppt_x"/>
                                          </p:val>
                                        </p:tav>
                                        <p:tav tm="100000">
                                          <p:val>
                                            <p:strVal val="#ppt_x"/>
                                          </p:val>
                                        </p:tav>
                                      </p:tavLst>
                                    </p:anim>
                                    <p:anim calcmode="lin" valueType="num">
                                      <p:cBhvr>
                                        <p:cTn id="598" dur="1000" fill="hold"/>
                                        <p:tgtEl>
                                          <p:spTgt spid="214"/>
                                        </p:tgtEl>
                                        <p:attrNameLst>
                                          <p:attrName>ppt_y</p:attrName>
                                        </p:attrNameLst>
                                      </p:cBhvr>
                                      <p:tavLst>
                                        <p:tav tm="0">
                                          <p:val>
                                            <p:strVal val="#ppt_y-.1"/>
                                          </p:val>
                                        </p:tav>
                                        <p:tav tm="100000">
                                          <p:val>
                                            <p:strVal val="#ppt_y"/>
                                          </p:val>
                                        </p:tav>
                                      </p:tavLst>
                                    </p:anim>
                                  </p:childTnLst>
                                </p:cTn>
                              </p:par>
                              <p:par>
                                <p:cTn id="599" presetID="47" presetClass="entr" presetSubtype="0" fill="hold" nodeType="withEffect">
                                  <p:stCondLst>
                                    <p:cond delay="0"/>
                                  </p:stCondLst>
                                  <p:childTnLst>
                                    <p:set>
                                      <p:cBhvr>
                                        <p:cTn id="600" dur="1" fill="hold">
                                          <p:stCondLst>
                                            <p:cond delay="0"/>
                                          </p:stCondLst>
                                        </p:cTn>
                                        <p:tgtEl>
                                          <p:spTgt spid="213"/>
                                        </p:tgtEl>
                                        <p:attrNameLst>
                                          <p:attrName>style.visibility</p:attrName>
                                        </p:attrNameLst>
                                      </p:cBhvr>
                                      <p:to>
                                        <p:strVal val="visible"/>
                                      </p:to>
                                    </p:set>
                                    <p:animEffect transition="in" filter="fade">
                                      <p:cBhvr>
                                        <p:cTn id="601" dur="1000"/>
                                        <p:tgtEl>
                                          <p:spTgt spid="213"/>
                                        </p:tgtEl>
                                      </p:cBhvr>
                                    </p:animEffect>
                                    <p:anim calcmode="lin" valueType="num">
                                      <p:cBhvr>
                                        <p:cTn id="602" dur="1000" fill="hold"/>
                                        <p:tgtEl>
                                          <p:spTgt spid="213"/>
                                        </p:tgtEl>
                                        <p:attrNameLst>
                                          <p:attrName>ppt_x</p:attrName>
                                        </p:attrNameLst>
                                      </p:cBhvr>
                                      <p:tavLst>
                                        <p:tav tm="0">
                                          <p:val>
                                            <p:strVal val="#ppt_x"/>
                                          </p:val>
                                        </p:tav>
                                        <p:tav tm="100000">
                                          <p:val>
                                            <p:strVal val="#ppt_x"/>
                                          </p:val>
                                        </p:tav>
                                      </p:tavLst>
                                    </p:anim>
                                    <p:anim calcmode="lin" valueType="num">
                                      <p:cBhvr>
                                        <p:cTn id="603" dur="1000" fill="hold"/>
                                        <p:tgtEl>
                                          <p:spTgt spid="213"/>
                                        </p:tgtEl>
                                        <p:attrNameLst>
                                          <p:attrName>ppt_y</p:attrName>
                                        </p:attrNameLst>
                                      </p:cBhvr>
                                      <p:tavLst>
                                        <p:tav tm="0">
                                          <p:val>
                                            <p:strVal val="#ppt_y-.1"/>
                                          </p:val>
                                        </p:tav>
                                        <p:tav tm="100000">
                                          <p:val>
                                            <p:strVal val="#ppt_y"/>
                                          </p:val>
                                        </p:tav>
                                      </p:tavLst>
                                    </p:anim>
                                  </p:childTnLst>
                                </p:cTn>
                              </p:par>
                            </p:childTnLst>
                          </p:cTn>
                        </p:par>
                      </p:childTnLst>
                    </p:cTn>
                  </p:par>
                  <p:par>
                    <p:cTn id="604" fill="hold">
                      <p:stCondLst>
                        <p:cond delay="indefinite"/>
                      </p:stCondLst>
                      <p:childTnLst>
                        <p:par>
                          <p:cTn id="605" fill="hold">
                            <p:stCondLst>
                              <p:cond delay="0"/>
                            </p:stCondLst>
                            <p:childTnLst>
                              <p:par>
                                <p:cTn id="606" presetID="10" presetClass="entr" presetSubtype="0" fill="hold" grpId="0" nodeType="clickEffect">
                                  <p:stCondLst>
                                    <p:cond delay="0"/>
                                  </p:stCondLst>
                                  <p:childTnLst>
                                    <p:set>
                                      <p:cBhvr>
                                        <p:cTn id="607" dur="1" fill="hold">
                                          <p:stCondLst>
                                            <p:cond delay="0"/>
                                          </p:stCondLst>
                                        </p:cTn>
                                        <p:tgtEl>
                                          <p:spTgt spid="254"/>
                                        </p:tgtEl>
                                        <p:attrNameLst>
                                          <p:attrName>style.visibility</p:attrName>
                                        </p:attrNameLst>
                                      </p:cBhvr>
                                      <p:to>
                                        <p:strVal val="visible"/>
                                      </p:to>
                                    </p:set>
                                    <p:animEffect transition="in" filter="fade">
                                      <p:cBhvr>
                                        <p:cTn id="608" dur="2000"/>
                                        <p:tgtEl>
                                          <p:spTgt spid="254"/>
                                        </p:tgtEl>
                                      </p:cBhvr>
                                    </p:animEffect>
                                  </p:childTnLst>
                                </p:cTn>
                              </p:par>
                              <p:par>
                                <p:cTn id="609" presetID="10" presetClass="entr" presetSubtype="0" fill="hold" nodeType="withEffect">
                                  <p:stCondLst>
                                    <p:cond delay="0"/>
                                  </p:stCondLst>
                                  <p:childTnLst>
                                    <p:set>
                                      <p:cBhvr>
                                        <p:cTn id="610" dur="1" fill="hold">
                                          <p:stCondLst>
                                            <p:cond delay="0"/>
                                          </p:stCondLst>
                                        </p:cTn>
                                        <p:tgtEl>
                                          <p:spTgt spid="255"/>
                                        </p:tgtEl>
                                        <p:attrNameLst>
                                          <p:attrName>style.visibility</p:attrName>
                                        </p:attrNameLst>
                                      </p:cBhvr>
                                      <p:to>
                                        <p:strVal val="visible"/>
                                      </p:to>
                                    </p:set>
                                    <p:animEffect transition="in" filter="fade">
                                      <p:cBhvr>
                                        <p:cTn id="611" dur="2000"/>
                                        <p:tgtEl>
                                          <p:spTgt spid="255"/>
                                        </p:tgtEl>
                                      </p:cBhvr>
                                    </p:animEffect>
                                  </p:childTnLst>
                                </p:cTn>
                              </p:par>
                            </p:childTnLst>
                          </p:cTn>
                        </p:par>
                      </p:childTnLst>
                    </p:cTn>
                  </p:par>
                  <p:par>
                    <p:cTn id="612" fill="hold">
                      <p:stCondLst>
                        <p:cond delay="indefinite"/>
                      </p:stCondLst>
                      <p:childTnLst>
                        <p:par>
                          <p:cTn id="613" fill="hold">
                            <p:stCondLst>
                              <p:cond delay="0"/>
                            </p:stCondLst>
                            <p:childTnLst>
                              <p:par>
                                <p:cTn id="614" presetID="10" presetClass="exit" presetSubtype="0" fill="hold" grpId="1" nodeType="clickEffect">
                                  <p:stCondLst>
                                    <p:cond delay="0"/>
                                  </p:stCondLst>
                                  <p:childTnLst>
                                    <p:animEffect transition="out" filter="fade">
                                      <p:cBhvr>
                                        <p:cTn id="615" dur="2000"/>
                                        <p:tgtEl>
                                          <p:spTgt spid="254"/>
                                        </p:tgtEl>
                                      </p:cBhvr>
                                    </p:animEffect>
                                    <p:set>
                                      <p:cBhvr>
                                        <p:cTn id="616" dur="1" fill="hold">
                                          <p:stCondLst>
                                            <p:cond delay="1999"/>
                                          </p:stCondLst>
                                        </p:cTn>
                                        <p:tgtEl>
                                          <p:spTgt spid="254"/>
                                        </p:tgtEl>
                                        <p:attrNameLst>
                                          <p:attrName>style.visibility</p:attrName>
                                        </p:attrNameLst>
                                      </p:cBhvr>
                                      <p:to>
                                        <p:strVal val="hidden"/>
                                      </p:to>
                                    </p:set>
                                  </p:childTnLst>
                                </p:cTn>
                              </p:par>
                              <p:par>
                                <p:cTn id="617" presetID="10" presetClass="exit" presetSubtype="0" fill="hold" nodeType="withEffect">
                                  <p:stCondLst>
                                    <p:cond delay="0"/>
                                  </p:stCondLst>
                                  <p:childTnLst>
                                    <p:animEffect transition="out" filter="fade">
                                      <p:cBhvr>
                                        <p:cTn id="618" dur="2000"/>
                                        <p:tgtEl>
                                          <p:spTgt spid="255"/>
                                        </p:tgtEl>
                                      </p:cBhvr>
                                    </p:animEffect>
                                    <p:set>
                                      <p:cBhvr>
                                        <p:cTn id="619" dur="1" fill="hold">
                                          <p:stCondLst>
                                            <p:cond delay="1999"/>
                                          </p:stCondLst>
                                        </p:cTn>
                                        <p:tgtEl>
                                          <p:spTgt spid="255"/>
                                        </p:tgtEl>
                                        <p:attrNameLst>
                                          <p:attrName>style.visibility</p:attrName>
                                        </p:attrNameLst>
                                      </p:cBhvr>
                                      <p:to>
                                        <p:strVal val="hidden"/>
                                      </p:to>
                                    </p:set>
                                  </p:childTnLst>
                                </p:cTn>
                              </p:par>
                            </p:childTnLst>
                          </p:cTn>
                        </p:par>
                      </p:childTnLst>
                    </p:cTn>
                  </p:par>
                  <p:par>
                    <p:cTn id="620" fill="hold">
                      <p:stCondLst>
                        <p:cond delay="indefinite"/>
                      </p:stCondLst>
                      <p:childTnLst>
                        <p:par>
                          <p:cTn id="621" fill="hold">
                            <p:stCondLst>
                              <p:cond delay="0"/>
                            </p:stCondLst>
                            <p:childTnLst>
                              <p:par>
                                <p:cTn id="622" presetID="47" presetClass="entr" presetSubtype="0" fill="hold" grpId="0" nodeType="clickEffect">
                                  <p:stCondLst>
                                    <p:cond delay="0"/>
                                  </p:stCondLst>
                                  <p:childTnLst>
                                    <p:set>
                                      <p:cBhvr>
                                        <p:cTn id="623" dur="1" fill="hold">
                                          <p:stCondLst>
                                            <p:cond delay="0"/>
                                          </p:stCondLst>
                                        </p:cTn>
                                        <p:tgtEl>
                                          <p:spTgt spid="217"/>
                                        </p:tgtEl>
                                        <p:attrNameLst>
                                          <p:attrName>style.visibility</p:attrName>
                                        </p:attrNameLst>
                                      </p:cBhvr>
                                      <p:to>
                                        <p:strVal val="visible"/>
                                      </p:to>
                                    </p:set>
                                    <p:animEffect transition="in" filter="fade">
                                      <p:cBhvr>
                                        <p:cTn id="624" dur="1000"/>
                                        <p:tgtEl>
                                          <p:spTgt spid="217"/>
                                        </p:tgtEl>
                                      </p:cBhvr>
                                    </p:animEffect>
                                    <p:anim calcmode="lin" valueType="num">
                                      <p:cBhvr>
                                        <p:cTn id="625" dur="1000" fill="hold"/>
                                        <p:tgtEl>
                                          <p:spTgt spid="217"/>
                                        </p:tgtEl>
                                        <p:attrNameLst>
                                          <p:attrName>ppt_x</p:attrName>
                                        </p:attrNameLst>
                                      </p:cBhvr>
                                      <p:tavLst>
                                        <p:tav tm="0">
                                          <p:val>
                                            <p:strVal val="#ppt_x"/>
                                          </p:val>
                                        </p:tav>
                                        <p:tav tm="100000">
                                          <p:val>
                                            <p:strVal val="#ppt_x"/>
                                          </p:val>
                                        </p:tav>
                                      </p:tavLst>
                                    </p:anim>
                                    <p:anim calcmode="lin" valueType="num">
                                      <p:cBhvr>
                                        <p:cTn id="626" dur="1000" fill="hold"/>
                                        <p:tgtEl>
                                          <p:spTgt spid="217"/>
                                        </p:tgtEl>
                                        <p:attrNameLst>
                                          <p:attrName>ppt_y</p:attrName>
                                        </p:attrNameLst>
                                      </p:cBhvr>
                                      <p:tavLst>
                                        <p:tav tm="0">
                                          <p:val>
                                            <p:strVal val="#ppt_y-.1"/>
                                          </p:val>
                                        </p:tav>
                                        <p:tav tm="100000">
                                          <p:val>
                                            <p:strVal val="#ppt_y"/>
                                          </p:val>
                                        </p:tav>
                                      </p:tavLst>
                                    </p:anim>
                                  </p:childTnLst>
                                </p:cTn>
                              </p:par>
                              <p:par>
                                <p:cTn id="627" presetID="47" presetClass="entr" presetSubtype="0" fill="hold" grpId="0" nodeType="withEffect">
                                  <p:stCondLst>
                                    <p:cond delay="0"/>
                                  </p:stCondLst>
                                  <p:childTnLst>
                                    <p:set>
                                      <p:cBhvr>
                                        <p:cTn id="628" dur="1" fill="hold">
                                          <p:stCondLst>
                                            <p:cond delay="0"/>
                                          </p:stCondLst>
                                        </p:cTn>
                                        <p:tgtEl>
                                          <p:spTgt spid="216"/>
                                        </p:tgtEl>
                                        <p:attrNameLst>
                                          <p:attrName>style.visibility</p:attrName>
                                        </p:attrNameLst>
                                      </p:cBhvr>
                                      <p:to>
                                        <p:strVal val="visible"/>
                                      </p:to>
                                    </p:set>
                                    <p:animEffect transition="in" filter="fade">
                                      <p:cBhvr>
                                        <p:cTn id="629" dur="1000"/>
                                        <p:tgtEl>
                                          <p:spTgt spid="216"/>
                                        </p:tgtEl>
                                      </p:cBhvr>
                                    </p:animEffect>
                                    <p:anim calcmode="lin" valueType="num">
                                      <p:cBhvr>
                                        <p:cTn id="630" dur="1000" fill="hold"/>
                                        <p:tgtEl>
                                          <p:spTgt spid="216"/>
                                        </p:tgtEl>
                                        <p:attrNameLst>
                                          <p:attrName>ppt_x</p:attrName>
                                        </p:attrNameLst>
                                      </p:cBhvr>
                                      <p:tavLst>
                                        <p:tav tm="0">
                                          <p:val>
                                            <p:strVal val="#ppt_x"/>
                                          </p:val>
                                        </p:tav>
                                        <p:tav tm="100000">
                                          <p:val>
                                            <p:strVal val="#ppt_x"/>
                                          </p:val>
                                        </p:tav>
                                      </p:tavLst>
                                    </p:anim>
                                    <p:anim calcmode="lin" valueType="num">
                                      <p:cBhvr>
                                        <p:cTn id="631" dur="1000" fill="hold"/>
                                        <p:tgtEl>
                                          <p:spTgt spid="216"/>
                                        </p:tgtEl>
                                        <p:attrNameLst>
                                          <p:attrName>ppt_y</p:attrName>
                                        </p:attrNameLst>
                                      </p:cBhvr>
                                      <p:tavLst>
                                        <p:tav tm="0">
                                          <p:val>
                                            <p:strVal val="#ppt_y-.1"/>
                                          </p:val>
                                        </p:tav>
                                        <p:tav tm="100000">
                                          <p:val>
                                            <p:strVal val="#ppt_y"/>
                                          </p:val>
                                        </p:tav>
                                      </p:tavLst>
                                    </p:anim>
                                  </p:childTnLst>
                                </p:cTn>
                              </p:par>
                              <p:par>
                                <p:cTn id="632" presetID="47" presetClass="entr" presetSubtype="0" fill="hold" grpId="0" nodeType="withEffect">
                                  <p:stCondLst>
                                    <p:cond delay="0"/>
                                  </p:stCondLst>
                                  <p:childTnLst>
                                    <p:set>
                                      <p:cBhvr>
                                        <p:cTn id="633" dur="1" fill="hold">
                                          <p:stCondLst>
                                            <p:cond delay="0"/>
                                          </p:stCondLst>
                                        </p:cTn>
                                        <p:tgtEl>
                                          <p:spTgt spid="215"/>
                                        </p:tgtEl>
                                        <p:attrNameLst>
                                          <p:attrName>style.visibility</p:attrName>
                                        </p:attrNameLst>
                                      </p:cBhvr>
                                      <p:to>
                                        <p:strVal val="visible"/>
                                      </p:to>
                                    </p:set>
                                    <p:animEffect transition="in" filter="fade">
                                      <p:cBhvr>
                                        <p:cTn id="634" dur="1000"/>
                                        <p:tgtEl>
                                          <p:spTgt spid="215"/>
                                        </p:tgtEl>
                                      </p:cBhvr>
                                    </p:animEffect>
                                    <p:anim calcmode="lin" valueType="num">
                                      <p:cBhvr>
                                        <p:cTn id="635" dur="1000" fill="hold"/>
                                        <p:tgtEl>
                                          <p:spTgt spid="215"/>
                                        </p:tgtEl>
                                        <p:attrNameLst>
                                          <p:attrName>ppt_x</p:attrName>
                                        </p:attrNameLst>
                                      </p:cBhvr>
                                      <p:tavLst>
                                        <p:tav tm="0">
                                          <p:val>
                                            <p:strVal val="#ppt_x"/>
                                          </p:val>
                                        </p:tav>
                                        <p:tav tm="100000">
                                          <p:val>
                                            <p:strVal val="#ppt_x"/>
                                          </p:val>
                                        </p:tav>
                                      </p:tavLst>
                                    </p:anim>
                                    <p:anim calcmode="lin" valueType="num">
                                      <p:cBhvr>
                                        <p:cTn id="636" dur="1000" fill="hold"/>
                                        <p:tgtEl>
                                          <p:spTgt spid="215"/>
                                        </p:tgtEl>
                                        <p:attrNameLst>
                                          <p:attrName>ppt_y</p:attrName>
                                        </p:attrNameLst>
                                      </p:cBhvr>
                                      <p:tavLst>
                                        <p:tav tm="0">
                                          <p:val>
                                            <p:strVal val="#ppt_y-.1"/>
                                          </p:val>
                                        </p:tav>
                                        <p:tav tm="100000">
                                          <p:val>
                                            <p:strVal val="#ppt_y"/>
                                          </p:val>
                                        </p:tav>
                                      </p:tavLst>
                                    </p:anim>
                                  </p:childTnLst>
                                </p:cTn>
                              </p:par>
                            </p:childTnLst>
                          </p:cTn>
                        </p:par>
                      </p:childTnLst>
                    </p:cTn>
                  </p:par>
                  <p:par>
                    <p:cTn id="637" fill="hold">
                      <p:stCondLst>
                        <p:cond delay="indefinite"/>
                      </p:stCondLst>
                      <p:childTnLst>
                        <p:par>
                          <p:cTn id="638" fill="hold">
                            <p:stCondLst>
                              <p:cond delay="0"/>
                            </p:stCondLst>
                            <p:childTnLst>
                              <p:par>
                                <p:cTn id="639" presetID="47" presetClass="entr" presetSubtype="0" fill="hold" nodeType="clickEffect">
                                  <p:stCondLst>
                                    <p:cond delay="0"/>
                                  </p:stCondLst>
                                  <p:childTnLst>
                                    <p:set>
                                      <p:cBhvr>
                                        <p:cTn id="640" dur="1" fill="hold">
                                          <p:stCondLst>
                                            <p:cond delay="0"/>
                                          </p:stCondLst>
                                        </p:cTn>
                                        <p:tgtEl>
                                          <p:spTgt spid="218"/>
                                        </p:tgtEl>
                                        <p:attrNameLst>
                                          <p:attrName>style.visibility</p:attrName>
                                        </p:attrNameLst>
                                      </p:cBhvr>
                                      <p:to>
                                        <p:strVal val="visible"/>
                                      </p:to>
                                    </p:set>
                                    <p:animEffect transition="in" filter="fade">
                                      <p:cBhvr>
                                        <p:cTn id="641" dur="1000"/>
                                        <p:tgtEl>
                                          <p:spTgt spid="218"/>
                                        </p:tgtEl>
                                      </p:cBhvr>
                                    </p:animEffect>
                                    <p:anim calcmode="lin" valueType="num">
                                      <p:cBhvr>
                                        <p:cTn id="642" dur="1000" fill="hold"/>
                                        <p:tgtEl>
                                          <p:spTgt spid="218"/>
                                        </p:tgtEl>
                                        <p:attrNameLst>
                                          <p:attrName>ppt_x</p:attrName>
                                        </p:attrNameLst>
                                      </p:cBhvr>
                                      <p:tavLst>
                                        <p:tav tm="0">
                                          <p:val>
                                            <p:strVal val="#ppt_x"/>
                                          </p:val>
                                        </p:tav>
                                        <p:tav tm="100000">
                                          <p:val>
                                            <p:strVal val="#ppt_x"/>
                                          </p:val>
                                        </p:tav>
                                      </p:tavLst>
                                    </p:anim>
                                    <p:anim calcmode="lin" valueType="num">
                                      <p:cBhvr>
                                        <p:cTn id="643" dur="1000" fill="hold"/>
                                        <p:tgtEl>
                                          <p:spTgt spid="218"/>
                                        </p:tgtEl>
                                        <p:attrNameLst>
                                          <p:attrName>ppt_y</p:attrName>
                                        </p:attrNameLst>
                                      </p:cBhvr>
                                      <p:tavLst>
                                        <p:tav tm="0">
                                          <p:val>
                                            <p:strVal val="#ppt_y-.1"/>
                                          </p:val>
                                        </p:tav>
                                        <p:tav tm="100000">
                                          <p:val>
                                            <p:strVal val="#ppt_y"/>
                                          </p:val>
                                        </p:tav>
                                      </p:tavLst>
                                    </p:anim>
                                  </p:childTnLst>
                                </p:cTn>
                              </p:par>
                              <p:par>
                                <p:cTn id="644" presetID="47" presetClass="entr" presetSubtype="0" fill="hold" nodeType="withEffect">
                                  <p:stCondLst>
                                    <p:cond delay="0"/>
                                  </p:stCondLst>
                                  <p:childTnLst>
                                    <p:set>
                                      <p:cBhvr>
                                        <p:cTn id="645" dur="1" fill="hold">
                                          <p:stCondLst>
                                            <p:cond delay="0"/>
                                          </p:stCondLst>
                                        </p:cTn>
                                        <p:tgtEl>
                                          <p:spTgt spid="219"/>
                                        </p:tgtEl>
                                        <p:attrNameLst>
                                          <p:attrName>style.visibility</p:attrName>
                                        </p:attrNameLst>
                                      </p:cBhvr>
                                      <p:to>
                                        <p:strVal val="visible"/>
                                      </p:to>
                                    </p:set>
                                    <p:animEffect transition="in" filter="fade">
                                      <p:cBhvr>
                                        <p:cTn id="646" dur="1000"/>
                                        <p:tgtEl>
                                          <p:spTgt spid="219"/>
                                        </p:tgtEl>
                                      </p:cBhvr>
                                    </p:animEffect>
                                    <p:anim calcmode="lin" valueType="num">
                                      <p:cBhvr>
                                        <p:cTn id="647" dur="1000" fill="hold"/>
                                        <p:tgtEl>
                                          <p:spTgt spid="219"/>
                                        </p:tgtEl>
                                        <p:attrNameLst>
                                          <p:attrName>ppt_x</p:attrName>
                                        </p:attrNameLst>
                                      </p:cBhvr>
                                      <p:tavLst>
                                        <p:tav tm="0">
                                          <p:val>
                                            <p:strVal val="#ppt_x"/>
                                          </p:val>
                                        </p:tav>
                                        <p:tav tm="100000">
                                          <p:val>
                                            <p:strVal val="#ppt_x"/>
                                          </p:val>
                                        </p:tav>
                                      </p:tavLst>
                                    </p:anim>
                                    <p:anim calcmode="lin" valueType="num">
                                      <p:cBhvr>
                                        <p:cTn id="648" dur="1000" fill="hold"/>
                                        <p:tgtEl>
                                          <p:spTgt spid="219"/>
                                        </p:tgtEl>
                                        <p:attrNameLst>
                                          <p:attrName>ppt_y</p:attrName>
                                        </p:attrNameLst>
                                      </p:cBhvr>
                                      <p:tavLst>
                                        <p:tav tm="0">
                                          <p:val>
                                            <p:strVal val="#ppt_y-.1"/>
                                          </p:val>
                                        </p:tav>
                                        <p:tav tm="100000">
                                          <p:val>
                                            <p:strVal val="#ppt_y"/>
                                          </p:val>
                                        </p:tav>
                                      </p:tavLst>
                                    </p:anim>
                                  </p:childTnLst>
                                </p:cTn>
                              </p:par>
                            </p:childTnLst>
                          </p:cTn>
                        </p:par>
                      </p:childTnLst>
                    </p:cTn>
                  </p:par>
                  <p:par>
                    <p:cTn id="649" fill="hold">
                      <p:stCondLst>
                        <p:cond delay="indefinite"/>
                      </p:stCondLst>
                      <p:childTnLst>
                        <p:par>
                          <p:cTn id="650" fill="hold">
                            <p:stCondLst>
                              <p:cond delay="0"/>
                            </p:stCondLst>
                            <p:childTnLst>
                              <p:par>
                                <p:cTn id="651" presetID="10" presetClass="entr" presetSubtype="0" fill="hold" nodeType="clickEffect">
                                  <p:stCondLst>
                                    <p:cond delay="0"/>
                                  </p:stCondLst>
                                  <p:childTnLst>
                                    <p:set>
                                      <p:cBhvr>
                                        <p:cTn id="652" dur="1" fill="hold">
                                          <p:stCondLst>
                                            <p:cond delay="0"/>
                                          </p:stCondLst>
                                        </p:cTn>
                                        <p:tgtEl>
                                          <p:spTgt spid="257"/>
                                        </p:tgtEl>
                                        <p:attrNameLst>
                                          <p:attrName>style.visibility</p:attrName>
                                        </p:attrNameLst>
                                      </p:cBhvr>
                                      <p:to>
                                        <p:strVal val="visible"/>
                                      </p:to>
                                    </p:set>
                                    <p:animEffect transition="in" filter="fade">
                                      <p:cBhvr>
                                        <p:cTn id="653" dur="2000"/>
                                        <p:tgtEl>
                                          <p:spTgt spid="257"/>
                                        </p:tgtEl>
                                      </p:cBhvr>
                                    </p:animEffect>
                                  </p:childTnLst>
                                </p:cTn>
                              </p:par>
                              <p:par>
                                <p:cTn id="654" presetID="10" presetClass="entr" presetSubtype="0" fill="hold" grpId="0" nodeType="withEffect">
                                  <p:stCondLst>
                                    <p:cond delay="0"/>
                                  </p:stCondLst>
                                  <p:childTnLst>
                                    <p:set>
                                      <p:cBhvr>
                                        <p:cTn id="655" dur="1" fill="hold">
                                          <p:stCondLst>
                                            <p:cond delay="0"/>
                                          </p:stCondLst>
                                        </p:cTn>
                                        <p:tgtEl>
                                          <p:spTgt spid="256"/>
                                        </p:tgtEl>
                                        <p:attrNameLst>
                                          <p:attrName>style.visibility</p:attrName>
                                        </p:attrNameLst>
                                      </p:cBhvr>
                                      <p:to>
                                        <p:strVal val="visible"/>
                                      </p:to>
                                    </p:set>
                                    <p:animEffect transition="in" filter="fade">
                                      <p:cBhvr>
                                        <p:cTn id="656" dur="2000"/>
                                        <p:tgtEl>
                                          <p:spTgt spid="256"/>
                                        </p:tgtEl>
                                      </p:cBhvr>
                                    </p:animEffect>
                                  </p:childTnLst>
                                </p:cTn>
                              </p:par>
                            </p:childTnLst>
                          </p:cTn>
                        </p:par>
                      </p:childTnLst>
                    </p:cTn>
                  </p:par>
                  <p:par>
                    <p:cTn id="657" fill="hold">
                      <p:stCondLst>
                        <p:cond delay="indefinite"/>
                      </p:stCondLst>
                      <p:childTnLst>
                        <p:par>
                          <p:cTn id="658" fill="hold">
                            <p:stCondLst>
                              <p:cond delay="0"/>
                            </p:stCondLst>
                            <p:childTnLst>
                              <p:par>
                                <p:cTn id="659" presetID="10" presetClass="exit" presetSubtype="0" fill="hold" nodeType="clickEffect">
                                  <p:stCondLst>
                                    <p:cond delay="0"/>
                                  </p:stCondLst>
                                  <p:childTnLst>
                                    <p:animEffect transition="out" filter="fade">
                                      <p:cBhvr>
                                        <p:cTn id="660" dur="2000"/>
                                        <p:tgtEl>
                                          <p:spTgt spid="257"/>
                                        </p:tgtEl>
                                      </p:cBhvr>
                                    </p:animEffect>
                                    <p:set>
                                      <p:cBhvr>
                                        <p:cTn id="661" dur="1" fill="hold">
                                          <p:stCondLst>
                                            <p:cond delay="1999"/>
                                          </p:stCondLst>
                                        </p:cTn>
                                        <p:tgtEl>
                                          <p:spTgt spid="257"/>
                                        </p:tgtEl>
                                        <p:attrNameLst>
                                          <p:attrName>style.visibility</p:attrName>
                                        </p:attrNameLst>
                                      </p:cBhvr>
                                      <p:to>
                                        <p:strVal val="hidden"/>
                                      </p:to>
                                    </p:set>
                                  </p:childTnLst>
                                </p:cTn>
                              </p:par>
                              <p:par>
                                <p:cTn id="662" presetID="10" presetClass="exit" presetSubtype="0" fill="hold" grpId="1" nodeType="withEffect">
                                  <p:stCondLst>
                                    <p:cond delay="0"/>
                                  </p:stCondLst>
                                  <p:childTnLst>
                                    <p:animEffect transition="out" filter="fade">
                                      <p:cBhvr>
                                        <p:cTn id="663" dur="2000"/>
                                        <p:tgtEl>
                                          <p:spTgt spid="256"/>
                                        </p:tgtEl>
                                      </p:cBhvr>
                                    </p:animEffect>
                                    <p:set>
                                      <p:cBhvr>
                                        <p:cTn id="664" dur="1" fill="hold">
                                          <p:stCondLst>
                                            <p:cond delay="1999"/>
                                          </p:stCondLst>
                                        </p:cTn>
                                        <p:tgtEl>
                                          <p:spTgt spid="256"/>
                                        </p:tgtEl>
                                        <p:attrNameLst>
                                          <p:attrName>style.visibility</p:attrName>
                                        </p:attrNameLst>
                                      </p:cBhvr>
                                      <p:to>
                                        <p:strVal val="hidden"/>
                                      </p:to>
                                    </p:set>
                                  </p:childTnLst>
                                </p:cTn>
                              </p:par>
                            </p:childTnLst>
                          </p:cTn>
                        </p:par>
                      </p:childTnLst>
                    </p:cTn>
                  </p:par>
                  <p:par>
                    <p:cTn id="665" fill="hold">
                      <p:stCondLst>
                        <p:cond delay="indefinite"/>
                      </p:stCondLst>
                      <p:childTnLst>
                        <p:par>
                          <p:cTn id="666" fill="hold">
                            <p:stCondLst>
                              <p:cond delay="0"/>
                            </p:stCondLst>
                            <p:childTnLst>
                              <p:par>
                                <p:cTn id="667" presetID="10" presetClass="entr" presetSubtype="0" fill="hold" grpId="0" nodeType="clickEffect">
                                  <p:stCondLst>
                                    <p:cond delay="0"/>
                                  </p:stCondLst>
                                  <p:childTnLst>
                                    <p:set>
                                      <p:cBhvr>
                                        <p:cTn id="668" dur="1" fill="hold">
                                          <p:stCondLst>
                                            <p:cond delay="0"/>
                                          </p:stCondLst>
                                        </p:cTn>
                                        <p:tgtEl>
                                          <p:spTgt spid="260"/>
                                        </p:tgtEl>
                                        <p:attrNameLst>
                                          <p:attrName>style.visibility</p:attrName>
                                        </p:attrNameLst>
                                      </p:cBhvr>
                                      <p:to>
                                        <p:strVal val="visible"/>
                                      </p:to>
                                    </p:set>
                                    <p:animEffect transition="in" filter="fade">
                                      <p:cBhvr>
                                        <p:cTn id="669" dur="2000"/>
                                        <p:tgtEl>
                                          <p:spTgt spid="260"/>
                                        </p:tgtEl>
                                      </p:cBhvr>
                                    </p:animEffect>
                                  </p:childTnLst>
                                </p:cTn>
                              </p:par>
                            </p:childTnLst>
                          </p:cTn>
                        </p:par>
                      </p:childTnLst>
                    </p:cTn>
                  </p:par>
                  <p:par>
                    <p:cTn id="670" fill="hold">
                      <p:stCondLst>
                        <p:cond delay="indefinite"/>
                      </p:stCondLst>
                      <p:childTnLst>
                        <p:par>
                          <p:cTn id="671" fill="hold">
                            <p:stCondLst>
                              <p:cond delay="0"/>
                            </p:stCondLst>
                            <p:childTnLst>
                              <p:par>
                                <p:cTn id="672" presetID="47" presetClass="entr" presetSubtype="0" fill="hold" nodeType="clickEffect">
                                  <p:stCondLst>
                                    <p:cond delay="0"/>
                                  </p:stCondLst>
                                  <p:childTnLst>
                                    <p:set>
                                      <p:cBhvr>
                                        <p:cTn id="673" dur="1" fill="hold">
                                          <p:stCondLst>
                                            <p:cond delay="0"/>
                                          </p:stCondLst>
                                        </p:cTn>
                                        <p:tgtEl>
                                          <p:spTgt spid="261"/>
                                        </p:tgtEl>
                                        <p:attrNameLst>
                                          <p:attrName>style.visibility</p:attrName>
                                        </p:attrNameLst>
                                      </p:cBhvr>
                                      <p:to>
                                        <p:strVal val="visible"/>
                                      </p:to>
                                    </p:set>
                                    <p:animEffect transition="in" filter="fade">
                                      <p:cBhvr>
                                        <p:cTn id="674" dur="1000"/>
                                        <p:tgtEl>
                                          <p:spTgt spid="261"/>
                                        </p:tgtEl>
                                      </p:cBhvr>
                                    </p:animEffect>
                                    <p:anim calcmode="lin" valueType="num">
                                      <p:cBhvr>
                                        <p:cTn id="675" dur="1000" fill="hold"/>
                                        <p:tgtEl>
                                          <p:spTgt spid="261"/>
                                        </p:tgtEl>
                                        <p:attrNameLst>
                                          <p:attrName>ppt_x</p:attrName>
                                        </p:attrNameLst>
                                      </p:cBhvr>
                                      <p:tavLst>
                                        <p:tav tm="0">
                                          <p:val>
                                            <p:strVal val="#ppt_x"/>
                                          </p:val>
                                        </p:tav>
                                        <p:tav tm="100000">
                                          <p:val>
                                            <p:strVal val="#ppt_x"/>
                                          </p:val>
                                        </p:tav>
                                      </p:tavLst>
                                    </p:anim>
                                    <p:anim calcmode="lin" valueType="num">
                                      <p:cBhvr>
                                        <p:cTn id="676" dur="1000" fill="hold"/>
                                        <p:tgtEl>
                                          <p:spTgt spid="261"/>
                                        </p:tgtEl>
                                        <p:attrNameLst>
                                          <p:attrName>ppt_y</p:attrName>
                                        </p:attrNameLst>
                                      </p:cBhvr>
                                      <p:tavLst>
                                        <p:tav tm="0">
                                          <p:val>
                                            <p:strVal val="#ppt_y-.1"/>
                                          </p:val>
                                        </p:tav>
                                        <p:tav tm="100000">
                                          <p:val>
                                            <p:strVal val="#ppt_y"/>
                                          </p:val>
                                        </p:tav>
                                      </p:tavLst>
                                    </p:anim>
                                  </p:childTnLst>
                                </p:cTn>
                              </p:par>
                            </p:childTnLst>
                          </p:cTn>
                        </p:par>
                      </p:childTnLst>
                    </p:cTn>
                  </p:par>
                  <p:par>
                    <p:cTn id="677" fill="hold">
                      <p:stCondLst>
                        <p:cond delay="indefinite"/>
                      </p:stCondLst>
                      <p:childTnLst>
                        <p:par>
                          <p:cTn id="678" fill="hold">
                            <p:stCondLst>
                              <p:cond delay="0"/>
                            </p:stCondLst>
                            <p:childTnLst>
                              <p:par>
                                <p:cTn id="679" presetID="47" presetClass="entr" presetSubtype="0" fill="hold" nodeType="clickEffect">
                                  <p:stCondLst>
                                    <p:cond delay="0"/>
                                  </p:stCondLst>
                                  <p:childTnLst>
                                    <p:set>
                                      <p:cBhvr>
                                        <p:cTn id="680" dur="1" fill="hold">
                                          <p:stCondLst>
                                            <p:cond delay="0"/>
                                          </p:stCondLst>
                                        </p:cTn>
                                        <p:tgtEl>
                                          <p:spTgt spid="264"/>
                                        </p:tgtEl>
                                        <p:attrNameLst>
                                          <p:attrName>style.visibility</p:attrName>
                                        </p:attrNameLst>
                                      </p:cBhvr>
                                      <p:to>
                                        <p:strVal val="visible"/>
                                      </p:to>
                                    </p:set>
                                    <p:animEffect transition="in" filter="fade">
                                      <p:cBhvr>
                                        <p:cTn id="681" dur="1000"/>
                                        <p:tgtEl>
                                          <p:spTgt spid="264"/>
                                        </p:tgtEl>
                                      </p:cBhvr>
                                    </p:animEffect>
                                    <p:anim calcmode="lin" valueType="num">
                                      <p:cBhvr>
                                        <p:cTn id="682" dur="1000" fill="hold"/>
                                        <p:tgtEl>
                                          <p:spTgt spid="264"/>
                                        </p:tgtEl>
                                        <p:attrNameLst>
                                          <p:attrName>ppt_x</p:attrName>
                                        </p:attrNameLst>
                                      </p:cBhvr>
                                      <p:tavLst>
                                        <p:tav tm="0">
                                          <p:val>
                                            <p:strVal val="#ppt_x"/>
                                          </p:val>
                                        </p:tav>
                                        <p:tav tm="100000">
                                          <p:val>
                                            <p:strVal val="#ppt_x"/>
                                          </p:val>
                                        </p:tav>
                                      </p:tavLst>
                                    </p:anim>
                                    <p:anim calcmode="lin" valueType="num">
                                      <p:cBhvr>
                                        <p:cTn id="683" dur="1000" fill="hold"/>
                                        <p:tgtEl>
                                          <p:spTgt spid="264"/>
                                        </p:tgtEl>
                                        <p:attrNameLst>
                                          <p:attrName>ppt_y</p:attrName>
                                        </p:attrNameLst>
                                      </p:cBhvr>
                                      <p:tavLst>
                                        <p:tav tm="0">
                                          <p:val>
                                            <p:strVal val="#ppt_y-.1"/>
                                          </p:val>
                                        </p:tav>
                                        <p:tav tm="100000">
                                          <p:val>
                                            <p:strVal val="#ppt_y"/>
                                          </p:val>
                                        </p:tav>
                                      </p:tavLst>
                                    </p:anim>
                                  </p:childTnLst>
                                </p:cTn>
                              </p:par>
                              <p:par>
                                <p:cTn id="684" presetID="47" presetClass="entr" presetSubtype="0" fill="hold" nodeType="withEffect">
                                  <p:stCondLst>
                                    <p:cond delay="0"/>
                                  </p:stCondLst>
                                  <p:childTnLst>
                                    <p:set>
                                      <p:cBhvr>
                                        <p:cTn id="685" dur="1" fill="hold">
                                          <p:stCondLst>
                                            <p:cond delay="0"/>
                                          </p:stCondLst>
                                        </p:cTn>
                                        <p:tgtEl>
                                          <p:spTgt spid="263"/>
                                        </p:tgtEl>
                                        <p:attrNameLst>
                                          <p:attrName>style.visibility</p:attrName>
                                        </p:attrNameLst>
                                      </p:cBhvr>
                                      <p:to>
                                        <p:strVal val="visible"/>
                                      </p:to>
                                    </p:set>
                                    <p:animEffect transition="in" filter="fade">
                                      <p:cBhvr>
                                        <p:cTn id="686" dur="1000"/>
                                        <p:tgtEl>
                                          <p:spTgt spid="263"/>
                                        </p:tgtEl>
                                      </p:cBhvr>
                                    </p:animEffect>
                                    <p:anim calcmode="lin" valueType="num">
                                      <p:cBhvr>
                                        <p:cTn id="687" dur="1000" fill="hold"/>
                                        <p:tgtEl>
                                          <p:spTgt spid="263"/>
                                        </p:tgtEl>
                                        <p:attrNameLst>
                                          <p:attrName>ppt_x</p:attrName>
                                        </p:attrNameLst>
                                      </p:cBhvr>
                                      <p:tavLst>
                                        <p:tav tm="0">
                                          <p:val>
                                            <p:strVal val="#ppt_x"/>
                                          </p:val>
                                        </p:tav>
                                        <p:tav tm="100000">
                                          <p:val>
                                            <p:strVal val="#ppt_x"/>
                                          </p:val>
                                        </p:tav>
                                      </p:tavLst>
                                    </p:anim>
                                    <p:anim calcmode="lin" valueType="num">
                                      <p:cBhvr>
                                        <p:cTn id="688" dur="1000" fill="hold"/>
                                        <p:tgtEl>
                                          <p:spTgt spid="263"/>
                                        </p:tgtEl>
                                        <p:attrNameLst>
                                          <p:attrName>ppt_y</p:attrName>
                                        </p:attrNameLst>
                                      </p:cBhvr>
                                      <p:tavLst>
                                        <p:tav tm="0">
                                          <p:val>
                                            <p:strVal val="#ppt_y-.1"/>
                                          </p:val>
                                        </p:tav>
                                        <p:tav tm="100000">
                                          <p:val>
                                            <p:strVal val="#ppt_y"/>
                                          </p:val>
                                        </p:tav>
                                      </p:tavLst>
                                    </p:anim>
                                  </p:childTnLst>
                                </p:cTn>
                              </p:par>
                              <p:par>
                                <p:cTn id="689" presetID="47" presetClass="entr" presetSubtype="0" fill="hold" nodeType="withEffect">
                                  <p:stCondLst>
                                    <p:cond delay="0"/>
                                  </p:stCondLst>
                                  <p:childTnLst>
                                    <p:set>
                                      <p:cBhvr>
                                        <p:cTn id="690" dur="1" fill="hold">
                                          <p:stCondLst>
                                            <p:cond delay="0"/>
                                          </p:stCondLst>
                                        </p:cTn>
                                        <p:tgtEl>
                                          <p:spTgt spid="262"/>
                                        </p:tgtEl>
                                        <p:attrNameLst>
                                          <p:attrName>style.visibility</p:attrName>
                                        </p:attrNameLst>
                                      </p:cBhvr>
                                      <p:to>
                                        <p:strVal val="visible"/>
                                      </p:to>
                                    </p:set>
                                    <p:animEffect transition="in" filter="fade">
                                      <p:cBhvr>
                                        <p:cTn id="691" dur="1000"/>
                                        <p:tgtEl>
                                          <p:spTgt spid="262"/>
                                        </p:tgtEl>
                                      </p:cBhvr>
                                    </p:animEffect>
                                    <p:anim calcmode="lin" valueType="num">
                                      <p:cBhvr>
                                        <p:cTn id="692" dur="1000" fill="hold"/>
                                        <p:tgtEl>
                                          <p:spTgt spid="262"/>
                                        </p:tgtEl>
                                        <p:attrNameLst>
                                          <p:attrName>ppt_x</p:attrName>
                                        </p:attrNameLst>
                                      </p:cBhvr>
                                      <p:tavLst>
                                        <p:tav tm="0">
                                          <p:val>
                                            <p:strVal val="#ppt_x"/>
                                          </p:val>
                                        </p:tav>
                                        <p:tav tm="100000">
                                          <p:val>
                                            <p:strVal val="#ppt_x"/>
                                          </p:val>
                                        </p:tav>
                                      </p:tavLst>
                                    </p:anim>
                                    <p:anim calcmode="lin" valueType="num">
                                      <p:cBhvr>
                                        <p:cTn id="693" dur="1000" fill="hold"/>
                                        <p:tgtEl>
                                          <p:spTgt spid="262"/>
                                        </p:tgtEl>
                                        <p:attrNameLst>
                                          <p:attrName>ppt_y</p:attrName>
                                        </p:attrNameLst>
                                      </p:cBhvr>
                                      <p:tavLst>
                                        <p:tav tm="0">
                                          <p:val>
                                            <p:strVal val="#ppt_y-.1"/>
                                          </p:val>
                                        </p:tav>
                                        <p:tav tm="100000">
                                          <p:val>
                                            <p:strVal val="#ppt_y"/>
                                          </p:val>
                                        </p:tav>
                                      </p:tavLst>
                                    </p:anim>
                                  </p:childTnLst>
                                </p:cTn>
                              </p:par>
                              <p:par>
                                <p:cTn id="694" presetID="10" presetClass="entr" presetSubtype="0" fill="hold" grpId="0" nodeType="withEffect">
                                  <p:stCondLst>
                                    <p:cond delay="0"/>
                                  </p:stCondLst>
                                  <p:childTnLst>
                                    <p:set>
                                      <p:cBhvr>
                                        <p:cTn id="695" dur="1" fill="hold">
                                          <p:stCondLst>
                                            <p:cond delay="0"/>
                                          </p:stCondLst>
                                        </p:cTn>
                                        <p:tgtEl>
                                          <p:spTgt spid="265"/>
                                        </p:tgtEl>
                                        <p:attrNameLst>
                                          <p:attrName>style.visibility</p:attrName>
                                        </p:attrNameLst>
                                      </p:cBhvr>
                                      <p:to>
                                        <p:strVal val="visible"/>
                                      </p:to>
                                    </p:set>
                                    <p:animEffect transition="in" filter="fade">
                                      <p:cBhvr>
                                        <p:cTn id="696" dur="2000"/>
                                        <p:tgtEl>
                                          <p:spTgt spid="265"/>
                                        </p:tgtEl>
                                      </p:cBhvr>
                                    </p:animEffect>
                                  </p:childTnLst>
                                </p:cTn>
                              </p:par>
                            </p:childTnLst>
                          </p:cTn>
                        </p:par>
                      </p:childTnLst>
                    </p:cTn>
                  </p:par>
                  <p:par>
                    <p:cTn id="697" fill="hold">
                      <p:stCondLst>
                        <p:cond delay="indefinite"/>
                      </p:stCondLst>
                      <p:childTnLst>
                        <p:par>
                          <p:cTn id="698" fill="hold">
                            <p:stCondLst>
                              <p:cond delay="0"/>
                            </p:stCondLst>
                            <p:childTnLst>
                              <p:par>
                                <p:cTn id="699" presetID="10" presetClass="exit" presetSubtype="0" fill="hold" grpId="1" nodeType="clickEffect">
                                  <p:stCondLst>
                                    <p:cond delay="0"/>
                                  </p:stCondLst>
                                  <p:childTnLst>
                                    <p:animEffect transition="out" filter="fade">
                                      <p:cBhvr>
                                        <p:cTn id="700" dur="2000"/>
                                        <p:tgtEl>
                                          <p:spTgt spid="265"/>
                                        </p:tgtEl>
                                      </p:cBhvr>
                                    </p:animEffect>
                                    <p:set>
                                      <p:cBhvr>
                                        <p:cTn id="701" dur="1" fill="hold">
                                          <p:stCondLst>
                                            <p:cond delay="1999"/>
                                          </p:stCondLst>
                                        </p:cTn>
                                        <p:tgtEl>
                                          <p:spTgt spid="2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bldLvl="0" animBg="1"/>
      <p:bldP spid="149" grpId="0" bldLvl="0" animBg="1"/>
      <p:bldP spid="150" grpId="0" bldLvl="0" animBg="1"/>
      <p:bldP spid="215" grpId="0" bldLvl="0" animBg="1"/>
      <p:bldP spid="216" grpId="0" bldLvl="0" animBg="1"/>
      <p:bldP spid="217" grpId="0" bldLvl="0" animBg="1"/>
      <p:bldP spid="221" grpId="0" bldLvl="0" animBg="1"/>
      <p:bldP spid="221" grpId="1" bldLvl="0" animBg="1"/>
      <p:bldP spid="223" grpId="0" bldLvl="0" animBg="1"/>
      <p:bldP spid="223" grpId="1" bldLvl="0" animBg="1"/>
      <p:bldP spid="224" grpId="0" bldLvl="0" animBg="1"/>
      <p:bldP spid="224" grpId="1" bldLvl="0" animBg="1"/>
      <p:bldP spid="225" grpId="0" bldLvl="0" animBg="1"/>
      <p:bldP spid="225" grpId="1" bldLvl="0" animBg="1"/>
      <p:bldP spid="230" grpId="0" bldLvl="0" animBg="1"/>
      <p:bldP spid="230" grpId="1" bldLvl="0" animBg="1"/>
      <p:bldP spid="234" grpId="0" bldLvl="0" animBg="1"/>
      <p:bldP spid="234" grpId="1" bldLvl="0" animBg="1"/>
      <p:bldP spid="235" grpId="0" bldLvl="0" animBg="1"/>
      <p:bldP spid="235" grpId="1" bldLvl="0" animBg="1"/>
      <p:bldP spid="238" grpId="0" bldLvl="0" animBg="1"/>
      <p:bldP spid="238" grpId="1" bldLvl="0" animBg="1"/>
      <p:bldP spid="244" grpId="0" bldLvl="0" animBg="1"/>
      <p:bldP spid="244" grpId="1" bldLvl="0" animBg="1"/>
      <p:bldP spid="253" grpId="0" bldLvl="0" animBg="1"/>
      <p:bldP spid="253" grpId="1" bldLvl="0" animBg="1"/>
      <p:bldP spid="254" grpId="0" bldLvl="0" animBg="1"/>
      <p:bldP spid="254" grpId="1" bldLvl="0" animBg="1"/>
      <p:bldP spid="256" grpId="0" bldLvl="0" animBg="1"/>
      <p:bldP spid="256" grpId="1" bldLvl="0" animBg="1"/>
      <p:bldP spid="260" grpId="0" bldLvl="0" animBg="1"/>
      <p:bldP spid="265" grpId="0" bldLvl="0" animBg="1"/>
      <p:bldP spid="265" grpId="1" bldLvl="0" animBg="1"/>
      <p:bldP spid="252" grpId="0" bldLvl="0" animBg="1"/>
      <p:bldP spid="252" grpId="1"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357322"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连墙件</a:t>
            </a:r>
          </a:p>
        </p:txBody>
      </p:sp>
      <p:pic>
        <p:nvPicPr>
          <p:cNvPr id="50178" name="Picture 2" descr="C:\Documents and Settings\Administrator\桌面\连墙件4.jpg"/>
          <p:cNvPicPr>
            <a:picLocks noChangeAspect="1"/>
          </p:cNvPicPr>
          <p:nvPr/>
        </p:nvPicPr>
        <p:blipFill>
          <a:blip r:embed="rId2"/>
          <a:stretch>
            <a:fillRect/>
          </a:stretch>
        </p:blipFill>
        <p:spPr>
          <a:xfrm>
            <a:off x="3238500" y="2286000"/>
            <a:ext cx="1857375" cy="1500188"/>
          </a:xfrm>
          <a:prstGeom prst="rect">
            <a:avLst/>
          </a:prstGeom>
          <a:noFill/>
          <a:ln w="9525" cap="flat" cmpd="sng">
            <a:solidFill>
              <a:schemeClr val="tx2"/>
            </a:solidFill>
            <a:prstDash val="solid"/>
            <a:miter/>
            <a:headEnd type="none" w="med" len="med"/>
            <a:tailEnd type="none" w="med" len="med"/>
          </a:ln>
        </p:spPr>
      </p:pic>
      <p:pic>
        <p:nvPicPr>
          <p:cNvPr id="50179" name="Picture 3" descr="C:\Documents and Settings\Administrator\桌面\连墙件1.jpg"/>
          <p:cNvPicPr>
            <a:picLocks noChangeAspect="1"/>
          </p:cNvPicPr>
          <p:nvPr/>
        </p:nvPicPr>
        <p:blipFill>
          <a:blip r:embed="rId3"/>
          <a:stretch>
            <a:fillRect/>
          </a:stretch>
        </p:blipFill>
        <p:spPr>
          <a:xfrm>
            <a:off x="3238500" y="4500563"/>
            <a:ext cx="1857375" cy="1500187"/>
          </a:xfrm>
          <a:prstGeom prst="rect">
            <a:avLst/>
          </a:prstGeom>
          <a:noFill/>
          <a:ln w="9525" cap="flat" cmpd="sng">
            <a:solidFill>
              <a:schemeClr val="tx2"/>
            </a:solidFill>
            <a:prstDash val="solid"/>
            <a:miter/>
            <a:headEnd type="none" w="med" len="med"/>
            <a:tailEnd type="none" w="med" len="med"/>
          </a:ln>
        </p:spPr>
      </p:pic>
      <p:pic>
        <p:nvPicPr>
          <p:cNvPr id="50180" name="Picture 4" descr="C:\Documents and Settings\Administrator\桌面\连墙件2.jpg"/>
          <p:cNvPicPr>
            <a:picLocks noChangeAspect="1"/>
          </p:cNvPicPr>
          <p:nvPr/>
        </p:nvPicPr>
        <p:blipFill>
          <a:blip r:embed="rId4"/>
          <a:stretch>
            <a:fillRect/>
          </a:stretch>
        </p:blipFill>
        <p:spPr>
          <a:xfrm>
            <a:off x="6738938" y="2286000"/>
            <a:ext cx="1857375" cy="1479550"/>
          </a:xfrm>
          <a:prstGeom prst="rect">
            <a:avLst/>
          </a:prstGeom>
          <a:noFill/>
          <a:ln w="9525" cap="flat" cmpd="sng">
            <a:solidFill>
              <a:schemeClr val="tx2"/>
            </a:solidFill>
            <a:prstDash val="solid"/>
            <a:miter/>
            <a:headEnd type="none" w="med" len="med"/>
            <a:tailEnd type="none" w="med" len="med"/>
          </a:ln>
        </p:spPr>
      </p:pic>
      <p:sp>
        <p:nvSpPr>
          <p:cNvPr id="141" name="上箭头标注 140"/>
          <p:cNvSpPr/>
          <p:nvPr/>
        </p:nvSpPr>
        <p:spPr>
          <a:xfrm>
            <a:off x="6738942" y="3786190"/>
            <a:ext cx="1857388" cy="500066"/>
          </a:xfrm>
          <a:prstGeom prst="upArrowCallout">
            <a:avLst/>
          </a:prstGeom>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与预埋管的连接</a:t>
            </a:r>
          </a:p>
        </p:txBody>
      </p:sp>
      <p:sp>
        <p:nvSpPr>
          <p:cNvPr id="142" name="TextBox 2"/>
          <p:cNvSpPr txBox="1">
            <a:spLocks noChangeArrowheads="1"/>
          </p:cNvSpPr>
          <p:nvPr/>
        </p:nvSpPr>
        <p:spPr bwMode="auto">
          <a:xfrm>
            <a:off x="4738678" y="1643050"/>
            <a:ext cx="2357453"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常见的连接方式</a:t>
            </a:r>
            <a:endPar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pic>
        <p:nvPicPr>
          <p:cNvPr id="50182" name="Picture 6" descr="C:\Documents and Settings\Administrator\桌面\连墙件3.jpg"/>
          <p:cNvPicPr>
            <a:picLocks noChangeAspect="1"/>
          </p:cNvPicPr>
          <p:nvPr/>
        </p:nvPicPr>
        <p:blipFill>
          <a:blip r:embed="rId5"/>
          <a:stretch>
            <a:fillRect/>
          </a:stretch>
        </p:blipFill>
        <p:spPr>
          <a:xfrm>
            <a:off x="6738938" y="4500563"/>
            <a:ext cx="1857375" cy="1500187"/>
          </a:xfrm>
          <a:prstGeom prst="rect">
            <a:avLst/>
          </a:prstGeom>
          <a:noFill/>
          <a:ln w="9525" cap="flat" cmpd="sng">
            <a:solidFill>
              <a:schemeClr val="tx2"/>
            </a:solidFill>
            <a:prstDash val="solid"/>
            <a:miter/>
            <a:headEnd type="none" w="med" len="med"/>
            <a:tailEnd type="none" w="med" len="med"/>
          </a:ln>
        </p:spPr>
      </p:pic>
      <p:sp>
        <p:nvSpPr>
          <p:cNvPr id="146" name="上箭头标注 145"/>
          <p:cNvSpPr/>
          <p:nvPr/>
        </p:nvSpPr>
        <p:spPr>
          <a:xfrm>
            <a:off x="3238481" y="6000768"/>
            <a:ext cx="1857388" cy="500066"/>
          </a:xfrm>
          <a:prstGeom prst="upArrowCallout">
            <a:avLst/>
          </a:prstGeom>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与窗洞的连接</a:t>
            </a:r>
          </a:p>
        </p:txBody>
      </p:sp>
      <p:sp>
        <p:nvSpPr>
          <p:cNvPr id="266" name="上箭头标注 265"/>
          <p:cNvSpPr/>
          <p:nvPr/>
        </p:nvSpPr>
        <p:spPr>
          <a:xfrm>
            <a:off x="6738942" y="6000768"/>
            <a:ext cx="1857388" cy="500066"/>
          </a:xfrm>
          <a:prstGeom prst="upArrowCallout">
            <a:avLst/>
          </a:prstGeom>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与预埋件的连接</a:t>
            </a:r>
          </a:p>
        </p:txBody>
      </p:sp>
      <p:sp>
        <p:nvSpPr>
          <p:cNvPr id="267" name="上箭头标注 266"/>
          <p:cNvSpPr/>
          <p:nvPr/>
        </p:nvSpPr>
        <p:spPr>
          <a:xfrm>
            <a:off x="3238481" y="3786190"/>
            <a:ext cx="1857388" cy="500066"/>
          </a:xfrm>
          <a:prstGeom prst="upArrowCallout">
            <a:avLst/>
          </a:prstGeom>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与柱子的连接</a:t>
            </a:r>
          </a:p>
        </p:txBody>
      </p:sp>
      <p:pic>
        <p:nvPicPr>
          <p:cNvPr id="16398" name="图片 7"/>
          <p:cNvPicPr>
            <a:picLocks noChangeAspect="1"/>
          </p:cNvPicPr>
          <p:nvPr/>
        </p:nvPicPr>
        <p:blipFill>
          <a:blip r:embed="rId6"/>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1000" fill="hold"/>
                                        <p:tgtEl>
                                          <p:spTgt spid="142"/>
                                        </p:tgtEl>
                                        <p:attrNameLst>
                                          <p:attrName>ppt_x</p:attrName>
                                        </p:attrNameLst>
                                      </p:cBhvr>
                                      <p:tavLst>
                                        <p:tav tm="0">
                                          <p:val>
                                            <p:strVal val="0-#ppt_w/2"/>
                                          </p:val>
                                        </p:tav>
                                        <p:tav tm="100000">
                                          <p:val>
                                            <p:strVal val="#ppt_x"/>
                                          </p:val>
                                        </p:tav>
                                      </p:tavLst>
                                    </p:anim>
                                    <p:anim calcmode="lin" valueType="num">
                                      <p:cBhvr additive="base">
                                        <p:cTn id="8" dur="1000" fill="hold"/>
                                        <p:tgtEl>
                                          <p:spTgt spid="1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67"/>
                                        </p:tgtEl>
                                        <p:attrNameLst>
                                          <p:attrName>style.visibility</p:attrName>
                                        </p:attrNameLst>
                                      </p:cBhvr>
                                      <p:to>
                                        <p:strVal val="visible"/>
                                      </p:to>
                                    </p:set>
                                    <p:anim calcmode="lin" valueType="num">
                                      <p:cBhvr>
                                        <p:cTn id="13" dur="500" fill="hold"/>
                                        <p:tgtEl>
                                          <p:spTgt spid="267"/>
                                        </p:tgtEl>
                                        <p:attrNameLst>
                                          <p:attrName>ppt_w</p:attrName>
                                        </p:attrNameLst>
                                      </p:cBhvr>
                                      <p:tavLst>
                                        <p:tav tm="0">
                                          <p:val>
                                            <p:fltVal val="0"/>
                                          </p:val>
                                        </p:tav>
                                        <p:tav tm="100000">
                                          <p:val>
                                            <p:strVal val="#ppt_w"/>
                                          </p:val>
                                        </p:tav>
                                      </p:tavLst>
                                    </p:anim>
                                    <p:anim calcmode="lin" valueType="num">
                                      <p:cBhvr>
                                        <p:cTn id="14" dur="500" fill="hold"/>
                                        <p:tgtEl>
                                          <p:spTgt spid="267"/>
                                        </p:tgtEl>
                                        <p:attrNameLst>
                                          <p:attrName>ppt_h</p:attrName>
                                        </p:attrNameLst>
                                      </p:cBhvr>
                                      <p:tavLst>
                                        <p:tav tm="0">
                                          <p:val>
                                            <p:fltVal val="0"/>
                                          </p:val>
                                        </p:tav>
                                        <p:tav tm="100000">
                                          <p:val>
                                            <p:strVal val="#ppt_h"/>
                                          </p:val>
                                        </p:tav>
                                      </p:tavLst>
                                    </p:anim>
                                    <p:animEffect transition="in" filter="fade">
                                      <p:cBhvr>
                                        <p:cTn id="15" dur="500"/>
                                        <p:tgtEl>
                                          <p:spTgt spid="267"/>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50178"/>
                                        </p:tgtEl>
                                        <p:attrNameLst>
                                          <p:attrName>style.visibility</p:attrName>
                                        </p:attrNameLst>
                                      </p:cBhvr>
                                      <p:to>
                                        <p:strVal val="visible"/>
                                      </p:to>
                                    </p:set>
                                    <p:animScale>
                                      <p:cBhvr>
                                        <p:cTn id="20" dur="1000" decel="50000" fill="hold">
                                          <p:stCondLst>
                                            <p:cond delay="0"/>
                                          </p:stCondLst>
                                        </p:cTn>
                                        <p:tgtEl>
                                          <p:spTgt spid="501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50178"/>
                                        </p:tgtEl>
                                        <p:attrNameLst>
                                          <p:attrName>ppt_x</p:attrName>
                                          <p:attrName>ppt_y</p:attrName>
                                        </p:attrNameLst>
                                      </p:cBhvr>
                                    </p:animMotion>
                                    <p:animEffect transition="in" filter="fade">
                                      <p:cBhvr>
                                        <p:cTn id="22" dur="1000"/>
                                        <p:tgtEl>
                                          <p:spTgt spid="5017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 calcmode="lin" valueType="num">
                                      <p:cBhvr>
                                        <p:cTn id="27" dur="500" fill="hold"/>
                                        <p:tgtEl>
                                          <p:spTgt spid="141"/>
                                        </p:tgtEl>
                                        <p:attrNameLst>
                                          <p:attrName>ppt_w</p:attrName>
                                        </p:attrNameLst>
                                      </p:cBhvr>
                                      <p:tavLst>
                                        <p:tav tm="0">
                                          <p:val>
                                            <p:fltVal val="0"/>
                                          </p:val>
                                        </p:tav>
                                        <p:tav tm="100000">
                                          <p:val>
                                            <p:strVal val="#ppt_w"/>
                                          </p:val>
                                        </p:tav>
                                      </p:tavLst>
                                    </p:anim>
                                    <p:anim calcmode="lin" valueType="num">
                                      <p:cBhvr>
                                        <p:cTn id="28" dur="500" fill="hold"/>
                                        <p:tgtEl>
                                          <p:spTgt spid="141"/>
                                        </p:tgtEl>
                                        <p:attrNameLst>
                                          <p:attrName>ppt_h</p:attrName>
                                        </p:attrNameLst>
                                      </p:cBhvr>
                                      <p:tavLst>
                                        <p:tav tm="0">
                                          <p:val>
                                            <p:fltVal val="0"/>
                                          </p:val>
                                        </p:tav>
                                        <p:tav tm="100000">
                                          <p:val>
                                            <p:strVal val="#ppt_h"/>
                                          </p:val>
                                        </p:tav>
                                      </p:tavLst>
                                    </p:anim>
                                    <p:animEffect transition="in" filter="fade">
                                      <p:cBhvr>
                                        <p:cTn id="29" dur="500"/>
                                        <p:tgtEl>
                                          <p:spTgt spid="141"/>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50180"/>
                                        </p:tgtEl>
                                        <p:attrNameLst>
                                          <p:attrName>style.visibility</p:attrName>
                                        </p:attrNameLst>
                                      </p:cBhvr>
                                      <p:to>
                                        <p:strVal val="visible"/>
                                      </p:to>
                                    </p:set>
                                    <p:animScale>
                                      <p:cBhvr>
                                        <p:cTn id="34" dur="1000" decel="50000" fill="hold">
                                          <p:stCondLst>
                                            <p:cond delay="0"/>
                                          </p:stCondLst>
                                        </p:cTn>
                                        <p:tgtEl>
                                          <p:spTgt spid="5018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50180"/>
                                        </p:tgtEl>
                                        <p:attrNameLst>
                                          <p:attrName>ppt_x</p:attrName>
                                          <p:attrName>ppt_y</p:attrName>
                                        </p:attrNameLst>
                                      </p:cBhvr>
                                    </p:animMotion>
                                    <p:animEffect transition="in" filter="fade">
                                      <p:cBhvr>
                                        <p:cTn id="36" dur="1000"/>
                                        <p:tgtEl>
                                          <p:spTgt spid="5018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46"/>
                                        </p:tgtEl>
                                        <p:attrNameLst>
                                          <p:attrName>style.visibility</p:attrName>
                                        </p:attrNameLst>
                                      </p:cBhvr>
                                      <p:to>
                                        <p:strVal val="visible"/>
                                      </p:to>
                                    </p:set>
                                    <p:anim calcmode="lin" valueType="num">
                                      <p:cBhvr>
                                        <p:cTn id="41" dur="500" fill="hold"/>
                                        <p:tgtEl>
                                          <p:spTgt spid="146"/>
                                        </p:tgtEl>
                                        <p:attrNameLst>
                                          <p:attrName>ppt_w</p:attrName>
                                        </p:attrNameLst>
                                      </p:cBhvr>
                                      <p:tavLst>
                                        <p:tav tm="0">
                                          <p:val>
                                            <p:fltVal val="0"/>
                                          </p:val>
                                        </p:tav>
                                        <p:tav tm="100000">
                                          <p:val>
                                            <p:strVal val="#ppt_w"/>
                                          </p:val>
                                        </p:tav>
                                      </p:tavLst>
                                    </p:anim>
                                    <p:anim calcmode="lin" valueType="num">
                                      <p:cBhvr>
                                        <p:cTn id="42" dur="500" fill="hold"/>
                                        <p:tgtEl>
                                          <p:spTgt spid="146"/>
                                        </p:tgtEl>
                                        <p:attrNameLst>
                                          <p:attrName>ppt_h</p:attrName>
                                        </p:attrNameLst>
                                      </p:cBhvr>
                                      <p:tavLst>
                                        <p:tav tm="0">
                                          <p:val>
                                            <p:fltVal val="0"/>
                                          </p:val>
                                        </p:tav>
                                        <p:tav tm="100000">
                                          <p:val>
                                            <p:strVal val="#ppt_h"/>
                                          </p:val>
                                        </p:tav>
                                      </p:tavLst>
                                    </p:anim>
                                    <p:animEffect transition="in" filter="fade">
                                      <p:cBhvr>
                                        <p:cTn id="43" dur="500"/>
                                        <p:tgtEl>
                                          <p:spTgt spid="146"/>
                                        </p:tgtEl>
                                      </p:cBhvr>
                                    </p:animEffect>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nodeType="clickEffect">
                                  <p:stCondLst>
                                    <p:cond delay="0"/>
                                  </p:stCondLst>
                                  <p:childTnLst>
                                    <p:set>
                                      <p:cBhvr>
                                        <p:cTn id="47" dur="1" fill="hold">
                                          <p:stCondLst>
                                            <p:cond delay="0"/>
                                          </p:stCondLst>
                                        </p:cTn>
                                        <p:tgtEl>
                                          <p:spTgt spid="50179"/>
                                        </p:tgtEl>
                                        <p:attrNameLst>
                                          <p:attrName>style.visibility</p:attrName>
                                        </p:attrNameLst>
                                      </p:cBhvr>
                                      <p:to>
                                        <p:strVal val="visible"/>
                                      </p:to>
                                    </p:set>
                                    <p:animScale>
                                      <p:cBhvr>
                                        <p:cTn id="48" dur="1000" decel="50000" fill="hold">
                                          <p:stCondLst>
                                            <p:cond delay="0"/>
                                          </p:stCondLst>
                                        </p:cTn>
                                        <p:tgtEl>
                                          <p:spTgt spid="5017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50179"/>
                                        </p:tgtEl>
                                        <p:attrNameLst>
                                          <p:attrName>ppt_x</p:attrName>
                                          <p:attrName>ppt_y</p:attrName>
                                        </p:attrNameLst>
                                      </p:cBhvr>
                                    </p:animMotion>
                                    <p:animEffect transition="in" filter="fade">
                                      <p:cBhvr>
                                        <p:cTn id="50" dur="1000"/>
                                        <p:tgtEl>
                                          <p:spTgt spid="5017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6"/>
                                        </p:tgtEl>
                                        <p:attrNameLst>
                                          <p:attrName>style.visibility</p:attrName>
                                        </p:attrNameLst>
                                      </p:cBhvr>
                                      <p:to>
                                        <p:strVal val="visible"/>
                                      </p:to>
                                    </p:set>
                                    <p:anim calcmode="lin" valueType="num">
                                      <p:cBhvr>
                                        <p:cTn id="55" dur="500" fill="hold"/>
                                        <p:tgtEl>
                                          <p:spTgt spid="266"/>
                                        </p:tgtEl>
                                        <p:attrNameLst>
                                          <p:attrName>ppt_w</p:attrName>
                                        </p:attrNameLst>
                                      </p:cBhvr>
                                      <p:tavLst>
                                        <p:tav tm="0">
                                          <p:val>
                                            <p:fltVal val="0"/>
                                          </p:val>
                                        </p:tav>
                                        <p:tav tm="100000">
                                          <p:val>
                                            <p:strVal val="#ppt_w"/>
                                          </p:val>
                                        </p:tav>
                                      </p:tavLst>
                                    </p:anim>
                                    <p:anim calcmode="lin" valueType="num">
                                      <p:cBhvr>
                                        <p:cTn id="56" dur="500" fill="hold"/>
                                        <p:tgtEl>
                                          <p:spTgt spid="266"/>
                                        </p:tgtEl>
                                        <p:attrNameLst>
                                          <p:attrName>ppt_h</p:attrName>
                                        </p:attrNameLst>
                                      </p:cBhvr>
                                      <p:tavLst>
                                        <p:tav tm="0">
                                          <p:val>
                                            <p:fltVal val="0"/>
                                          </p:val>
                                        </p:tav>
                                        <p:tav tm="100000">
                                          <p:val>
                                            <p:strVal val="#ppt_h"/>
                                          </p:val>
                                        </p:tav>
                                      </p:tavLst>
                                    </p:anim>
                                    <p:animEffect transition="in" filter="fade">
                                      <p:cBhvr>
                                        <p:cTn id="57" dur="500"/>
                                        <p:tgtEl>
                                          <p:spTgt spid="266"/>
                                        </p:tgtEl>
                                      </p:cBhvr>
                                    </p:animEffect>
                                  </p:childTnLst>
                                </p:cTn>
                              </p:par>
                            </p:childTnLst>
                          </p:cTn>
                        </p:par>
                      </p:childTnLst>
                    </p:cTn>
                  </p:par>
                  <p:par>
                    <p:cTn id="58" fill="hold">
                      <p:stCondLst>
                        <p:cond delay="indefinite"/>
                      </p:stCondLst>
                      <p:childTnLst>
                        <p:par>
                          <p:cTn id="59" fill="hold">
                            <p:stCondLst>
                              <p:cond delay="0"/>
                            </p:stCondLst>
                            <p:childTnLst>
                              <p:par>
                                <p:cTn id="60" presetID="52" presetClass="entr" presetSubtype="0" fill="hold" nodeType="clickEffect">
                                  <p:stCondLst>
                                    <p:cond delay="0"/>
                                  </p:stCondLst>
                                  <p:childTnLst>
                                    <p:set>
                                      <p:cBhvr>
                                        <p:cTn id="61" dur="1" fill="hold">
                                          <p:stCondLst>
                                            <p:cond delay="0"/>
                                          </p:stCondLst>
                                        </p:cTn>
                                        <p:tgtEl>
                                          <p:spTgt spid="50182"/>
                                        </p:tgtEl>
                                        <p:attrNameLst>
                                          <p:attrName>style.visibility</p:attrName>
                                        </p:attrNameLst>
                                      </p:cBhvr>
                                      <p:to>
                                        <p:strVal val="visible"/>
                                      </p:to>
                                    </p:set>
                                    <p:animScale>
                                      <p:cBhvr>
                                        <p:cTn id="62" dur="1000" decel="50000" fill="hold">
                                          <p:stCondLst>
                                            <p:cond delay="0"/>
                                          </p:stCondLst>
                                        </p:cTn>
                                        <p:tgtEl>
                                          <p:spTgt spid="501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50182"/>
                                        </p:tgtEl>
                                        <p:attrNameLst>
                                          <p:attrName>ppt_x</p:attrName>
                                          <p:attrName>ppt_y</p:attrName>
                                        </p:attrNameLst>
                                      </p:cBhvr>
                                    </p:animMotion>
                                    <p:animEffect transition="in" filter="fade">
                                      <p:cBhvr>
                                        <p:cTn id="64" dur="1000"/>
                                        <p:tgtEl>
                                          <p:spTgt spid="50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357322"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剪刀撑</a:t>
            </a:r>
          </a:p>
        </p:txBody>
      </p:sp>
      <p:sp>
        <p:nvSpPr>
          <p:cNvPr id="56" name="Line 116"/>
          <p:cNvSpPr/>
          <p:nvPr/>
        </p:nvSpPr>
        <p:spPr>
          <a:xfrm flipV="1">
            <a:off x="3338513" y="3508375"/>
            <a:ext cx="2901950" cy="3135313"/>
          </a:xfrm>
          <a:prstGeom prst="line">
            <a:avLst/>
          </a:prstGeom>
          <a:ln w="28575" cap="flat" cmpd="sng">
            <a:solidFill>
              <a:schemeClr val="tx1"/>
            </a:solidFill>
            <a:prstDash val="solid"/>
            <a:headEnd type="none" w="med" len="med"/>
            <a:tailEnd type="none" w="med" len="med"/>
          </a:ln>
        </p:spPr>
      </p:sp>
      <p:sp>
        <p:nvSpPr>
          <p:cNvPr id="57" name="Line 117"/>
          <p:cNvSpPr/>
          <p:nvPr/>
        </p:nvSpPr>
        <p:spPr>
          <a:xfrm flipV="1">
            <a:off x="4787900" y="3508375"/>
            <a:ext cx="2901950" cy="3135313"/>
          </a:xfrm>
          <a:prstGeom prst="line">
            <a:avLst/>
          </a:prstGeom>
          <a:ln w="28575" cap="flat" cmpd="sng">
            <a:solidFill>
              <a:schemeClr val="tx1"/>
            </a:solidFill>
            <a:prstDash val="solid"/>
            <a:headEnd type="none" w="med" len="med"/>
            <a:tailEnd type="none" w="med" len="med"/>
          </a:ln>
        </p:spPr>
      </p:sp>
      <p:sp>
        <p:nvSpPr>
          <p:cNvPr id="58" name="Line 118"/>
          <p:cNvSpPr/>
          <p:nvPr/>
        </p:nvSpPr>
        <p:spPr>
          <a:xfrm flipV="1">
            <a:off x="6240463" y="3508375"/>
            <a:ext cx="2898775" cy="3135313"/>
          </a:xfrm>
          <a:prstGeom prst="line">
            <a:avLst/>
          </a:prstGeom>
          <a:ln w="28575" cap="flat" cmpd="sng">
            <a:solidFill>
              <a:schemeClr val="tx1"/>
            </a:solidFill>
            <a:prstDash val="solid"/>
            <a:headEnd type="none" w="med" len="med"/>
            <a:tailEnd type="none" w="med" len="med"/>
          </a:ln>
        </p:spPr>
      </p:sp>
      <p:sp>
        <p:nvSpPr>
          <p:cNvPr id="59" name="Line 119"/>
          <p:cNvSpPr/>
          <p:nvPr/>
        </p:nvSpPr>
        <p:spPr>
          <a:xfrm flipV="1">
            <a:off x="7689850" y="4954588"/>
            <a:ext cx="1449388" cy="1689100"/>
          </a:xfrm>
          <a:prstGeom prst="line">
            <a:avLst/>
          </a:prstGeom>
          <a:ln w="28575" cap="flat" cmpd="sng">
            <a:solidFill>
              <a:schemeClr val="tx1"/>
            </a:solidFill>
            <a:prstDash val="solid"/>
            <a:headEnd type="none" w="med" len="med"/>
            <a:tailEnd type="none" w="med" len="med"/>
          </a:ln>
        </p:spPr>
      </p:sp>
      <p:sp>
        <p:nvSpPr>
          <p:cNvPr id="60" name="Line 120"/>
          <p:cNvSpPr/>
          <p:nvPr/>
        </p:nvSpPr>
        <p:spPr>
          <a:xfrm flipH="1">
            <a:off x="3338513" y="3508375"/>
            <a:ext cx="1449387" cy="1446213"/>
          </a:xfrm>
          <a:prstGeom prst="line">
            <a:avLst/>
          </a:prstGeom>
          <a:ln w="28575" cap="flat" cmpd="sng">
            <a:solidFill>
              <a:schemeClr val="tx1"/>
            </a:solidFill>
            <a:prstDash val="solid"/>
            <a:headEnd type="none" w="med" len="med"/>
            <a:tailEnd type="none" w="med" len="med"/>
          </a:ln>
        </p:spPr>
      </p:sp>
      <p:sp>
        <p:nvSpPr>
          <p:cNvPr id="61" name="Line 121"/>
          <p:cNvSpPr/>
          <p:nvPr/>
        </p:nvSpPr>
        <p:spPr>
          <a:xfrm flipH="1" flipV="1">
            <a:off x="4787900" y="3508375"/>
            <a:ext cx="2901950" cy="3135313"/>
          </a:xfrm>
          <a:prstGeom prst="line">
            <a:avLst/>
          </a:prstGeom>
          <a:ln w="28575" cap="flat" cmpd="sng">
            <a:solidFill>
              <a:schemeClr val="tx1"/>
            </a:solidFill>
            <a:prstDash val="solid"/>
            <a:headEnd type="none" w="med" len="med"/>
            <a:tailEnd type="none" w="med" len="med"/>
          </a:ln>
        </p:spPr>
      </p:sp>
      <p:sp>
        <p:nvSpPr>
          <p:cNvPr id="62" name="Line 122"/>
          <p:cNvSpPr/>
          <p:nvPr/>
        </p:nvSpPr>
        <p:spPr>
          <a:xfrm flipH="1" flipV="1">
            <a:off x="7689850" y="3508375"/>
            <a:ext cx="1449388" cy="1446213"/>
          </a:xfrm>
          <a:prstGeom prst="line">
            <a:avLst/>
          </a:prstGeom>
          <a:ln w="28575" cap="flat" cmpd="sng">
            <a:solidFill>
              <a:schemeClr val="tx1"/>
            </a:solidFill>
            <a:prstDash val="solid"/>
            <a:headEnd type="none" w="med" len="med"/>
            <a:tailEnd type="none" w="med" len="med"/>
          </a:ln>
        </p:spPr>
      </p:sp>
      <p:sp>
        <p:nvSpPr>
          <p:cNvPr id="63" name="Line 123"/>
          <p:cNvSpPr/>
          <p:nvPr/>
        </p:nvSpPr>
        <p:spPr>
          <a:xfrm flipH="1" flipV="1">
            <a:off x="6240463" y="3508375"/>
            <a:ext cx="2898775" cy="3135313"/>
          </a:xfrm>
          <a:prstGeom prst="line">
            <a:avLst/>
          </a:prstGeom>
          <a:ln w="28575" cap="flat" cmpd="sng">
            <a:solidFill>
              <a:schemeClr val="tx1"/>
            </a:solidFill>
            <a:prstDash val="solid"/>
            <a:headEnd type="none" w="med" len="med"/>
            <a:tailEnd type="none" w="med" len="med"/>
          </a:ln>
        </p:spPr>
      </p:sp>
      <p:sp>
        <p:nvSpPr>
          <p:cNvPr id="64" name="Line 124"/>
          <p:cNvSpPr/>
          <p:nvPr/>
        </p:nvSpPr>
        <p:spPr>
          <a:xfrm flipH="1" flipV="1">
            <a:off x="3338513" y="3508375"/>
            <a:ext cx="2901950" cy="3135313"/>
          </a:xfrm>
          <a:prstGeom prst="line">
            <a:avLst/>
          </a:prstGeom>
          <a:ln w="28575" cap="flat" cmpd="sng">
            <a:solidFill>
              <a:schemeClr val="tx1"/>
            </a:solidFill>
            <a:prstDash val="solid"/>
            <a:headEnd type="none" w="med" len="med"/>
            <a:tailEnd type="none" w="med" len="med"/>
          </a:ln>
        </p:spPr>
      </p:sp>
      <p:sp>
        <p:nvSpPr>
          <p:cNvPr id="65" name="Line 125"/>
          <p:cNvSpPr/>
          <p:nvPr/>
        </p:nvSpPr>
        <p:spPr>
          <a:xfrm flipH="1" flipV="1">
            <a:off x="3338513" y="4954588"/>
            <a:ext cx="1449387" cy="1689100"/>
          </a:xfrm>
          <a:prstGeom prst="line">
            <a:avLst/>
          </a:prstGeom>
          <a:ln w="28575" cap="flat" cmpd="sng">
            <a:solidFill>
              <a:schemeClr val="tx1"/>
            </a:solidFill>
            <a:prstDash val="solid"/>
            <a:headEnd type="none" w="med" len="med"/>
            <a:tailEnd type="none" w="med" len="med"/>
          </a:ln>
        </p:spPr>
      </p:sp>
      <p:sp>
        <p:nvSpPr>
          <p:cNvPr id="99" name="矩形 98"/>
          <p:cNvSpPr>
            <a:spLocks noChangeArrowheads="1"/>
          </p:cNvSpPr>
          <p:nvPr/>
        </p:nvSpPr>
        <p:spPr bwMode="auto">
          <a:xfrm>
            <a:off x="5167307" y="1714488"/>
            <a:ext cx="2428891"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24m</a:t>
            </a:r>
            <a:r>
              <a:rPr kumimoji="0" lang="zh-CN" altLang="en-US" sz="24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以上</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脚手架</a:t>
            </a:r>
            <a:endPar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36885" name="Line 49"/>
          <p:cNvSpPr/>
          <p:nvPr/>
        </p:nvSpPr>
        <p:spPr>
          <a:xfrm>
            <a:off x="8051800" y="6402388"/>
            <a:ext cx="0" cy="0"/>
          </a:xfrm>
          <a:prstGeom prst="line">
            <a:avLst/>
          </a:prstGeom>
          <a:ln w="28575" cap="flat" cmpd="sng">
            <a:solidFill>
              <a:schemeClr val="tx1"/>
            </a:solidFill>
            <a:prstDash val="solid"/>
            <a:headEnd type="none" w="med" len="med"/>
            <a:tailEnd type="none" w="med" len="med"/>
          </a:ln>
        </p:spPr>
      </p:sp>
      <p:sp>
        <p:nvSpPr>
          <p:cNvPr id="36886" name="Line 74"/>
          <p:cNvSpPr/>
          <p:nvPr/>
        </p:nvSpPr>
        <p:spPr>
          <a:xfrm>
            <a:off x="3338513" y="3429000"/>
            <a:ext cx="0" cy="3214688"/>
          </a:xfrm>
          <a:prstGeom prst="line">
            <a:avLst/>
          </a:prstGeom>
          <a:ln w="28575" cap="flat" cmpd="sng">
            <a:solidFill>
              <a:schemeClr val="tx1"/>
            </a:solidFill>
            <a:prstDash val="solid"/>
            <a:headEnd type="none" w="med" len="med"/>
            <a:tailEnd type="none" w="med" len="med"/>
          </a:ln>
        </p:spPr>
      </p:sp>
      <p:sp>
        <p:nvSpPr>
          <p:cNvPr id="36887" name="Line 75"/>
          <p:cNvSpPr/>
          <p:nvPr/>
        </p:nvSpPr>
        <p:spPr>
          <a:xfrm>
            <a:off x="3700463" y="3429000"/>
            <a:ext cx="0" cy="3214688"/>
          </a:xfrm>
          <a:prstGeom prst="line">
            <a:avLst/>
          </a:prstGeom>
          <a:ln w="28575" cap="flat" cmpd="sng">
            <a:solidFill>
              <a:schemeClr val="tx1"/>
            </a:solidFill>
            <a:prstDash val="solid"/>
            <a:headEnd type="none" w="med" len="med"/>
            <a:tailEnd type="none" w="med" len="med"/>
          </a:ln>
        </p:spPr>
      </p:sp>
      <p:sp>
        <p:nvSpPr>
          <p:cNvPr id="36888" name="Line 76"/>
          <p:cNvSpPr/>
          <p:nvPr/>
        </p:nvSpPr>
        <p:spPr>
          <a:xfrm>
            <a:off x="3095625" y="6643688"/>
            <a:ext cx="6286500" cy="0"/>
          </a:xfrm>
          <a:prstGeom prst="line">
            <a:avLst/>
          </a:prstGeom>
          <a:ln w="28575" cap="flat" cmpd="sng">
            <a:solidFill>
              <a:schemeClr val="tx1"/>
            </a:solidFill>
            <a:prstDash val="solid"/>
            <a:headEnd type="none" w="med" len="med"/>
            <a:tailEnd type="none" w="med" len="med"/>
          </a:ln>
        </p:spPr>
      </p:sp>
      <p:sp>
        <p:nvSpPr>
          <p:cNvPr id="36889" name="Line 78"/>
          <p:cNvSpPr/>
          <p:nvPr/>
        </p:nvSpPr>
        <p:spPr>
          <a:xfrm>
            <a:off x="4062413" y="3429000"/>
            <a:ext cx="0" cy="3214688"/>
          </a:xfrm>
          <a:prstGeom prst="line">
            <a:avLst/>
          </a:prstGeom>
          <a:ln w="28575" cap="flat" cmpd="sng">
            <a:solidFill>
              <a:schemeClr val="tx1"/>
            </a:solidFill>
            <a:prstDash val="solid"/>
            <a:headEnd type="none" w="med" len="med"/>
            <a:tailEnd type="none" w="med" len="med"/>
          </a:ln>
        </p:spPr>
      </p:sp>
      <p:sp>
        <p:nvSpPr>
          <p:cNvPr id="36890" name="Line 80"/>
          <p:cNvSpPr/>
          <p:nvPr/>
        </p:nvSpPr>
        <p:spPr>
          <a:xfrm>
            <a:off x="4425950" y="3429000"/>
            <a:ext cx="0" cy="3214688"/>
          </a:xfrm>
          <a:prstGeom prst="line">
            <a:avLst/>
          </a:prstGeom>
          <a:ln w="28575" cap="flat" cmpd="sng">
            <a:solidFill>
              <a:schemeClr val="tx1"/>
            </a:solidFill>
            <a:prstDash val="solid"/>
            <a:headEnd type="none" w="med" len="med"/>
            <a:tailEnd type="none" w="med" len="med"/>
          </a:ln>
        </p:spPr>
      </p:sp>
      <p:sp>
        <p:nvSpPr>
          <p:cNvPr id="36891" name="Line 81"/>
          <p:cNvSpPr/>
          <p:nvPr/>
        </p:nvSpPr>
        <p:spPr>
          <a:xfrm>
            <a:off x="4787900" y="3429000"/>
            <a:ext cx="0" cy="3214688"/>
          </a:xfrm>
          <a:prstGeom prst="line">
            <a:avLst/>
          </a:prstGeom>
          <a:ln w="28575" cap="flat" cmpd="sng">
            <a:solidFill>
              <a:schemeClr val="tx1"/>
            </a:solidFill>
            <a:prstDash val="solid"/>
            <a:headEnd type="none" w="med" len="med"/>
            <a:tailEnd type="none" w="med" len="med"/>
          </a:ln>
        </p:spPr>
      </p:sp>
      <p:sp>
        <p:nvSpPr>
          <p:cNvPr id="36892" name="Line 83"/>
          <p:cNvSpPr/>
          <p:nvPr/>
        </p:nvSpPr>
        <p:spPr>
          <a:xfrm>
            <a:off x="5153025" y="3429000"/>
            <a:ext cx="0" cy="3214688"/>
          </a:xfrm>
          <a:prstGeom prst="line">
            <a:avLst/>
          </a:prstGeom>
          <a:ln w="28575" cap="flat" cmpd="sng">
            <a:solidFill>
              <a:schemeClr val="tx1"/>
            </a:solidFill>
            <a:prstDash val="solid"/>
            <a:headEnd type="none" w="med" len="med"/>
            <a:tailEnd type="none" w="med" len="med"/>
          </a:ln>
        </p:spPr>
      </p:sp>
      <p:sp>
        <p:nvSpPr>
          <p:cNvPr id="36893" name="Line 84"/>
          <p:cNvSpPr/>
          <p:nvPr/>
        </p:nvSpPr>
        <p:spPr>
          <a:xfrm>
            <a:off x="5514975" y="3429000"/>
            <a:ext cx="0" cy="3214688"/>
          </a:xfrm>
          <a:prstGeom prst="line">
            <a:avLst/>
          </a:prstGeom>
          <a:ln w="28575" cap="flat" cmpd="sng">
            <a:solidFill>
              <a:schemeClr val="tx1"/>
            </a:solidFill>
            <a:prstDash val="solid"/>
            <a:headEnd type="none" w="med" len="med"/>
            <a:tailEnd type="none" w="med" len="med"/>
          </a:ln>
        </p:spPr>
      </p:sp>
      <p:sp>
        <p:nvSpPr>
          <p:cNvPr id="36894" name="Line 85"/>
          <p:cNvSpPr/>
          <p:nvPr/>
        </p:nvSpPr>
        <p:spPr>
          <a:xfrm>
            <a:off x="5878513" y="3429000"/>
            <a:ext cx="0" cy="3214688"/>
          </a:xfrm>
          <a:prstGeom prst="line">
            <a:avLst/>
          </a:prstGeom>
          <a:ln w="28575" cap="flat" cmpd="sng">
            <a:solidFill>
              <a:schemeClr val="tx1"/>
            </a:solidFill>
            <a:prstDash val="solid"/>
            <a:headEnd type="none" w="med" len="med"/>
            <a:tailEnd type="none" w="med" len="med"/>
          </a:ln>
        </p:spPr>
      </p:sp>
      <p:sp>
        <p:nvSpPr>
          <p:cNvPr id="36895" name="Line 86"/>
          <p:cNvSpPr/>
          <p:nvPr/>
        </p:nvSpPr>
        <p:spPr>
          <a:xfrm>
            <a:off x="6240463" y="3429000"/>
            <a:ext cx="0" cy="3214688"/>
          </a:xfrm>
          <a:prstGeom prst="line">
            <a:avLst/>
          </a:prstGeom>
          <a:ln w="28575" cap="flat" cmpd="sng">
            <a:solidFill>
              <a:schemeClr val="tx1"/>
            </a:solidFill>
            <a:prstDash val="solid"/>
            <a:headEnd type="none" w="med" len="med"/>
            <a:tailEnd type="none" w="med" len="med"/>
          </a:ln>
        </p:spPr>
      </p:sp>
      <p:sp>
        <p:nvSpPr>
          <p:cNvPr id="36896" name="Line 88"/>
          <p:cNvSpPr/>
          <p:nvPr/>
        </p:nvSpPr>
        <p:spPr>
          <a:xfrm>
            <a:off x="6599238" y="3429000"/>
            <a:ext cx="0" cy="3214688"/>
          </a:xfrm>
          <a:prstGeom prst="line">
            <a:avLst/>
          </a:prstGeom>
          <a:ln w="28575" cap="flat" cmpd="sng">
            <a:solidFill>
              <a:schemeClr val="tx1"/>
            </a:solidFill>
            <a:prstDash val="solid"/>
            <a:headEnd type="none" w="med" len="med"/>
            <a:tailEnd type="none" w="med" len="med"/>
          </a:ln>
        </p:spPr>
      </p:sp>
      <p:sp>
        <p:nvSpPr>
          <p:cNvPr id="36897" name="Line 89"/>
          <p:cNvSpPr/>
          <p:nvPr/>
        </p:nvSpPr>
        <p:spPr>
          <a:xfrm>
            <a:off x="6962775" y="3429000"/>
            <a:ext cx="0" cy="3214688"/>
          </a:xfrm>
          <a:prstGeom prst="line">
            <a:avLst/>
          </a:prstGeom>
          <a:ln w="28575" cap="flat" cmpd="sng">
            <a:solidFill>
              <a:schemeClr val="tx1"/>
            </a:solidFill>
            <a:prstDash val="solid"/>
            <a:headEnd type="none" w="med" len="med"/>
            <a:tailEnd type="none" w="med" len="med"/>
          </a:ln>
        </p:spPr>
      </p:sp>
      <p:sp>
        <p:nvSpPr>
          <p:cNvPr id="36898" name="Line 90"/>
          <p:cNvSpPr/>
          <p:nvPr/>
        </p:nvSpPr>
        <p:spPr>
          <a:xfrm>
            <a:off x="7324725" y="3429000"/>
            <a:ext cx="0" cy="3214688"/>
          </a:xfrm>
          <a:prstGeom prst="line">
            <a:avLst/>
          </a:prstGeom>
          <a:ln w="28575" cap="flat" cmpd="sng">
            <a:solidFill>
              <a:schemeClr val="tx1"/>
            </a:solidFill>
            <a:prstDash val="solid"/>
            <a:headEnd type="none" w="med" len="med"/>
            <a:tailEnd type="none" w="med" len="med"/>
          </a:ln>
        </p:spPr>
      </p:sp>
      <p:sp>
        <p:nvSpPr>
          <p:cNvPr id="36899" name="Line 91"/>
          <p:cNvSpPr/>
          <p:nvPr/>
        </p:nvSpPr>
        <p:spPr>
          <a:xfrm>
            <a:off x="7686675" y="3429000"/>
            <a:ext cx="0" cy="3214688"/>
          </a:xfrm>
          <a:prstGeom prst="line">
            <a:avLst/>
          </a:prstGeom>
          <a:ln w="28575" cap="flat" cmpd="sng">
            <a:solidFill>
              <a:schemeClr val="tx1"/>
            </a:solidFill>
            <a:prstDash val="solid"/>
            <a:headEnd type="none" w="med" len="med"/>
            <a:tailEnd type="none" w="med" len="med"/>
          </a:ln>
        </p:spPr>
      </p:sp>
      <p:sp>
        <p:nvSpPr>
          <p:cNvPr id="36900" name="Line 92"/>
          <p:cNvSpPr/>
          <p:nvPr/>
        </p:nvSpPr>
        <p:spPr>
          <a:xfrm>
            <a:off x="8051800" y="3429000"/>
            <a:ext cx="0" cy="3214688"/>
          </a:xfrm>
          <a:prstGeom prst="line">
            <a:avLst/>
          </a:prstGeom>
          <a:ln w="28575" cap="flat" cmpd="sng">
            <a:solidFill>
              <a:schemeClr val="tx1"/>
            </a:solidFill>
            <a:prstDash val="solid"/>
            <a:headEnd type="none" w="med" len="med"/>
            <a:tailEnd type="none" w="med" len="med"/>
          </a:ln>
        </p:spPr>
      </p:sp>
      <p:sp>
        <p:nvSpPr>
          <p:cNvPr id="36901" name="Line 93"/>
          <p:cNvSpPr/>
          <p:nvPr/>
        </p:nvSpPr>
        <p:spPr>
          <a:xfrm>
            <a:off x="8415338" y="3429000"/>
            <a:ext cx="0" cy="3214688"/>
          </a:xfrm>
          <a:prstGeom prst="line">
            <a:avLst/>
          </a:prstGeom>
          <a:ln w="28575" cap="flat" cmpd="sng">
            <a:solidFill>
              <a:schemeClr val="tx1"/>
            </a:solidFill>
            <a:prstDash val="solid"/>
            <a:headEnd type="none" w="med" len="med"/>
            <a:tailEnd type="none" w="med" len="med"/>
          </a:ln>
        </p:spPr>
      </p:sp>
      <p:sp>
        <p:nvSpPr>
          <p:cNvPr id="36902" name="Line 94"/>
          <p:cNvSpPr/>
          <p:nvPr/>
        </p:nvSpPr>
        <p:spPr>
          <a:xfrm>
            <a:off x="8777288" y="3429000"/>
            <a:ext cx="0" cy="3214688"/>
          </a:xfrm>
          <a:prstGeom prst="line">
            <a:avLst/>
          </a:prstGeom>
          <a:ln w="28575" cap="flat" cmpd="sng">
            <a:solidFill>
              <a:schemeClr val="tx1"/>
            </a:solidFill>
            <a:prstDash val="solid"/>
            <a:headEnd type="none" w="med" len="med"/>
            <a:tailEnd type="none" w="med" len="med"/>
          </a:ln>
        </p:spPr>
      </p:sp>
      <p:sp>
        <p:nvSpPr>
          <p:cNvPr id="36903" name="Line 95"/>
          <p:cNvSpPr/>
          <p:nvPr/>
        </p:nvSpPr>
        <p:spPr>
          <a:xfrm>
            <a:off x="9139238" y="3429000"/>
            <a:ext cx="0" cy="3214688"/>
          </a:xfrm>
          <a:prstGeom prst="line">
            <a:avLst/>
          </a:prstGeom>
          <a:ln w="28575" cap="flat" cmpd="sng">
            <a:solidFill>
              <a:schemeClr val="tx1"/>
            </a:solidFill>
            <a:prstDash val="solid"/>
            <a:headEnd type="none" w="med" len="med"/>
            <a:tailEnd type="none" w="med" len="med"/>
          </a:ln>
        </p:spPr>
      </p:sp>
      <p:sp>
        <p:nvSpPr>
          <p:cNvPr id="36904" name="Line 96"/>
          <p:cNvSpPr/>
          <p:nvPr/>
        </p:nvSpPr>
        <p:spPr>
          <a:xfrm>
            <a:off x="3095625" y="6402388"/>
            <a:ext cx="6286500" cy="0"/>
          </a:xfrm>
          <a:prstGeom prst="line">
            <a:avLst/>
          </a:prstGeom>
          <a:ln w="28575" cap="flat" cmpd="sng">
            <a:solidFill>
              <a:schemeClr val="tx1"/>
            </a:solidFill>
            <a:prstDash val="solid"/>
            <a:headEnd type="none" w="med" len="med"/>
            <a:tailEnd type="none" w="med" len="med"/>
          </a:ln>
        </p:spPr>
      </p:sp>
      <p:sp>
        <p:nvSpPr>
          <p:cNvPr id="36905" name="Line 98"/>
          <p:cNvSpPr/>
          <p:nvPr/>
        </p:nvSpPr>
        <p:spPr>
          <a:xfrm>
            <a:off x="3095625" y="6161088"/>
            <a:ext cx="6286500" cy="0"/>
          </a:xfrm>
          <a:prstGeom prst="line">
            <a:avLst/>
          </a:prstGeom>
          <a:ln w="28575" cap="flat" cmpd="sng">
            <a:solidFill>
              <a:schemeClr val="tx1"/>
            </a:solidFill>
            <a:prstDash val="solid"/>
            <a:headEnd type="none" w="med" len="med"/>
            <a:tailEnd type="none" w="med" len="med"/>
          </a:ln>
        </p:spPr>
      </p:sp>
      <p:sp>
        <p:nvSpPr>
          <p:cNvPr id="36906" name="Line 100"/>
          <p:cNvSpPr/>
          <p:nvPr/>
        </p:nvSpPr>
        <p:spPr>
          <a:xfrm>
            <a:off x="3095625" y="5921375"/>
            <a:ext cx="6286500" cy="0"/>
          </a:xfrm>
          <a:prstGeom prst="line">
            <a:avLst/>
          </a:prstGeom>
          <a:ln w="28575" cap="flat" cmpd="sng">
            <a:solidFill>
              <a:schemeClr val="tx1"/>
            </a:solidFill>
            <a:prstDash val="solid"/>
            <a:headEnd type="none" w="med" len="med"/>
            <a:tailEnd type="none" w="med" len="med"/>
          </a:ln>
        </p:spPr>
      </p:sp>
      <p:sp>
        <p:nvSpPr>
          <p:cNvPr id="36907" name="Line 101"/>
          <p:cNvSpPr/>
          <p:nvPr/>
        </p:nvSpPr>
        <p:spPr>
          <a:xfrm>
            <a:off x="3095625" y="5680075"/>
            <a:ext cx="6286500" cy="0"/>
          </a:xfrm>
          <a:prstGeom prst="line">
            <a:avLst/>
          </a:prstGeom>
          <a:ln w="28575" cap="flat" cmpd="sng">
            <a:solidFill>
              <a:schemeClr val="tx1"/>
            </a:solidFill>
            <a:prstDash val="solid"/>
            <a:headEnd type="none" w="med" len="med"/>
            <a:tailEnd type="none" w="med" len="med"/>
          </a:ln>
        </p:spPr>
      </p:sp>
      <p:sp>
        <p:nvSpPr>
          <p:cNvPr id="36908" name="Line 103"/>
          <p:cNvSpPr/>
          <p:nvPr/>
        </p:nvSpPr>
        <p:spPr>
          <a:xfrm>
            <a:off x="3095625" y="5438775"/>
            <a:ext cx="6286500" cy="0"/>
          </a:xfrm>
          <a:prstGeom prst="line">
            <a:avLst/>
          </a:prstGeom>
          <a:ln w="28575" cap="flat" cmpd="sng">
            <a:solidFill>
              <a:schemeClr val="tx1"/>
            </a:solidFill>
            <a:prstDash val="solid"/>
            <a:headEnd type="none" w="med" len="med"/>
            <a:tailEnd type="none" w="med" len="med"/>
          </a:ln>
        </p:spPr>
      </p:sp>
      <p:sp>
        <p:nvSpPr>
          <p:cNvPr id="36909" name="Line 104"/>
          <p:cNvSpPr/>
          <p:nvPr/>
        </p:nvSpPr>
        <p:spPr>
          <a:xfrm>
            <a:off x="3095625" y="5197475"/>
            <a:ext cx="6286500" cy="0"/>
          </a:xfrm>
          <a:prstGeom prst="line">
            <a:avLst/>
          </a:prstGeom>
          <a:ln w="28575" cap="flat" cmpd="sng">
            <a:solidFill>
              <a:schemeClr val="tx1"/>
            </a:solidFill>
            <a:prstDash val="solid"/>
            <a:headEnd type="none" w="med" len="med"/>
            <a:tailEnd type="none" w="med" len="med"/>
          </a:ln>
        </p:spPr>
      </p:sp>
      <p:sp>
        <p:nvSpPr>
          <p:cNvPr id="36910" name="Line 105"/>
          <p:cNvSpPr/>
          <p:nvPr/>
        </p:nvSpPr>
        <p:spPr>
          <a:xfrm>
            <a:off x="3095625" y="4956175"/>
            <a:ext cx="6286500" cy="0"/>
          </a:xfrm>
          <a:prstGeom prst="line">
            <a:avLst/>
          </a:prstGeom>
          <a:ln w="28575" cap="flat" cmpd="sng">
            <a:solidFill>
              <a:schemeClr val="tx1"/>
            </a:solidFill>
            <a:prstDash val="solid"/>
            <a:headEnd type="none" w="med" len="med"/>
            <a:tailEnd type="none" w="med" len="med"/>
          </a:ln>
        </p:spPr>
      </p:sp>
      <p:sp>
        <p:nvSpPr>
          <p:cNvPr id="36911" name="Line 106"/>
          <p:cNvSpPr/>
          <p:nvPr/>
        </p:nvSpPr>
        <p:spPr>
          <a:xfrm>
            <a:off x="3095625" y="4714875"/>
            <a:ext cx="6286500" cy="0"/>
          </a:xfrm>
          <a:prstGeom prst="line">
            <a:avLst/>
          </a:prstGeom>
          <a:ln w="28575" cap="flat" cmpd="sng">
            <a:solidFill>
              <a:schemeClr val="tx1"/>
            </a:solidFill>
            <a:prstDash val="solid"/>
            <a:headEnd type="none" w="med" len="med"/>
            <a:tailEnd type="none" w="med" len="med"/>
          </a:ln>
        </p:spPr>
      </p:sp>
      <p:sp>
        <p:nvSpPr>
          <p:cNvPr id="36912" name="Line 108"/>
          <p:cNvSpPr/>
          <p:nvPr/>
        </p:nvSpPr>
        <p:spPr>
          <a:xfrm>
            <a:off x="3095625" y="4473575"/>
            <a:ext cx="6286500" cy="0"/>
          </a:xfrm>
          <a:prstGeom prst="line">
            <a:avLst/>
          </a:prstGeom>
          <a:ln w="28575" cap="flat" cmpd="sng">
            <a:solidFill>
              <a:schemeClr val="tx1"/>
            </a:solidFill>
            <a:prstDash val="solid"/>
            <a:headEnd type="none" w="med" len="med"/>
            <a:tailEnd type="none" w="med" len="med"/>
          </a:ln>
        </p:spPr>
      </p:sp>
      <p:sp>
        <p:nvSpPr>
          <p:cNvPr id="36913" name="Line 109"/>
          <p:cNvSpPr/>
          <p:nvPr/>
        </p:nvSpPr>
        <p:spPr>
          <a:xfrm>
            <a:off x="3095625" y="4232275"/>
            <a:ext cx="6286500" cy="0"/>
          </a:xfrm>
          <a:prstGeom prst="line">
            <a:avLst/>
          </a:prstGeom>
          <a:ln w="28575" cap="flat" cmpd="sng">
            <a:solidFill>
              <a:schemeClr val="tx1"/>
            </a:solidFill>
            <a:prstDash val="solid"/>
            <a:headEnd type="none" w="med" len="med"/>
            <a:tailEnd type="none" w="med" len="med"/>
          </a:ln>
        </p:spPr>
      </p:sp>
      <p:sp>
        <p:nvSpPr>
          <p:cNvPr id="36914" name="Line 110"/>
          <p:cNvSpPr/>
          <p:nvPr/>
        </p:nvSpPr>
        <p:spPr>
          <a:xfrm>
            <a:off x="3095625" y="3990975"/>
            <a:ext cx="6286500" cy="0"/>
          </a:xfrm>
          <a:prstGeom prst="line">
            <a:avLst/>
          </a:prstGeom>
          <a:ln w="28575" cap="flat" cmpd="sng">
            <a:solidFill>
              <a:schemeClr val="tx1"/>
            </a:solidFill>
            <a:prstDash val="solid"/>
            <a:headEnd type="none" w="med" len="med"/>
            <a:tailEnd type="none" w="med" len="med"/>
          </a:ln>
        </p:spPr>
      </p:sp>
      <p:sp>
        <p:nvSpPr>
          <p:cNvPr id="36915" name="Line 111"/>
          <p:cNvSpPr/>
          <p:nvPr/>
        </p:nvSpPr>
        <p:spPr>
          <a:xfrm>
            <a:off x="3095625" y="3749675"/>
            <a:ext cx="6286500" cy="0"/>
          </a:xfrm>
          <a:prstGeom prst="line">
            <a:avLst/>
          </a:prstGeom>
          <a:ln w="28575" cap="flat" cmpd="sng">
            <a:solidFill>
              <a:schemeClr val="tx1"/>
            </a:solidFill>
            <a:prstDash val="solid"/>
            <a:headEnd type="none" w="med" len="med"/>
            <a:tailEnd type="none" w="med" len="med"/>
          </a:ln>
        </p:spPr>
      </p:sp>
      <p:sp>
        <p:nvSpPr>
          <p:cNvPr id="36916" name="Line 112"/>
          <p:cNvSpPr/>
          <p:nvPr/>
        </p:nvSpPr>
        <p:spPr>
          <a:xfrm>
            <a:off x="3095625" y="3508375"/>
            <a:ext cx="6286500" cy="0"/>
          </a:xfrm>
          <a:prstGeom prst="line">
            <a:avLst/>
          </a:prstGeom>
          <a:ln w="28575" cap="flat" cmpd="sng">
            <a:solidFill>
              <a:schemeClr val="tx1"/>
            </a:solidFill>
            <a:prstDash val="solid"/>
            <a:headEnd type="none" w="med" len="med"/>
            <a:tailEnd type="none" w="med" len="med"/>
          </a:ln>
        </p:spPr>
      </p:sp>
      <p:cxnSp>
        <p:nvCxnSpPr>
          <p:cNvPr id="50" name="直接连接符 49"/>
          <p:cNvCxnSpPr/>
          <p:nvPr/>
        </p:nvCxnSpPr>
        <p:spPr>
          <a:xfrm>
            <a:off x="9439275" y="6642100"/>
            <a:ext cx="428625"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9439275" y="3500438"/>
            <a:ext cx="428625"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rot="5400000">
            <a:off x="8089106" y="5064919"/>
            <a:ext cx="3143250" cy="14288"/>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3" name="Text Box 50"/>
          <p:cNvSpPr txBox="1"/>
          <p:nvPr/>
        </p:nvSpPr>
        <p:spPr>
          <a:xfrm>
            <a:off x="9653588" y="5059363"/>
            <a:ext cx="942975" cy="368300"/>
          </a:xfrm>
          <a:prstGeom prst="rect">
            <a:avLst/>
          </a:prstGeom>
          <a:noFill/>
          <a:ln w="9525">
            <a:noFill/>
          </a:ln>
        </p:spPr>
        <p:txBody>
          <a:bodyPr>
            <a:spAutoFit/>
          </a:bodyPr>
          <a:lstStyle/>
          <a:p>
            <a:pPr>
              <a:spcBef>
                <a:spcPct val="50000"/>
              </a:spcBef>
            </a:pPr>
            <a:r>
              <a:rPr lang="zh-CN" altLang="en-US" b="1" dirty="0">
                <a:solidFill>
                  <a:srgbClr val="FF000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24m</a:t>
            </a:r>
          </a:p>
        </p:txBody>
      </p:sp>
      <p:sp>
        <p:nvSpPr>
          <p:cNvPr id="55" name="燕尾形 54"/>
          <p:cNvSpPr/>
          <p:nvPr/>
        </p:nvSpPr>
        <p:spPr>
          <a:xfrm>
            <a:off x="2667000" y="2286000"/>
            <a:ext cx="664368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 1</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）整个面</a:t>
            </a:r>
            <a:r>
              <a:rPr kumimoji="0" 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由底至顶连续设置</a:t>
            </a:r>
          </a:p>
        </p:txBody>
      </p:sp>
      <p:sp>
        <p:nvSpPr>
          <p:cNvPr id="67" name="燕尾形 66"/>
          <p:cNvSpPr/>
          <p:nvPr/>
        </p:nvSpPr>
        <p:spPr>
          <a:xfrm>
            <a:off x="2809875" y="2857500"/>
            <a:ext cx="671512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 2</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）与架体连接点距主节点不得大于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150mm</a:t>
            </a:r>
            <a:endParaRPr kumimoji="0" 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grpSp>
        <p:nvGrpSpPr>
          <p:cNvPr id="2" name="组合 156"/>
          <p:cNvGrpSpPr/>
          <p:nvPr/>
        </p:nvGrpSpPr>
        <p:grpSpPr>
          <a:xfrm>
            <a:off x="1555750" y="4273550"/>
            <a:ext cx="2111375" cy="512764"/>
            <a:chOff x="31727" y="4274114"/>
            <a:chExt cx="2111381" cy="512209"/>
          </a:xfrm>
        </p:grpSpPr>
        <p:sp>
          <p:nvSpPr>
            <p:cNvPr id="35904" name="Text Box 50"/>
            <p:cNvSpPr txBox="1"/>
            <p:nvPr/>
          </p:nvSpPr>
          <p:spPr>
            <a:xfrm>
              <a:off x="31727" y="4274114"/>
              <a:ext cx="1254125" cy="367901"/>
            </a:xfrm>
            <a:prstGeom prst="rect">
              <a:avLst/>
            </a:prstGeom>
            <a:noFill/>
            <a:ln w="9525">
              <a:noFill/>
            </a:ln>
          </p:spPr>
          <p:txBody>
            <a:bodyPr>
              <a:spAutoFit/>
            </a:bodyPr>
            <a:lstStyle/>
            <a:p>
              <a:pPr>
                <a:spcBef>
                  <a:spcPct val="50000"/>
                </a:spcBef>
              </a:pPr>
              <a:r>
                <a:rPr lang="en-US" altLang="zh-CN" b="1" dirty="0">
                  <a:solidFill>
                    <a:srgbClr val="FF0000"/>
                  </a:solidFill>
                  <a:latin typeface="微软雅黑" panose="020B0503020204020204" pitchFamily="34" charset="-122"/>
                  <a:ea typeface="微软雅黑" panose="020B0503020204020204" pitchFamily="34" charset="-122"/>
                </a:rPr>
                <a:t>≤150mm</a:t>
              </a:r>
            </a:p>
          </p:txBody>
        </p:sp>
        <p:cxnSp>
          <p:nvCxnSpPr>
            <p:cNvPr id="94" name="直接连接符 93"/>
            <p:cNvCxnSpPr/>
            <p:nvPr/>
          </p:nvCxnSpPr>
          <p:spPr>
            <a:xfrm>
              <a:off x="1357294" y="4572241"/>
              <a:ext cx="785814" cy="158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1357294" y="4714961"/>
              <a:ext cx="142875" cy="158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rot="5400000">
              <a:off x="1286806" y="4642808"/>
              <a:ext cx="285441"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肘形连接符 128"/>
            <p:cNvCxnSpPr/>
            <p:nvPr/>
          </p:nvCxnSpPr>
          <p:spPr>
            <a:xfrm>
              <a:off x="71415" y="4572241"/>
              <a:ext cx="1357316" cy="71361"/>
            </a:xfrm>
            <a:prstGeom prst="bentConnector3">
              <a:avLst>
                <a:gd name="adj1" fmla="val 85148"/>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44" name="图片 143" descr="888888888888.jpg"/>
          <p:cNvPicPr>
            <a:picLocks noChangeAspect="1"/>
          </p:cNvPicPr>
          <p:nvPr/>
        </p:nvPicPr>
        <p:blipFill>
          <a:blip r:embed="rId2"/>
          <a:stretch>
            <a:fillRect/>
          </a:stretch>
        </p:blipFill>
        <p:spPr>
          <a:xfrm>
            <a:off x="1881188" y="4929188"/>
            <a:ext cx="658812" cy="515937"/>
          </a:xfrm>
          <a:prstGeom prst="rect">
            <a:avLst/>
          </a:prstGeom>
          <a:noFill/>
          <a:ln w="9525" cap="flat" cmpd="sng">
            <a:solidFill>
              <a:srgbClr val="00B050"/>
            </a:solidFill>
            <a:prstDash val="solid"/>
            <a:miter/>
            <a:headEnd type="none" w="med" len="med"/>
            <a:tailEnd type="none" w="med" len="med"/>
          </a:ln>
        </p:spPr>
      </p:pic>
      <p:cxnSp>
        <p:nvCxnSpPr>
          <p:cNvPr id="146" name="曲线连接符 145"/>
          <p:cNvCxnSpPr>
            <a:stCxn id="144" idx="3"/>
          </p:cNvCxnSpPr>
          <p:nvPr/>
        </p:nvCxnSpPr>
        <p:spPr>
          <a:xfrm flipV="1">
            <a:off x="2540000" y="4572000"/>
            <a:ext cx="1127125" cy="614363"/>
          </a:xfrm>
          <a:prstGeom prst="curvedConnector3">
            <a:avLst>
              <a:gd name="adj1" fmla="val 50000"/>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1000" fill="hold"/>
                                        <p:tgtEl>
                                          <p:spTgt spid="99"/>
                                        </p:tgtEl>
                                        <p:attrNameLst>
                                          <p:attrName>ppt_x</p:attrName>
                                        </p:attrNameLst>
                                      </p:cBhvr>
                                      <p:tavLst>
                                        <p:tav tm="0">
                                          <p:val>
                                            <p:strVal val="0-#ppt_w/2"/>
                                          </p:val>
                                        </p:tav>
                                        <p:tav tm="100000">
                                          <p:val>
                                            <p:strVal val="#ppt_x"/>
                                          </p:val>
                                        </p:tav>
                                      </p:tavLst>
                                    </p:anim>
                                    <p:anim calcmode="lin" valueType="num">
                                      <p:cBhvr additive="base">
                                        <p:cTn id="8" dur="10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885"/>
                                        </p:tgtEl>
                                        <p:attrNameLst>
                                          <p:attrName>style.visibility</p:attrName>
                                        </p:attrNameLst>
                                      </p:cBhvr>
                                      <p:to>
                                        <p:strVal val="visible"/>
                                      </p:to>
                                    </p:set>
                                    <p:anim calcmode="lin" valueType="num">
                                      <p:cBhvr additive="base">
                                        <p:cTn id="13" dur="500" fill="hold"/>
                                        <p:tgtEl>
                                          <p:spTgt spid="36885"/>
                                        </p:tgtEl>
                                        <p:attrNameLst>
                                          <p:attrName>ppt_x</p:attrName>
                                        </p:attrNameLst>
                                      </p:cBhvr>
                                      <p:tavLst>
                                        <p:tav tm="0">
                                          <p:val>
                                            <p:strVal val="#ppt_x"/>
                                          </p:val>
                                        </p:tav>
                                        <p:tav tm="100000">
                                          <p:val>
                                            <p:strVal val="#ppt_x"/>
                                          </p:val>
                                        </p:tav>
                                      </p:tavLst>
                                    </p:anim>
                                    <p:anim calcmode="lin" valueType="num">
                                      <p:cBhvr additive="base">
                                        <p:cTn id="14" dur="500" fill="hold"/>
                                        <p:tgtEl>
                                          <p:spTgt spid="3688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6886"/>
                                        </p:tgtEl>
                                        <p:attrNameLst>
                                          <p:attrName>style.visibility</p:attrName>
                                        </p:attrNameLst>
                                      </p:cBhvr>
                                      <p:to>
                                        <p:strVal val="visible"/>
                                      </p:to>
                                    </p:set>
                                    <p:anim calcmode="lin" valueType="num">
                                      <p:cBhvr additive="base">
                                        <p:cTn id="17" dur="500" fill="hold"/>
                                        <p:tgtEl>
                                          <p:spTgt spid="36886"/>
                                        </p:tgtEl>
                                        <p:attrNameLst>
                                          <p:attrName>ppt_x</p:attrName>
                                        </p:attrNameLst>
                                      </p:cBhvr>
                                      <p:tavLst>
                                        <p:tav tm="0">
                                          <p:val>
                                            <p:strVal val="#ppt_x"/>
                                          </p:val>
                                        </p:tav>
                                        <p:tav tm="100000">
                                          <p:val>
                                            <p:strVal val="#ppt_x"/>
                                          </p:val>
                                        </p:tav>
                                      </p:tavLst>
                                    </p:anim>
                                    <p:anim calcmode="lin" valueType="num">
                                      <p:cBhvr additive="base">
                                        <p:cTn id="18" dur="500" fill="hold"/>
                                        <p:tgtEl>
                                          <p:spTgt spid="3688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6887"/>
                                        </p:tgtEl>
                                        <p:attrNameLst>
                                          <p:attrName>style.visibility</p:attrName>
                                        </p:attrNameLst>
                                      </p:cBhvr>
                                      <p:to>
                                        <p:strVal val="visible"/>
                                      </p:to>
                                    </p:set>
                                    <p:anim calcmode="lin" valueType="num">
                                      <p:cBhvr additive="base">
                                        <p:cTn id="21" dur="500" fill="hold"/>
                                        <p:tgtEl>
                                          <p:spTgt spid="36887"/>
                                        </p:tgtEl>
                                        <p:attrNameLst>
                                          <p:attrName>ppt_x</p:attrName>
                                        </p:attrNameLst>
                                      </p:cBhvr>
                                      <p:tavLst>
                                        <p:tav tm="0">
                                          <p:val>
                                            <p:strVal val="#ppt_x"/>
                                          </p:val>
                                        </p:tav>
                                        <p:tav tm="100000">
                                          <p:val>
                                            <p:strVal val="#ppt_x"/>
                                          </p:val>
                                        </p:tav>
                                      </p:tavLst>
                                    </p:anim>
                                    <p:anim calcmode="lin" valueType="num">
                                      <p:cBhvr additive="base">
                                        <p:cTn id="22" dur="500" fill="hold"/>
                                        <p:tgtEl>
                                          <p:spTgt spid="3688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888"/>
                                        </p:tgtEl>
                                        <p:attrNameLst>
                                          <p:attrName>style.visibility</p:attrName>
                                        </p:attrNameLst>
                                      </p:cBhvr>
                                      <p:to>
                                        <p:strVal val="visible"/>
                                      </p:to>
                                    </p:set>
                                    <p:anim calcmode="lin" valueType="num">
                                      <p:cBhvr additive="base">
                                        <p:cTn id="25" dur="500" fill="hold"/>
                                        <p:tgtEl>
                                          <p:spTgt spid="36888"/>
                                        </p:tgtEl>
                                        <p:attrNameLst>
                                          <p:attrName>ppt_x</p:attrName>
                                        </p:attrNameLst>
                                      </p:cBhvr>
                                      <p:tavLst>
                                        <p:tav tm="0">
                                          <p:val>
                                            <p:strVal val="#ppt_x"/>
                                          </p:val>
                                        </p:tav>
                                        <p:tav tm="100000">
                                          <p:val>
                                            <p:strVal val="#ppt_x"/>
                                          </p:val>
                                        </p:tav>
                                      </p:tavLst>
                                    </p:anim>
                                    <p:anim calcmode="lin" valueType="num">
                                      <p:cBhvr additive="base">
                                        <p:cTn id="26" dur="500" fill="hold"/>
                                        <p:tgtEl>
                                          <p:spTgt spid="3688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6889"/>
                                        </p:tgtEl>
                                        <p:attrNameLst>
                                          <p:attrName>style.visibility</p:attrName>
                                        </p:attrNameLst>
                                      </p:cBhvr>
                                      <p:to>
                                        <p:strVal val="visible"/>
                                      </p:to>
                                    </p:set>
                                    <p:anim calcmode="lin" valueType="num">
                                      <p:cBhvr additive="base">
                                        <p:cTn id="29" dur="500" fill="hold"/>
                                        <p:tgtEl>
                                          <p:spTgt spid="36889"/>
                                        </p:tgtEl>
                                        <p:attrNameLst>
                                          <p:attrName>ppt_x</p:attrName>
                                        </p:attrNameLst>
                                      </p:cBhvr>
                                      <p:tavLst>
                                        <p:tav tm="0">
                                          <p:val>
                                            <p:strVal val="#ppt_x"/>
                                          </p:val>
                                        </p:tav>
                                        <p:tav tm="100000">
                                          <p:val>
                                            <p:strVal val="#ppt_x"/>
                                          </p:val>
                                        </p:tav>
                                      </p:tavLst>
                                    </p:anim>
                                    <p:anim calcmode="lin" valueType="num">
                                      <p:cBhvr additive="base">
                                        <p:cTn id="30" dur="500" fill="hold"/>
                                        <p:tgtEl>
                                          <p:spTgt spid="3688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6890"/>
                                        </p:tgtEl>
                                        <p:attrNameLst>
                                          <p:attrName>style.visibility</p:attrName>
                                        </p:attrNameLst>
                                      </p:cBhvr>
                                      <p:to>
                                        <p:strVal val="visible"/>
                                      </p:to>
                                    </p:set>
                                    <p:anim calcmode="lin" valueType="num">
                                      <p:cBhvr additive="base">
                                        <p:cTn id="33" dur="500" fill="hold"/>
                                        <p:tgtEl>
                                          <p:spTgt spid="36890"/>
                                        </p:tgtEl>
                                        <p:attrNameLst>
                                          <p:attrName>ppt_x</p:attrName>
                                        </p:attrNameLst>
                                      </p:cBhvr>
                                      <p:tavLst>
                                        <p:tav tm="0">
                                          <p:val>
                                            <p:strVal val="#ppt_x"/>
                                          </p:val>
                                        </p:tav>
                                        <p:tav tm="100000">
                                          <p:val>
                                            <p:strVal val="#ppt_x"/>
                                          </p:val>
                                        </p:tav>
                                      </p:tavLst>
                                    </p:anim>
                                    <p:anim calcmode="lin" valueType="num">
                                      <p:cBhvr additive="base">
                                        <p:cTn id="34" dur="500" fill="hold"/>
                                        <p:tgtEl>
                                          <p:spTgt spid="3689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6891"/>
                                        </p:tgtEl>
                                        <p:attrNameLst>
                                          <p:attrName>style.visibility</p:attrName>
                                        </p:attrNameLst>
                                      </p:cBhvr>
                                      <p:to>
                                        <p:strVal val="visible"/>
                                      </p:to>
                                    </p:set>
                                    <p:anim calcmode="lin" valueType="num">
                                      <p:cBhvr additive="base">
                                        <p:cTn id="37" dur="500" fill="hold"/>
                                        <p:tgtEl>
                                          <p:spTgt spid="36891"/>
                                        </p:tgtEl>
                                        <p:attrNameLst>
                                          <p:attrName>ppt_x</p:attrName>
                                        </p:attrNameLst>
                                      </p:cBhvr>
                                      <p:tavLst>
                                        <p:tav tm="0">
                                          <p:val>
                                            <p:strVal val="#ppt_x"/>
                                          </p:val>
                                        </p:tav>
                                        <p:tav tm="100000">
                                          <p:val>
                                            <p:strVal val="#ppt_x"/>
                                          </p:val>
                                        </p:tav>
                                      </p:tavLst>
                                    </p:anim>
                                    <p:anim calcmode="lin" valueType="num">
                                      <p:cBhvr additive="base">
                                        <p:cTn id="38" dur="500" fill="hold"/>
                                        <p:tgtEl>
                                          <p:spTgt spid="3689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892"/>
                                        </p:tgtEl>
                                        <p:attrNameLst>
                                          <p:attrName>style.visibility</p:attrName>
                                        </p:attrNameLst>
                                      </p:cBhvr>
                                      <p:to>
                                        <p:strVal val="visible"/>
                                      </p:to>
                                    </p:set>
                                    <p:anim calcmode="lin" valueType="num">
                                      <p:cBhvr additive="base">
                                        <p:cTn id="41" dur="500" fill="hold"/>
                                        <p:tgtEl>
                                          <p:spTgt spid="36892"/>
                                        </p:tgtEl>
                                        <p:attrNameLst>
                                          <p:attrName>ppt_x</p:attrName>
                                        </p:attrNameLst>
                                      </p:cBhvr>
                                      <p:tavLst>
                                        <p:tav tm="0">
                                          <p:val>
                                            <p:strVal val="#ppt_x"/>
                                          </p:val>
                                        </p:tav>
                                        <p:tav tm="100000">
                                          <p:val>
                                            <p:strVal val="#ppt_x"/>
                                          </p:val>
                                        </p:tav>
                                      </p:tavLst>
                                    </p:anim>
                                    <p:anim calcmode="lin" valueType="num">
                                      <p:cBhvr additive="base">
                                        <p:cTn id="42" dur="500" fill="hold"/>
                                        <p:tgtEl>
                                          <p:spTgt spid="3689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6893"/>
                                        </p:tgtEl>
                                        <p:attrNameLst>
                                          <p:attrName>style.visibility</p:attrName>
                                        </p:attrNameLst>
                                      </p:cBhvr>
                                      <p:to>
                                        <p:strVal val="visible"/>
                                      </p:to>
                                    </p:set>
                                    <p:anim calcmode="lin" valueType="num">
                                      <p:cBhvr additive="base">
                                        <p:cTn id="45" dur="500" fill="hold"/>
                                        <p:tgtEl>
                                          <p:spTgt spid="36893"/>
                                        </p:tgtEl>
                                        <p:attrNameLst>
                                          <p:attrName>ppt_x</p:attrName>
                                        </p:attrNameLst>
                                      </p:cBhvr>
                                      <p:tavLst>
                                        <p:tav tm="0">
                                          <p:val>
                                            <p:strVal val="#ppt_x"/>
                                          </p:val>
                                        </p:tav>
                                        <p:tav tm="100000">
                                          <p:val>
                                            <p:strVal val="#ppt_x"/>
                                          </p:val>
                                        </p:tav>
                                      </p:tavLst>
                                    </p:anim>
                                    <p:anim calcmode="lin" valueType="num">
                                      <p:cBhvr additive="base">
                                        <p:cTn id="46" dur="500" fill="hold"/>
                                        <p:tgtEl>
                                          <p:spTgt spid="3689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6894"/>
                                        </p:tgtEl>
                                        <p:attrNameLst>
                                          <p:attrName>style.visibility</p:attrName>
                                        </p:attrNameLst>
                                      </p:cBhvr>
                                      <p:to>
                                        <p:strVal val="visible"/>
                                      </p:to>
                                    </p:set>
                                    <p:anim calcmode="lin" valueType="num">
                                      <p:cBhvr additive="base">
                                        <p:cTn id="49" dur="500" fill="hold"/>
                                        <p:tgtEl>
                                          <p:spTgt spid="36894"/>
                                        </p:tgtEl>
                                        <p:attrNameLst>
                                          <p:attrName>ppt_x</p:attrName>
                                        </p:attrNameLst>
                                      </p:cBhvr>
                                      <p:tavLst>
                                        <p:tav tm="0">
                                          <p:val>
                                            <p:strVal val="#ppt_x"/>
                                          </p:val>
                                        </p:tav>
                                        <p:tav tm="100000">
                                          <p:val>
                                            <p:strVal val="#ppt_x"/>
                                          </p:val>
                                        </p:tav>
                                      </p:tavLst>
                                    </p:anim>
                                    <p:anim calcmode="lin" valueType="num">
                                      <p:cBhvr additive="base">
                                        <p:cTn id="50" dur="500" fill="hold"/>
                                        <p:tgtEl>
                                          <p:spTgt spid="3689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6895"/>
                                        </p:tgtEl>
                                        <p:attrNameLst>
                                          <p:attrName>style.visibility</p:attrName>
                                        </p:attrNameLst>
                                      </p:cBhvr>
                                      <p:to>
                                        <p:strVal val="visible"/>
                                      </p:to>
                                    </p:set>
                                    <p:anim calcmode="lin" valueType="num">
                                      <p:cBhvr additive="base">
                                        <p:cTn id="53" dur="500" fill="hold"/>
                                        <p:tgtEl>
                                          <p:spTgt spid="36895"/>
                                        </p:tgtEl>
                                        <p:attrNameLst>
                                          <p:attrName>ppt_x</p:attrName>
                                        </p:attrNameLst>
                                      </p:cBhvr>
                                      <p:tavLst>
                                        <p:tav tm="0">
                                          <p:val>
                                            <p:strVal val="#ppt_x"/>
                                          </p:val>
                                        </p:tav>
                                        <p:tav tm="100000">
                                          <p:val>
                                            <p:strVal val="#ppt_x"/>
                                          </p:val>
                                        </p:tav>
                                      </p:tavLst>
                                    </p:anim>
                                    <p:anim calcmode="lin" valueType="num">
                                      <p:cBhvr additive="base">
                                        <p:cTn id="54" dur="500" fill="hold"/>
                                        <p:tgtEl>
                                          <p:spTgt spid="3689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6896"/>
                                        </p:tgtEl>
                                        <p:attrNameLst>
                                          <p:attrName>style.visibility</p:attrName>
                                        </p:attrNameLst>
                                      </p:cBhvr>
                                      <p:to>
                                        <p:strVal val="visible"/>
                                      </p:to>
                                    </p:set>
                                    <p:anim calcmode="lin" valueType="num">
                                      <p:cBhvr additive="base">
                                        <p:cTn id="57" dur="500" fill="hold"/>
                                        <p:tgtEl>
                                          <p:spTgt spid="36896"/>
                                        </p:tgtEl>
                                        <p:attrNameLst>
                                          <p:attrName>ppt_x</p:attrName>
                                        </p:attrNameLst>
                                      </p:cBhvr>
                                      <p:tavLst>
                                        <p:tav tm="0">
                                          <p:val>
                                            <p:strVal val="#ppt_x"/>
                                          </p:val>
                                        </p:tav>
                                        <p:tav tm="100000">
                                          <p:val>
                                            <p:strVal val="#ppt_x"/>
                                          </p:val>
                                        </p:tav>
                                      </p:tavLst>
                                    </p:anim>
                                    <p:anim calcmode="lin" valueType="num">
                                      <p:cBhvr additive="base">
                                        <p:cTn id="58" dur="500" fill="hold"/>
                                        <p:tgtEl>
                                          <p:spTgt spid="3689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6897"/>
                                        </p:tgtEl>
                                        <p:attrNameLst>
                                          <p:attrName>style.visibility</p:attrName>
                                        </p:attrNameLst>
                                      </p:cBhvr>
                                      <p:to>
                                        <p:strVal val="visible"/>
                                      </p:to>
                                    </p:set>
                                    <p:anim calcmode="lin" valueType="num">
                                      <p:cBhvr additive="base">
                                        <p:cTn id="61" dur="500" fill="hold"/>
                                        <p:tgtEl>
                                          <p:spTgt spid="36897"/>
                                        </p:tgtEl>
                                        <p:attrNameLst>
                                          <p:attrName>ppt_x</p:attrName>
                                        </p:attrNameLst>
                                      </p:cBhvr>
                                      <p:tavLst>
                                        <p:tav tm="0">
                                          <p:val>
                                            <p:strVal val="#ppt_x"/>
                                          </p:val>
                                        </p:tav>
                                        <p:tav tm="100000">
                                          <p:val>
                                            <p:strVal val="#ppt_x"/>
                                          </p:val>
                                        </p:tav>
                                      </p:tavLst>
                                    </p:anim>
                                    <p:anim calcmode="lin" valueType="num">
                                      <p:cBhvr additive="base">
                                        <p:cTn id="62" dur="500" fill="hold"/>
                                        <p:tgtEl>
                                          <p:spTgt spid="3689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6898"/>
                                        </p:tgtEl>
                                        <p:attrNameLst>
                                          <p:attrName>style.visibility</p:attrName>
                                        </p:attrNameLst>
                                      </p:cBhvr>
                                      <p:to>
                                        <p:strVal val="visible"/>
                                      </p:to>
                                    </p:set>
                                    <p:anim calcmode="lin" valueType="num">
                                      <p:cBhvr additive="base">
                                        <p:cTn id="65" dur="500" fill="hold"/>
                                        <p:tgtEl>
                                          <p:spTgt spid="36898"/>
                                        </p:tgtEl>
                                        <p:attrNameLst>
                                          <p:attrName>ppt_x</p:attrName>
                                        </p:attrNameLst>
                                      </p:cBhvr>
                                      <p:tavLst>
                                        <p:tav tm="0">
                                          <p:val>
                                            <p:strVal val="#ppt_x"/>
                                          </p:val>
                                        </p:tav>
                                        <p:tav tm="100000">
                                          <p:val>
                                            <p:strVal val="#ppt_x"/>
                                          </p:val>
                                        </p:tav>
                                      </p:tavLst>
                                    </p:anim>
                                    <p:anim calcmode="lin" valueType="num">
                                      <p:cBhvr additive="base">
                                        <p:cTn id="66" dur="500" fill="hold"/>
                                        <p:tgtEl>
                                          <p:spTgt spid="3689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6899"/>
                                        </p:tgtEl>
                                        <p:attrNameLst>
                                          <p:attrName>style.visibility</p:attrName>
                                        </p:attrNameLst>
                                      </p:cBhvr>
                                      <p:to>
                                        <p:strVal val="visible"/>
                                      </p:to>
                                    </p:set>
                                    <p:anim calcmode="lin" valueType="num">
                                      <p:cBhvr additive="base">
                                        <p:cTn id="69" dur="500" fill="hold"/>
                                        <p:tgtEl>
                                          <p:spTgt spid="36899"/>
                                        </p:tgtEl>
                                        <p:attrNameLst>
                                          <p:attrName>ppt_x</p:attrName>
                                        </p:attrNameLst>
                                      </p:cBhvr>
                                      <p:tavLst>
                                        <p:tav tm="0">
                                          <p:val>
                                            <p:strVal val="#ppt_x"/>
                                          </p:val>
                                        </p:tav>
                                        <p:tav tm="100000">
                                          <p:val>
                                            <p:strVal val="#ppt_x"/>
                                          </p:val>
                                        </p:tav>
                                      </p:tavLst>
                                    </p:anim>
                                    <p:anim calcmode="lin" valueType="num">
                                      <p:cBhvr additive="base">
                                        <p:cTn id="70" dur="500" fill="hold"/>
                                        <p:tgtEl>
                                          <p:spTgt spid="36899"/>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6900"/>
                                        </p:tgtEl>
                                        <p:attrNameLst>
                                          <p:attrName>style.visibility</p:attrName>
                                        </p:attrNameLst>
                                      </p:cBhvr>
                                      <p:to>
                                        <p:strVal val="visible"/>
                                      </p:to>
                                    </p:set>
                                    <p:anim calcmode="lin" valueType="num">
                                      <p:cBhvr additive="base">
                                        <p:cTn id="73" dur="500" fill="hold"/>
                                        <p:tgtEl>
                                          <p:spTgt spid="36900"/>
                                        </p:tgtEl>
                                        <p:attrNameLst>
                                          <p:attrName>ppt_x</p:attrName>
                                        </p:attrNameLst>
                                      </p:cBhvr>
                                      <p:tavLst>
                                        <p:tav tm="0">
                                          <p:val>
                                            <p:strVal val="#ppt_x"/>
                                          </p:val>
                                        </p:tav>
                                        <p:tav tm="100000">
                                          <p:val>
                                            <p:strVal val="#ppt_x"/>
                                          </p:val>
                                        </p:tav>
                                      </p:tavLst>
                                    </p:anim>
                                    <p:anim calcmode="lin" valueType="num">
                                      <p:cBhvr additive="base">
                                        <p:cTn id="74" dur="500" fill="hold"/>
                                        <p:tgtEl>
                                          <p:spTgt spid="3690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6901"/>
                                        </p:tgtEl>
                                        <p:attrNameLst>
                                          <p:attrName>style.visibility</p:attrName>
                                        </p:attrNameLst>
                                      </p:cBhvr>
                                      <p:to>
                                        <p:strVal val="visible"/>
                                      </p:to>
                                    </p:set>
                                    <p:anim calcmode="lin" valueType="num">
                                      <p:cBhvr additive="base">
                                        <p:cTn id="77" dur="500" fill="hold"/>
                                        <p:tgtEl>
                                          <p:spTgt spid="36901"/>
                                        </p:tgtEl>
                                        <p:attrNameLst>
                                          <p:attrName>ppt_x</p:attrName>
                                        </p:attrNameLst>
                                      </p:cBhvr>
                                      <p:tavLst>
                                        <p:tav tm="0">
                                          <p:val>
                                            <p:strVal val="#ppt_x"/>
                                          </p:val>
                                        </p:tav>
                                        <p:tav tm="100000">
                                          <p:val>
                                            <p:strVal val="#ppt_x"/>
                                          </p:val>
                                        </p:tav>
                                      </p:tavLst>
                                    </p:anim>
                                    <p:anim calcmode="lin" valueType="num">
                                      <p:cBhvr additive="base">
                                        <p:cTn id="78" dur="500" fill="hold"/>
                                        <p:tgtEl>
                                          <p:spTgt spid="36901"/>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6902"/>
                                        </p:tgtEl>
                                        <p:attrNameLst>
                                          <p:attrName>style.visibility</p:attrName>
                                        </p:attrNameLst>
                                      </p:cBhvr>
                                      <p:to>
                                        <p:strVal val="visible"/>
                                      </p:to>
                                    </p:set>
                                    <p:anim calcmode="lin" valueType="num">
                                      <p:cBhvr additive="base">
                                        <p:cTn id="81" dur="500" fill="hold"/>
                                        <p:tgtEl>
                                          <p:spTgt spid="36902"/>
                                        </p:tgtEl>
                                        <p:attrNameLst>
                                          <p:attrName>ppt_x</p:attrName>
                                        </p:attrNameLst>
                                      </p:cBhvr>
                                      <p:tavLst>
                                        <p:tav tm="0">
                                          <p:val>
                                            <p:strVal val="#ppt_x"/>
                                          </p:val>
                                        </p:tav>
                                        <p:tav tm="100000">
                                          <p:val>
                                            <p:strVal val="#ppt_x"/>
                                          </p:val>
                                        </p:tav>
                                      </p:tavLst>
                                    </p:anim>
                                    <p:anim calcmode="lin" valueType="num">
                                      <p:cBhvr additive="base">
                                        <p:cTn id="82" dur="500" fill="hold"/>
                                        <p:tgtEl>
                                          <p:spTgt spid="3690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6903"/>
                                        </p:tgtEl>
                                        <p:attrNameLst>
                                          <p:attrName>style.visibility</p:attrName>
                                        </p:attrNameLst>
                                      </p:cBhvr>
                                      <p:to>
                                        <p:strVal val="visible"/>
                                      </p:to>
                                    </p:set>
                                    <p:anim calcmode="lin" valueType="num">
                                      <p:cBhvr additive="base">
                                        <p:cTn id="85" dur="500" fill="hold"/>
                                        <p:tgtEl>
                                          <p:spTgt spid="36903"/>
                                        </p:tgtEl>
                                        <p:attrNameLst>
                                          <p:attrName>ppt_x</p:attrName>
                                        </p:attrNameLst>
                                      </p:cBhvr>
                                      <p:tavLst>
                                        <p:tav tm="0">
                                          <p:val>
                                            <p:strVal val="#ppt_x"/>
                                          </p:val>
                                        </p:tav>
                                        <p:tav tm="100000">
                                          <p:val>
                                            <p:strVal val="#ppt_x"/>
                                          </p:val>
                                        </p:tav>
                                      </p:tavLst>
                                    </p:anim>
                                    <p:anim calcmode="lin" valueType="num">
                                      <p:cBhvr additive="base">
                                        <p:cTn id="86" dur="500" fill="hold"/>
                                        <p:tgtEl>
                                          <p:spTgt spid="36903"/>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6904"/>
                                        </p:tgtEl>
                                        <p:attrNameLst>
                                          <p:attrName>style.visibility</p:attrName>
                                        </p:attrNameLst>
                                      </p:cBhvr>
                                      <p:to>
                                        <p:strVal val="visible"/>
                                      </p:to>
                                    </p:set>
                                    <p:anim calcmode="lin" valueType="num">
                                      <p:cBhvr additive="base">
                                        <p:cTn id="89" dur="500" fill="hold"/>
                                        <p:tgtEl>
                                          <p:spTgt spid="36904"/>
                                        </p:tgtEl>
                                        <p:attrNameLst>
                                          <p:attrName>ppt_x</p:attrName>
                                        </p:attrNameLst>
                                      </p:cBhvr>
                                      <p:tavLst>
                                        <p:tav tm="0">
                                          <p:val>
                                            <p:strVal val="#ppt_x"/>
                                          </p:val>
                                        </p:tav>
                                        <p:tav tm="100000">
                                          <p:val>
                                            <p:strVal val="#ppt_x"/>
                                          </p:val>
                                        </p:tav>
                                      </p:tavLst>
                                    </p:anim>
                                    <p:anim calcmode="lin" valueType="num">
                                      <p:cBhvr additive="base">
                                        <p:cTn id="90" dur="500" fill="hold"/>
                                        <p:tgtEl>
                                          <p:spTgt spid="36904"/>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6905"/>
                                        </p:tgtEl>
                                        <p:attrNameLst>
                                          <p:attrName>style.visibility</p:attrName>
                                        </p:attrNameLst>
                                      </p:cBhvr>
                                      <p:to>
                                        <p:strVal val="visible"/>
                                      </p:to>
                                    </p:set>
                                    <p:anim calcmode="lin" valueType="num">
                                      <p:cBhvr additive="base">
                                        <p:cTn id="93" dur="500" fill="hold"/>
                                        <p:tgtEl>
                                          <p:spTgt spid="36905"/>
                                        </p:tgtEl>
                                        <p:attrNameLst>
                                          <p:attrName>ppt_x</p:attrName>
                                        </p:attrNameLst>
                                      </p:cBhvr>
                                      <p:tavLst>
                                        <p:tav tm="0">
                                          <p:val>
                                            <p:strVal val="#ppt_x"/>
                                          </p:val>
                                        </p:tav>
                                        <p:tav tm="100000">
                                          <p:val>
                                            <p:strVal val="#ppt_x"/>
                                          </p:val>
                                        </p:tav>
                                      </p:tavLst>
                                    </p:anim>
                                    <p:anim calcmode="lin" valueType="num">
                                      <p:cBhvr additive="base">
                                        <p:cTn id="94" dur="500" fill="hold"/>
                                        <p:tgtEl>
                                          <p:spTgt spid="36905"/>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36906"/>
                                        </p:tgtEl>
                                        <p:attrNameLst>
                                          <p:attrName>style.visibility</p:attrName>
                                        </p:attrNameLst>
                                      </p:cBhvr>
                                      <p:to>
                                        <p:strVal val="visible"/>
                                      </p:to>
                                    </p:set>
                                    <p:anim calcmode="lin" valueType="num">
                                      <p:cBhvr additive="base">
                                        <p:cTn id="97" dur="500" fill="hold"/>
                                        <p:tgtEl>
                                          <p:spTgt spid="36906"/>
                                        </p:tgtEl>
                                        <p:attrNameLst>
                                          <p:attrName>ppt_x</p:attrName>
                                        </p:attrNameLst>
                                      </p:cBhvr>
                                      <p:tavLst>
                                        <p:tav tm="0">
                                          <p:val>
                                            <p:strVal val="#ppt_x"/>
                                          </p:val>
                                        </p:tav>
                                        <p:tav tm="100000">
                                          <p:val>
                                            <p:strVal val="#ppt_x"/>
                                          </p:val>
                                        </p:tav>
                                      </p:tavLst>
                                    </p:anim>
                                    <p:anim calcmode="lin" valueType="num">
                                      <p:cBhvr additive="base">
                                        <p:cTn id="98" dur="500" fill="hold"/>
                                        <p:tgtEl>
                                          <p:spTgt spid="36906"/>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36907"/>
                                        </p:tgtEl>
                                        <p:attrNameLst>
                                          <p:attrName>style.visibility</p:attrName>
                                        </p:attrNameLst>
                                      </p:cBhvr>
                                      <p:to>
                                        <p:strVal val="visible"/>
                                      </p:to>
                                    </p:set>
                                    <p:anim calcmode="lin" valueType="num">
                                      <p:cBhvr additive="base">
                                        <p:cTn id="101" dur="500" fill="hold"/>
                                        <p:tgtEl>
                                          <p:spTgt spid="36907"/>
                                        </p:tgtEl>
                                        <p:attrNameLst>
                                          <p:attrName>ppt_x</p:attrName>
                                        </p:attrNameLst>
                                      </p:cBhvr>
                                      <p:tavLst>
                                        <p:tav tm="0">
                                          <p:val>
                                            <p:strVal val="#ppt_x"/>
                                          </p:val>
                                        </p:tav>
                                        <p:tav tm="100000">
                                          <p:val>
                                            <p:strVal val="#ppt_x"/>
                                          </p:val>
                                        </p:tav>
                                      </p:tavLst>
                                    </p:anim>
                                    <p:anim calcmode="lin" valueType="num">
                                      <p:cBhvr additive="base">
                                        <p:cTn id="102" dur="500" fill="hold"/>
                                        <p:tgtEl>
                                          <p:spTgt spid="36907"/>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6908"/>
                                        </p:tgtEl>
                                        <p:attrNameLst>
                                          <p:attrName>style.visibility</p:attrName>
                                        </p:attrNameLst>
                                      </p:cBhvr>
                                      <p:to>
                                        <p:strVal val="visible"/>
                                      </p:to>
                                    </p:set>
                                    <p:anim calcmode="lin" valueType="num">
                                      <p:cBhvr additive="base">
                                        <p:cTn id="105" dur="500" fill="hold"/>
                                        <p:tgtEl>
                                          <p:spTgt spid="36908"/>
                                        </p:tgtEl>
                                        <p:attrNameLst>
                                          <p:attrName>ppt_x</p:attrName>
                                        </p:attrNameLst>
                                      </p:cBhvr>
                                      <p:tavLst>
                                        <p:tav tm="0">
                                          <p:val>
                                            <p:strVal val="#ppt_x"/>
                                          </p:val>
                                        </p:tav>
                                        <p:tav tm="100000">
                                          <p:val>
                                            <p:strVal val="#ppt_x"/>
                                          </p:val>
                                        </p:tav>
                                      </p:tavLst>
                                    </p:anim>
                                    <p:anim calcmode="lin" valueType="num">
                                      <p:cBhvr additive="base">
                                        <p:cTn id="106" dur="500" fill="hold"/>
                                        <p:tgtEl>
                                          <p:spTgt spid="36908"/>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36909"/>
                                        </p:tgtEl>
                                        <p:attrNameLst>
                                          <p:attrName>style.visibility</p:attrName>
                                        </p:attrNameLst>
                                      </p:cBhvr>
                                      <p:to>
                                        <p:strVal val="visible"/>
                                      </p:to>
                                    </p:set>
                                    <p:anim calcmode="lin" valueType="num">
                                      <p:cBhvr additive="base">
                                        <p:cTn id="109" dur="500" fill="hold"/>
                                        <p:tgtEl>
                                          <p:spTgt spid="36909"/>
                                        </p:tgtEl>
                                        <p:attrNameLst>
                                          <p:attrName>ppt_x</p:attrName>
                                        </p:attrNameLst>
                                      </p:cBhvr>
                                      <p:tavLst>
                                        <p:tav tm="0">
                                          <p:val>
                                            <p:strVal val="#ppt_x"/>
                                          </p:val>
                                        </p:tav>
                                        <p:tav tm="100000">
                                          <p:val>
                                            <p:strVal val="#ppt_x"/>
                                          </p:val>
                                        </p:tav>
                                      </p:tavLst>
                                    </p:anim>
                                    <p:anim calcmode="lin" valueType="num">
                                      <p:cBhvr additive="base">
                                        <p:cTn id="110" dur="500" fill="hold"/>
                                        <p:tgtEl>
                                          <p:spTgt spid="36909"/>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6910"/>
                                        </p:tgtEl>
                                        <p:attrNameLst>
                                          <p:attrName>style.visibility</p:attrName>
                                        </p:attrNameLst>
                                      </p:cBhvr>
                                      <p:to>
                                        <p:strVal val="visible"/>
                                      </p:to>
                                    </p:set>
                                    <p:anim calcmode="lin" valueType="num">
                                      <p:cBhvr additive="base">
                                        <p:cTn id="113" dur="500" fill="hold"/>
                                        <p:tgtEl>
                                          <p:spTgt spid="36910"/>
                                        </p:tgtEl>
                                        <p:attrNameLst>
                                          <p:attrName>ppt_x</p:attrName>
                                        </p:attrNameLst>
                                      </p:cBhvr>
                                      <p:tavLst>
                                        <p:tav tm="0">
                                          <p:val>
                                            <p:strVal val="#ppt_x"/>
                                          </p:val>
                                        </p:tav>
                                        <p:tav tm="100000">
                                          <p:val>
                                            <p:strVal val="#ppt_x"/>
                                          </p:val>
                                        </p:tav>
                                      </p:tavLst>
                                    </p:anim>
                                    <p:anim calcmode="lin" valueType="num">
                                      <p:cBhvr additive="base">
                                        <p:cTn id="114" dur="500" fill="hold"/>
                                        <p:tgtEl>
                                          <p:spTgt spid="36910"/>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36911"/>
                                        </p:tgtEl>
                                        <p:attrNameLst>
                                          <p:attrName>style.visibility</p:attrName>
                                        </p:attrNameLst>
                                      </p:cBhvr>
                                      <p:to>
                                        <p:strVal val="visible"/>
                                      </p:to>
                                    </p:set>
                                    <p:anim calcmode="lin" valueType="num">
                                      <p:cBhvr additive="base">
                                        <p:cTn id="117" dur="500" fill="hold"/>
                                        <p:tgtEl>
                                          <p:spTgt spid="36911"/>
                                        </p:tgtEl>
                                        <p:attrNameLst>
                                          <p:attrName>ppt_x</p:attrName>
                                        </p:attrNameLst>
                                      </p:cBhvr>
                                      <p:tavLst>
                                        <p:tav tm="0">
                                          <p:val>
                                            <p:strVal val="#ppt_x"/>
                                          </p:val>
                                        </p:tav>
                                        <p:tav tm="100000">
                                          <p:val>
                                            <p:strVal val="#ppt_x"/>
                                          </p:val>
                                        </p:tav>
                                      </p:tavLst>
                                    </p:anim>
                                    <p:anim calcmode="lin" valueType="num">
                                      <p:cBhvr additive="base">
                                        <p:cTn id="118" dur="500" fill="hold"/>
                                        <p:tgtEl>
                                          <p:spTgt spid="36911"/>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36912"/>
                                        </p:tgtEl>
                                        <p:attrNameLst>
                                          <p:attrName>style.visibility</p:attrName>
                                        </p:attrNameLst>
                                      </p:cBhvr>
                                      <p:to>
                                        <p:strVal val="visible"/>
                                      </p:to>
                                    </p:set>
                                    <p:anim calcmode="lin" valueType="num">
                                      <p:cBhvr additive="base">
                                        <p:cTn id="121" dur="500" fill="hold"/>
                                        <p:tgtEl>
                                          <p:spTgt spid="36912"/>
                                        </p:tgtEl>
                                        <p:attrNameLst>
                                          <p:attrName>ppt_x</p:attrName>
                                        </p:attrNameLst>
                                      </p:cBhvr>
                                      <p:tavLst>
                                        <p:tav tm="0">
                                          <p:val>
                                            <p:strVal val="#ppt_x"/>
                                          </p:val>
                                        </p:tav>
                                        <p:tav tm="100000">
                                          <p:val>
                                            <p:strVal val="#ppt_x"/>
                                          </p:val>
                                        </p:tav>
                                      </p:tavLst>
                                    </p:anim>
                                    <p:anim calcmode="lin" valueType="num">
                                      <p:cBhvr additive="base">
                                        <p:cTn id="122" dur="500" fill="hold"/>
                                        <p:tgtEl>
                                          <p:spTgt spid="36912"/>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36913"/>
                                        </p:tgtEl>
                                        <p:attrNameLst>
                                          <p:attrName>style.visibility</p:attrName>
                                        </p:attrNameLst>
                                      </p:cBhvr>
                                      <p:to>
                                        <p:strVal val="visible"/>
                                      </p:to>
                                    </p:set>
                                    <p:anim calcmode="lin" valueType="num">
                                      <p:cBhvr additive="base">
                                        <p:cTn id="125" dur="500" fill="hold"/>
                                        <p:tgtEl>
                                          <p:spTgt spid="36913"/>
                                        </p:tgtEl>
                                        <p:attrNameLst>
                                          <p:attrName>ppt_x</p:attrName>
                                        </p:attrNameLst>
                                      </p:cBhvr>
                                      <p:tavLst>
                                        <p:tav tm="0">
                                          <p:val>
                                            <p:strVal val="#ppt_x"/>
                                          </p:val>
                                        </p:tav>
                                        <p:tav tm="100000">
                                          <p:val>
                                            <p:strVal val="#ppt_x"/>
                                          </p:val>
                                        </p:tav>
                                      </p:tavLst>
                                    </p:anim>
                                    <p:anim calcmode="lin" valueType="num">
                                      <p:cBhvr additive="base">
                                        <p:cTn id="126" dur="500" fill="hold"/>
                                        <p:tgtEl>
                                          <p:spTgt spid="36913"/>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36914"/>
                                        </p:tgtEl>
                                        <p:attrNameLst>
                                          <p:attrName>style.visibility</p:attrName>
                                        </p:attrNameLst>
                                      </p:cBhvr>
                                      <p:to>
                                        <p:strVal val="visible"/>
                                      </p:to>
                                    </p:set>
                                    <p:anim calcmode="lin" valueType="num">
                                      <p:cBhvr additive="base">
                                        <p:cTn id="129" dur="500" fill="hold"/>
                                        <p:tgtEl>
                                          <p:spTgt spid="36914"/>
                                        </p:tgtEl>
                                        <p:attrNameLst>
                                          <p:attrName>ppt_x</p:attrName>
                                        </p:attrNameLst>
                                      </p:cBhvr>
                                      <p:tavLst>
                                        <p:tav tm="0">
                                          <p:val>
                                            <p:strVal val="#ppt_x"/>
                                          </p:val>
                                        </p:tav>
                                        <p:tav tm="100000">
                                          <p:val>
                                            <p:strVal val="#ppt_x"/>
                                          </p:val>
                                        </p:tav>
                                      </p:tavLst>
                                    </p:anim>
                                    <p:anim calcmode="lin" valueType="num">
                                      <p:cBhvr additive="base">
                                        <p:cTn id="130" dur="500" fill="hold"/>
                                        <p:tgtEl>
                                          <p:spTgt spid="36914"/>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36915"/>
                                        </p:tgtEl>
                                        <p:attrNameLst>
                                          <p:attrName>style.visibility</p:attrName>
                                        </p:attrNameLst>
                                      </p:cBhvr>
                                      <p:to>
                                        <p:strVal val="visible"/>
                                      </p:to>
                                    </p:set>
                                    <p:anim calcmode="lin" valueType="num">
                                      <p:cBhvr additive="base">
                                        <p:cTn id="133" dur="500" fill="hold"/>
                                        <p:tgtEl>
                                          <p:spTgt spid="36915"/>
                                        </p:tgtEl>
                                        <p:attrNameLst>
                                          <p:attrName>ppt_x</p:attrName>
                                        </p:attrNameLst>
                                      </p:cBhvr>
                                      <p:tavLst>
                                        <p:tav tm="0">
                                          <p:val>
                                            <p:strVal val="#ppt_x"/>
                                          </p:val>
                                        </p:tav>
                                        <p:tav tm="100000">
                                          <p:val>
                                            <p:strVal val="#ppt_x"/>
                                          </p:val>
                                        </p:tav>
                                      </p:tavLst>
                                    </p:anim>
                                    <p:anim calcmode="lin" valueType="num">
                                      <p:cBhvr additive="base">
                                        <p:cTn id="134" dur="500" fill="hold"/>
                                        <p:tgtEl>
                                          <p:spTgt spid="36915"/>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36916"/>
                                        </p:tgtEl>
                                        <p:attrNameLst>
                                          <p:attrName>style.visibility</p:attrName>
                                        </p:attrNameLst>
                                      </p:cBhvr>
                                      <p:to>
                                        <p:strVal val="visible"/>
                                      </p:to>
                                    </p:set>
                                    <p:anim calcmode="lin" valueType="num">
                                      <p:cBhvr additive="base">
                                        <p:cTn id="137" dur="500" fill="hold"/>
                                        <p:tgtEl>
                                          <p:spTgt spid="36916"/>
                                        </p:tgtEl>
                                        <p:attrNameLst>
                                          <p:attrName>ppt_x</p:attrName>
                                        </p:attrNameLst>
                                      </p:cBhvr>
                                      <p:tavLst>
                                        <p:tav tm="0">
                                          <p:val>
                                            <p:strVal val="#ppt_x"/>
                                          </p:val>
                                        </p:tav>
                                        <p:tav tm="100000">
                                          <p:val>
                                            <p:strVal val="#ppt_x"/>
                                          </p:val>
                                        </p:tav>
                                      </p:tavLst>
                                    </p:anim>
                                    <p:anim calcmode="lin" valueType="num">
                                      <p:cBhvr additive="base">
                                        <p:cTn id="138" dur="500" fill="hold"/>
                                        <p:tgtEl>
                                          <p:spTgt spid="36916"/>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50"/>
                                        </p:tgtEl>
                                        <p:attrNameLst>
                                          <p:attrName>style.visibility</p:attrName>
                                        </p:attrNameLst>
                                      </p:cBhvr>
                                      <p:to>
                                        <p:strVal val="visible"/>
                                      </p:to>
                                    </p:set>
                                    <p:anim calcmode="lin" valueType="num">
                                      <p:cBhvr additive="base">
                                        <p:cTn id="141" dur="500" fill="hold"/>
                                        <p:tgtEl>
                                          <p:spTgt spid="50"/>
                                        </p:tgtEl>
                                        <p:attrNameLst>
                                          <p:attrName>ppt_x</p:attrName>
                                        </p:attrNameLst>
                                      </p:cBhvr>
                                      <p:tavLst>
                                        <p:tav tm="0">
                                          <p:val>
                                            <p:strVal val="#ppt_x"/>
                                          </p:val>
                                        </p:tav>
                                        <p:tav tm="100000">
                                          <p:val>
                                            <p:strVal val="#ppt_x"/>
                                          </p:val>
                                        </p:tav>
                                      </p:tavLst>
                                    </p:anim>
                                    <p:anim calcmode="lin" valueType="num">
                                      <p:cBhvr additive="base">
                                        <p:cTn id="142" dur="500" fill="hold"/>
                                        <p:tgtEl>
                                          <p:spTgt spid="50"/>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51"/>
                                        </p:tgtEl>
                                        <p:attrNameLst>
                                          <p:attrName>style.visibility</p:attrName>
                                        </p:attrNameLst>
                                      </p:cBhvr>
                                      <p:to>
                                        <p:strVal val="visible"/>
                                      </p:to>
                                    </p:set>
                                    <p:anim calcmode="lin" valueType="num">
                                      <p:cBhvr additive="base">
                                        <p:cTn id="145" dur="500" fill="hold"/>
                                        <p:tgtEl>
                                          <p:spTgt spid="51"/>
                                        </p:tgtEl>
                                        <p:attrNameLst>
                                          <p:attrName>ppt_x</p:attrName>
                                        </p:attrNameLst>
                                      </p:cBhvr>
                                      <p:tavLst>
                                        <p:tav tm="0">
                                          <p:val>
                                            <p:strVal val="#ppt_x"/>
                                          </p:val>
                                        </p:tav>
                                        <p:tav tm="100000">
                                          <p:val>
                                            <p:strVal val="#ppt_x"/>
                                          </p:val>
                                        </p:tav>
                                      </p:tavLst>
                                    </p:anim>
                                    <p:anim calcmode="lin" valueType="num">
                                      <p:cBhvr additive="base">
                                        <p:cTn id="146" dur="500" fill="hold"/>
                                        <p:tgtEl>
                                          <p:spTgt spid="51"/>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52"/>
                                        </p:tgtEl>
                                        <p:attrNameLst>
                                          <p:attrName>style.visibility</p:attrName>
                                        </p:attrNameLst>
                                      </p:cBhvr>
                                      <p:to>
                                        <p:strVal val="visible"/>
                                      </p:to>
                                    </p:set>
                                    <p:anim calcmode="lin" valueType="num">
                                      <p:cBhvr additive="base">
                                        <p:cTn id="149" dur="500" fill="hold"/>
                                        <p:tgtEl>
                                          <p:spTgt spid="52"/>
                                        </p:tgtEl>
                                        <p:attrNameLst>
                                          <p:attrName>ppt_x</p:attrName>
                                        </p:attrNameLst>
                                      </p:cBhvr>
                                      <p:tavLst>
                                        <p:tav tm="0">
                                          <p:val>
                                            <p:strVal val="#ppt_x"/>
                                          </p:val>
                                        </p:tav>
                                        <p:tav tm="100000">
                                          <p:val>
                                            <p:strVal val="#ppt_x"/>
                                          </p:val>
                                        </p:tav>
                                      </p:tavLst>
                                    </p:anim>
                                    <p:anim calcmode="lin" valueType="num">
                                      <p:cBhvr additive="base">
                                        <p:cTn id="150" dur="500" fill="hold"/>
                                        <p:tgtEl>
                                          <p:spTgt spid="52"/>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53"/>
                                        </p:tgtEl>
                                        <p:attrNameLst>
                                          <p:attrName>style.visibility</p:attrName>
                                        </p:attrNameLst>
                                      </p:cBhvr>
                                      <p:to>
                                        <p:strVal val="visible"/>
                                      </p:to>
                                    </p:set>
                                    <p:anim calcmode="lin" valueType="num">
                                      <p:cBhvr additive="base">
                                        <p:cTn id="153" dur="500" fill="hold"/>
                                        <p:tgtEl>
                                          <p:spTgt spid="53"/>
                                        </p:tgtEl>
                                        <p:attrNameLst>
                                          <p:attrName>ppt_x</p:attrName>
                                        </p:attrNameLst>
                                      </p:cBhvr>
                                      <p:tavLst>
                                        <p:tav tm="0">
                                          <p:val>
                                            <p:strVal val="#ppt_x"/>
                                          </p:val>
                                        </p:tav>
                                        <p:tav tm="100000">
                                          <p:val>
                                            <p:strVal val="#ppt_x"/>
                                          </p:val>
                                        </p:tav>
                                      </p:tavLst>
                                    </p:anim>
                                    <p:anim calcmode="lin" valueType="num">
                                      <p:cBhvr additive="base">
                                        <p:cTn id="15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8" fill="hold" grpId="0" nodeType="clickEffect">
                                  <p:stCondLst>
                                    <p:cond delay="0"/>
                                  </p:stCondLst>
                                  <p:childTnLst>
                                    <p:set>
                                      <p:cBhvr>
                                        <p:cTn id="158" dur="1" fill="hold">
                                          <p:stCondLst>
                                            <p:cond delay="0"/>
                                          </p:stCondLst>
                                        </p:cTn>
                                        <p:tgtEl>
                                          <p:spTgt spid="55"/>
                                        </p:tgtEl>
                                        <p:attrNameLst>
                                          <p:attrName>style.visibility</p:attrName>
                                        </p:attrNameLst>
                                      </p:cBhvr>
                                      <p:to>
                                        <p:strVal val="visible"/>
                                      </p:to>
                                    </p:set>
                                    <p:anim calcmode="lin" valueType="num">
                                      <p:cBhvr additive="base">
                                        <p:cTn id="159" dur="1000" fill="hold"/>
                                        <p:tgtEl>
                                          <p:spTgt spid="55"/>
                                        </p:tgtEl>
                                        <p:attrNameLst>
                                          <p:attrName>ppt_x</p:attrName>
                                        </p:attrNameLst>
                                      </p:cBhvr>
                                      <p:tavLst>
                                        <p:tav tm="0">
                                          <p:val>
                                            <p:strVal val="0-#ppt_w/2"/>
                                          </p:val>
                                        </p:tav>
                                        <p:tav tm="100000">
                                          <p:val>
                                            <p:strVal val="#ppt_x"/>
                                          </p:val>
                                        </p:tav>
                                      </p:tavLst>
                                    </p:anim>
                                    <p:anim calcmode="lin" valueType="num">
                                      <p:cBhvr additive="base">
                                        <p:cTn id="160" dur="10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8" presetClass="entr" presetSubtype="16" fill="hold" nodeType="clickEffect">
                                  <p:stCondLst>
                                    <p:cond delay="0"/>
                                  </p:stCondLst>
                                  <p:childTnLst>
                                    <p:set>
                                      <p:cBhvr>
                                        <p:cTn id="164" dur="1" fill="hold">
                                          <p:stCondLst>
                                            <p:cond delay="0"/>
                                          </p:stCondLst>
                                        </p:cTn>
                                        <p:tgtEl>
                                          <p:spTgt spid="58"/>
                                        </p:tgtEl>
                                        <p:attrNameLst>
                                          <p:attrName>style.visibility</p:attrName>
                                        </p:attrNameLst>
                                      </p:cBhvr>
                                      <p:to>
                                        <p:strVal val="visible"/>
                                      </p:to>
                                    </p:set>
                                    <p:animEffect transition="in" filter="diamond(in)">
                                      <p:cBhvr>
                                        <p:cTn id="165" dur="2000"/>
                                        <p:tgtEl>
                                          <p:spTgt spid="58"/>
                                        </p:tgtEl>
                                      </p:cBhvr>
                                    </p:animEffect>
                                  </p:childTnLst>
                                </p:cTn>
                              </p:par>
                              <p:par>
                                <p:cTn id="166" presetID="8" presetClass="entr" presetSubtype="16" fill="hold" nodeType="withEffect">
                                  <p:stCondLst>
                                    <p:cond delay="0"/>
                                  </p:stCondLst>
                                  <p:childTnLst>
                                    <p:set>
                                      <p:cBhvr>
                                        <p:cTn id="167" dur="1" fill="hold">
                                          <p:stCondLst>
                                            <p:cond delay="0"/>
                                          </p:stCondLst>
                                        </p:cTn>
                                        <p:tgtEl>
                                          <p:spTgt spid="57"/>
                                        </p:tgtEl>
                                        <p:attrNameLst>
                                          <p:attrName>style.visibility</p:attrName>
                                        </p:attrNameLst>
                                      </p:cBhvr>
                                      <p:to>
                                        <p:strVal val="visible"/>
                                      </p:to>
                                    </p:set>
                                    <p:animEffect transition="in" filter="diamond(in)">
                                      <p:cBhvr>
                                        <p:cTn id="168" dur="2000"/>
                                        <p:tgtEl>
                                          <p:spTgt spid="57"/>
                                        </p:tgtEl>
                                      </p:cBhvr>
                                    </p:animEffect>
                                  </p:childTnLst>
                                </p:cTn>
                              </p:par>
                              <p:par>
                                <p:cTn id="169" presetID="8" presetClass="entr" presetSubtype="16" fill="hold" nodeType="withEffect">
                                  <p:stCondLst>
                                    <p:cond delay="0"/>
                                  </p:stCondLst>
                                  <p:childTnLst>
                                    <p:set>
                                      <p:cBhvr>
                                        <p:cTn id="170" dur="1" fill="hold">
                                          <p:stCondLst>
                                            <p:cond delay="0"/>
                                          </p:stCondLst>
                                        </p:cTn>
                                        <p:tgtEl>
                                          <p:spTgt spid="56"/>
                                        </p:tgtEl>
                                        <p:attrNameLst>
                                          <p:attrName>style.visibility</p:attrName>
                                        </p:attrNameLst>
                                      </p:cBhvr>
                                      <p:to>
                                        <p:strVal val="visible"/>
                                      </p:to>
                                    </p:set>
                                    <p:animEffect transition="in" filter="diamond(in)">
                                      <p:cBhvr>
                                        <p:cTn id="171" dur="2000"/>
                                        <p:tgtEl>
                                          <p:spTgt spid="56"/>
                                        </p:tgtEl>
                                      </p:cBhvr>
                                    </p:animEffect>
                                  </p:childTnLst>
                                </p:cTn>
                              </p:par>
                              <p:par>
                                <p:cTn id="172" presetID="8" presetClass="entr" presetSubtype="16" fill="hold" nodeType="withEffect">
                                  <p:stCondLst>
                                    <p:cond delay="0"/>
                                  </p:stCondLst>
                                  <p:childTnLst>
                                    <p:set>
                                      <p:cBhvr>
                                        <p:cTn id="173" dur="1" fill="hold">
                                          <p:stCondLst>
                                            <p:cond delay="0"/>
                                          </p:stCondLst>
                                        </p:cTn>
                                        <p:tgtEl>
                                          <p:spTgt spid="60"/>
                                        </p:tgtEl>
                                        <p:attrNameLst>
                                          <p:attrName>style.visibility</p:attrName>
                                        </p:attrNameLst>
                                      </p:cBhvr>
                                      <p:to>
                                        <p:strVal val="visible"/>
                                      </p:to>
                                    </p:set>
                                    <p:animEffect transition="in" filter="diamond(in)">
                                      <p:cBhvr>
                                        <p:cTn id="174" dur="2000"/>
                                        <p:tgtEl>
                                          <p:spTgt spid="60"/>
                                        </p:tgtEl>
                                      </p:cBhvr>
                                    </p:animEffect>
                                  </p:childTnLst>
                                </p:cTn>
                              </p:par>
                              <p:par>
                                <p:cTn id="175" presetID="8" presetClass="entr" presetSubtype="16" fill="hold" nodeType="withEffect">
                                  <p:stCondLst>
                                    <p:cond delay="0"/>
                                  </p:stCondLst>
                                  <p:childTnLst>
                                    <p:set>
                                      <p:cBhvr>
                                        <p:cTn id="176" dur="1" fill="hold">
                                          <p:stCondLst>
                                            <p:cond delay="0"/>
                                          </p:stCondLst>
                                        </p:cTn>
                                        <p:tgtEl>
                                          <p:spTgt spid="59"/>
                                        </p:tgtEl>
                                        <p:attrNameLst>
                                          <p:attrName>style.visibility</p:attrName>
                                        </p:attrNameLst>
                                      </p:cBhvr>
                                      <p:to>
                                        <p:strVal val="visible"/>
                                      </p:to>
                                    </p:set>
                                    <p:animEffect transition="in" filter="diamond(in)">
                                      <p:cBhvr>
                                        <p:cTn id="177" dur="2000"/>
                                        <p:tgtEl>
                                          <p:spTgt spid="59"/>
                                        </p:tgtEl>
                                      </p:cBhvr>
                                    </p:animEffect>
                                  </p:childTnLst>
                                </p:cTn>
                              </p:par>
                              <p:par>
                                <p:cTn id="178" presetID="8" presetClass="entr" presetSubtype="16" fill="hold" nodeType="withEffect">
                                  <p:stCondLst>
                                    <p:cond delay="0"/>
                                  </p:stCondLst>
                                  <p:childTnLst>
                                    <p:set>
                                      <p:cBhvr>
                                        <p:cTn id="179" dur="1" fill="hold">
                                          <p:stCondLst>
                                            <p:cond delay="0"/>
                                          </p:stCondLst>
                                        </p:cTn>
                                        <p:tgtEl>
                                          <p:spTgt spid="65"/>
                                        </p:tgtEl>
                                        <p:attrNameLst>
                                          <p:attrName>style.visibility</p:attrName>
                                        </p:attrNameLst>
                                      </p:cBhvr>
                                      <p:to>
                                        <p:strVal val="visible"/>
                                      </p:to>
                                    </p:set>
                                    <p:animEffect transition="in" filter="diamond(in)">
                                      <p:cBhvr>
                                        <p:cTn id="180" dur="2000"/>
                                        <p:tgtEl>
                                          <p:spTgt spid="65"/>
                                        </p:tgtEl>
                                      </p:cBhvr>
                                    </p:animEffect>
                                  </p:childTnLst>
                                </p:cTn>
                              </p:par>
                              <p:par>
                                <p:cTn id="181" presetID="8" presetClass="entr" presetSubtype="16" fill="hold" nodeType="withEffect">
                                  <p:stCondLst>
                                    <p:cond delay="0"/>
                                  </p:stCondLst>
                                  <p:childTnLst>
                                    <p:set>
                                      <p:cBhvr>
                                        <p:cTn id="182" dur="1" fill="hold">
                                          <p:stCondLst>
                                            <p:cond delay="0"/>
                                          </p:stCondLst>
                                        </p:cTn>
                                        <p:tgtEl>
                                          <p:spTgt spid="64"/>
                                        </p:tgtEl>
                                        <p:attrNameLst>
                                          <p:attrName>style.visibility</p:attrName>
                                        </p:attrNameLst>
                                      </p:cBhvr>
                                      <p:to>
                                        <p:strVal val="visible"/>
                                      </p:to>
                                    </p:set>
                                    <p:animEffect transition="in" filter="diamond(in)">
                                      <p:cBhvr>
                                        <p:cTn id="183" dur="2000"/>
                                        <p:tgtEl>
                                          <p:spTgt spid="64"/>
                                        </p:tgtEl>
                                      </p:cBhvr>
                                    </p:animEffect>
                                  </p:childTnLst>
                                </p:cTn>
                              </p:par>
                              <p:par>
                                <p:cTn id="184" presetID="8" presetClass="entr" presetSubtype="16" fill="hold" nodeType="withEffect">
                                  <p:stCondLst>
                                    <p:cond delay="0"/>
                                  </p:stCondLst>
                                  <p:childTnLst>
                                    <p:set>
                                      <p:cBhvr>
                                        <p:cTn id="185" dur="1" fill="hold">
                                          <p:stCondLst>
                                            <p:cond delay="0"/>
                                          </p:stCondLst>
                                        </p:cTn>
                                        <p:tgtEl>
                                          <p:spTgt spid="61"/>
                                        </p:tgtEl>
                                        <p:attrNameLst>
                                          <p:attrName>style.visibility</p:attrName>
                                        </p:attrNameLst>
                                      </p:cBhvr>
                                      <p:to>
                                        <p:strVal val="visible"/>
                                      </p:to>
                                    </p:set>
                                    <p:animEffect transition="in" filter="diamond(in)">
                                      <p:cBhvr>
                                        <p:cTn id="186" dur="2000"/>
                                        <p:tgtEl>
                                          <p:spTgt spid="61"/>
                                        </p:tgtEl>
                                      </p:cBhvr>
                                    </p:animEffect>
                                  </p:childTnLst>
                                </p:cTn>
                              </p:par>
                              <p:par>
                                <p:cTn id="187" presetID="8" presetClass="entr" presetSubtype="16" fill="hold" nodeType="withEffect">
                                  <p:stCondLst>
                                    <p:cond delay="0"/>
                                  </p:stCondLst>
                                  <p:childTnLst>
                                    <p:set>
                                      <p:cBhvr>
                                        <p:cTn id="188" dur="1" fill="hold">
                                          <p:stCondLst>
                                            <p:cond delay="0"/>
                                          </p:stCondLst>
                                        </p:cTn>
                                        <p:tgtEl>
                                          <p:spTgt spid="63"/>
                                        </p:tgtEl>
                                        <p:attrNameLst>
                                          <p:attrName>style.visibility</p:attrName>
                                        </p:attrNameLst>
                                      </p:cBhvr>
                                      <p:to>
                                        <p:strVal val="visible"/>
                                      </p:to>
                                    </p:set>
                                    <p:animEffect transition="in" filter="diamond(in)">
                                      <p:cBhvr>
                                        <p:cTn id="189" dur="2000"/>
                                        <p:tgtEl>
                                          <p:spTgt spid="63"/>
                                        </p:tgtEl>
                                      </p:cBhvr>
                                    </p:animEffect>
                                  </p:childTnLst>
                                </p:cTn>
                              </p:par>
                              <p:par>
                                <p:cTn id="190" presetID="8" presetClass="entr" presetSubtype="16" fill="hold" nodeType="withEffect">
                                  <p:stCondLst>
                                    <p:cond delay="0"/>
                                  </p:stCondLst>
                                  <p:childTnLst>
                                    <p:set>
                                      <p:cBhvr>
                                        <p:cTn id="191" dur="1" fill="hold">
                                          <p:stCondLst>
                                            <p:cond delay="0"/>
                                          </p:stCondLst>
                                        </p:cTn>
                                        <p:tgtEl>
                                          <p:spTgt spid="62"/>
                                        </p:tgtEl>
                                        <p:attrNameLst>
                                          <p:attrName>style.visibility</p:attrName>
                                        </p:attrNameLst>
                                      </p:cBhvr>
                                      <p:to>
                                        <p:strVal val="visible"/>
                                      </p:to>
                                    </p:set>
                                    <p:animEffect transition="in" filter="diamond(in)">
                                      <p:cBhvr>
                                        <p:cTn id="192" dur="2000"/>
                                        <p:tgtEl>
                                          <p:spTgt spid="62"/>
                                        </p:tgtEl>
                                      </p:cBhvr>
                                    </p:animEffect>
                                  </p:childTnLst>
                                </p:cTn>
                              </p:par>
                            </p:childTnLst>
                          </p:cTn>
                        </p:par>
                      </p:childTnLst>
                    </p:cTn>
                  </p:par>
                  <p:par>
                    <p:cTn id="193" fill="hold">
                      <p:stCondLst>
                        <p:cond delay="indefinite"/>
                      </p:stCondLst>
                      <p:childTnLst>
                        <p:par>
                          <p:cTn id="194" fill="hold">
                            <p:stCondLst>
                              <p:cond delay="0"/>
                            </p:stCondLst>
                            <p:childTnLst>
                              <p:par>
                                <p:cTn id="195" presetID="2" presetClass="entr" presetSubtype="8" fill="hold" grpId="0" nodeType="clickEffect">
                                  <p:stCondLst>
                                    <p:cond delay="0"/>
                                  </p:stCondLst>
                                  <p:childTnLst>
                                    <p:set>
                                      <p:cBhvr>
                                        <p:cTn id="196" dur="1" fill="hold">
                                          <p:stCondLst>
                                            <p:cond delay="0"/>
                                          </p:stCondLst>
                                        </p:cTn>
                                        <p:tgtEl>
                                          <p:spTgt spid="67"/>
                                        </p:tgtEl>
                                        <p:attrNameLst>
                                          <p:attrName>style.visibility</p:attrName>
                                        </p:attrNameLst>
                                      </p:cBhvr>
                                      <p:to>
                                        <p:strVal val="visible"/>
                                      </p:to>
                                    </p:set>
                                    <p:anim calcmode="lin" valueType="num">
                                      <p:cBhvr additive="base">
                                        <p:cTn id="197" dur="1000" fill="hold"/>
                                        <p:tgtEl>
                                          <p:spTgt spid="67"/>
                                        </p:tgtEl>
                                        <p:attrNameLst>
                                          <p:attrName>ppt_x</p:attrName>
                                        </p:attrNameLst>
                                      </p:cBhvr>
                                      <p:tavLst>
                                        <p:tav tm="0">
                                          <p:val>
                                            <p:strVal val="0-#ppt_w/2"/>
                                          </p:val>
                                        </p:tav>
                                        <p:tav tm="100000">
                                          <p:val>
                                            <p:strVal val="#ppt_x"/>
                                          </p:val>
                                        </p:tav>
                                      </p:tavLst>
                                    </p:anim>
                                    <p:anim calcmode="lin" valueType="num">
                                      <p:cBhvr additive="base">
                                        <p:cTn id="198" dur="10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3" presetClass="entr" presetSubtype="10" fill="hold" nodeType="clickEffect">
                                  <p:stCondLst>
                                    <p:cond delay="0"/>
                                  </p:stCondLst>
                                  <p:childTnLst>
                                    <p:set>
                                      <p:cBhvr>
                                        <p:cTn id="202" dur="1" fill="hold">
                                          <p:stCondLst>
                                            <p:cond delay="0"/>
                                          </p:stCondLst>
                                        </p:cTn>
                                        <p:tgtEl>
                                          <p:spTgt spid="144"/>
                                        </p:tgtEl>
                                        <p:attrNameLst>
                                          <p:attrName>style.visibility</p:attrName>
                                        </p:attrNameLst>
                                      </p:cBhvr>
                                      <p:to>
                                        <p:strVal val="visible"/>
                                      </p:to>
                                    </p:set>
                                    <p:animEffect transition="in" filter="blinds(horizontal)">
                                      <p:cBhvr>
                                        <p:cTn id="203" dur="500"/>
                                        <p:tgtEl>
                                          <p:spTgt spid="144"/>
                                        </p:tgtEl>
                                      </p:cBhvr>
                                    </p:animEffect>
                                  </p:childTnLst>
                                </p:cTn>
                              </p:par>
                              <p:par>
                                <p:cTn id="204" presetID="3" presetClass="entr" presetSubtype="10" fill="hold" nodeType="withEffect">
                                  <p:stCondLst>
                                    <p:cond delay="0"/>
                                  </p:stCondLst>
                                  <p:childTnLst>
                                    <p:set>
                                      <p:cBhvr>
                                        <p:cTn id="205" dur="1" fill="hold">
                                          <p:stCondLst>
                                            <p:cond delay="0"/>
                                          </p:stCondLst>
                                        </p:cTn>
                                        <p:tgtEl>
                                          <p:spTgt spid="146"/>
                                        </p:tgtEl>
                                        <p:attrNameLst>
                                          <p:attrName>style.visibility</p:attrName>
                                        </p:attrNameLst>
                                      </p:cBhvr>
                                      <p:to>
                                        <p:strVal val="visible"/>
                                      </p:to>
                                    </p:set>
                                    <p:animEffect transition="in" filter="blinds(horizontal)">
                                      <p:cBhvr>
                                        <p:cTn id="206" dur="500"/>
                                        <p:tgtEl>
                                          <p:spTgt spid="146"/>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xit" presetSubtype="0" fill="hold" nodeType="clickEffect">
                                  <p:stCondLst>
                                    <p:cond delay="0"/>
                                  </p:stCondLst>
                                  <p:childTnLst>
                                    <p:animEffect transition="out" filter="fade">
                                      <p:cBhvr>
                                        <p:cTn id="210" dur="2000"/>
                                        <p:tgtEl>
                                          <p:spTgt spid="144"/>
                                        </p:tgtEl>
                                      </p:cBhvr>
                                    </p:animEffect>
                                    <p:set>
                                      <p:cBhvr>
                                        <p:cTn id="211" dur="1" fill="hold">
                                          <p:stCondLst>
                                            <p:cond delay="1999"/>
                                          </p:stCondLst>
                                        </p:cTn>
                                        <p:tgtEl>
                                          <p:spTgt spid="144"/>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2000"/>
                                        <p:tgtEl>
                                          <p:spTgt spid="146"/>
                                        </p:tgtEl>
                                      </p:cBhvr>
                                    </p:animEffect>
                                    <p:set>
                                      <p:cBhvr>
                                        <p:cTn id="214" dur="1" fill="hold">
                                          <p:stCondLst>
                                            <p:cond delay="1999"/>
                                          </p:stCondLst>
                                        </p:cTn>
                                        <p:tgtEl>
                                          <p:spTgt spid="146"/>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2" presetClass="entr" presetSubtype="8" fill="hold" nodeType="clickEffect">
                                  <p:stCondLst>
                                    <p:cond delay="0"/>
                                  </p:stCondLst>
                                  <p:childTnLst>
                                    <p:set>
                                      <p:cBhvr>
                                        <p:cTn id="218" dur="1" fill="hold">
                                          <p:stCondLst>
                                            <p:cond delay="0"/>
                                          </p:stCondLst>
                                        </p:cTn>
                                        <p:tgtEl>
                                          <p:spTgt spid="2"/>
                                        </p:tgtEl>
                                        <p:attrNameLst>
                                          <p:attrName>style.visibility</p:attrName>
                                        </p:attrNameLst>
                                      </p:cBhvr>
                                      <p:to>
                                        <p:strVal val="visible"/>
                                      </p:to>
                                    </p:set>
                                    <p:anim calcmode="lin" valueType="num">
                                      <p:cBhvr additive="base">
                                        <p:cTn id="219" dur="500" fill="hold"/>
                                        <p:tgtEl>
                                          <p:spTgt spid="2"/>
                                        </p:tgtEl>
                                        <p:attrNameLst>
                                          <p:attrName>ppt_x</p:attrName>
                                        </p:attrNameLst>
                                      </p:cBhvr>
                                      <p:tavLst>
                                        <p:tav tm="0">
                                          <p:val>
                                            <p:strVal val="0-#ppt_w/2"/>
                                          </p:val>
                                        </p:tav>
                                        <p:tav tm="100000">
                                          <p:val>
                                            <p:strVal val="#ppt_x"/>
                                          </p:val>
                                        </p:tav>
                                      </p:tavLst>
                                    </p:anim>
                                    <p:anim calcmode="lin" valueType="num">
                                      <p:cBhvr additive="base">
                                        <p:cTn id="2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bldLvl="0" animBg="1"/>
      <p:bldP spid="67"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571636"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架管搭接</a:t>
            </a:r>
          </a:p>
        </p:txBody>
      </p:sp>
      <p:pic>
        <p:nvPicPr>
          <p:cNvPr id="1026" name="Picture 2" descr="C:\Documents and Settings\Administrator\桌面\立杆搭接.jpg"/>
          <p:cNvPicPr>
            <a:picLocks noChangeAspect="1"/>
          </p:cNvPicPr>
          <p:nvPr/>
        </p:nvPicPr>
        <p:blipFill>
          <a:blip r:embed="rId2"/>
          <a:stretch>
            <a:fillRect/>
          </a:stretch>
        </p:blipFill>
        <p:spPr>
          <a:xfrm>
            <a:off x="3024188" y="2495550"/>
            <a:ext cx="4214812" cy="4081463"/>
          </a:xfrm>
          <a:prstGeom prst="rect">
            <a:avLst/>
          </a:prstGeom>
          <a:noFill/>
          <a:ln w="9525">
            <a:noFill/>
          </a:ln>
        </p:spPr>
      </p:pic>
      <p:sp>
        <p:nvSpPr>
          <p:cNvPr id="35" name="矩形 34"/>
          <p:cNvSpPr/>
          <p:nvPr/>
        </p:nvSpPr>
        <p:spPr>
          <a:xfrm>
            <a:off x="7953388" y="3643314"/>
            <a:ext cx="1285884" cy="1445260"/>
          </a:xfrm>
          <a:prstGeom prst="rect">
            <a:avLst/>
          </a:prstGeom>
          <a:ln>
            <a:noFill/>
          </a:ln>
        </p:spPr>
        <p:style>
          <a:lnRef idx="1">
            <a:schemeClr val="accent4"/>
          </a:lnRef>
          <a:fillRef idx="2">
            <a:schemeClr val="accent4"/>
          </a:fillRef>
          <a:effectRef idx="1">
            <a:schemeClr val="accent4"/>
          </a:effectRef>
          <a:fontRef idx="minor">
            <a:schemeClr val="dk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8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微软雅黑" panose="020B0503020204020204" pitchFamily="34" charset="-122"/>
                <a:ea typeface="微软雅黑" panose="020B0503020204020204" pitchFamily="34" charset="-122"/>
                <a:cs typeface="+mn-cs"/>
              </a:rPr>
              <a:t>禁</a:t>
            </a:r>
            <a:endParaRPr kumimoji="0" lang="zh-CN" sz="8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微软雅黑" panose="020B0503020204020204" pitchFamily="34" charset="-122"/>
              <a:ea typeface="微软雅黑" panose="020B0503020204020204" pitchFamily="34" charset="-122"/>
              <a:cs typeface="+mn-cs"/>
            </a:endParaRPr>
          </a:p>
        </p:txBody>
      </p:sp>
      <p:sp>
        <p:nvSpPr>
          <p:cNvPr id="9" name="燕尾形 8"/>
          <p:cNvSpPr/>
          <p:nvPr/>
        </p:nvSpPr>
        <p:spPr>
          <a:xfrm>
            <a:off x="2595563" y="1857375"/>
            <a:ext cx="6786563"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 1</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）立杆严禁采用搭接方式（顶部作业层除外）</a:t>
            </a:r>
            <a:endParaRPr kumimoji="0" 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9" presetClass="entr" presetSubtype="1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2000" fill="hold"/>
                                        <p:tgtEl>
                                          <p:spTgt spid="35"/>
                                        </p:tgtEl>
                                        <p:attrNameLst>
                                          <p:attrName>ppt_w</p:attrName>
                                        </p:attrNameLst>
                                      </p:cBhvr>
                                      <p:tavLst>
                                        <p:tav tm="0" fmla="#ppt_w*sin(2.5*pi*$)">
                                          <p:val>
                                            <p:fltVal val="0"/>
                                          </p:val>
                                        </p:tav>
                                        <p:tav tm="100000">
                                          <p:val>
                                            <p:fltVal val="1"/>
                                          </p:val>
                                        </p:tav>
                                      </p:tavLst>
                                    </p:anim>
                                    <p:anim calcmode="lin" valueType="num">
                                      <p:cBhvr>
                                        <p:cTn id="19" dur="20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571636"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架管搭接</a:t>
            </a:r>
          </a:p>
        </p:txBody>
      </p:sp>
      <p:sp>
        <p:nvSpPr>
          <p:cNvPr id="45" name="Line 8"/>
          <p:cNvSpPr/>
          <p:nvPr/>
        </p:nvSpPr>
        <p:spPr>
          <a:xfrm>
            <a:off x="3875088" y="5067300"/>
            <a:ext cx="4548187" cy="0"/>
          </a:xfrm>
          <a:prstGeom prst="line">
            <a:avLst/>
          </a:prstGeom>
          <a:ln w="28575" cap="flat" cmpd="sng">
            <a:solidFill>
              <a:schemeClr val="tx1"/>
            </a:solidFill>
            <a:prstDash val="solid"/>
            <a:headEnd type="none" w="med" len="med"/>
            <a:tailEnd type="none" w="med" len="med"/>
          </a:ln>
        </p:spPr>
      </p:sp>
      <p:sp>
        <p:nvSpPr>
          <p:cNvPr id="46" name="Line 9"/>
          <p:cNvSpPr/>
          <p:nvPr/>
        </p:nvSpPr>
        <p:spPr>
          <a:xfrm>
            <a:off x="3875088" y="4165600"/>
            <a:ext cx="4629150" cy="0"/>
          </a:xfrm>
          <a:prstGeom prst="line">
            <a:avLst/>
          </a:prstGeom>
          <a:ln w="28575" cap="flat" cmpd="sng">
            <a:solidFill>
              <a:schemeClr val="tx1"/>
            </a:solidFill>
            <a:prstDash val="solid"/>
            <a:headEnd type="none" w="med" len="med"/>
            <a:tailEnd type="none" w="med" len="med"/>
          </a:ln>
        </p:spPr>
      </p:sp>
      <p:sp>
        <p:nvSpPr>
          <p:cNvPr id="47" name="Line 10"/>
          <p:cNvSpPr/>
          <p:nvPr/>
        </p:nvSpPr>
        <p:spPr>
          <a:xfrm>
            <a:off x="3875088" y="5972175"/>
            <a:ext cx="4548187" cy="0"/>
          </a:xfrm>
          <a:prstGeom prst="line">
            <a:avLst/>
          </a:prstGeom>
          <a:ln w="28575" cap="flat" cmpd="sng">
            <a:solidFill>
              <a:schemeClr val="tx1"/>
            </a:solidFill>
            <a:prstDash val="solid"/>
            <a:headEnd type="none" w="med" len="med"/>
            <a:tailEnd type="none" w="med" len="med"/>
          </a:ln>
        </p:spPr>
      </p:sp>
      <p:sp>
        <p:nvSpPr>
          <p:cNvPr id="48" name="Line 11"/>
          <p:cNvSpPr/>
          <p:nvPr/>
        </p:nvSpPr>
        <p:spPr>
          <a:xfrm>
            <a:off x="4524375" y="3714750"/>
            <a:ext cx="0" cy="2857500"/>
          </a:xfrm>
          <a:prstGeom prst="line">
            <a:avLst/>
          </a:prstGeom>
          <a:ln w="28575" cap="flat" cmpd="sng">
            <a:solidFill>
              <a:schemeClr val="tx1"/>
            </a:solidFill>
            <a:prstDash val="solid"/>
            <a:headEnd type="none" w="med" len="med"/>
            <a:tailEnd type="none" w="med" len="med"/>
          </a:ln>
        </p:spPr>
      </p:sp>
      <p:sp>
        <p:nvSpPr>
          <p:cNvPr id="49" name="Line 12"/>
          <p:cNvSpPr/>
          <p:nvPr/>
        </p:nvSpPr>
        <p:spPr>
          <a:xfrm>
            <a:off x="5580063" y="3714750"/>
            <a:ext cx="0" cy="2857500"/>
          </a:xfrm>
          <a:prstGeom prst="line">
            <a:avLst/>
          </a:prstGeom>
          <a:ln w="28575" cap="flat" cmpd="sng">
            <a:solidFill>
              <a:schemeClr val="tx1"/>
            </a:solidFill>
            <a:prstDash val="solid"/>
            <a:headEnd type="none" w="med" len="med"/>
            <a:tailEnd type="none" w="med" len="med"/>
          </a:ln>
        </p:spPr>
      </p:sp>
      <p:sp>
        <p:nvSpPr>
          <p:cNvPr id="50" name="Line 13"/>
          <p:cNvSpPr/>
          <p:nvPr/>
        </p:nvSpPr>
        <p:spPr>
          <a:xfrm>
            <a:off x="6556375" y="3714750"/>
            <a:ext cx="0" cy="2857500"/>
          </a:xfrm>
          <a:prstGeom prst="line">
            <a:avLst/>
          </a:prstGeom>
          <a:ln w="28575" cap="flat" cmpd="sng">
            <a:solidFill>
              <a:schemeClr val="tx1"/>
            </a:solidFill>
            <a:prstDash val="solid"/>
            <a:headEnd type="none" w="med" len="med"/>
            <a:tailEnd type="none" w="med" len="med"/>
          </a:ln>
        </p:spPr>
      </p:sp>
      <p:sp>
        <p:nvSpPr>
          <p:cNvPr id="51" name="Line 14"/>
          <p:cNvSpPr/>
          <p:nvPr/>
        </p:nvSpPr>
        <p:spPr>
          <a:xfrm>
            <a:off x="7610475" y="3714750"/>
            <a:ext cx="0" cy="2857500"/>
          </a:xfrm>
          <a:prstGeom prst="line">
            <a:avLst/>
          </a:prstGeom>
          <a:ln w="28575" cap="flat" cmpd="sng">
            <a:solidFill>
              <a:schemeClr val="tx1"/>
            </a:solidFill>
            <a:prstDash val="solid"/>
            <a:headEnd type="none" w="med" len="med"/>
            <a:tailEnd type="none" w="med" len="med"/>
          </a:ln>
        </p:spPr>
      </p:sp>
      <p:grpSp>
        <p:nvGrpSpPr>
          <p:cNvPr id="2" name="组合 36"/>
          <p:cNvGrpSpPr/>
          <p:nvPr/>
        </p:nvGrpSpPr>
        <p:grpSpPr>
          <a:xfrm>
            <a:off x="4524375" y="5219700"/>
            <a:ext cx="2032000" cy="450850"/>
            <a:chOff x="3000375" y="5219722"/>
            <a:chExt cx="2032000" cy="450850"/>
          </a:xfrm>
        </p:grpSpPr>
        <p:sp>
          <p:nvSpPr>
            <p:cNvPr id="37917" name="Line 15"/>
            <p:cNvSpPr/>
            <p:nvPr/>
          </p:nvSpPr>
          <p:spPr>
            <a:xfrm>
              <a:off x="3000375" y="5219722"/>
              <a:ext cx="0" cy="149225"/>
            </a:xfrm>
            <a:prstGeom prst="line">
              <a:avLst/>
            </a:prstGeom>
            <a:ln w="76200" cap="flat" cmpd="sng">
              <a:solidFill>
                <a:srgbClr val="5E290E"/>
              </a:solidFill>
              <a:prstDash val="solid"/>
              <a:headEnd type="none" w="med" len="med"/>
              <a:tailEnd type="none" w="med" len="med"/>
            </a:ln>
          </p:spPr>
        </p:sp>
        <p:sp>
          <p:nvSpPr>
            <p:cNvPr id="37918" name="Line 16"/>
            <p:cNvSpPr/>
            <p:nvPr/>
          </p:nvSpPr>
          <p:spPr>
            <a:xfrm>
              <a:off x="5032375" y="5521347"/>
              <a:ext cx="0" cy="149225"/>
            </a:xfrm>
            <a:prstGeom prst="line">
              <a:avLst/>
            </a:prstGeom>
            <a:ln w="76200" cap="flat" cmpd="sng">
              <a:solidFill>
                <a:srgbClr val="5E290E"/>
              </a:solidFill>
              <a:prstDash val="solid"/>
              <a:headEnd type="none" w="med" len="med"/>
              <a:tailEnd type="none" w="med" len="med"/>
            </a:ln>
          </p:spPr>
        </p:sp>
      </p:grpSp>
      <p:sp>
        <p:nvSpPr>
          <p:cNvPr id="54" name="Line 18"/>
          <p:cNvSpPr/>
          <p:nvPr/>
        </p:nvSpPr>
        <p:spPr>
          <a:xfrm>
            <a:off x="3143250" y="5219700"/>
            <a:ext cx="1219200" cy="0"/>
          </a:xfrm>
          <a:prstGeom prst="line">
            <a:avLst/>
          </a:prstGeom>
          <a:ln w="25400" cap="flat" cmpd="sng">
            <a:solidFill>
              <a:srgbClr val="FF0000"/>
            </a:solidFill>
            <a:prstDash val="solid"/>
            <a:headEnd type="none" w="med" len="med"/>
            <a:tailEnd type="none" w="med" len="med"/>
          </a:ln>
        </p:spPr>
      </p:sp>
      <p:sp>
        <p:nvSpPr>
          <p:cNvPr id="55" name="Line 19"/>
          <p:cNvSpPr/>
          <p:nvPr/>
        </p:nvSpPr>
        <p:spPr>
          <a:xfrm>
            <a:off x="3062288" y="5643563"/>
            <a:ext cx="3328987" cy="0"/>
          </a:xfrm>
          <a:prstGeom prst="line">
            <a:avLst/>
          </a:prstGeom>
          <a:ln w="25400" cap="flat" cmpd="sng">
            <a:solidFill>
              <a:srgbClr val="FF0000"/>
            </a:solidFill>
            <a:prstDash val="solid"/>
            <a:headEnd type="none" w="med" len="med"/>
            <a:tailEnd type="none" w="med" len="med"/>
          </a:ln>
        </p:spPr>
      </p:sp>
      <p:sp>
        <p:nvSpPr>
          <p:cNvPr id="57" name="Text Box 21"/>
          <p:cNvSpPr txBox="1"/>
          <p:nvPr/>
        </p:nvSpPr>
        <p:spPr>
          <a:xfrm>
            <a:off x="2066925" y="5202238"/>
            <a:ext cx="1243013" cy="368300"/>
          </a:xfrm>
          <a:prstGeom prst="rect">
            <a:avLst/>
          </a:prstGeom>
          <a:noFill/>
          <a:ln w="9525">
            <a:noFill/>
          </a:ln>
        </p:spPr>
        <p:txBody>
          <a:bodyPr>
            <a:spAutoFit/>
          </a:bodyPr>
          <a:lstStyle/>
          <a:p>
            <a:pPr>
              <a:spcBef>
                <a:spcPct val="50000"/>
              </a:spcBef>
            </a:pPr>
            <a:r>
              <a:rPr lang="en-US" altLang="zh-CN" b="1" dirty="0">
                <a:solidFill>
                  <a:srgbClr val="FF0000"/>
                </a:solidFill>
                <a:latin typeface="微软雅黑" panose="020B0503020204020204" pitchFamily="34" charset="-122"/>
                <a:ea typeface="微软雅黑" panose="020B0503020204020204" pitchFamily="34" charset="-122"/>
              </a:rPr>
              <a:t>≥500mm</a:t>
            </a:r>
          </a:p>
        </p:txBody>
      </p:sp>
      <p:sp>
        <p:nvSpPr>
          <p:cNvPr id="58" name="Line 23"/>
          <p:cNvSpPr/>
          <p:nvPr/>
        </p:nvSpPr>
        <p:spPr>
          <a:xfrm>
            <a:off x="6799263" y="5643563"/>
            <a:ext cx="2273300" cy="0"/>
          </a:xfrm>
          <a:prstGeom prst="line">
            <a:avLst/>
          </a:prstGeom>
          <a:ln w="25400" cap="flat" cmpd="sng">
            <a:solidFill>
              <a:srgbClr val="FF0000"/>
            </a:solidFill>
            <a:prstDash val="solid"/>
            <a:headEnd type="none" w="med" len="med"/>
            <a:tailEnd type="none" w="med" len="med"/>
          </a:ln>
        </p:spPr>
      </p:sp>
      <p:sp>
        <p:nvSpPr>
          <p:cNvPr id="59" name="Line 24"/>
          <p:cNvSpPr/>
          <p:nvPr/>
        </p:nvSpPr>
        <p:spPr>
          <a:xfrm>
            <a:off x="8585200" y="5972175"/>
            <a:ext cx="487363" cy="0"/>
          </a:xfrm>
          <a:prstGeom prst="line">
            <a:avLst/>
          </a:prstGeom>
          <a:ln w="25400" cap="flat" cmpd="sng">
            <a:solidFill>
              <a:srgbClr val="FF0000"/>
            </a:solidFill>
            <a:prstDash val="solid"/>
            <a:headEnd type="none" w="med" len="med"/>
            <a:tailEnd type="none" w="med" len="med"/>
          </a:ln>
        </p:spPr>
      </p:sp>
      <p:sp>
        <p:nvSpPr>
          <p:cNvPr id="60" name="Line 25"/>
          <p:cNvSpPr/>
          <p:nvPr/>
        </p:nvSpPr>
        <p:spPr>
          <a:xfrm>
            <a:off x="8910638" y="5643563"/>
            <a:ext cx="0" cy="301625"/>
          </a:xfrm>
          <a:prstGeom prst="line">
            <a:avLst/>
          </a:prstGeom>
          <a:ln w="25400" cap="flat" cmpd="sng">
            <a:solidFill>
              <a:srgbClr val="FF0000"/>
            </a:solidFill>
            <a:prstDash val="solid"/>
            <a:headEnd type="triangle" w="med" len="med"/>
            <a:tailEnd type="triangle" w="med" len="med"/>
          </a:ln>
        </p:spPr>
      </p:sp>
      <p:sp>
        <p:nvSpPr>
          <p:cNvPr id="61" name="Text Box 26"/>
          <p:cNvSpPr txBox="1"/>
          <p:nvPr/>
        </p:nvSpPr>
        <p:spPr>
          <a:xfrm>
            <a:off x="9001125" y="5630863"/>
            <a:ext cx="952500" cy="368300"/>
          </a:xfrm>
          <a:prstGeom prst="rect">
            <a:avLst/>
          </a:prstGeom>
          <a:noFill/>
          <a:ln w="9525">
            <a:noFill/>
          </a:ln>
        </p:spPr>
        <p:txBody>
          <a:bodyPr>
            <a:spAutoFit/>
          </a:bodyPr>
          <a:lstStyle/>
          <a:p>
            <a:pPr>
              <a:spcBef>
                <a:spcPct val="50000"/>
              </a:spcBef>
            </a:pPr>
            <a:r>
              <a:rPr lang="en-US" altLang="zh-CN" b="1" dirty="0">
                <a:solidFill>
                  <a:srgbClr val="FF0000"/>
                </a:solidFill>
                <a:latin typeface="微软雅黑" panose="020B0503020204020204" pitchFamily="34" charset="-122"/>
                <a:ea typeface="微软雅黑" panose="020B0503020204020204" pitchFamily="34" charset="-122"/>
              </a:rPr>
              <a:t>≤1/3</a:t>
            </a:r>
          </a:p>
        </p:txBody>
      </p:sp>
      <p:cxnSp>
        <p:nvCxnSpPr>
          <p:cNvPr id="29" name="直接箭头连接符 28"/>
          <p:cNvCxnSpPr/>
          <p:nvPr/>
        </p:nvCxnSpPr>
        <p:spPr>
          <a:xfrm rot="5400000">
            <a:off x="3094038" y="5429250"/>
            <a:ext cx="430213" cy="1588"/>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燕尾形 32"/>
          <p:cNvSpPr/>
          <p:nvPr/>
        </p:nvSpPr>
        <p:spPr>
          <a:xfrm>
            <a:off x="2524125" y="1785938"/>
            <a:ext cx="6572250"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、相邻立杆的接头不得设置在同步内</a:t>
            </a:r>
            <a:endPar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35" name="燕尾形 34"/>
          <p:cNvSpPr/>
          <p:nvPr/>
        </p:nvSpPr>
        <p:spPr>
          <a:xfrm>
            <a:off x="2809875" y="2428875"/>
            <a:ext cx="6572250"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、相隔接头错开高度不得小于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500mm</a:t>
            </a:r>
            <a:endParaRPr kumimoji="0" 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36" name="燕尾形 35"/>
          <p:cNvSpPr/>
          <p:nvPr/>
        </p:nvSpPr>
        <p:spPr>
          <a:xfrm>
            <a:off x="3095625" y="3072130"/>
            <a:ext cx="6724650" cy="500380"/>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、接头至主节点的距离不得大于步距的</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1/3</a:t>
            </a:r>
            <a:endParaRPr kumimoji="0" 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2"/>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1000"/>
                                        <p:tgtEl>
                                          <p:spTgt spid="47"/>
                                        </p:tgtEl>
                                      </p:cBhvr>
                                    </p:animEffect>
                                    <p:anim calcmode="lin" valueType="num">
                                      <p:cBhvr>
                                        <p:cTn id="14" dur="1000" fill="hold"/>
                                        <p:tgtEl>
                                          <p:spTgt spid="47"/>
                                        </p:tgtEl>
                                        <p:attrNameLst>
                                          <p:attrName>ppt_x</p:attrName>
                                        </p:attrNameLst>
                                      </p:cBhvr>
                                      <p:tavLst>
                                        <p:tav tm="0">
                                          <p:val>
                                            <p:strVal val="#ppt_x"/>
                                          </p:val>
                                        </p:tav>
                                        <p:tav tm="100000">
                                          <p:val>
                                            <p:strVal val="#ppt_x"/>
                                          </p:val>
                                        </p:tav>
                                      </p:tavLst>
                                    </p:anim>
                                    <p:anim calcmode="lin" valueType="num">
                                      <p:cBhvr>
                                        <p:cTn id="15" dur="1000" fill="hold"/>
                                        <p:tgtEl>
                                          <p:spTgt spid="47"/>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1000"/>
                                        <p:tgtEl>
                                          <p:spTgt spid="45"/>
                                        </p:tgtEl>
                                      </p:cBhvr>
                                    </p:animEffect>
                                    <p:anim calcmode="lin" valueType="num">
                                      <p:cBhvr>
                                        <p:cTn id="19" dur="1000" fill="hold"/>
                                        <p:tgtEl>
                                          <p:spTgt spid="45"/>
                                        </p:tgtEl>
                                        <p:attrNameLst>
                                          <p:attrName>ppt_x</p:attrName>
                                        </p:attrNameLst>
                                      </p:cBhvr>
                                      <p:tavLst>
                                        <p:tav tm="0">
                                          <p:val>
                                            <p:strVal val="#ppt_x"/>
                                          </p:val>
                                        </p:tav>
                                        <p:tav tm="100000">
                                          <p:val>
                                            <p:strVal val="#ppt_x"/>
                                          </p:val>
                                        </p:tav>
                                      </p:tavLst>
                                    </p:anim>
                                    <p:anim calcmode="lin" valueType="num">
                                      <p:cBhvr>
                                        <p:cTn id="20" dur="1000" fill="hold"/>
                                        <p:tgtEl>
                                          <p:spTgt spid="45"/>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1000"/>
                                        <p:tgtEl>
                                          <p:spTgt spid="48"/>
                                        </p:tgtEl>
                                      </p:cBhvr>
                                    </p:animEffect>
                                    <p:anim calcmode="lin" valueType="num">
                                      <p:cBhvr>
                                        <p:cTn id="29" dur="1000" fill="hold"/>
                                        <p:tgtEl>
                                          <p:spTgt spid="48"/>
                                        </p:tgtEl>
                                        <p:attrNameLst>
                                          <p:attrName>ppt_x</p:attrName>
                                        </p:attrNameLst>
                                      </p:cBhvr>
                                      <p:tavLst>
                                        <p:tav tm="0">
                                          <p:val>
                                            <p:strVal val="#ppt_x"/>
                                          </p:val>
                                        </p:tav>
                                        <p:tav tm="100000">
                                          <p:val>
                                            <p:strVal val="#ppt_x"/>
                                          </p:val>
                                        </p:tav>
                                      </p:tavLst>
                                    </p:anim>
                                    <p:anim calcmode="lin" valueType="num">
                                      <p:cBhvr>
                                        <p:cTn id="30" dur="1000" fill="hold"/>
                                        <p:tgtEl>
                                          <p:spTgt spid="4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000"/>
                                        <p:tgtEl>
                                          <p:spTgt spid="50"/>
                                        </p:tgtEl>
                                      </p:cBhvr>
                                    </p:animEffect>
                                    <p:anim calcmode="lin" valueType="num">
                                      <p:cBhvr>
                                        <p:cTn id="39" dur="1000" fill="hold"/>
                                        <p:tgtEl>
                                          <p:spTgt spid="50"/>
                                        </p:tgtEl>
                                        <p:attrNameLst>
                                          <p:attrName>ppt_x</p:attrName>
                                        </p:attrNameLst>
                                      </p:cBhvr>
                                      <p:tavLst>
                                        <p:tav tm="0">
                                          <p:val>
                                            <p:strVal val="#ppt_x"/>
                                          </p:val>
                                        </p:tav>
                                        <p:tav tm="100000">
                                          <p:val>
                                            <p:strVal val="#ppt_x"/>
                                          </p:val>
                                        </p:tav>
                                      </p:tavLst>
                                    </p:anim>
                                    <p:anim calcmode="lin" valueType="num">
                                      <p:cBhvr>
                                        <p:cTn id="40" dur="1000" fill="hold"/>
                                        <p:tgtEl>
                                          <p:spTgt spid="50"/>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2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additive="base">
                                        <p:cTn id="54" dur="1000" fill="hold"/>
                                        <p:tgtEl>
                                          <p:spTgt spid="35"/>
                                        </p:tgtEl>
                                        <p:attrNameLst>
                                          <p:attrName>ppt_x</p:attrName>
                                        </p:attrNameLst>
                                      </p:cBhvr>
                                      <p:tavLst>
                                        <p:tav tm="0">
                                          <p:val>
                                            <p:strVal val="0-#ppt_w/2"/>
                                          </p:val>
                                        </p:tav>
                                        <p:tav tm="100000">
                                          <p:val>
                                            <p:strVal val="#ppt_x"/>
                                          </p:val>
                                        </p:tav>
                                      </p:tavLst>
                                    </p:anim>
                                    <p:anim calcmode="lin" valueType="num">
                                      <p:cBhvr additive="base">
                                        <p:cTn id="55"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0"/>
                                  </p:stCondLst>
                                  <p:childTnLst>
                                    <p:set>
                                      <p:cBhvr>
                                        <p:cTn id="63" dur="1" fill="hold">
                                          <p:stCondLst>
                                            <p:cond delay="0"/>
                                          </p:stCondLst>
                                        </p:cTn>
                                        <p:tgtEl>
                                          <p:spTgt spid="54"/>
                                        </p:tgtEl>
                                        <p:attrNameLst>
                                          <p:attrName>style.visibility</p:attrName>
                                        </p:attrNameLst>
                                      </p:cBhvr>
                                      <p:to>
                                        <p:strVal val="visible"/>
                                      </p:to>
                                    </p:set>
                                    <p:anim calcmode="lin" valueType="num">
                                      <p:cBhvr additive="base">
                                        <p:cTn id="64" dur="500" fill="hold"/>
                                        <p:tgtEl>
                                          <p:spTgt spid="54"/>
                                        </p:tgtEl>
                                        <p:attrNameLst>
                                          <p:attrName>ppt_x</p:attrName>
                                        </p:attrNameLst>
                                      </p:cBhvr>
                                      <p:tavLst>
                                        <p:tav tm="0">
                                          <p:val>
                                            <p:strVal val="0-#ppt_w/2"/>
                                          </p:val>
                                        </p:tav>
                                        <p:tav tm="100000">
                                          <p:val>
                                            <p:strVal val="#ppt_x"/>
                                          </p:val>
                                        </p:tav>
                                      </p:tavLst>
                                    </p:anim>
                                    <p:anim calcmode="lin" valueType="num">
                                      <p:cBhvr additive="base">
                                        <p:cTn id="65" dur="500" fill="hold"/>
                                        <p:tgtEl>
                                          <p:spTgt spid="54"/>
                                        </p:tgtEl>
                                        <p:attrNameLst>
                                          <p:attrName>ppt_y</p:attrName>
                                        </p:attrNameLst>
                                      </p:cBhvr>
                                      <p:tavLst>
                                        <p:tav tm="0">
                                          <p:val>
                                            <p:strVal val="#ppt_y"/>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55"/>
                                        </p:tgtEl>
                                        <p:attrNameLst>
                                          <p:attrName>style.visibility</p:attrName>
                                        </p:attrNameLst>
                                      </p:cBhvr>
                                      <p:to>
                                        <p:strVal val="visible"/>
                                      </p:to>
                                    </p:set>
                                    <p:anim calcmode="lin" valueType="num">
                                      <p:cBhvr additive="base">
                                        <p:cTn id="68" dur="500" fill="hold"/>
                                        <p:tgtEl>
                                          <p:spTgt spid="55"/>
                                        </p:tgtEl>
                                        <p:attrNameLst>
                                          <p:attrName>ppt_x</p:attrName>
                                        </p:attrNameLst>
                                      </p:cBhvr>
                                      <p:tavLst>
                                        <p:tav tm="0">
                                          <p:val>
                                            <p:strVal val="0-#ppt_w/2"/>
                                          </p:val>
                                        </p:tav>
                                        <p:tav tm="100000">
                                          <p:val>
                                            <p:strVal val="#ppt_x"/>
                                          </p:val>
                                        </p:tav>
                                      </p:tavLst>
                                    </p:anim>
                                    <p:anim calcmode="lin" valueType="num">
                                      <p:cBhvr additive="base">
                                        <p:cTn id="69" dur="500" fill="hold"/>
                                        <p:tgtEl>
                                          <p:spTgt spid="55"/>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1" fill="hold">
                                          <p:stCondLst>
                                            <p:cond delay="0"/>
                                          </p:stCondLst>
                                        </p:cTn>
                                        <p:tgtEl>
                                          <p:spTgt spid="57"/>
                                        </p:tgtEl>
                                        <p:attrNameLst>
                                          <p:attrName>style.visibility</p:attrName>
                                        </p:attrNameLst>
                                      </p:cBhvr>
                                      <p:to>
                                        <p:strVal val="visible"/>
                                      </p:to>
                                    </p:set>
                                    <p:anim calcmode="lin" valueType="num">
                                      <p:cBhvr additive="base">
                                        <p:cTn id="72" dur="500" fill="hold"/>
                                        <p:tgtEl>
                                          <p:spTgt spid="57"/>
                                        </p:tgtEl>
                                        <p:attrNameLst>
                                          <p:attrName>ppt_x</p:attrName>
                                        </p:attrNameLst>
                                      </p:cBhvr>
                                      <p:tavLst>
                                        <p:tav tm="0">
                                          <p:val>
                                            <p:strVal val="0-#ppt_w/2"/>
                                          </p:val>
                                        </p:tav>
                                        <p:tav tm="100000">
                                          <p:val>
                                            <p:strVal val="#ppt_x"/>
                                          </p:val>
                                        </p:tav>
                                      </p:tavLst>
                                    </p:anim>
                                    <p:anim calcmode="lin" valueType="num">
                                      <p:cBhvr additive="base">
                                        <p:cTn id="73"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 calcmode="lin" valueType="num">
                                      <p:cBhvr additive="base">
                                        <p:cTn id="78" dur="1000" fill="hold"/>
                                        <p:tgtEl>
                                          <p:spTgt spid="36"/>
                                        </p:tgtEl>
                                        <p:attrNameLst>
                                          <p:attrName>ppt_x</p:attrName>
                                        </p:attrNameLst>
                                      </p:cBhvr>
                                      <p:tavLst>
                                        <p:tav tm="0">
                                          <p:val>
                                            <p:strVal val="0-#ppt_w/2"/>
                                          </p:val>
                                        </p:tav>
                                        <p:tav tm="100000">
                                          <p:val>
                                            <p:strVal val="#ppt_x"/>
                                          </p:val>
                                        </p:tav>
                                      </p:tavLst>
                                    </p:anim>
                                    <p:anim calcmode="lin" valueType="num">
                                      <p:cBhvr additive="base">
                                        <p:cTn id="79"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58"/>
                                        </p:tgtEl>
                                        <p:attrNameLst>
                                          <p:attrName>style.visibility</p:attrName>
                                        </p:attrNameLst>
                                      </p:cBhvr>
                                      <p:to>
                                        <p:strVal val="visible"/>
                                      </p:to>
                                    </p:set>
                                    <p:anim calcmode="lin" valueType="num">
                                      <p:cBhvr additive="base">
                                        <p:cTn id="84" dur="500" fill="hold"/>
                                        <p:tgtEl>
                                          <p:spTgt spid="58"/>
                                        </p:tgtEl>
                                        <p:attrNameLst>
                                          <p:attrName>ppt_x</p:attrName>
                                        </p:attrNameLst>
                                      </p:cBhvr>
                                      <p:tavLst>
                                        <p:tav tm="0">
                                          <p:val>
                                            <p:strVal val="1+#ppt_w/2"/>
                                          </p:val>
                                        </p:tav>
                                        <p:tav tm="100000">
                                          <p:val>
                                            <p:strVal val="#ppt_x"/>
                                          </p:val>
                                        </p:tav>
                                      </p:tavLst>
                                    </p:anim>
                                    <p:anim calcmode="lin" valueType="num">
                                      <p:cBhvr additive="base">
                                        <p:cTn id="85" dur="500" fill="hold"/>
                                        <p:tgtEl>
                                          <p:spTgt spid="58"/>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 calcmode="lin" valueType="num">
                                      <p:cBhvr additive="base">
                                        <p:cTn id="88" dur="500" fill="hold"/>
                                        <p:tgtEl>
                                          <p:spTgt spid="61"/>
                                        </p:tgtEl>
                                        <p:attrNameLst>
                                          <p:attrName>ppt_x</p:attrName>
                                        </p:attrNameLst>
                                      </p:cBhvr>
                                      <p:tavLst>
                                        <p:tav tm="0">
                                          <p:val>
                                            <p:strVal val="1+#ppt_w/2"/>
                                          </p:val>
                                        </p:tav>
                                        <p:tav tm="100000">
                                          <p:val>
                                            <p:strVal val="#ppt_x"/>
                                          </p:val>
                                        </p:tav>
                                      </p:tavLst>
                                    </p:anim>
                                    <p:anim calcmode="lin" valueType="num">
                                      <p:cBhvr additive="base">
                                        <p:cTn id="89" dur="500" fill="hold"/>
                                        <p:tgtEl>
                                          <p:spTgt spid="61"/>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0"/>
                                  </p:stCondLst>
                                  <p:childTnLst>
                                    <p:set>
                                      <p:cBhvr>
                                        <p:cTn id="91" dur="1" fill="hold">
                                          <p:stCondLst>
                                            <p:cond delay="0"/>
                                          </p:stCondLst>
                                        </p:cTn>
                                        <p:tgtEl>
                                          <p:spTgt spid="60"/>
                                        </p:tgtEl>
                                        <p:attrNameLst>
                                          <p:attrName>style.visibility</p:attrName>
                                        </p:attrNameLst>
                                      </p:cBhvr>
                                      <p:to>
                                        <p:strVal val="visible"/>
                                      </p:to>
                                    </p:set>
                                    <p:anim calcmode="lin" valueType="num">
                                      <p:cBhvr additive="base">
                                        <p:cTn id="92" dur="500" fill="hold"/>
                                        <p:tgtEl>
                                          <p:spTgt spid="60"/>
                                        </p:tgtEl>
                                        <p:attrNameLst>
                                          <p:attrName>ppt_x</p:attrName>
                                        </p:attrNameLst>
                                      </p:cBhvr>
                                      <p:tavLst>
                                        <p:tav tm="0">
                                          <p:val>
                                            <p:strVal val="1+#ppt_w/2"/>
                                          </p:val>
                                        </p:tav>
                                        <p:tav tm="100000">
                                          <p:val>
                                            <p:strVal val="#ppt_x"/>
                                          </p:val>
                                        </p:tav>
                                      </p:tavLst>
                                    </p:anim>
                                    <p:anim calcmode="lin" valueType="num">
                                      <p:cBhvr additive="base">
                                        <p:cTn id="93" dur="500" fill="hold"/>
                                        <p:tgtEl>
                                          <p:spTgt spid="60"/>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0"/>
                                  </p:stCondLst>
                                  <p:childTnLst>
                                    <p:set>
                                      <p:cBhvr>
                                        <p:cTn id="95" dur="1" fill="hold">
                                          <p:stCondLst>
                                            <p:cond delay="0"/>
                                          </p:stCondLst>
                                        </p:cTn>
                                        <p:tgtEl>
                                          <p:spTgt spid="59"/>
                                        </p:tgtEl>
                                        <p:attrNameLst>
                                          <p:attrName>style.visibility</p:attrName>
                                        </p:attrNameLst>
                                      </p:cBhvr>
                                      <p:to>
                                        <p:strVal val="visible"/>
                                      </p:to>
                                    </p:set>
                                    <p:anim calcmode="lin" valueType="num">
                                      <p:cBhvr additive="base">
                                        <p:cTn id="96" dur="500" fill="hold"/>
                                        <p:tgtEl>
                                          <p:spTgt spid="59"/>
                                        </p:tgtEl>
                                        <p:attrNameLst>
                                          <p:attrName>ppt_x</p:attrName>
                                        </p:attrNameLst>
                                      </p:cBhvr>
                                      <p:tavLst>
                                        <p:tav tm="0">
                                          <p:val>
                                            <p:strVal val="1+#ppt_w/2"/>
                                          </p:val>
                                        </p:tav>
                                        <p:tav tm="100000">
                                          <p:val>
                                            <p:strVal val="#ppt_x"/>
                                          </p:val>
                                        </p:tav>
                                      </p:tavLst>
                                    </p:anim>
                                    <p:anim calcmode="lin" valueType="num">
                                      <p:cBhvr additive="base">
                                        <p:cTn id="97"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1" grpId="0"/>
      <p:bldP spid="33" grpId="0" bldLvl="0" animBg="1"/>
      <p:bldP spid="35" grpId="0" bldLvl="0" animBg="1"/>
      <p:bldP spid="36"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571636"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架管搭接</a:t>
            </a:r>
          </a:p>
        </p:txBody>
      </p:sp>
      <p:pic>
        <p:nvPicPr>
          <p:cNvPr id="8" name="图片 7" descr="55555555555555555555555555555.jpg"/>
          <p:cNvPicPr>
            <a:picLocks noChangeAspect="1"/>
          </p:cNvPicPr>
          <p:nvPr/>
        </p:nvPicPr>
        <p:blipFill>
          <a:blip r:embed="rId2"/>
          <a:stretch>
            <a:fillRect/>
          </a:stretch>
        </p:blipFill>
        <p:spPr>
          <a:xfrm>
            <a:off x="4841875" y="5351463"/>
            <a:ext cx="5005388" cy="95250"/>
          </a:xfrm>
          <a:prstGeom prst="rect">
            <a:avLst/>
          </a:prstGeom>
          <a:ln>
            <a:solidFill>
              <a:schemeClr val="tx2">
                <a:lumMod val="75000"/>
                <a:lumOff val="25000"/>
              </a:schemeClr>
            </a:solidFill>
          </a:ln>
        </p:spPr>
      </p:pic>
      <p:pic>
        <p:nvPicPr>
          <p:cNvPr id="16" name="图片 15" descr="55555555555555555555555555555.jpg"/>
          <p:cNvPicPr>
            <a:picLocks noChangeAspect="1"/>
          </p:cNvPicPr>
          <p:nvPr/>
        </p:nvPicPr>
        <p:blipFill>
          <a:blip r:embed="rId2"/>
          <a:stretch>
            <a:fillRect/>
          </a:stretch>
        </p:blipFill>
        <p:spPr>
          <a:xfrm>
            <a:off x="2452688" y="5256213"/>
            <a:ext cx="5003800" cy="95250"/>
          </a:xfrm>
          <a:prstGeom prst="rect">
            <a:avLst/>
          </a:prstGeom>
          <a:ln>
            <a:solidFill>
              <a:schemeClr val="tx2">
                <a:lumMod val="75000"/>
                <a:lumOff val="25000"/>
              </a:schemeClr>
            </a:solidFill>
          </a:ln>
        </p:spPr>
      </p:pic>
      <p:sp>
        <p:nvSpPr>
          <p:cNvPr id="28" name="Text Box 50"/>
          <p:cNvSpPr txBox="1"/>
          <p:nvPr/>
        </p:nvSpPr>
        <p:spPr>
          <a:xfrm>
            <a:off x="5692775" y="4764088"/>
            <a:ext cx="942975" cy="291465"/>
          </a:xfrm>
          <a:prstGeom prst="rect">
            <a:avLst/>
          </a:prstGeom>
          <a:noFill/>
          <a:ln w="9525">
            <a:noFill/>
          </a:ln>
        </p:spPr>
        <p:txBody>
          <a:bodyPr>
            <a:spAutoFit/>
          </a:bodyPr>
          <a:lstStyle/>
          <a:p>
            <a:pPr>
              <a:spcBef>
                <a:spcPct val="50000"/>
              </a:spcBef>
            </a:pPr>
            <a:r>
              <a:rPr lang="en-US" altLang="zh-CN" sz="1300" b="1" dirty="0">
                <a:latin typeface="微软雅黑" panose="020B0503020204020204" pitchFamily="34" charset="-122"/>
                <a:ea typeface="微软雅黑" panose="020B0503020204020204" pitchFamily="34" charset="-122"/>
              </a:rPr>
              <a:t>1000mm</a:t>
            </a:r>
          </a:p>
        </p:txBody>
      </p:sp>
      <p:sp>
        <p:nvSpPr>
          <p:cNvPr id="27" name="Line 34"/>
          <p:cNvSpPr/>
          <p:nvPr/>
        </p:nvSpPr>
        <p:spPr>
          <a:xfrm>
            <a:off x="5310188" y="4827588"/>
            <a:ext cx="0" cy="381000"/>
          </a:xfrm>
          <a:prstGeom prst="line">
            <a:avLst/>
          </a:prstGeom>
          <a:ln w="25400" cap="flat" cmpd="sng">
            <a:solidFill>
              <a:schemeClr val="tx1"/>
            </a:solidFill>
            <a:prstDash val="solid"/>
            <a:headEnd type="none" w="med" len="med"/>
            <a:tailEnd type="none" w="med" len="med"/>
          </a:ln>
        </p:spPr>
      </p:sp>
      <p:sp>
        <p:nvSpPr>
          <p:cNvPr id="29" name="Line 53"/>
          <p:cNvSpPr/>
          <p:nvPr/>
        </p:nvSpPr>
        <p:spPr>
          <a:xfrm>
            <a:off x="5310188" y="5081588"/>
            <a:ext cx="1643062" cy="0"/>
          </a:xfrm>
          <a:prstGeom prst="line">
            <a:avLst/>
          </a:prstGeom>
          <a:ln w="25400" cap="flat" cmpd="sng">
            <a:solidFill>
              <a:schemeClr val="tx1"/>
            </a:solidFill>
            <a:prstDash val="solid"/>
            <a:headEnd type="triangle" w="med" len="med"/>
            <a:tailEnd type="triangle" w="med" len="med"/>
          </a:ln>
        </p:spPr>
      </p:sp>
      <p:sp>
        <p:nvSpPr>
          <p:cNvPr id="30" name="Line 34"/>
          <p:cNvSpPr/>
          <p:nvPr/>
        </p:nvSpPr>
        <p:spPr>
          <a:xfrm>
            <a:off x="6953250" y="4826000"/>
            <a:ext cx="0" cy="381000"/>
          </a:xfrm>
          <a:prstGeom prst="line">
            <a:avLst/>
          </a:prstGeom>
          <a:ln w="25400" cap="flat" cmpd="sng">
            <a:solidFill>
              <a:schemeClr val="tx1"/>
            </a:solidFill>
            <a:prstDash val="solid"/>
            <a:headEnd type="none" w="med" len="med"/>
            <a:tailEnd type="none" w="med" len="med"/>
          </a:ln>
        </p:spPr>
      </p:sp>
      <p:sp>
        <p:nvSpPr>
          <p:cNvPr id="32" name="Text Box 50"/>
          <p:cNvSpPr txBox="1"/>
          <p:nvPr/>
        </p:nvSpPr>
        <p:spPr>
          <a:xfrm>
            <a:off x="6810375" y="4565650"/>
            <a:ext cx="903288" cy="291465"/>
          </a:xfrm>
          <a:prstGeom prst="rect">
            <a:avLst/>
          </a:prstGeom>
          <a:noFill/>
          <a:ln w="9525">
            <a:noFill/>
          </a:ln>
        </p:spPr>
        <p:txBody>
          <a:bodyPr>
            <a:spAutoFit/>
          </a:bodyPr>
          <a:lstStyle/>
          <a:p>
            <a:pPr>
              <a:spcBef>
                <a:spcPct val="50000"/>
              </a:spcBef>
            </a:pPr>
            <a:r>
              <a:rPr lang="en-US" altLang="zh-CN" sz="1300" b="1" dirty="0">
                <a:latin typeface="微软雅黑" panose="020B0503020204020204" pitchFamily="34" charset="-122"/>
                <a:ea typeface="微软雅黑" panose="020B0503020204020204" pitchFamily="34" charset="-122"/>
              </a:rPr>
              <a:t>100mm</a:t>
            </a:r>
          </a:p>
        </p:txBody>
      </p:sp>
      <p:sp>
        <p:nvSpPr>
          <p:cNvPr id="34" name="Line 53"/>
          <p:cNvSpPr/>
          <p:nvPr/>
        </p:nvSpPr>
        <p:spPr>
          <a:xfrm>
            <a:off x="6953250" y="5083175"/>
            <a:ext cx="500063" cy="0"/>
          </a:xfrm>
          <a:prstGeom prst="line">
            <a:avLst/>
          </a:prstGeom>
          <a:ln w="25400" cap="flat" cmpd="sng">
            <a:solidFill>
              <a:schemeClr val="tx1"/>
            </a:solidFill>
            <a:prstDash val="solid"/>
            <a:headEnd type="triangle" w="med" len="med"/>
            <a:tailEnd type="triangle" w="med" len="med"/>
          </a:ln>
        </p:spPr>
      </p:sp>
      <p:sp>
        <p:nvSpPr>
          <p:cNvPr id="35" name="Line 34"/>
          <p:cNvSpPr/>
          <p:nvPr/>
        </p:nvSpPr>
        <p:spPr>
          <a:xfrm>
            <a:off x="7453313" y="4827588"/>
            <a:ext cx="0" cy="381000"/>
          </a:xfrm>
          <a:prstGeom prst="line">
            <a:avLst/>
          </a:prstGeom>
          <a:ln w="25400" cap="flat" cmpd="sng">
            <a:solidFill>
              <a:schemeClr val="tx1"/>
            </a:solidFill>
            <a:prstDash val="solid"/>
            <a:headEnd type="none" w="med" len="med"/>
            <a:tailEnd type="none" w="med" len="med"/>
          </a:ln>
        </p:spPr>
      </p:sp>
      <p:sp>
        <p:nvSpPr>
          <p:cNvPr id="38" name="Line 34"/>
          <p:cNvSpPr/>
          <p:nvPr/>
        </p:nvSpPr>
        <p:spPr>
          <a:xfrm>
            <a:off x="4810125" y="4827588"/>
            <a:ext cx="0" cy="381000"/>
          </a:xfrm>
          <a:prstGeom prst="line">
            <a:avLst/>
          </a:prstGeom>
          <a:ln w="25400" cap="flat" cmpd="sng">
            <a:solidFill>
              <a:schemeClr val="tx1"/>
            </a:solidFill>
            <a:prstDash val="solid"/>
            <a:headEnd type="none" w="med" len="med"/>
            <a:tailEnd type="none" w="med" len="med"/>
          </a:ln>
        </p:spPr>
      </p:sp>
      <p:sp>
        <p:nvSpPr>
          <p:cNvPr id="39" name="Line 53"/>
          <p:cNvSpPr/>
          <p:nvPr/>
        </p:nvSpPr>
        <p:spPr>
          <a:xfrm>
            <a:off x="4810125" y="5081588"/>
            <a:ext cx="500063" cy="0"/>
          </a:xfrm>
          <a:prstGeom prst="line">
            <a:avLst/>
          </a:prstGeom>
          <a:ln w="25400" cap="flat" cmpd="sng">
            <a:solidFill>
              <a:schemeClr val="tx1"/>
            </a:solidFill>
            <a:prstDash val="solid"/>
            <a:headEnd type="triangle" w="med" len="med"/>
            <a:tailEnd type="triangle" w="med" len="med"/>
          </a:ln>
        </p:spPr>
      </p:sp>
      <p:sp>
        <p:nvSpPr>
          <p:cNvPr id="41" name="Text Box 50"/>
          <p:cNvSpPr txBox="1"/>
          <p:nvPr/>
        </p:nvSpPr>
        <p:spPr>
          <a:xfrm>
            <a:off x="4667250" y="4565650"/>
            <a:ext cx="903288" cy="291465"/>
          </a:xfrm>
          <a:prstGeom prst="rect">
            <a:avLst/>
          </a:prstGeom>
          <a:noFill/>
          <a:ln w="9525">
            <a:noFill/>
          </a:ln>
        </p:spPr>
        <p:txBody>
          <a:bodyPr>
            <a:spAutoFit/>
          </a:bodyPr>
          <a:lstStyle/>
          <a:p>
            <a:pPr>
              <a:spcBef>
                <a:spcPct val="50000"/>
              </a:spcBef>
            </a:pPr>
            <a:r>
              <a:rPr lang="en-US" altLang="zh-CN" sz="1300" b="1" dirty="0">
                <a:latin typeface="微软雅黑" panose="020B0503020204020204" pitchFamily="34" charset="-122"/>
                <a:ea typeface="微软雅黑" panose="020B0503020204020204" pitchFamily="34" charset="-122"/>
              </a:rPr>
              <a:t>100mm</a:t>
            </a:r>
          </a:p>
        </p:txBody>
      </p:sp>
      <p:sp>
        <p:nvSpPr>
          <p:cNvPr id="15" name="圆角矩形 14"/>
          <p:cNvSpPr/>
          <p:nvPr/>
        </p:nvSpPr>
        <p:spPr>
          <a:xfrm>
            <a:off x="5310188" y="5208588"/>
            <a:ext cx="47625" cy="285750"/>
          </a:xfrm>
          <a:prstGeom prst="roundRect">
            <a:avLst/>
          </a:prstGeom>
          <a:solidFill>
            <a:srgbClr val="5E290E"/>
          </a:solidFill>
          <a:ln>
            <a:solidFill>
              <a:srgbClr val="5E290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0" name="圆角矩形 19"/>
          <p:cNvSpPr/>
          <p:nvPr/>
        </p:nvSpPr>
        <p:spPr>
          <a:xfrm>
            <a:off x="6167438" y="5208588"/>
            <a:ext cx="47625" cy="285750"/>
          </a:xfrm>
          <a:prstGeom prst="roundRect">
            <a:avLst/>
          </a:prstGeom>
          <a:solidFill>
            <a:srgbClr val="5E290E"/>
          </a:solidFill>
          <a:ln>
            <a:solidFill>
              <a:srgbClr val="5E290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1" name="圆角矩形 20"/>
          <p:cNvSpPr/>
          <p:nvPr/>
        </p:nvSpPr>
        <p:spPr>
          <a:xfrm>
            <a:off x="6905625" y="5208588"/>
            <a:ext cx="47625" cy="285750"/>
          </a:xfrm>
          <a:prstGeom prst="roundRect">
            <a:avLst/>
          </a:prstGeom>
          <a:solidFill>
            <a:srgbClr val="5E290E"/>
          </a:solidFill>
          <a:ln>
            <a:solidFill>
              <a:srgbClr val="5E290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61" name="燕尾形 60"/>
          <p:cNvSpPr/>
          <p:nvPr/>
        </p:nvSpPr>
        <p:spPr>
          <a:xfrm>
            <a:off x="2524125" y="1785938"/>
            <a:ext cx="614362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、剪刀撑钢管的搭接</a:t>
            </a:r>
            <a:endParaRPr kumimoji="0" 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65" name="五边形 64"/>
          <p:cNvSpPr/>
          <p:nvPr/>
        </p:nvSpPr>
        <p:spPr>
          <a:xfrm>
            <a:off x="3167063" y="2357438"/>
            <a:ext cx="5643563" cy="500063"/>
          </a:xfrm>
          <a:prstGeom prst="homePlate">
            <a:avLst/>
          </a:prstGeom>
          <a:solidFill>
            <a:srgbClr val="B7EC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）应使用</a:t>
            </a: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个旋转扣搭接</a:t>
            </a:r>
            <a:endParaRPr kumimoji="0" lang="zh-CN" altLang="en-US"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68" name="五边形 67"/>
          <p:cNvSpPr/>
          <p:nvPr/>
        </p:nvSpPr>
        <p:spPr>
          <a:xfrm>
            <a:off x="3452813" y="3000375"/>
            <a:ext cx="5643563" cy="500063"/>
          </a:xfrm>
          <a:prstGeom prst="homePlate">
            <a:avLst/>
          </a:prstGeom>
          <a:solidFill>
            <a:srgbClr val="B7EC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）搭接长度不小于</a:t>
            </a: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1000mm</a:t>
            </a:r>
            <a:endParaRPr kumimoji="0" 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69" name="五边形 68"/>
          <p:cNvSpPr/>
          <p:nvPr/>
        </p:nvSpPr>
        <p:spPr>
          <a:xfrm>
            <a:off x="3738563" y="3643313"/>
            <a:ext cx="5643563" cy="500063"/>
          </a:xfrm>
          <a:prstGeom prst="homePlate">
            <a:avLst/>
          </a:prstGeom>
          <a:solidFill>
            <a:srgbClr val="B7EC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）两侧扣件到端头距离不小于</a:t>
            </a: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100mm</a:t>
            </a:r>
            <a:endParaRPr kumimoji="0" 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nvGrpSpPr>
          <p:cNvPr id="2" name="组合 72"/>
          <p:cNvGrpSpPr/>
          <p:nvPr/>
        </p:nvGrpSpPr>
        <p:grpSpPr>
          <a:xfrm>
            <a:off x="5334000" y="5565775"/>
            <a:ext cx="3552825" cy="792163"/>
            <a:chOff x="3810358" y="5494066"/>
            <a:chExt cx="3552464" cy="792454"/>
          </a:xfrm>
        </p:grpSpPr>
        <p:cxnSp>
          <p:nvCxnSpPr>
            <p:cNvPr id="44" name="直接箭头连接符 43"/>
            <p:cNvCxnSpPr>
              <a:endCxn id="15" idx="2"/>
            </p:cNvCxnSpPr>
            <p:nvPr/>
          </p:nvCxnSpPr>
          <p:spPr>
            <a:xfrm rot="16200000" flipV="1">
              <a:off x="3691207" y="5613218"/>
              <a:ext cx="428782" cy="1904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endCxn id="21" idx="2"/>
            </p:cNvCxnSpPr>
            <p:nvPr/>
          </p:nvCxnSpPr>
          <p:spPr>
            <a:xfrm rot="16200000" flipV="1">
              <a:off x="5298387" y="5601313"/>
              <a:ext cx="428782" cy="21429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a:endCxn id="20" idx="2"/>
            </p:cNvCxnSpPr>
            <p:nvPr/>
          </p:nvCxnSpPr>
          <p:spPr>
            <a:xfrm rot="16200000" flipV="1">
              <a:off x="4572180" y="5589408"/>
              <a:ext cx="428782" cy="23810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000839" y="5922848"/>
              <a:ext cx="2071477" cy="63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2" name="图片 71" descr="扣扣.jpg"/>
            <p:cNvPicPr>
              <a:picLocks noChangeAspect="1"/>
            </p:cNvPicPr>
            <p:nvPr/>
          </p:nvPicPr>
          <p:blipFill>
            <a:blip r:embed="rId3"/>
            <a:stretch>
              <a:fillRect/>
            </a:stretch>
          </p:blipFill>
          <p:spPr>
            <a:xfrm>
              <a:off x="6072316" y="5541708"/>
              <a:ext cx="1290506" cy="744812"/>
            </a:xfrm>
            <a:prstGeom prst="rect">
              <a:avLst/>
            </a:prstGeom>
            <a:ln>
              <a:solidFill>
                <a:schemeClr val="tx2">
                  <a:lumMod val="95000"/>
                  <a:lumOff val="5000"/>
                </a:schemeClr>
              </a:solidFill>
            </a:ln>
          </p:spPr>
        </p:pic>
      </p:grpSp>
      <p:pic>
        <p:nvPicPr>
          <p:cNvPr id="16398" name="图片 7"/>
          <p:cNvPicPr>
            <a:picLocks noChangeAspect="1"/>
          </p:cNvPicPr>
          <p:nvPr/>
        </p:nvPicPr>
        <p:blipFill>
          <a:blip r:embed="rId4"/>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0-#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 presetClass="entr" presetSubtype="1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additive="base">
                                        <p:cTn id="20" dur="1000" fill="hold"/>
                                        <p:tgtEl>
                                          <p:spTgt spid="65"/>
                                        </p:tgtEl>
                                        <p:attrNameLst>
                                          <p:attrName>ppt_x</p:attrName>
                                        </p:attrNameLst>
                                      </p:cBhvr>
                                      <p:tavLst>
                                        <p:tav tm="0">
                                          <p:val>
                                            <p:strVal val="0-#ppt_w/2"/>
                                          </p:val>
                                        </p:tav>
                                        <p:tav tm="100000">
                                          <p:val>
                                            <p:strVal val="#ppt_x"/>
                                          </p:val>
                                        </p:tav>
                                      </p:tavLst>
                                    </p:anim>
                                    <p:anim calcmode="lin" valueType="num">
                                      <p:cBhvr additive="base">
                                        <p:cTn id="21" dur="1000" fill="hold"/>
                                        <p:tgtEl>
                                          <p:spTgt spid="65"/>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xit" presetSubtype="10" fill="hold" nodeType="clickEffect">
                                  <p:stCondLst>
                                    <p:cond delay="0"/>
                                  </p:stCondLst>
                                  <p:childTnLst>
                                    <p:animEffect transition="out" filter="checkerboard(across)">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additive="base">
                                        <p:cTn id="51" dur="1000" fill="hold"/>
                                        <p:tgtEl>
                                          <p:spTgt spid="68"/>
                                        </p:tgtEl>
                                        <p:attrNameLst>
                                          <p:attrName>ppt_x</p:attrName>
                                        </p:attrNameLst>
                                      </p:cBhvr>
                                      <p:tavLst>
                                        <p:tav tm="0">
                                          <p:val>
                                            <p:strVal val="0-#ppt_w/2"/>
                                          </p:val>
                                        </p:tav>
                                        <p:tav tm="100000">
                                          <p:val>
                                            <p:strVal val="#ppt_x"/>
                                          </p:val>
                                        </p:tav>
                                      </p:tavLst>
                                    </p:anim>
                                    <p:anim calcmode="lin" valueType="num">
                                      <p:cBhvr additive="base">
                                        <p:cTn id="52" dur="10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0"/>
                                        <p:tgtEl>
                                          <p:spTgt spid="30"/>
                                        </p:tgtEl>
                                      </p:cBhvr>
                                    </p:animEffect>
                                    <p:anim calcmode="lin" valueType="num">
                                      <p:cBhvr>
                                        <p:cTn id="73" dur="1000" fill="hold"/>
                                        <p:tgtEl>
                                          <p:spTgt spid="30"/>
                                        </p:tgtEl>
                                        <p:attrNameLst>
                                          <p:attrName>ppt_x</p:attrName>
                                        </p:attrNameLst>
                                      </p:cBhvr>
                                      <p:tavLst>
                                        <p:tav tm="0">
                                          <p:val>
                                            <p:strVal val="#ppt_x"/>
                                          </p:val>
                                        </p:tav>
                                        <p:tav tm="100000">
                                          <p:val>
                                            <p:strVal val="#ppt_x"/>
                                          </p:val>
                                        </p:tav>
                                      </p:tavLst>
                                    </p:anim>
                                    <p:anim calcmode="lin" valueType="num">
                                      <p:cBhvr>
                                        <p:cTn id="7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anim calcmode="lin" valueType="num">
                                      <p:cBhvr additive="base">
                                        <p:cTn id="79" dur="1000" fill="hold"/>
                                        <p:tgtEl>
                                          <p:spTgt spid="69"/>
                                        </p:tgtEl>
                                        <p:attrNameLst>
                                          <p:attrName>ppt_x</p:attrName>
                                        </p:attrNameLst>
                                      </p:cBhvr>
                                      <p:tavLst>
                                        <p:tav tm="0">
                                          <p:val>
                                            <p:strVal val="0-#ppt_w/2"/>
                                          </p:val>
                                        </p:tav>
                                        <p:tav tm="100000">
                                          <p:val>
                                            <p:strVal val="#ppt_x"/>
                                          </p:val>
                                        </p:tav>
                                      </p:tavLst>
                                    </p:anim>
                                    <p:anim calcmode="lin" valueType="num">
                                      <p:cBhvr additive="base">
                                        <p:cTn id="80" dur="10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1000"/>
                                        <p:tgtEl>
                                          <p:spTgt spid="41"/>
                                        </p:tgtEl>
                                      </p:cBhvr>
                                    </p:animEffect>
                                  </p:childTnLst>
                                </p:cTn>
                              </p:par>
                              <p:par>
                                <p:cTn id="89" presetID="10" presetClass="entr" presetSubtype="0" fill="hold"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1000"/>
                                        <p:tgtEl>
                                          <p:spTgt spid="39"/>
                                        </p:tgtEl>
                                      </p:cBhvr>
                                    </p:animEffect>
                                  </p:childTnLst>
                                </p:cTn>
                              </p:par>
                              <p:par>
                                <p:cTn id="92" presetID="10" presetClass="entr" presetSubtype="0"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1000"/>
                                        <p:tgtEl>
                                          <p:spTgt spid="38"/>
                                        </p:tgtEl>
                                      </p:cBhvr>
                                    </p:animEffect>
                                  </p:childTnLst>
                                </p:cTn>
                              </p:par>
                              <p:par>
                                <p:cTn id="95" presetID="10" presetClass="entr" presetSubtype="0" fill="hold"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1000"/>
                                        <p:tgtEl>
                                          <p:spTgt spid="34"/>
                                        </p:tgtEl>
                                      </p:cBhvr>
                                    </p:animEffect>
                                  </p:childTnLst>
                                </p:cTn>
                              </p:par>
                              <p:par>
                                <p:cTn id="98" presetID="10" presetClass="entr" presetSubtype="0" fill="hold"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41" grpId="0"/>
      <p:bldP spid="15" grpId="0" bldLvl="0" animBg="1"/>
      <p:bldP spid="20" grpId="0" bldLvl="0" animBg="1"/>
      <p:bldP spid="21" grpId="0" bldLvl="0" animBg="1"/>
      <p:bldP spid="61" grpId="0" bldLvl="0" animBg="1"/>
      <p:bldP spid="65" grpId="0" bldLvl="0" animBg="1"/>
      <p:bldP spid="68" grpId="0" bldLvl="0" animBg="1"/>
      <p:bldP spid="6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792133" y="495919"/>
            <a:ext cx="5286412" cy="500066"/>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搭拆单位进场前，必须提供以下资质：</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燕尾形 17"/>
          <p:cNvSpPr/>
          <p:nvPr/>
        </p:nvSpPr>
        <p:spPr>
          <a:xfrm>
            <a:off x="2359343" y="1533525"/>
            <a:ext cx="5143500"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1</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、企业法人营业执照</a:t>
            </a:r>
          </a:p>
        </p:txBody>
      </p:sp>
      <p:sp>
        <p:nvSpPr>
          <p:cNvPr id="20" name="燕尾形 19"/>
          <p:cNvSpPr/>
          <p:nvPr/>
        </p:nvSpPr>
        <p:spPr>
          <a:xfrm>
            <a:off x="2943225" y="2556510"/>
            <a:ext cx="5143500" cy="500063"/>
          </a:xfrm>
          <a:prstGeom prst="chevron">
            <a:avLst/>
          </a:pr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2</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、安全生产许可证</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4" name="燕尾形 23"/>
          <p:cNvSpPr/>
          <p:nvPr/>
        </p:nvSpPr>
        <p:spPr>
          <a:xfrm>
            <a:off x="4047173" y="3676650"/>
            <a:ext cx="5143500" cy="500063"/>
          </a:xfrm>
          <a:prstGeom prst="chevron">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、资质证书</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5" name="燕尾形 24"/>
          <p:cNvSpPr/>
          <p:nvPr/>
        </p:nvSpPr>
        <p:spPr>
          <a:xfrm>
            <a:off x="4788535" y="4744085"/>
            <a:ext cx="5143500" cy="500063"/>
          </a:xfrm>
          <a:prstGeom prst="chevron">
            <a:avLst/>
          </a:pr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、资质证书（附页）</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6" name="燕尾形 25"/>
          <p:cNvSpPr/>
          <p:nvPr/>
        </p:nvSpPr>
        <p:spPr>
          <a:xfrm>
            <a:off x="6077903" y="5793105"/>
            <a:ext cx="5143500"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5</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、外地施工需要备案的相关资料</a:t>
            </a:r>
            <a:endPar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2"/>
          <a:stretch>
            <a:fillRect/>
          </a:stretch>
        </p:blipFill>
        <p:spPr>
          <a:xfrm>
            <a:off x="8395970" y="169545"/>
            <a:ext cx="3607435" cy="2000250"/>
          </a:xfrm>
          <a:prstGeom prst="rect">
            <a:avLst/>
          </a:prstGeom>
        </p:spPr>
      </p:pic>
      <p:sp>
        <p:nvSpPr>
          <p:cNvPr id="3" name="圆角矩形 2"/>
          <p:cNvSpPr/>
          <p:nvPr/>
        </p:nvSpPr>
        <p:spPr>
          <a:xfrm>
            <a:off x="9393555" y="2247265"/>
            <a:ext cx="1612265" cy="500380"/>
          </a:xfrm>
          <a:prstGeom prst="roundRect">
            <a:avLst/>
          </a:prstGeom>
          <a:solidFill>
            <a:schemeClr val="accent1"/>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三证合一</a:t>
            </a: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0-#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 presetClass="entr" presetSubtype="8" fill="hold" grpId="0" nodeType="afterEffect">
                                  <p:stCondLst>
                                    <p:cond delay="0"/>
                                  </p:stCondLst>
                                  <p:iterate type="lt">
                                    <p:tmPct val="0"/>
                                  </p:iterate>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0-#ppt_w/2"/>
                                          </p:val>
                                        </p:tav>
                                        <p:tav tm="100000">
                                          <p:val>
                                            <p:strVal val="#ppt_x"/>
                                          </p:val>
                                        </p:tav>
                                      </p:tavLst>
                                    </p:anim>
                                    <p:anim calcmode="lin" valueType="num">
                                      <p:cBhvr additive="base">
                                        <p:cTn id="17" dur="10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iterate type="lt">
                                    <p:tmPct val="0"/>
                                  </p:iterate>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1000" fill="hold"/>
                                        <p:tgtEl>
                                          <p:spTgt spid="24"/>
                                        </p:tgtEl>
                                        <p:attrNameLst>
                                          <p:attrName>ppt_x</p:attrName>
                                        </p:attrNameLst>
                                      </p:cBhvr>
                                      <p:tavLst>
                                        <p:tav tm="0">
                                          <p:val>
                                            <p:strVal val="0-#ppt_w/2"/>
                                          </p:val>
                                        </p:tav>
                                        <p:tav tm="100000">
                                          <p:val>
                                            <p:strVal val="#ppt_x"/>
                                          </p:val>
                                        </p:tav>
                                      </p:tavLst>
                                    </p:anim>
                                    <p:anim calcmode="lin" valueType="num">
                                      <p:cBhvr additive="base">
                                        <p:cTn id="22" dur="1000" fill="hold"/>
                                        <p:tgtEl>
                                          <p:spTgt spid="24"/>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8" fill="hold" grpId="0" nodeType="afterEffect">
                                  <p:stCondLst>
                                    <p:cond delay="0"/>
                                  </p:stCondLst>
                                  <p:iterate type="lt">
                                    <p:tmPct val="0"/>
                                  </p:iterate>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1000" fill="hold"/>
                                        <p:tgtEl>
                                          <p:spTgt spid="25"/>
                                        </p:tgtEl>
                                        <p:attrNameLst>
                                          <p:attrName>ppt_x</p:attrName>
                                        </p:attrNameLst>
                                      </p:cBhvr>
                                      <p:tavLst>
                                        <p:tav tm="0">
                                          <p:val>
                                            <p:strVal val="0-#ppt_w/2"/>
                                          </p:val>
                                        </p:tav>
                                        <p:tav tm="100000">
                                          <p:val>
                                            <p:strVal val="#ppt_x"/>
                                          </p:val>
                                        </p:tav>
                                      </p:tavLst>
                                    </p:anim>
                                    <p:anim calcmode="lin" valueType="num">
                                      <p:cBhvr additive="base">
                                        <p:cTn id="27" dur="1000" fill="hold"/>
                                        <p:tgtEl>
                                          <p:spTgt spid="25"/>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ID="2" presetClass="entr" presetSubtype="8" fill="hold" grpId="0" nodeType="afterEffect">
                                  <p:stCondLst>
                                    <p:cond delay="0"/>
                                  </p:stCondLst>
                                  <p:iterate type="lt">
                                    <p:tmPct val="0"/>
                                  </p:iterate>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000" fill="hold"/>
                                        <p:tgtEl>
                                          <p:spTgt spid="26"/>
                                        </p:tgtEl>
                                        <p:attrNameLst>
                                          <p:attrName>ppt_x</p:attrName>
                                        </p:attrNameLst>
                                      </p:cBhvr>
                                      <p:tavLst>
                                        <p:tav tm="0">
                                          <p:val>
                                            <p:strVal val="0-#ppt_w/2"/>
                                          </p:val>
                                        </p:tav>
                                        <p:tav tm="100000">
                                          <p:val>
                                            <p:strVal val="#ppt_x"/>
                                          </p:val>
                                        </p:tav>
                                      </p:tavLst>
                                    </p:anim>
                                    <p:anim calcmode="lin" valueType="num">
                                      <p:cBhvr additive="base">
                                        <p:cTn id="3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mph" presetSubtype="0" fill="hold" grpId="1" nodeType="clickEffect">
                                  <p:stCondLst>
                                    <p:cond delay="0"/>
                                  </p:stCondLst>
                                  <p:iterate type="lt">
                                    <p:tmPct val="0"/>
                                  </p:iterate>
                                  <p:childTnLst>
                                    <p:animClr clrSpc="hsl" dir="cw">
                                      <p:cBhvr override="childStyle">
                                        <p:cTn id="36" dur="500" fill="hold"/>
                                        <p:tgtEl>
                                          <p:spTgt spid="20"/>
                                        </p:tgtEl>
                                        <p:attrNameLst>
                                          <p:attrName>style.color</p:attrName>
                                        </p:attrNameLst>
                                      </p:cBhvr>
                                      <p:by>
                                        <p:hsl h="-7200000" s="0" l="0"/>
                                      </p:by>
                                    </p:animClr>
                                    <p:animClr clrSpc="hsl" dir="cw">
                                      <p:cBhvr>
                                        <p:cTn id="37" dur="500" fill="hold"/>
                                        <p:tgtEl>
                                          <p:spTgt spid="20"/>
                                        </p:tgtEl>
                                        <p:attrNameLst>
                                          <p:attrName>fillcolor</p:attrName>
                                        </p:attrNameLst>
                                      </p:cBhvr>
                                      <p:by>
                                        <p:hsl h="-7200000" s="0" l="0"/>
                                      </p:by>
                                    </p:animClr>
                                    <p:animClr clrSpc="hsl" dir="cw">
                                      <p:cBhvr>
                                        <p:cTn id="38" dur="500" fill="hold"/>
                                        <p:tgtEl>
                                          <p:spTgt spid="20"/>
                                        </p:tgtEl>
                                        <p:attrNameLst>
                                          <p:attrName>stroke.color</p:attrName>
                                        </p:attrNameLst>
                                      </p:cBhvr>
                                      <p:by>
                                        <p:hsl h="-7200000" s="0" l="0"/>
                                      </p:by>
                                    </p:animClr>
                                    <p:set>
                                      <p:cBhvr>
                                        <p:cTn id="39" dur="500" fill="hold"/>
                                        <p:tgtEl>
                                          <p:spTgt spid="20"/>
                                        </p:tgtEl>
                                        <p:attrNameLst>
                                          <p:attrName>fill.type</p:attrName>
                                        </p:attrNameLst>
                                      </p:cBhvr>
                                      <p:to>
                                        <p:strVal val="solid"/>
                                      </p:to>
                                    </p:set>
                                  </p:childTnLst>
                                </p:cTn>
                              </p:par>
                              <p:par>
                                <p:cTn id="40" presetID="22" presetClass="emph" presetSubtype="0" fill="hold" grpId="1" nodeType="withEffect">
                                  <p:stCondLst>
                                    <p:cond delay="0"/>
                                  </p:stCondLst>
                                  <p:iterate type="lt">
                                    <p:tmPct val="0"/>
                                  </p:iterate>
                                  <p:childTnLst>
                                    <p:animClr clrSpc="hsl" dir="cw">
                                      <p:cBhvr override="childStyle">
                                        <p:cTn id="41" dur="500" fill="hold"/>
                                        <p:tgtEl>
                                          <p:spTgt spid="24"/>
                                        </p:tgtEl>
                                        <p:attrNameLst>
                                          <p:attrName>style.color</p:attrName>
                                        </p:attrNameLst>
                                      </p:cBhvr>
                                      <p:by>
                                        <p:hsl h="-7200000" s="0" l="0"/>
                                      </p:by>
                                    </p:animClr>
                                    <p:animClr clrSpc="hsl" dir="cw">
                                      <p:cBhvr>
                                        <p:cTn id="42" dur="500" fill="hold"/>
                                        <p:tgtEl>
                                          <p:spTgt spid="24"/>
                                        </p:tgtEl>
                                        <p:attrNameLst>
                                          <p:attrName>fillcolor</p:attrName>
                                        </p:attrNameLst>
                                      </p:cBhvr>
                                      <p:by>
                                        <p:hsl h="-7200000" s="0" l="0"/>
                                      </p:by>
                                    </p:animClr>
                                    <p:animClr clrSpc="hsl" dir="cw">
                                      <p:cBhvr>
                                        <p:cTn id="43" dur="500" fill="hold"/>
                                        <p:tgtEl>
                                          <p:spTgt spid="24"/>
                                        </p:tgtEl>
                                        <p:attrNameLst>
                                          <p:attrName>stroke.color</p:attrName>
                                        </p:attrNameLst>
                                      </p:cBhvr>
                                      <p:by>
                                        <p:hsl h="-7200000" s="0" l="0"/>
                                      </p:by>
                                    </p:animClr>
                                    <p:set>
                                      <p:cBhvr>
                                        <p:cTn id="44" dur="500" fill="hold"/>
                                        <p:tgtEl>
                                          <p:spTgt spid="24"/>
                                        </p:tgtEl>
                                        <p:attrNameLst>
                                          <p:attrName>fill.type</p:attrName>
                                        </p:attrNameLst>
                                      </p:cBhvr>
                                      <p:to>
                                        <p:strVal val="solid"/>
                                      </p:to>
                                    </p:set>
                                  </p:childTnLst>
                                </p:cTn>
                              </p:par>
                              <p:par>
                                <p:cTn id="45" presetID="22" presetClass="emph" presetSubtype="0" fill="hold" grpId="1" nodeType="withEffect">
                                  <p:stCondLst>
                                    <p:cond delay="0"/>
                                  </p:stCondLst>
                                  <p:iterate type="lt">
                                    <p:tmPct val="0"/>
                                  </p:iterate>
                                  <p:childTnLst>
                                    <p:animClr clrSpc="hsl" dir="cw">
                                      <p:cBhvr override="childStyle">
                                        <p:cTn id="46" dur="500" fill="hold"/>
                                        <p:tgtEl>
                                          <p:spTgt spid="25"/>
                                        </p:tgtEl>
                                        <p:attrNameLst>
                                          <p:attrName>style.color</p:attrName>
                                        </p:attrNameLst>
                                      </p:cBhvr>
                                      <p:by>
                                        <p:hsl h="-7200000" s="0" l="0"/>
                                      </p:by>
                                    </p:animClr>
                                    <p:animClr clrSpc="hsl" dir="cw">
                                      <p:cBhvr>
                                        <p:cTn id="47" dur="500" fill="hold"/>
                                        <p:tgtEl>
                                          <p:spTgt spid="25"/>
                                        </p:tgtEl>
                                        <p:attrNameLst>
                                          <p:attrName>fillcolor</p:attrName>
                                        </p:attrNameLst>
                                      </p:cBhvr>
                                      <p:by>
                                        <p:hsl h="-7200000" s="0" l="0"/>
                                      </p:by>
                                    </p:animClr>
                                    <p:animClr clrSpc="hsl" dir="cw">
                                      <p:cBhvr>
                                        <p:cTn id="48" dur="500" fill="hold"/>
                                        <p:tgtEl>
                                          <p:spTgt spid="25"/>
                                        </p:tgtEl>
                                        <p:attrNameLst>
                                          <p:attrName>stroke.color</p:attrName>
                                        </p:attrNameLst>
                                      </p:cBhvr>
                                      <p:by>
                                        <p:hsl h="-7200000" s="0" l="0"/>
                                      </p:by>
                                    </p:animClr>
                                    <p:set>
                                      <p:cBhvr>
                                        <p:cTn id="49" dur="500" fill="hold"/>
                                        <p:tgtEl>
                                          <p:spTgt spid="25"/>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grpId="1" nodeType="clickEffect">
                                  <p:stCondLst>
                                    <p:cond delay="0"/>
                                  </p:stCondLst>
                                  <p:iterate type="lt">
                                    <p:tmPct val="0"/>
                                  </p:iterate>
                                  <p:childTnLst>
                                    <p:animEffect transition="out" filter="fade">
                                      <p:cBhvr>
                                        <p:cTn id="53" dur="500" tmFilter="0, 0; .2, .5; .8, .5; 1, 0"/>
                                        <p:tgtEl>
                                          <p:spTgt spid="26"/>
                                        </p:tgtEl>
                                      </p:cBhvr>
                                    </p:animEffect>
                                    <p:animScale>
                                      <p:cBhvr>
                                        <p:cTn id="54" dur="250" autoRev="1" fill="hold"/>
                                        <p:tgtEl>
                                          <p:spTgt spid="26"/>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0" grpId="0" bldLvl="0" animBg="1"/>
      <p:bldP spid="20" grpId="1" bldLvl="0" animBg="1"/>
      <p:bldP spid="24" grpId="0" bldLvl="0" animBg="1"/>
      <p:bldP spid="24" grpId="1" bldLvl="0" animBg="1"/>
      <p:bldP spid="25" grpId="0" bldLvl="0" animBg="1"/>
      <p:bldP spid="25" grpId="1" bldLvl="0" animBg="1"/>
      <p:bldP spid="26" grpId="0" bldLvl="0" animBg="1"/>
      <p:bldP spid="26" grpId="1"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571636"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安全通道</a:t>
            </a:r>
          </a:p>
        </p:txBody>
      </p:sp>
      <p:sp>
        <p:nvSpPr>
          <p:cNvPr id="70" name="Rectangle 112" descr="小网格"/>
          <p:cNvSpPr/>
          <p:nvPr/>
        </p:nvSpPr>
        <p:spPr>
          <a:xfrm>
            <a:off x="4738688" y="5572125"/>
            <a:ext cx="1576387" cy="857250"/>
          </a:xfrm>
          <a:prstGeom prst="rect">
            <a:avLst/>
          </a:prstGeom>
          <a:blipFill rotWithShape="0">
            <a:blip r:embed="rId2">
              <a:alphaModFix amt="39000"/>
            </a:blip>
          </a:blipFill>
          <a:ln w="12700"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113" name="燕尾形 112"/>
          <p:cNvSpPr/>
          <p:nvPr/>
        </p:nvSpPr>
        <p:spPr>
          <a:xfrm>
            <a:off x="2524125" y="1857375"/>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、长度距主架外侧不得小于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2000mm</a:t>
            </a:r>
          </a:p>
        </p:txBody>
      </p:sp>
      <p:sp>
        <p:nvSpPr>
          <p:cNvPr id="114" name="燕尾形 113"/>
          <p:cNvSpPr/>
          <p:nvPr/>
        </p:nvSpPr>
        <p:spPr>
          <a:xfrm>
            <a:off x="3095625" y="4429125"/>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5</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、两侧必须搭设剪刀撑</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，并铺设密目网</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5" name="燕尾形 114"/>
          <p:cNvSpPr/>
          <p:nvPr/>
        </p:nvSpPr>
        <p:spPr>
          <a:xfrm>
            <a:off x="2809875" y="3143250"/>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、防护层之间的距离不得小于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600mm</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7" name="燕尾形 116"/>
          <p:cNvSpPr/>
          <p:nvPr/>
        </p:nvSpPr>
        <p:spPr>
          <a:xfrm>
            <a:off x="2667000" y="2500313"/>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、高度不得小于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1800mm</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1" name="燕尾形 120"/>
          <p:cNvSpPr/>
          <p:nvPr/>
        </p:nvSpPr>
        <p:spPr>
          <a:xfrm>
            <a:off x="2952750" y="3786188"/>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、防护板必须从主架内侧一直搭设到通道端头</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72" name="Text Box 50"/>
          <p:cNvSpPr txBox="1"/>
          <p:nvPr/>
        </p:nvSpPr>
        <p:spPr>
          <a:xfrm>
            <a:off x="5014913" y="6510338"/>
            <a:ext cx="1366837" cy="275590"/>
          </a:xfrm>
          <a:prstGeom prst="rect">
            <a:avLst/>
          </a:prstGeom>
          <a:noFill/>
          <a:ln w="38100">
            <a:noFill/>
          </a:ln>
        </p:spPr>
        <p:txBody>
          <a:bodyPr>
            <a:spAutoFit/>
          </a:bodyPr>
          <a:lstStyle/>
          <a:p>
            <a:pPr>
              <a:spcBef>
                <a:spcPct val="50000"/>
              </a:spcBef>
            </a:pPr>
            <a:r>
              <a:rPr lang="en-US" altLang="zh-CN" sz="1200" b="1" dirty="0">
                <a:solidFill>
                  <a:srgbClr val="FF0000"/>
                </a:solidFill>
                <a:latin typeface="微软雅黑" panose="020B0503020204020204" pitchFamily="34" charset="-122"/>
                <a:ea typeface="微软雅黑" panose="020B0503020204020204" pitchFamily="34" charset="-122"/>
              </a:rPr>
              <a:t>≥ 2000mm</a:t>
            </a:r>
          </a:p>
        </p:txBody>
      </p:sp>
      <p:sp>
        <p:nvSpPr>
          <p:cNvPr id="82" name="Text Box 50"/>
          <p:cNvSpPr txBox="1"/>
          <p:nvPr/>
        </p:nvSpPr>
        <p:spPr>
          <a:xfrm>
            <a:off x="6667500" y="5524500"/>
            <a:ext cx="1214438" cy="368300"/>
          </a:xfrm>
          <a:prstGeom prst="rect">
            <a:avLst/>
          </a:prstGeom>
          <a:noFill/>
          <a:ln w="12700">
            <a:noFill/>
          </a:ln>
        </p:spPr>
        <p:txBody>
          <a:bodyPr>
            <a:spAutoFit/>
          </a:bodyPr>
          <a:lstStyle/>
          <a:p>
            <a:pPr>
              <a:spcBef>
                <a:spcPct val="50000"/>
              </a:spcBef>
            </a:pPr>
            <a:r>
              <a:rPr lang="en-US" altLang="zh-CN" b="1" dirty="0">
                <a:solidFill>
                  <a:srgbClr val="FF0000"/>
                </a:solidFill>
                <a:latin typeface="微软雅黑" panose="020B0503020204020204" pitchFamily="34" charset="-122"/>
                <a:ea typeface="微软雅黑" panose="020B0503020204020204" pitchFamily="34" charset="-122"/>
              </a:rPr>
              <a:t>≥ </a:t>
            </a:r>
            <a:r>
              <a:rPr lang="en-US" altLang="zh-CN" sz="1200" b="1" dirty="0">
                <a:solidFill>
                  <a:srgbClr val="FF0000"/>
                </a:solidFill>
                <a:latin typeface="微软雅黑" panose="020B0503020204020204" pitchFamily="34" charset="-122"/>
                <a:ea typeface="微软雅黑" panose="020B0503020204020204" pitchFamily="34" charset="-122"/>
              </a:rPr>
              <a:t>600mm</a:t>
            </a:r>
          </a:p>
        </p:txBody>
      </p:sp>
      <p:cxnSp>
        <p:nvCxnSpPr>
          <p:cNvPr id="13" name="直接连接符 12"/>
          <p:cNvCxnSpPr/>
          <p:nvPr/>
        </p:nvCxnSpPr>
        <p:spPr>
          <a:xfrm>
            <a:off x="3856038" y="5788025"/>
            <a:ext cx="993775"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810000" y="5635625"/>
            <a:ext cx="2489200"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810000" y="5753100"/>
            <a:ext cx="2489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856038" y="6326188"/>
            <a:ext cx="99377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3856038" y="5251450"/>
            <a:ext cx="99377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3810000" y="6299200"/>
            <a:ext cx="2489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rot="5400000">
            <a:off x="5871369" y="5987256"/>
            <a:ext cx="857250"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5400000">
            <a:off x="5105400" y="5986463"/>
            <a:ext cx="8572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745038" y="5635625"/>
            <a:ext cx="1536700" cy="781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4764088" y="5635625"/>
            <a:ext cx="1535113" cy="781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ine 34"/>
          <p:cNvSpPr/>
          <p:nvPr/>
        </p:nvSpPr>
        <p:spPr>
          <a:xfrm>
            <a:off x="4764088" y="6442075"/>
            <a:ext cx="0" cy="207963"/>
          </a:xfrm>
          <a:prstGeom prst="line">
            <a:avLst/>
          </a:prstGeom>
          <a:ln w="12700" cap="flat" cmpd="sng">
            <a:solidFill>
              <a:srgbClr val="FF0000"/>
            </a:solidFill>
            <a:prstDash val="solid"/>
            <a:headEnd type="none" w="med" len="med"/>
            <a:tailEnd type="none" w="med" len="med"/>
          </a:ln>
        </p:spPr>
      </p:sp>
      <p:sp>
        <p:nvSpPr>
          <p:cNvPr id="74" name="Line 34"/>
          <p:cNvSpPr/>
          <p:nvPr/>
        </p:nvSpPr>
        <p:spPr>
          <a:xfrm>
            <a:off x="6299200" y="6440488"/>
            <a:ext cx="0" cy="207962"/>
          </a:xfrm>
          <a:prstGeom prst="line">
            <a:avLst/>
          </a:prstGeom>
          <a:ln w="12700" cap="flat" cmpd="sng">
            <a:solidFill>
              <a:srgbClr val="FF0000"/>
            </a:solidFill>
            <a:prstDash val="solid"/>
            <a:headEnd type="none" w="med" len="med"/>
            <a:tailEnd type="none" w="med" len="med"/>
          </a:ln>
        </p:spPr>
      </p:sp>
      <p:cxnSp>
        <p:nvCxnSpPr>
          <p:cNvPr id="76" name="直接箭头连接符 75"/>
          <p:cNvCxnSpPr/>
          <p:nvPr/>
        </p:nvCxnSpPr>
        <p:spPr>
          <a:xfrm>
            <a:off x="4764088" y="6532563"/>
            <a:ext cx="1535113" cy="1588"/>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6299200" y="5753100"/>
            <a:ext cx="319088"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6299200" y="5635625"/>
            <a:ext cx="31908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肘形连接符 91"/>
          <p:cNvCxnSpPr/>
          <p:nvPr/>
        </p:nvCxnSpPr>
        <p:spPr>
          <a:xfrm rot="10800000">
            <a:off x="6453188" y="5667375"/>
            <a:ext cx="1143000" cy="214313"/>
          </a:xfrm>
          <a:prstGeom prst="bentConnector3">
            <a:avLst>
              <a:gd name="adj1" fmla="val 7611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rot="5400000">
            <a:off x="5666581" y="5666581"/>
            <a:ext cx="18732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rot="5400000">
            <a:off x="5895181" y="5666581"/>
            <a:ext cx="18732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rot="5400000">
            <a:off x="5207794" y="5666581"/>
            <a:ext cx="18732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rot="5400000">
            <a:off x="4921250" y="5667375"/>
            <a:ext cx="1873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3810000" y="5738813"/>
            <a:ext cx="2500313"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3810000" y="5641975"/>
            <a:ext cx="2500313"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6278563" y="6381750"/>
            <a:ext cx="317500"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直接箭头连接符 123"/>
          <p:cNvCxnSpPr/>
          <p:nvPr/>
        </p:nvCxnSpPr>
        <p:spPr>
          <a:xfrm rot="5400000">
            <a:off x="6130131" y="6060281"/>
            <a:ext cx="644525" cy="158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Text Box 50"/>
          <p:cNvSpPr txBox="1"/>
          <p:nvPr/>
        </p:nvSpPr>
        <p:spPr>
          <a:xfrm>
            <a:off x="6381750" y="5881688"/>
            <a:ext cx="1214438" cy="368300"/>
          </a:xfrm>
          <a:prstGeom prst="rect">
            <a:avLst/>
          </a:prstGeom>
          <a:noFill/>
          <a:ln w="12700">
            <a:noFill/>
          </a:ln>
        </p:spPr>
        <p:txBody>
          <a:bodyPr>
            <a:spAutoFit/>
          </a:bodyPr>
          <a:lstStyle/>
          <a:p>
            <a:pPr>
              <a:spcBef>
                <a:spcPct val="50000"/>
              </a:spcBef>
            </a:pPr>
            <a:r>
              <a:rPr lang="en-US" altLang="zh-CN" b="1" dirty="0">
                <a:solidFill>
                  <a:srgbClr val="FF0000"/>
                </a:solidFill>
                <a:latin typeface="微软雅黑" panose="020B0503020204020204" pitchFamily="34" charset="-122"/>
                <a:ea typeface="微软雅黑" panose="020B0503020204020204" pitchFamily="34" charset="-122"/>
              </a:rPr>
              <a:t>≥ </a:t>
            </a:r>
            <a:r>
              <a:rPr lang="en-US" altLang="zh-CN" sz="1200" b="1" dirty="0">
                <a:solidFill>
                  <a:srgbClr val="FF0000"/>
                </a:solidFill>
                <a:latin typeface="微软雅黑" panose="020B0503020204020204" pitchFamily="34" charset="-122"/>
                <a:ea typeface="微软雅黑" panose="020B0503020204020204" pitchFamily="34" charset="-122"/>
              </a:rPr>
              <a:t>1800mm</a:t>
            </a:r>
          </a:p>
        </p:txBody>
      </p:sp>
      <p:cxnSp>
        <p:nvCxnSpPr>
          <p:cNvPr id="133" name="直接连接符 132"/>
          <p:cNvCxnSpPr/>
          <p:nvPr/>
        </p:nvCxnSpPr>
        <p:spPr>
          <a:xfrm rot="5400000">
            <a:off x="6380956" y="5668169"/>
            <a:ext cx="142875"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rot="5400000">
            <a:off x="3417888" y="5775325"/>
            <a:ext cx="1212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rot="5400000">
            <a:off x="4022725" y="5667375"/>
            <a:ext cx="1430338"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79874" name="Picture 2" descr="C:\Documents and Settings\Administrator\桌面\2134211905.jpg"/>
          <p:cNvPicPr>
            <a:picLocks noChangeAspect="1"/>
          </p:cNvPicPr>
          <p:nvPr/>
        </p:nvPicPr>
        <p:blipFill>
          <a:blip r:embed="rId3"/>
          <a:stretch>
            <a:fillRect/>
          </a:stretch>
        </p:blipFill>
        <p:spPr>
          <a:xfrm>
            <a:off x="2238375" y="5143500"/>
            <a:ext cx="895350" cy="774700"/>
          </a:xfrm>
          <a:prstGeom prst="rect">
            <a:avLst/>
          </a:prstGeom>
          <a:noFill/>
          <a:ln w="9525" cap="flat" cmpd="sng">
            <a:solidFill>
              <a:schemeClr val="tx1"/>
            </a:solidFill>
            <a:prstDash val="solid"/>
            <a:miter/>
            <a:headEnd type="none" w="med" len="med"/>
            <a:tailEnd type="none" w="med" len="med"/>
          </a:ln>
        </p:spPr>
      </p:pic>
      <p:cxnSp>
        <p:nvCxnSpPr>
          <p:cNvPr id="155" name="直接箭头连接符 154"/>
          <p:cNvCxnSpPr/>
          <p:nvPr/>
        </p:nvCxnSpPr>
        <p:spPr>
          <a:xfrm>
            <a:off x="3095625" y="5357813"/>
            <a:ext cx="1214438" cy="28575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3" name="直接箭头连接符 162"/>
          <p:cNvCxnSpPr/>
          <p:nvPr/>
        </p:nvCxnSpPr>
        <p:spPr>
          <a:xfrm>
            <a:off x="3167063" y="5643563"/>
            <a:ext cx="1071563" cy="7143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6398" name="图片 7"/>
          <p:cNvPicPr>
            <a:picLocks noChangeAspect="1"/>
          </p:cNvPicPr>
          <p:nvPr/>
        </p:nvPicPr>
        <p:blipFill>
          <a:blip r:embed="rId4"/>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fade">
                                      <p:cBhvr>
                                        <p:cTn id="10" dur="1000"/>
                                        <p:tgtEl>
                                          <p:spTgt spid="150"/>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childTnLst>
                                </p:cTn>
                              </p:par>
                              <p:par>
                                <p:cTn id="32" presetID="10"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1000"/>
                                        <p:tgtEl>
                                          <p:spTgt spid="52"/>
                                        </p:tgtEl>
                                      </p:cBhvr>
                                    </p:animEffect>
                                  </p:childTnLst>
                                </p:cTn>
                              </p:par>
                              <p:par>
                                <p:cTn id="35" presetID="10" presetClass="entr" presetSubtype="0" fill="hold"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fade">
                                      <p:cBhvr>
                                        <p:cTn id="37" dur="1000"/>
                                        <p:tgtEl>
                                          <p:spTgt spid="107"/>
                                        </p:tgtEl>
                                      </p:cBhvr>
                                    </p:animEffect>
                                  </p:childTnLst>
                                </p:cTn>
                              </p:par>
                              <p:par>
                                <p:cTn id="38" presetID="10" presetClass="entr" presetSubtype="0" fill="hold" nodeType="with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fade">
                                      <p:cBhvr>
                                        <p:cTn id="40" dur="1000"/>
                                        <p:tgtEl>
                                          <p:spTgt spid="109"/>
                                        </p:tgtEl>
                                      </p:cBhvr>
                                    </p:animEffect>
                                  </p:childTnLst>
                                </p:cTn>
                              </p:par>
                              <p:par>
                                <p:cTn id="41" presetID="10" presetClass="entr" presetSubtype="0" fill="hold" nodeType="with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fade">
                                      <p:cBhvr>
                                        <p:cTn id="43" dur="1000"/>
                                        <p:tgtEl>
                                          <p:spTgt spid="110"/>
                                        </p:tgtEl>
                                      </p:cBhvr>
                                    </p:animEffect>
                                  </p:childTnLst>
                                </p:cTn>
                              </p:par>
                              <p:par>
                                <p:cTn id="44" presetID="10" presetClass="entr" presetSubtype="0" fill="hold" nodeType="withEffect">
                                  <p:stCondLst>
                                    <p:cond delay="0"/>
                                  </p:stCondLst>
                                  <p:childTnLst>
                                    <p:set>
                                      <p:cBhvr>
                                        <p:cTn id="45" dur="1" fill="hold">
                                          <p:stCondLst>
                                            <p:cond delay="0"/>
                                          </p:stCondLst>
                                        </p:cTn>
                                        <p:tgtEl>
                                          <p:spTgt spid="111"/>
                                        </p:tgtEl>
                                        <p:attrNameLst>
                                          <p:attrName>style.visibility</p:attrName>
                                        </p:attrNameLst>
                                      </p:cBhvr>
                                      <p:to>
                                        <p:strVal val="visible"/>
                                      </p:to>
                                    </p:set>
                                    <p:animEffect transition="in" filter="fade">
                                      <p:cBhvr>
                                        <p:cTn id="46" dur="1000"/>
                                        <p:tgtEl>
                                          <p:spTgt spid="11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13"/>
                                        </p:tgtEl>
                                        <p:attrNameLst>
                                          <p:attrName>style.visibility</p:attrName>
                                        </p:attrNameLst>
                                      </p:cBhvr>
                                      <p:to>
                                        <p:strVal val="visible"/>
                                      </p:to>
                                    </p:set>
                                    <p:anim calcmode="lin" valueType="num">
                                      <p:cBhvr additive="base">
                                        <p:cTn id="51" dur="1000" fill="hold"/>
                                        <p:tgtEl>
                                          <p:spTgt spid="113"/>
                                        </p:tgtEl>
                                        <p:attrNameLst>
                                          <p:attrName>ppt_x</p:attrName>
                                        </p:attrNameLst>
                                      </p:cBhvr>
                                      <p:tavLst>
                                        <p:tav tm="0">
                                          <p:val>
                                            <p:strVal val="0-#ppt_w/2"/>
                                          </p:val>
                                        </p:tav>
                                        <p:tav tm="100000">
                                          <p:val>
                                            <p:strVal val="#ppt_x"/>
                                          </p:val>
                                        </p:tav>
                                      </p:tavLst>
                                    </p:anim>
                                    <p:anim calcmode="lin" valueType="num">
                                      <p:cBhvr additive="base">
                                        <p:cTn id="52" dur="10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1"/>
                                        </p:tgtEl>
                                        <p:attrNameLst>
                                          <p:attrName>style.visibility</p:attrName>
                                        </p:attrNameLst>
                                      </p:cBhvr>
                                      <p:to>
                                        <p:strVal val="visible"/>
                                      </p:to>
                                    </p:set>
                                    <p:anim calcmode="lin" valueType="num">
                                      <p:cBhvr additive="base">
                                        <p:cTn id="57" dur="1000" fill="hold"/>
                                        <p:tgtEl>
                                          <p:spTgt spid="71"/>
                                        </p:tgtEl>
                                        <p:attrNameLst>
                                          <p:attrName>ppt_x</p:attrName>
                                        </p:attrNameLst>
                                      </p:cBhvr>
                                      <p:tavLst>
                                        <p:tav tm="0">
                                          <p:val>
                                            <p:strVal val="#ppt_x"/>
                                          </p:val>
                                        </p:tav>
                                        <p:tav tm="100000">
                                          <p:val>
                                            <p:strVal val="#ppt_x"/>
                                          </p:val>
                                        </p:tav>
                                      </p:tavLst>
                                    </p:anim>
                                    <p:anim calcmode="lin" valueType="num">
                                      <p:cBhvr additive="base">
                                        <p:cTn id="58" dur="1000" fill="hold"/>
                                        <p:tgtEl>
                                          <p:spTgt spid="7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anim calcmode="lin" valueType="num">
                                      <p:cBhvr additive="base">
                                        <p:cTn id="61" dur="1000" fill="hold"/>
                                        <p:tgtEl>
                                          <p:spTgt spid="74"/>
                                        </p:tgtEl>
                                        <p:attrNameLst>
                                          <p:attrName>ppt_x</p:attrName>
                                        </p:attrNameLst>
                                      </p:cBhvr>
                                      <p:tavLst>
                                        <p:tav tm="0">
                                          <p:val>
                                            <p:strVal val="#ppt_x"/>
                                          </p:val>
                                        </p:tav>
                                        <p:tav tm="100000">
                                          <p:val>
                                            <p:strVal val="#ppt_x"/>
                                          </p:val>
                                        </p:tav>
                                      </p:tavLst>
                                    </p:anim>
                                    <p:anim calcmode="lin" valueType="num">
                                      <p:cBhvr additive="base">
                                        <p:cTn id="62" dur="1000" fill="hold"/>
                                        <p:tgtEl>
                                          <p:spTgt spid="7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76"/>
                                        </p:tgtEl>
                                        <p:attrNameLst>
                                          <p:attrName>style.visibility</p:attrName>
                                        </p:attrNameLst>
                                      </p:cBhvr>
                                      <p:to>
                                        <p:strVal val="visible"/>
                                      </p:to>
                                    </p:set>
                                    <p:anim calcmode="lin" valueType="num">
                                      <p:cBhvr additive="base">
                                        <p:cTn id="65" dur="1000" fill="hold"/>
                                        <p:tgtEl>
                                          <p:spTgt spid="76"/>
                                        </p:tgtEl>
                                        <p:attrNameLst>
                                          <p:attrName>ppt_x</p:attrName>
                                        </p:attrNameLst>
                                      </p:cBhvr>
                                      <p:tavLst>
                                        <p:tav tm="0">
                                          <p:val>
                                            <p:strVal val="#ppt_x"/>
                                          </p:val>
                                        </p:tav>
                                        <p:tav tm="100000">
                                          <p:val>
                                            <p:strVal val="#ppt_x"/>
                                          </p:val>
                                        </p:tav>
                                      </p:tavLst>
                                    </p:anim>
                                    <p:anim calcmode="lin" valueType="num">
                                      <p:cBhvr additive="base">
                                        <p:cTn id="66" dur="1000" fill="hold"/>
                                        <p:tgtEl>
                                          <p:spTgt spid="7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anim calcmode="lin" valueType="num">
                                      <p:cBhvr additive="base">
                                        <p:cTn id="69" dur="1000" fill="hold"/>
                                        <p:tgtEl>
                                          <p:spTgt spid="72"/>
                                        </p:tgtEl>
                                        <p:attrNameLst>
                                          <p:attrName>ppt_x</p:attrName>
                                        </p:attrNameLst>
                                      </p:cBhvr>
                                      <p:tavLst>
                                        <p:tav tm="0">
                                          <p:val>
                                            <p:strVal val="#ppt_x"/>
                                          </p:val>
                                        </p:tav>
                                        <p:tav tm="100000">
                                          <p:val>
                                            <p:strVal val="#ppt_x"/>
                                          </p:val>
                                        </p:tav>
                                      </p:tavLst>
                                    </p:anim>
                                    <p:anim calcmode="lin" valueType="num">
                                      <p:cBhvr additive="base">
                                        <p:cTn id="70" dur="10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7"/>
                                        </p:tgtEl>
                                        <p:attrNameLst>
                                          <p:attrName>style.visibility</p:attrName>
                                        </p:attrNameLst>
                                      </p:cBhvr>
                                      <p:to>
                                        <p:strVal val="visible"/>
                                      </p:to>
                                    </p:set>
                                    <p:anim calcmode="lin" valueType="num">
                                      <p:cBhvr additive="base">
                                        <p:cTn id="75" dur="1000" fill="hold"/>
                                        <p:tgtEl>
                                          <p:spTgt spid="117"/>
                                        </p:tgtEl>
                                        <p:attrNameLst>
                                          <p:attrName>ppt_x</p:attrName>
                                        </p:attrNameLst>
                                      </p:cBhvr>
                                      <p:tavLst>
                                        <p:tav tm="0">
                                          <p:val>
                                            <p:strVal val="0-#ppt_w/2"/>
                                          </p:val>
                                        </p:tav>
                                        <p:tav tm="100000">
                                          <p:val>
                                            <p:strVal val="#ppt_x"/>
                                          </p:val>
                                        </p:tav>
                                      </p:tavLst>
                                    </p:anim>
                                    <p:anim calcmode="lin" valueType="num">
                                      <p:cBhvr additive="base">
                                        <p:cTn id="76" dur="10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nodeType="clickEffect">
                                  <p:stCondLst>
                                    <p:cond delay="0"/>
                                  </p:stCondLst>
                                  <p:childTnLst>
                                    <p:set>
                                      <p:cBhvr>
                                        <p:cTn id="80" dur="1" fill="hold">
                                          <p:stCondLst>
                                            <p:cond delay="0"/>
                                          </p:stCondLst>
                                        </p:cTn>
                                        <p:tgtEl>
                                          <p:spTgt spid="122"/>
                                        </p:tgtEl>
                                        <p:attrNameLst>
                                          <p:attrName>style.visibility</p:attrName>
                                        </p:attrNameLst>
                                      </p:cBhvr>
                                      <p:to>
                                        <p:strVal val="visible"/>
                                      </p:to>
                                    </p:set>
                                    <p:anim calcmode="lin" valueType="num">
                                      <p:cBhvr additive="base">
                                        <p:cTn id="81" dur="1000" fill="hold"/>
                                        <p:tgtEl>
                                          <p:spTgt spid="122"/>
                                        </p:tgtEl>
                                        <p:attrNameLst>
                                          <p:attrName>ppt_x</p:attrName>
                                        </p:attrNameLst>
                                      </p:cBhvr>
                                      <p:tavLst>
                                        <p:tav tm="0">
                                          <p:val>
                                            <p:strVal val="1+#ppt_w/2"/>
                                          </p:val>
                                        </p:tav>
                                        <p:tav tm="100000">
                                          <p:val>
                                            <p:strVal val="#ppt_x"/>
                                          </p:val>
                                        </p:tav>
                                      </p:tavLst>
                                    </p:anim>
                                    <p:anim calcmode="lin" valueType="num">
                                      <p:cBhvr additive="base">
                                        <p:cTn id="82" dur="1000" fill="hold"/>
                                        <p:tgtEl>
                                          <p:spTgt spid="122"/>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1000" fill="hold"/>
                                        <p:tgtEl>
                                          <p:spTgt spid="79"/>
                                        </p:tgtEl>
                                        <p:attrNameLst>
                                          <p:attrName>ppt_x</p:attrName>
                                        </p:attrNameLst>
                                      </p:cBhvr>
                                      <p:tavLst>
                                        <p:tav tm="0">
                                          <p:val>
                                            <p:strVal val="1+#ppt_w/2"/>
                                          </p:val>
                                        </p:tav>
                                        <p:tav tm="100000">
                                          <p:val>
                                            <p:strVal val="#ppt_x"/>
                                          </p:val>
                                        </p:tav>
                                      </p:tavLst>
                                    </p:anim>
                                    <p:anim calcmode="lin" valueType="num">
                                      <p:cBhvr additive="base">
                                        <p:cTn id="86" dur="1000" fill="hold"/>
                                        <p:tgtEl>
                                          <p:spTgt spid="79"/>
                                        </p:tgtEl>
                                        <p:attrNameLst>
                                          <p:attrName>ppt_y</p:attrName>
                                        </p:attrNameLst>
                                      </p:cBhvr>
                                      <p:tavLst>
                                        <p:tav tm="0">
                                          <p:val>
                                            <p:strVal val="#ppt_y"/>
                                          </p:val>
                                        </p:tav>
                                        <p:tav tm="100000">
                                          <p:val>
                                            <p:strVal val="#ppt_y"/>
                                          </p:val>
                                        </p:tav>
                                      </p:tavLst>
                                    </p:anim>
                                  </p:childTnLst>
                                </p:cTn>
                              </p:par>
                              <p:par>
                                <p:cTn id="87" presetID="2" presetClass="entr" presetSubtype="2" fill="hold" nodeType="withEffect">
                                  <p:stCondLst>
                                    <p:cond delay="0"/>
                                  </p:stCondLst>
                                  <p:childTnLst>
                                    <p:set>
                                      <p:cBhvr>
                                        <p:cTn id="88" dur="1" fill="hold">
                                          <p:stCondLst>
                                            <p:cond delay="0"/>
                                          </p:stCondLst>
                                        </p:cTn>
                                        <p:tgtEl>
                                          <p:spTgt spid="124"/>
                                        </p:tgtEl>
                                        <p:attrNameLst>
                                          <p:attrName>style.visibility</p:attrName>
                                        </p:attrNameLst>
                                      </p:cBhvr>
                                      <p:to>
                                        <p:strVal val="visible"/>
                                      </p:to>
                                    </p:set>
                                    <p:anim calcmode="lin" valueType="num">
                                      <p:cBhvr additive="base">
                                        <p:cTn id="89" dur="1000" fill="hold"/>
                                        <p:tgtEl>
                                          <p:spTgt spid="124"/>
                                        </p:tgtEl>
                                        <p:attrNameLst>
                                          <p:attrName>ppt_x</p:attrName>
                                        </p:attrNameLst>
                                      </p:cBhvr>
                                      <p:tavLst>
                                        <p:tav tm="0">
                                          <p:val>
                                            <p:strVal val="1+#ppt_w/2"/>
                                          </p:val>
                                        </p:tav>
                                        <p:tav tm="100000">
                                          <p:val>
                                            <p:strVal val="#ppt_x"/>
                                          </p:val>
                                        </p:tav>
                                      </p:tavLst>
                                    </p:anim>
                                    <p:anim calcmode="lin" valueType="num">
                                      <p:cBhvr additive="base">
                                        <p:cTn id="90" dur="1000" fill="hold"/>
                                        <p:tgtEl>
                                          <p:spTgt spid="124"/>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stCondLst>
                                    <p:cond delay="0"/>
                                  </p:stCondLst>
                                  <p:childTnLst>
                                    <p:set>
                                      <p:cBhvr>
                                        <p:cTn id="92" dur="1" fill="hold">
                                          <p:stCondLst>
                                            <p:cond delay="0"/>
                                          </p:stCondLst>
                                        </p:cTn>
                                        <p:tgtEl>
                                          <p:spTgt spid="126"/>
                                        </p:tgtEl>
                                        <p:attrNameLst>
                                          <p:attrName>style.visibility</p:attrName>
                                        </p:attrNameLst>
                                      </p:cBhvr>
                                      <p:to>
                                        <p:strVal val="visible"/>
                                      </p:to>
                                    </p:set>
                                    <p:anim calcmode="lin" valueType="num">
                                      <p:cBhvr additive="base">
                                        <p:cTn id="93" dur="1000" fill="hold"/>
                                        <p:tgtEl>
                                          <p:spTgt spid="126"/>
                                        </p:tgtEl>
                                        <p:attrNameLst>
                                          <p:attrName>ppt_x</p:attrName>
                                        </p:attrNameLst>
                                      </p:cBhvr>
                                      <p:tavLst>
                                        <p:tav tm="0">
                                          <p:val>
                                            <p:strVal val="1+#ppt_w/2"/>
                                          </p:val>
                                        </p:tav>
                                        <p:tav tm="100000">
                                          <p:val>
                                            <p:strVal val="#ppt_x"/>
                                          </p:val>
                                        </p:tav>
                                      </p:tavLst>
                                    </p:anim>
                                    <p:anim calcmode="lin" valueType="num">
                                      <p:cBhvr additive="base">
                                        <p:cTn id="94"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115"/>
                                        </p:tgtEl>
                                        <p:attrNameLst>
                                          <p:attrName>style.visibility</p:attrName>
                                        </p:attrNameLst>
                                      </p:cBhvr>
                                      <p:to>
                                        <p:strVal val="visible"/>
                                      </p:to>
                                    </p:set>
                                    <p:anim calcmode="lin" valueType="num">
                                      <p:cBhvr additive="base">
                                        <p:cTn id="99" dur="1000" fill="hold"/>
                                        <p:tgtEl>
                                          <p:spTgt spid="115"/>
                                        </p:tgtEl>
                                        <p:attrNameLst>
                                          <p:attrName>ppt_x</p:attrName>
                                        </p:attrNameLst>
                                      </p:cBhvr>
                                      <p:tavLst>
                                        <p:tav tm="0">
                                          <p:val>
                                            <p:strVal val="0-#ppt_w/2"/>
                                          </p:val>
                                        </p:tav>
                                        <p:tav tm="100000">
                                          <p:val>
                                            <p:strVal val="#ppt_x"/>
                                          </p:val>
                                        </p:tav>
                                      </p:tavLst>
                                    </p:anim>
                                    <p:anim calcmode="lin" valueType="num">
                                      <p:cBhvr additive="base">
                                        <p:cTn id="100" dur="10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33"/>
                                        </p:tgtEl>
                                        <p:attrNameLst>
                                          <p:attrName>style.visibility</p:attrName>
                                        </p:attrNameLst>
                                      </p:cBhvr>
                                      <p:to>
                                        <p:strVal val="visible"/>
                                      </p:to>
                                    </p:set>
                                    <p:animEffect transition="in" filter="fade">
                                      <p:cBhvr>
                                        <p:cTn id="105" dur="1000"/>
                                        <p:tgtEl>
                                          <p:spTgt spid="133"/>
                                        </p:tgtEl>
                                      </p:cBhvr>
                                    </p:animEffect>
                                  </p:childTnLst>
                                </p:cTn>
                              </p:par>
                              <p:par>
                                <p:cTn id="106" presetID="10" presetClass="entr" presetSubtype="0" fill="hold" nodeType="withEffect">
                                  <p:stCondLst>
                                    <p:cond delay="0"/>
                                  </p:stCondLst>
                                  <p:childTnLst>
                                    <p:set>
                                      <p:cBhvr>
                                        <p:cTn id="107" dur="1" fill="hold">
                                          <p:stCondLst>
                                            <p:cond delay="0"/>
                                          </p:stCondLst>
                                        </p:cTn>
                                        <p:tgtEl>
                                          <p:spTgt spid="92"/>
                                        </p:tgtEl>
                                        <p:attrNameLst>
                                          <p:attrName>style.visibility</p:attrName>
                                        </p:attrNameLst>
                                      </p:cBhvr>
                                      <p:to>
                                        <p:strVal val="visible"/>
                                      </p:to>
                                    </p:set>
                                    <p:animEffect transition="in" filter="fade">
                                      <p:cBhvr>
                                        <p:cTn id="108" dur="1000"/>
                                        <p:tgtEl>
                                          <p:spTgt spid="92"/>
                                        </p:tgtEl>
                                      </p:cBhvr>
                                    </p:animEffect>
                                  </p:childTnLst>
                                </p:cTn>
                              </p:par>
                              <p:par>
                                <p:cTn id="109" presetID="10" presetClass="entr" presetSubtype="0" fill="hold" nodeType="withEffect">
                                  <p:stCondLst>
                                    <p:cond delay="0"/>
                                  </p:stCondLst>
                                  <p:childTnLst>
                                    <p:set>
                                      <p:cBhvr>
                                        <p:cTn id="110" dur="1" fill="hold">
                                          <p:stCondLst>
                                            <p:cond delay="0"/>
                                          </p:stCondLst>
                                        </p:cTn>
                                        <p:tgtEl>
                                          <p:spTgt spid="80"/>
                                        </p:tgtEl>
                                        <p:attrNameLst>
                                          <p:attrName>style.visibility</p:attrName>
                                        </p:attrNameLst>
                                      </p:cBhvr>
                                      <p:to>
                                        <p:strVal val="visible"/>
                                      </p:to>
                                    </p:set>
                                    <p:animEffect transition="in" filter="fade">
                                      <p:cBhvr>
                                        <p:cTn id="111" dur="1000"/>
                                        <p:tgtEl>
                                          <p:spTgt spid="8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fade">
                                      <p:cBhvr>
                                        <p:cTn id="114" dur="1000"/>
                                        <p:tgtEl>
                                          <p:spTgt spid="82"/>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grpId="0" nodeType="clickEffect">
                                  <p:stCondLst>
                                    <p:cond delay="0"/>
                                  </p:stCondLst>
                                  <p:childTnLst>
                                    <p:set>
                                      <p:cBhvr>
                                        <p:cTn id="118" dur="1" fill="hold">
                                          <p:stCondLst>
                                            <p:cond delay="0"/>
                                          </p:stCondLst>
                                        </p:cTn>
                                        <p:tgtEl>
                                          <p:spTgt spid="121"/>
                                        </p:tgtEl>
                                        <p:attrNameLst>
                                          <p:attrName>style.visibility</p:attrName>
                                        </p:attrNameLst>
                                      </p:cBhvr>
                                      <p:to>
                                        <p:strVal val="visible"/>
                                      </p:to>
                                    </p:set>
                                    <p:anim calcmode="lin" valueType="num">
                                      <p:cBhvr additive="base">
                                        <p:cTn id="119" dur="1000" fill="hold"/>
                                        <p:tgtEl>
                                          <p:spTgt spid="121"/>
                                        </p:tgtEl>
                                        <p:attrNameLst>
                                          <p:attrName>ppt_x</p:attrName>
                                        </p:attrNameLst>
                                      </p:cBhvr>
                                      <p:tavLst>
                                        <p:tav tm="0">
                                          <p:val>
                                            <p:strVal val="0-#ppt_w/2"/>
                                          </p:val>
                                        </p:tav>
                                        <p:tav tm="100000">
                                          <p:val>
                                            <p:strVal val="#ppt_x"/>
                                          </p:val>
                                        </p:tav>
                                      </p:tavLst>
                                    </p:anim>
                                    <p:anim calcmode="lin" valueType="num">
                                      <p:cBhvr additive="base">
                                        <p:cTn id="120"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5" presetClass="entr" presetSubtype="0" fill="hold" nodeType="clickEffect">
                                  <p:stCondLst>
                                    <p:cond delay="0"/>
                                  </p:stCondLst>
                                  <p:childTnLst>
                                    <p:set>
                                      <p:cBhvr>
                                        <p:cTn id="124" dur="1" fill="hold">
                                          <p:stCondLst>
                                            <p:cond delay="0"/>
                                          </p:stCondLst>
                                        </p:cTn>
                                        <p:tgtEl>
                                          <p:spTgt spid="79874"/>
                                        </p:tgtEl>
                                        <p:attrNameLst>
                                          <p:attrName>style.visibility</p:attrName>
                                        </p:attrNameLst>
                                      </p:cBhvr>
                                      <p:to>
                                        <p:strVal val="visible"/>
                                      </p:to>
                                    </p:set>
                                    <p:anim calcmode="lin" valueType="num">
                                      <p:cBhvr>
                                        <p:cTn id="125" dur="500" decel="50000" fill="hold">
                                          <p:stCondLst>
                                            <p:cond delay="0"/>
                                          </p:stCondLst>
                                        </p:cTn>
                                        <p:tgtEl>
                                          <p:spTgt spid="79874"/>
                                        </p:tgtEl>
                                        <p:attrNameLst>
                                          <p:attrName>style.rotation</p:attrName>
                                        </p:attrNameLst>
                                      </p:cBhvr>
                                      <p:tavLst>
                                        <p:tav tm="0">
                                          <p:val>
                                            <p:fltVal val="-90"/>
                                          </p:val>
                                        </p:tav>
                                        <p:tav tm="100000">
                                          <p:val>
                                            <p:fltVal val="0"/>
                                          </p:val>
                                        </p:tav>
                                      </p:tavLst>
                                    </p:anim>
                                    <p:anim calcmode="lin" valueType="num">
                                      <p:cBhvr>
                                        <p:cTn id="126" dur="500" decel="50000" fill="hold">
                                          <p:stCondLst>
                                            <p:cond delay="0"/>
                                          </p:stCondLst>
                                        </p:cTn>
                                        <p:tgtEl>
                                          <p:spTgt spid="79874"/>
                                        </p:tgtEl>
                                        <p:attrNameLst>
                                          <p:attrName>ppt_w</p:attrName>
                                        </p:attrNameLst>
                                      </p:cBhvr>
                                      <p:tavLst>
                                        <p:tav tm="0">
                                          <p:val>
                                            <p:strVal val="#ppt_w"/>
                                          </p:val>
                                        </p:tav>
                                        <p:tav tm="100000">
                                          <p:val>
                                            <p:strVal val="#ppt_w*.05"/>
                                          </p:val>
                                        </p:tav>
                                      </p:tavLst>
                                    </p:anim>
                                    <p:anim calcmode="lin" valueType="num">
                                      <p:cBhvr>
                                        <p:cTn id="127" dur="500" accel="50000" fill="hold">
                                          <p:stCondLst>
                                            <p:cond delay="500"/>
                                          </p:stCondLst>
                                        </p:cTn>
                                        <p:tgtEl>
                                          <p:spTgt spid="79874"/>
                                        </p:tgtEl>
                                        <p:attrNameLst>
                                          <p:attrName>ppt_w</p:attrName>
                                        </p:attrNameLst>
                                      </p:cBhvr>
                                      <p:tavLst>
                                        <p:tav tm="0">
                                          <p:val>
                                            <p:strVal val="#ppt_w*.05"/>
                                          </p:val>
                                        </p:tav>
                                        <p:tav tm="100000">
                                          <p:val>
                                            <p:strVal val="#ppt_w"/>
                                          </p:val>
                                        </p:tav>
                                      </p:tavLst>
                                    </p:anim>
                                    <p:anim calcmode="lin" valueType="num">
                                      <p:cBhvr>
                                        <p:cTn id="128" dur="1000" fill="hold"/>
                                        <p:tgtEl>
                                          <p:spTgt spid="79874"/>
                                        </p:tgtEl>
                                        <p:attrNameLst>
                                          <p:attrName>ppt_h</p:attrName>
                                        </p:attrNameLst>
                                      </p:cBhvr>
                                      <p:tavLst>
                                        <p:tav tm="0">
                                          <p:val>
                                            <p:strVal val="#ppt_h"/>
                                          </p:val>
                                        </p:tav>
                                        <p:tav tm="100000">
                                          <p:val>
                                            <p:strVal val="#ppt_h"/>
                                          </p:val>
                                        </p:tav>
                                      </p:tavLst>
                                    </p:anim>
                                    <p:anim calcmode="lin" valueType="num">
                                      <p:cBhvr>
                                        <p:cTn id="129" dur="500" decel="50000" fill="hold">
                                          <p:stCondLst>
                                            <p:cond delay="0"/>
                                          </p:stCondLst>
                                        </p:cTn>
                                        <p:tgtEl>
                                          <p:spTgt spid="79874"/>
                                        </p:tgtEl>
                                        <p:attrNameLst>
                                          <p:attrName>ppt_x</p:attrName>
                                        </p:attrNameLst>
                                      </p:cBhvr>
                                      <p:tavLst>
                                        <p:tav tm="0">
                                          <p:val>
                                            <p:strVal val="#ppt_x+.4"/>
                                          </p:val>
                                        </p:tav>
                                        <p:tav tm="100000">
                                          <p:val>
                                            <p:strVal val="#ppt_x"/>
                                          </p:val>
                                        </p:tav>
                                      </p:tavLst>
                                    </p:anim>
                                    <p:anim calcmode="lin" valueType="num">
                                      <p:cBhvr>
                                        <p:cTn id="130" dur="500" decel="50000" fill="hold">
                                          <p:stCondLst>
                                            <p:cond delay="0"/>
                                          </p:stCondLst>
                                        </p:cTn>
                                        <p:tgtEl>
                                          <p:spTgt spid="79874"/>
                                        </p:tgtEl>
                                        <p:attrNameLst>
                                          <p:attrName>ppt_y</p:attrName>
                                        </p:attrNameLst>
                                      </p:cBhvr>
                                      <p:tavLst>
                                        <p:tav tm="0">
                                          <p:val>
                                            <p:strVal val="#ppt_y-.2"/>
                                          </p:val>
                                        </p:tav>
                                        <p:tav tm="100000">
                                          <p:val>
                                            <p:strVal val="#ppt_y+.1"/>
                                          </p:val>
                                        </p:tav>
                                      </p:tavLst>
                                    </p:anim>
                                    <p:anim calcmode="lin" valueType="num">
                                      <p:cBhvr>
                                        <p:cTn id="131" dur="500" accel="50000" fill="hold">
                                          <p:stCondLst>
                                            <p:cond delay="500"/>
                                          </p:stCondLst>
                                        </p:cTn>
                                        <p:tgtEl>
                                          <p:spTgt spid="79874"/>
                                        </p:tgtEl>
                                        <p:attrNameLst>
                                          <p:attrName>ppt_y</p:attrName>
                                        </p:attrNameLst>
                                      </p:cBhvr>
                                      <p:tavLst>
                                        <p:tav tm="0">
                                          <p:val>
                                            <p:strVal val="#ppt_y+.1"/>
                                          </p:val>
                                        </p:tav>
                                        <p:tav tm="100000">
                                          <p:val>
                                            <p:strVal val="#ppt_y"/>
                                          </p:val>
                                        </p:tav>
                                      </p:tavLst>
                                    </p:anim>
                                    <p:animEffect transition="in" filter="fade">
                                      <p:cBhvr>
                                        <p:cTn id="132" dur="1000" decel="50000">
                                          <p:stCondLst>
                                            <p:cond delay="0"/>
                                          </p:stCondLst>
                                        </p:cTn>
                                        <p:tgtEl>
                                          <p:spTgt spid="79874"/>
                                        </p:tgtEl>
                                      </p:cBhvr>
                                    </p:animEffect>
                                  </p:childTnLst>
                                </p:cTn>
                              </p:par>
                              <p:par>
                                <p:cTn id="133" presetID="25" presetClass="entr" presetSubtype="0" fill="hold" nodeType="withEffect">
                                  <p:stCondLst>
                                    <p:cond delay="0"/>
                                  </p:stCondLst>
                                  <p:childTnLst>
                                    <p:set>
                                      <p:cBhvr>
                                        <p:cTn id="134" dur="1" fill="hold">
                                          <p:stCondLst>
                                            <p:cond delay="0"/>
                                          </p:stCondLst>
                                        </p:cTn>
                                        <p:tgtEl>
                                          <p:spTgt spid="155"/>
                                        </p:tgtEl>
                                        <p:attrNameLst>
                                          <p:attrName>style.visibility</p:attrName>
                                        </p:attrNameLst>
                                      </p:cBhvr>
                                      <p:to>
                                        <p:strVal val="visible"/>
                                      </p:to>
                                    </p:set>
                                    <p:anim calcmode="lin" valueType="num">
                                      <p:cBhvr>
                                        <p:cTn id="135" dur="500" decel="50000" fill="hold">
                                          <p:stCondLst>
                                            <p:cond delay="0"/>
                                          </p:stCondLst>
                                        </p:cTn>
                                        <p:tgtEl>
                                          <p:spTgt spid="155"/>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55"/>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55"/>
                                        </p:tgtEl>
                                        <p:attrNameLst>
                                          <p:attrName>ppt_w</p:attrName>
                                        </p:attrNameLst>
                                      </p:cBhvr>
                                      <p:tavLst>
                                        <p:tav tm="0">
                                          <p:val>
                                            <p:strVal val="#ppt_w*.05"/>
                                          </p:val>
                                        </p:tav>
                                        <p:tav tm="100000">
                                          <p:val>
                                            <p:strVal val="#ppt_w"/>
                                          </p:val>
                                        </p:tav>
                                      </p:tavLst>
                                    </p:anim>
                                    <p:anim calcmode="lin" valueType="num">
                                      <p:cBhvr>
                                        <p:cTn id="138" dur="1000" fill="hold"/>
                                        <p:tgtEl>
                                          <p:spTgt spid="155"/>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55"/>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55"/>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55"/>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55"/>
                                        </p:tgtEl>
                                      </p:cBhvr>
                                    </p:animEffect>
                                  </p:childTnLst>
                                </p:cTn>
                              </p:par>
                              <p:par>
                                <p:cTn id="143" presetID="25" presetClass="entr" presetSubtype="0" fill="hold" nodeType="withEffect">
                                  <p:stCondLst>
                                    <p:cond delay="0"/>
                                  </p:stCondLst>
                                  <p:childTnLst>
                                    <p:set>
                                      <p:cBhvr>
                                        <p:cTn id="144" dur="1" fill="hold">
                                          <p:stCondLst>
                                            <p:cond delay="0"/>
                                          </p:stCondLst>
                                        </p:cTn>
                                        <p:tgtEl>
                                          <p:spTgt spid="163"/>
                                        </p:tgtEl>
                                        <p:attrNameLst>
                                          <p:attrName>style.visibility</p:attrName>
                                        </p:attrNameLst>
                                      </p:cBhvr>
                                      <p:to>
                                        <p:strVal val="visible"/>
                                      </p:to>
                                    </p:set>
                                    <p:anim calcmode="lin" valueType="num">
                                      <p:cBhvr>
                                        <p:cTn id="145" dur="500" decel="50000" fill="hold">
                                          <p:stCondLst>
                                            <p:cond delay="0"/>
                                          </p:stCondLst>
                                        </p:cTn>
                                        <p:tgtEl>
                                          <p:spTgt spid="163"/>
                                        </p:tgtEl>
                                        <p:attrNameLst>
                                          <p:attrName>style.rotation</p:attrName>
                                        </p:attrNameLst>
                                      </p:cBhvr>
                                      <p:tavLst>
                                        <p:tav tm="0">
                                          <p:val>
                                            <p:fltVal val="-90"/>
                                          </p:val>
                                        </p:tav>
                                        <p:tav tm="100000">
                                          <p:val>
                                            <p:fltVal val="0"/>
                                          </p:val>
                                        </p:tav>
                                      </p:tavLst>
                                    </p:anim>
                                    <p:anim calcmode="lin" valueType="num">
                                      <p:cBhvr>
                                        <p:cTn id="146" dur="500" decel="50000" fill="hold">
                                          <p:stCondLst>
                                            <p:cond delay="0"/>
                                          </p:stCondLst>
                                        </p:cTn>
                                        <p:tgtEl>
                                          <p:spTgt spid="163"/>
                                        </p:tgtEl>
                                        <p:attrNameLst>
                                          <p:attrName>ppt_w</p:attrName>
                                        </p:attrNameLst>
                                      </p:cBhvr>
                                      <p:tavLst>
                                        <p:tav tm="0">
                                          <p:val>
                                            <p:strVal val="#ppt_w"/>
                                          </p:val>
                                        </p:tav>
                                        <p:tav tm="100000">
                                          <p:val>
                                            <p:strVal val="#ppt_w*.05"/>
                                          </p:val>
                                        </p:tav>
                                      </p:tavLst>
                                    </p:anim>
                                    <p:anim calcmode="lin" valueType="num">
                                      <p:cBhvr>
                                        <p:cTn id="147" dur="500" accel="50000" fill="hold">
                                          <p:stCondLst>
                                            <p:cond delay="500"/>
                                          </p:stCondLst>
                                        </p:cTn>
                                        <p:tgtEl>
                                          <p:spTgt spid="163"/>
                                        </p:tgtEl>
                                        <p:attrNameLst>
                                          <p:attrName>ppt_w</p:attrName>
                                        </p:attrNameLst>
                                      </p:cBhvr>
                                      <p:tavLst>
                                        <p:tav tm="0">
                                          <p:val>
                                            <p:strVal val="#ppt_w*.05"/>
                                          </p:val>
                                        </p:tav>
                                        <p:tav tm="100000">
                                          <p:val>
                                            <p:strVal val="#ppt_w"/>
                                          </p:val>
                                        </p:tav>
                                      </p:tavLst>
                                    </p:anim>
                                    <p:anim calcmode="lin" valueType="num">
                                      <p:cBhvr>
                                        <p:cTn id="148" dur="1000" fill="hold"/>
                                        <p:tgtEl>
                                          <p:spTgt spid="163"/>
                                        </p:tgtEl>
                                        <p:attrNameLst>
                                          <p:attrName>ppt_h</p:attrName>
                                        </p:attrNameLst>
                                      </p:cBhvr>
                                      <p:tavLst>
                                        <p:tav tm="0">
                                          <p:val>
                                            <p:strVal val="#ppt_h"/>
                                          </p:val>
                                        </p:tav>
                                        <p:tav tm="100000">
                                          <p:val>
                                            <p:strVal val="#ppt_h"/>
                                          </p:val>
                                        </p:tav>
                                      </p:tavLst>
                                    </p:anim>
                                    <p:anim calcmode="lin" valueType="num">
                                      <p:cBhvr>
                                        <p:cTn id="149" dur="500" decel="50000" fill="hold">
                                          <p:stCondLst>
                                            <p:cond delay="0"/>
                                          </p:stCondLst>
                                        </p:cTn>
                                        <p:tgtEl>
                                          <p:spTgt spid="163"/>
                                        </p:tgtEl>
                                        <p:attrNameLst>
                                          <p:attrName>ppt_x</p:attrName>
                                        </p:attrNameLst>
                                      </p:cBhvr>
                                      <p:tavLst>
                                        <p:tav tm="0">
                                          <p:val>
                                            <p:strVal val="#ppt_x+.4"/>
                                          </p:val>
                                        </p:tav>
                                        <p:tav tm="100000">
                                          <p:val>
                                            <p:strVal val="#ppt_x"/>
                                          </p:val>
                                        </p:tav>
                                      </p:tavLst>
                                    </p:anim>
                                    <p:anim calcmode="lin" valueType="num">
                                      <p:cBhvr>
                                        <p:cTn id="150" dur="500" decel="50000" fill="hold">
                                          <p:stCondLst>
                                            <p:cond delay="0"/>
                                          </p:stCondLst>
                                        </p:cTn>
                                        <p:tgtEl>
                                          <p:spTgt spid="163"/>
                                        </p:tgtEl>
                                        <p:attrNameLst>
                                          <p:attrName>ppt_y</p:attrName>
                                        </p:attrNameLst>
                                      </p:cBhvr>
                                      <p:tavLst>
                                        <p:tav tm="0">
                                          <p:val>
                                            <p:strVal val="#ppt_y-.2"/>
                                          </p:val>
                                        </p:tav>
                                        <p:tav tm="100000">
                                          <p:val>
                                            <p:strVal val="#ppt_y+.1"/>
                                          </p:val>
                                        </p:tav>
                                      </p:tavLst>
                                    </p:anim>
                                    <p:anim calcmode="lin" valueType="num">
                                      <p:cBhvr>
                                        <p:cTn id="151" dur="500" accel="50000" fill="hold">
                                          <p:stCondLst>
                                            <p:cond delay="500"/>
                                          </p:stCondLst>
                                        </p:cTn>
                                        <p:tgtEl>
                                          <p:spTgt spid="163"/>
                                        </p:tgtEl>
                                        <p:attrNameLst>
                                          <p:attrName>ppt_y</p:attrName>
                                        </p:attrNameLst>
                                      </p:cBhvr>
                                      <p:tavLst>
                                        <p:tav tm="0">
                                          <p:val>
                                            <p:strVal val="#ppt_y+.1"/>
                                          </p:val>
                                        </p:tav>
                                        <p:tav tm="100000">
                                          <p:val>
                                            <p:strVal val="#ppt_y"/>
                                          </p:val>
                                        </p:tav>
                                      </p:tavLst>
                                    </p:anim>
                                    <p:animEffect transition="in" filter="fade">
                                      <p:cBhvr>
                                        <p:cTn id="152" dur="1000" decel="50000">
                                          <p:stCondLst>
                                            <p:cond delay="0"/>
                                          </p:stCondLst>
                                        </p:cTn>
                                        <p:tgtEl>
                                          <p:spTgt spid="163"/>
                                        </p:tgtEl>
                                      </p:cBhvr>
                                    </p:animEffect>
                                  </p:childTnLst>
                                </p:cTn>
                              </p:par>
                              <p:par>
                                <p:cTn id="153" presetID="25" presetClass="entr" presetSubtype="0" fill="hold" nodeType="withEffect">
                                  <p:stCondLst>
                                    <p:cond delay="0"/>
                                  </p:stCondLst>
                                  <p:childTnLst>
                                    <p:set>
                                      <p:cBhvr>
                                        <p:cTn id="154" dur="1" fill="hold">
                                          <p:stCondLst>
                                            <p:cond delay="0"/>
                                          </p:stCondLst>
                                        </p:cTn>
                                        <p:tgtEl>
                                          <p:spTgt spid="120"/>
                                        </p:tgtEl>
                                        <p:attrNameLst>
                                          <p:attrName>style.visibility</p:attrName>
                                        </p:attrNameLst>
                                      </p:cBhvr>
                                      <p:to>
                                        <p:strVal val="visible"/>
                                      </p:to>
                                    </p:set>
                                    <p:anim calcmode="lin" valueType="num">
                                      <p:cBhvr>
                                        <p:cTn id="155" dur="500" decel="50000" fill="hold">
                                          <p:stCondLst>
                                            <p:cond delay="0"/>
                                          </p:stCondLst>
                                        </p:cTn>
                                        <p:tgtEl>
                                          <p:spTgt spid="120"/>
                                        </p:tgtEl>
                                        <p:attrNameLst>
                                          <p:attrName>style.rotation</p:attrName>
                                        </p:attrNameLst>
                                      </p:cBhvr>
                                      <p:tavLst>
                                        <p:tav tm="0">
                                          <p:val>
                                            <p:fltVal val="-90"/>
                                          </p:val>
                                        </p:tav>
                                        <p:tav tm="100000">
                                          <p:val>
                                            <p:fltVal val="0"/>
                                          </p:val>
                                        </p:tav>
                                      </p:tavLst>
                                    </p:anim>
                                    <p:anim calcmode="lin" valueType="num">
                                      <p:cBhvr>
                                        <p:cTn id="156" dur="500" decel="50000" fill="hold">
                                          <p:stCondLst>
                                            <p:cond delay="0"/>
                                          </p:stCondLst>
                                        </p:cTn>
                                        <p:tgtEl>
                                          <p:spTgt spid="120"/>
                                        </p:tgtEl>
                                        <p:attrNameLst>
                                          <p:attrName>ppt_w</p:attrName>
                                        </p:attrNameLst>
                                      </p:cBhvr>
                                      <p:tavLst>
                                        <p:tav tm="0">
                                          <p:val>
                                            <p:strVal val="#ppt_w"/>
                                          </p:val>
                                        </p:tav>
                                        <p:tav tm="100000">
                                          <p:val>
                                            <p:strVal val="#ppt_w*.05"/>
                                          </p:val>
                                        </p:tav>
                                      </p:tavLst>
                                    </p:anim>
                                    <p:anim calcmode="lin" valueType="num">
                                      <p:cBhvr>
                                        <p:cTn id="157" dur="500" accel="50000" fill="hold">
                                          <p:stCondLst>
                                            <p:cond delay="500"/>
                                          </p:stCondLst>
                                        </p:cTn>
                                        <p:tgtEl>
                                          <p:spTgt spid="120"/>
                                        </p:tgtEl>
                                        <p:attrNameLst>
                                          <p:attrName>ppt_w</p:attrName>
                                        </p:attrNameLst>
                                      </p:cBhvr>
                                      <p:tavLst>
                                        <p:tav tm="0">
                                          <p:val>
                                            <p:strVal val="#ppt_w*.05"/>
                                          </p:val>
                                        </p:tav>
                                        <p:tav tm="100000">
                                          <p:val>
                                            <p:strVal val="#ppt_w"/>
                                          </p:val>
                                        </p:tav>
                                      </p:tavLst>
                                    </p:anim>
                                    <p:anim calcmode="lin" valueType="num">
                                      <p:cBhvr>
                                        <p:cTn id="158" dur="1000" fill="hold"/>
                                        <p:tgtEl>
                                          <p:spTgt spid="120"/>
                                        </p:tgtEl>
                                        <p:attrNameLst>
                                          <p:attrName>ppt_h</p:attrName>
                                        </p:attrNameLst>
                                      </p:cBhvr>
                                      <p:tavLst>
                                        <p:tav tm="0">
                                          <p:val>
                                            <p:strVal val="#ppt_h"/>
                                          </p:val>
                                        </p:tav>
                                        <p:tav tm="100000">
                                          <p:val>
                                            <p:strVal val="#ppt_h"/>
                                          </p:val>
                                        </p:tav>
                                      </p:tavLst>
                                    </p:anim>
                                    <p:anim calcmode="lin" valueType="num">
                                      <p:cBhvr>
                                        <p:cTn id="159" dur="500" decel="50000" fill="hold">
                                          <p:stCondLst>
                                            <p:cond delay="0"/>
                                          </p:stCondLst>
                                        </p:cTn>
                                        <p:tgtEl>
                                          <p:spTgt spid="120"/>
                                        </p:tgtEl>
                                        <p:attrNameLst>
                                          <p:attrName>ppt_x</p:attrName>
                                        </p:attrNameLst>
                                      </p:cBhvr>
                                      <p:tavLst>
                                        <p:tav tm="0">
                                          <p:val>
                                            <p:strVal val="#ppt_x+.4"/>
                                          </p:val>
                                        </p:tav>
                                        <p:tav tm="100000">
                                          <p:val>
                                            <p:strVal val="#ppt_x"/>
                                          </p:val>
                                        </p:tav>
                                      </p:tavLst>
                                    </p:anim>
                                    <p:anim calcmode="lin" valueType="num">
                                      <p:cBhvr>
                                        <p:cTn id="160" dur="500" decel="50000" fill="hold">
                                          <p:stCondLst>
                                            <p:cond delay="0"/>
                                          </p:stCondLst>
                                        </p:cTn>
                                        <p:tgtEl>
                                          <p:spTgt spid="120"/>
                                        </p:tgtEl>
                                        <p:attrNameLst>
                                          <p:attrName>ppt_y</p:attrName>
                                        </p:attrNameLst>
                                      </p:cBhvr>
                                      <p:tavLst>
                                        <p:tav tm="0">
                                          <p:val>
                                            <p:strVal val="#ppt_y-.2"/>
                                          </p:val>
                                        </p:tav>
                                        <p:tav tm="100000">
                                          <p:val>
                                            <p:strVal val="#ppt_y+.1"/>
                                          </p:val>
                                        </p:tav>
                                      </p:tavLst>
                                    </p:anim>
                                    <p:anim calcmode="lin" valueType="num">
                                      <p:cBhvr>
                                        <p:cTn id="161" dur="500" accel="50000" fill="hold">
                                          <p:stCondLst>
                                            <p:cond delay="500"/>
                                          </p:stCondLst>
                                        </p:cTn>
                                        <p:tgtEl>
                                          <p:spTgt spid="120"/>
                                        </p:tgtEl>
                                        <p:attrNameLst>
                                          <p:attrName>ppt_y</p:attrName>
                                        </p:attrNameLst>
                                      </p:cBhvr>
                                      <p:tavLst>
                                        <p:tav tm="0">
                                          <p:val>
                                            <p:strVal val="#ppt_y+.1"/>
                                          </p:val>
                                        </p:tav>
                                        <p:tav tm="100000">
                                          <p:val>
                                            <p:strVal val="#ppt_y"/>
                                          </p:val>
                                        </p:tav>
                                      </p:tavLst>
                                    </p:anim>
                                    <p:animEffect transition="in" filter="fade">
                                      <p:cBhvr>
                                        <p:cTn id="162" dur="1000" decel="50000">
                                          <p:stCondLst>
                                            <p:cond delay="0"/>
                                          </p:stCondLst>
                                        </p:cTn>
                                        <p:tgtEl>
                                          <p:spTgt spid="120"/>
                                        </p:tgtEl>
                                      </p:cBhvr>
                                    </p:animEffect>
                                  </p:childTnLst>
                                </p:cTn>
                              </p:par>
                              <p:par>
                                <p:cTn id="163" presetID="25" presetClass="entr" presetSubtype="0" fill="hold" nodeType="withEffect">
                                  <p:stCondLst>
                                    <p:cond delay="0"/>
                                  </p:stCondLst>
                                  <p:childTnLst>
                                    <p:set>
                                      <p:cBhvr>
                                        <p:cTn id="164" dur="1" fill="hold">
                                          <p:stCondLst>
                                            <p:cond delay="0"/>
                                          </p:stCondLst>
                                        </p:cTn>
                                        <p:tgtEl>
                                          <p:spTgt spid="119"/>
                                        </p:tgtEl>
                                        <p:attrNameLst>
                                          <p:attrName>style.visibility</p:attrName>
                                        </p:attrNameLst>
                                      </p:cBhvr>
                                      <p:to>
                                        <p:strVal val="visible"/>
                                      </p:to>
                                    </p:set>
                                    <p:anim calcmode="lin" valueType="num">
                                      <p:cBhvr>
                                        <p:cTn id="165" dur="500" decel="50000" fill="hold">
                                          <p:stCondLst>
                                            <p:cond delay="0"/>
                                          </p:stCondLst>
                                        </p:cTn>
                                        <p:tgtEl>
                                          <p:spTgt spid="119"/>
                                        </p:tgtEl>
                                        <p:attrNameLst>
                                          <p:attrName>style.rotation</p:attrName>
                                        </p:attrNameLst>
                                      </p:cBhvr>
                                      <p:tavLst>
                                        <p:tav tm="0">
                                          <p:val>
                                            <p:fltVal val="-90"/>
                                          </p:val>
                                        </p:tav>
                                        <p:tav tm="100000">
                                          <p:val>
                                            <p:fltVal val="0"/>
                                          </p:val>
                                        </p:tav>
                                      </p:tavLst>
                                    </p:anim>
                                    <p:anim calcmode="lin" valueType="num">
                                      <p:cBhvr>
                                        <p:cTn id="166" dur="500" decel="50000" fill="hold">
                                          <p:stCondLst>
                                            <p:cond delay="0"/>
                                          </p:stCondLst>
                                        </p:cTn>
                                        <p:tgtEl>
                                          <p:spTgt spid="119"/>
                                        </p:tgtEl>
                                        <p:attrNameLst>
                                          <p:attrName>ppt_w</p:attrName>
                                        </p:attrNameLst>
                                      </p:cBhvr>
                                      <p:tavLst>
                                        <p:tav tm="0">
                                          <p:val>
                                            <p:strVal val="#ppt_w"/>
                                          </p:val>
                                        </p:tav>
                                        <p:tav tm="100000">
                                          <p:val>
                                            <p:strVal val="#ppt_w*.05"/>
                                          </p:val>
                                        </p:tav>
                                      </p:tavLst>
                                    </p:anim>
                                    <p:anim calcmode="lin" valueType="num">
                                      <p:cBhvr>
                                        <p:cTn id="167" dur="500" accel="50000" fill="hold">
                                          <p:stCondLst>
                                            <p:cond delay="500"/>
                                          </p:stCondLst>
                                        </p:cTn>
                                        <p:tgtEl>
                                          <p:spTgt spid="119"/>
                                        </p:tgtEl>
                                        <p:attrNameLst>
                                          <p:attrName>ppt_w</p:attrName>
                                        </p:attrNameLst>
                                      </p:cBhvr>
                                      <p:tavLst>
                                        <p:tav tm="0">
                                          <p:val>
                                            <p:strVal val="#ppt_w*.05"/>
                                          </p:val>
                                        </p:tav>
                                        <p:tav tm="100000">
                                          <p:val>
                                            <p:strVal val="#ppt_w"/>
                                          </p:val>
                                        </p:tav>
                                      </p:tavLst>
                                    </p:anim>
                                    <p:anim calcmode="lin" valueType="num">
                                      <p:cBhvr>
                                        <p:cTn id="168" dur="1000" fill="hold"/>
                                        <p:tgtEl>
                                          <p:spTgt spid="119"/>
                                        </p:tgtEl>
                                        <p:attrNameLst>
                                          <p:attrName>ppt_h</p:attrName>
                                        </p:attrNameLst>
                                      </p:cBhvr>
                                      <p:tavLst>
                                        <p:tav tm="0">
                                          <p:val>
                                            <p:strVal val="#ppt_h"/>
                                          </p:val>
                                        </p:tav>
                                        <p:tav tm="100000">
                                          <p:val>
                                            <p:strVal val="#ppt_h"/>
                                          </p:val>
                                        </p:tav>
                                      </p:tavLst>
                                    </p:anim>
                                    <p:anim calcmode="lin" valueType="num">
                                      <p:cBhvr>
                                        <p:cTn id="169" dur="500" decel="50000" fill="hold">
                                          <p:stCondLst>
                                            <p:cond delay="0"/>
                                          </p:stCondLst>
                                        </p:cTn>
                                        <p:tgtEl>
                                          <p:spTgt spid="119"/>
                                        </p:tgtEl>
                                        <p:attrNameLst>
                                          <p:attrName>ppt_x</p:attrName>
                                        </p:attrNameLst>
                                      </p:cBhvr>
                                      <p:tavLst>
                                        <p:tav tm="0">
                                          <p:val>
                                            <p:strVal val="#ppt_x+.4"/>
                                          </p:val>
                                        </p:tav>
                                        <p:tav tm="100000">
                                          <p:val>
                                            <p:strVal val="#ppt_x"/>
                                          </p:val>
                                        </p:tav>
                                      </p:tavLst>
                                    </p:anim>
                                    <p:anim calcmode="lin" valueType="num">
                                      <p:cBhvr>
                                        <p:cTn id="170" dur="500" decel="50000" fill="hold">
                                          <p:stCondLst>
                                            <p:cond delay="0"/>
                                          </p:stCondLst>
                                        </p:cTn>
                                        <p:tgtEl>
                                          <p:spTgt spid="119"/>
                                        </p:tgtEl>
                                        <p:attrNameLst>
                                          <p:attrName>ppt_y</p:attrName>
                                        </p:attrNameLst>
                                      </p:cBhvr>
                                      <p:tavLst>
                                        <p:tav tm="0">
                                          <p:val>
                                            <p:strVal val="#ppt_y-.2"/>
                                          </p:val>
                                        </p:tav>
                                        <p:tav tm="100000">
                                          <p:val>
                                            <p:strVal val="#ppt_y+.1"/>
                                          </p:val>
                                        </p:tav>
                                      </p:tavLst>
                                    </p:anim>
                                    <p:anim calcmode="lin" valueType="num">
                                      <p:cBhvr>
                                        <p:cTn id="171" dur="500" accel="50000" fill="hold">
                                          <p:stCondLst>
                                            <p:cond delay="500"/>
                                          </p:stCondLst>
                                        </p:cTn>
                                        <p:tgtEl>
                                          <p:spTgt spid="119"/>
                                        </p:tgtEl>
                                        <p:attrNameLst>
                                          <p:attrName>ppt_y</p:attrName>
                                        </p:attrNameLst>
                                      </p:cBhvr>
                                      <p:tavLst>
                                        <p:tav tm="0">
                                          <p:val>
                                            <p:strVal val="#ppt_y+.1"/>
                                          </p:val>
                                        </p:tav>
                                        <p:tav tm="100000">
                                          <p:val>
                                            <p:strVal val="#ppt_y"/>
                                          </p:val>
                                        </p:tav>
                                      </p:tavLst>
                                    </p:anim>
                                    <p:animEffect transition="in" filter="fade">
                                      <p:cBhvr>
                                        <p:cTn id="172" dur="1000" decel="50000">
                                          <p:stCondLst>
                                            <p:cond delay="0"/>
                                          </p:stCondLst>
                                        </p:cTn>
                                        <p:tgtEl>
                                          <p:spTgt spid="119"/>
                                        </p:tgtEl>
                                      </p:cBhvr>
                                    </p:animEffect>
                                  </p:childTnLst>
                                </p:cTn>
                              </p:par>
                            </p:childTnLst>
                          </p:cTn>
                        </p:par>
                        <p:par>
                          <p:cTn id="173" fill="hold">
                            <p:stCondLst>
                              <p:cond delay="1000"/>
                            </p:stCondLst>
                            <p:childTnLst>
                              <p:par>
                                <p:cTn id="174" presetID="22" presetClass="emph" presetSubtype="0" fill="hold" nodeType="afterEffect">
                                  <p:stCondLst>
                                    <p:cond delay="0"/>
                                  </p:stCondLst>
                                  <p:childTnLst>
                                    <p:animClr clrSpc="hsl" dir="cw">
                                      <p:cBhvr override="childStyle">
                                        <p:cTn id="175" dur="500" fill="hold"/>
                                        <p:tgtEl>
                                          <p:spTgt spid="120"/>
                                        </p:tgtEl>
                                        <p:attrNameLst>
                                          <p:attrName>style.color</p:attrName>
                                        </p:attrNameLst>
                                      </p:cBhvr>
                                      <p:by>
                                        <p:hsl h="-7200000" s="0" l="0"/>
                                      </p:by>
                                    </p:animClr>
                                    <p:animClr clrSpc="hsl" dir="cw">
                                      <p:cBhvr>
                                        <p:cTn id="176" dur="500" fill="hold"/>
                                        <p:tgtEl>
                                          <p:spTgt spid="120"/>
                                        </p:tgtEl>
                                        <p:attrNameLst>
                                          <p:attrName>fillcolor</p:attrName>
                                        </p:attrNameLst>
                                      </p:cBhvr>
                                      <p:by>
                                        <p:hsl h="-7200000" s="0" l="0"/>
                                      </p:by>
                                    </p:animClr>
                                    <p:animClr clrSpc="hsl" dir="cw">
                                      <p:cBhvr>
                                        <p:cTn id="177" dur="500" fill="hold"/>
                                        <p:tgtEl>
                                          <p:spTgt spid="120"/>
                                        </p:tgtEl>
                                        <p:attrNameLst>
                                          <p:attrName>stroke.color</p:attrName>
                                        </p:attrNameLst>
                                      </p:cBhvr>
                                      <p:by>
                                        <p:hsl h="-7200000" s="0" l="0"/>
                                      </p:by>
                                    </p:animClr>
                                    <p:set>
                                      <p:cBhvr>
                                        <p:cTn id="178" dur="500" fill="hold"/>
                                        <p:tgtEl>
                                          <p:spTgt spid="120"/>
                                        </p:tgtEl>
                                        <p:attrNameLst>
                                          <p:attrName>fill.type</p:attrName>
                                        </p:attrNameLst>
                                      </p:cBhvr>
                                      <p:to>
                                        <p:strVal val="solid"/>
                                      </p:to>
                                    </p:set>
                                  </p:childTnLst>
                                </p:cTn>
                              </p:par>
                            </p:childTnLst>
                          </p:cTn>
                        </p:par>
                        <p:par>
                          <p:cTn id="179" fill="hold">
                            <p:stCondLst>
                              <p:cond delay="1500"/>
                            </p:stCondLst>
                            <p:childTnLst>
                              <p:par>
                                <p:cTn id="180" presetID="22" presetClass="emph" presetSubtype="0" fill="hold" nodeType="afterEffect">
                                  <p:stCondLst>
                                    <p:cond delay="0"/>
                                  </p:stCondLst>
                                  <p:childTnLst>
                                    <p:animClr clrSpc="hsl" dir="cw">
                                      <p:cBhvr override="childStyle">
                                        <p:cTn id="181" dur="500" fill="hold"/>
                                        <p:tgtEl>
                                          <p:spTgt spid="119"/>
                                        </p:tgtEl>
                                        <p:attrNameLst>
                                          <p:attrName>style.color</p:attrName>
                                        </p:attrNameLst>
                                      </p:cBhvr>
                                      <p:by>
                                        <p:hsl h="-7200000" s="0" l="0"/>
                                      </p:by>
                                    </p:animClr>
                                    <p:animClr clrSpc="hsl" dir="cw">
                                      <p:cBhvr>
                                        <p:cTn id="182" dur="500" fill="hold"/>
                                        <p:tgtEl>
                                          <p:spTgt spid="119"/>
                                        </p:tgtEl>
                                        <p:attrNameLst>
                                          <p:attrName>fillcolor</p:attrName>
                                        </p:attrNameLst>
                                      </p:cBhvr>
                                      <p:by>
                                        <p:hsl h="-7200000" s="0" l="0"/>
                                      </p:by>
                                    </p:animClr>
                                    <p:animClr clrSpc="hsl" dir="cw">
                                      <p:cBhvr>
                                        <p:cTn id="183" dur="500" fill="hold"/>
                                        <p:tgtEl>
                                          <p:spTgt spid="119"/>
                                        </p:tgtEl>
                                        <p:attrNameLst>
                                          <p:attrName>stroke.color</p:attrName>
                                        </p:attrNameLst>
                                      </p:cBhvr>
                                      <p:by>
                                        <p:hsl h="-7200000" s="0" l="0"/>
                                      </p:by>
                                    </p:animClr>
                                    <p:set>
                                      <p:cBhvr>
                                        <p:cTn id="184" dur="500" fill="hold"/>
                                        <p:tgtEl>
                                          <p:spTgt spid="119"/>
                                        </p:tgtEl>
                                        <p:attrNameLst>
                                          <p:attrName>fill.type</p:attrName>
                                        </p:attrNameLst>
                                      </p:cBhvr>
                                      <p:to>
                                        <p:strVal val="solid"/>
                                      </p:to>
                                    </p:set>
                                  </p:childTnLst>
                                </p:cTn>
                              </p:par>
                            </p:childTnLst>
                          </p:cTn>
                        </p:par>
                      </p:childTnLst>
                    </p:cTn>
                  </p:par>
                  <p:par>
                    <p:cTn id="185" fill="hold">
                      <p:stCondLst>
                        <p:cond delay="indefinite"/>
                      </p:stCondLst>
                      <p:childTnLst>
                        <p:par>
                          <p:cTn id="186" fill="hold">
                            <p:stCondLst>
                              <p:cond delay="0"/>
                            </p:stCondLst>
                            <p:childTnLst>
                              <p:par>
                                <p:cTn id="187" presetID="2" presetClass="entr" presetSubtype="8" fill="hold" grpId="0" nodeType="clickEffect">
                                  <p:stCondLst>
                                    <p:cond delay="0"/>
                                  </p:stCondLst>
                                  <p:childTnLst>
                                    <p:set>
                                      <p:cBhvr>
                                        <p:cTn id="188" dur="1" fill="hold">
                                          <p:stCondLst>
                                            <p:cond delay="0"/>
                                          </p:stCondLst>
                                        </p:cTn>
                                        <p:tgtEl>
                                          <p:spTgt spid="114"/>
                                        </p:tgtEl>
                                        <p:attrNameLst>
                                          <p:attrName>style.visibility</p:attrName>
                                        </p:attrNameLst>
                                      </p:cBhvr>
                                      <p:to>
                                        <p:strVal val="visible"/>
                                      </p:to>
                                    </p:set>
                                    <p:anim calcmode="lin" valueType="num">
                                      <p:cBhvr additive="base">
                                        <p:cTn id="189" dur="1000" fill="hold"/>
                                        <p:tgtEl>
                                          <p:spTgt spid="114"/>
                                        </p:tgtEl>
                                        <p:attrNameLst>
                                          <p:attrName>ppt_x</p:attrName>
                                        </p:attrNameLst>
                                      </p:cBhvr>
                                      <p:tavLst>
                                        <p:tav tm="0">
                                          <p:val>
                                            <p:strVal val="0-#ppt_w/2"/>
                                          </p:val>
                                        </p:tav>
                                        <p:tav tm="100000">
                                          <p:val>
                                            <p:strVal val="#ppt_x"/>
                                          </p:val>
                                        </p:tav>
                                      </p:tavLst>
                                    </p:anim>
                                    <p:anim calcmode="lin" valueType="num">
                                      <p:cBhvr additive="base">
                                        <p:cTn id="190" dur="1000" fill="hold"/>
                                        <p:tgtEl>
                                          <p:spTgt spid="114"/>
                                        </p:tgtEl>
                                        <p:attrNameLst>
                                          <p:attrName>ppt_y</p:attrName>
                                        </p:attrNameLst>
                                      </p:cBhvr>
                                      <p:tavLst>
                                        <p:tav tm="0">
                                          <p:val>
                                            <p:strVal val="#ppt_y"/>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8" presetClass="entr" presetSubtype="16" fill="hold" nodeType="clickEffect">
                                  <p:stCondLst>
                                    <p:cond delay="0"/>
                                  </p:stCondLst>
                                  <p:childTnLst>
                                    <p:set>
                                      <p:cBhvr>
                                        <p:cTn id="194" dur="1" fill="hold">
                                          <p:stCondLst>
                                            <p:cond delay="0"/>
                                          </p:stCondLst>
                                        </p:cTn>
                                        <p:tgtEl>
                                          <p:spTgt spid="60"/>
                                        </p:tgtEl>
                                        <p:attrNameLst>
                                          <p:attrName>style.visibility</p:attrName>
                                        </p:attrNameLst>
                                      </p:cBhvr>
                                      <p:to>
                                        <p:strVal val="visible"/>
                                      </p:to>
                                    </p:set>
                                    <p:animEffect transition="in" filter="diamond(in)">
                                      <p:cBhvr>
                                        <p:cTn id="195" dur="2000"/>
                                        <p:tgtEl>
                                          <p:spTgt spid="60"/>
                                        </p:tgtEl>
                                      </p:cBhvr>
                                    </p:animEffect>
                                  </p:childTnLst>
                                </p:cTn>
                              </p:par>
                              <p:par>
                                <p:cTn id="196" presetID="8" presetClass="entr" presetSubtype="16" fill="hold" nodeType="withEffect">
                                  <p:stCondLst>
                                    <p:cond delay="0"/>
                                  </p:stCondLst>
                                  <p:childTnLst>
                                    <p:set>
                                      <p:cBhvr>
                                        <p:cTn id="197" dur="1" fill="hold">
                                          <p:stCondLst>
                                            <p:cond delay="0"/>
                                          </p:stCondLst>
                                        </p:cTn>
                                        <p:tgtEl>
                                          <p:spTgt spid="56"/>
                                        </p:tgtEl>
                                        <p:attrNameLst>
                                          <p:attrName>style.visibility</p:attrName>
                                        </p:attrNameLst>
                                      </p:cBhvr>
                                      <p:to>
                                        <p:strVal val="visible"/>
                                      </p:to>
                                    </p:set>
                                    <p:animEffect transition="in" filter="diamond(in)">
                                      <p:cBhvr>
                                        <p:cTn id="198" dur="2000"/>
                                        <p:tgtEl>
                                          <p:spTgt spid="56"/>
                                        </p:tgtEl>
                                      </p:cBhvr>
                                    </p:animEffect>
                                  </p:childTnLst>
                                </p:cTn>
                              </p:par>
                            </p:childTnLst>
                          </p:cTn>
                        </p:par>
                      </p:childTnLst>
                    </p:cTn>
                  </p:par>
                  <p:par>
                    <p:cTn id="199" fill="hold">
                      <p:stCondLst>
                        <p:cond delay="indefinite"/>
                      </p:stCondLst>
                      <p:childTnLst>
                        <p:par>
                          <p:cTn id="200" fill="hold">
                            <p:stCondLst>
                              <p:cond delay="0"/>
                            </p:stCondLst>
                            <p:childTnLst>
                              <p:par>
                                <p:cTn id="201" presetID="47" presetClass="entr" presetSubtype="0" fill="hold" grpId="0" nodeType="clickEffect">
                                  <p:stCondLst>
                                    <p:cond delay="0"/>
                                  </p:stCondLst>
                                  <p:childTnLst>
                                    <p:set>
                                      <p:cBhvr>
                                        <p:cTn id="202" dur="1" fill="hold">
                                          <p:stCondLst>
                                            <p:cond delay="0"/>
                                          </p:stCondLst>
                                        </p:cTn>
                                        <p:tgtEl>
                                          <p:spTgt spid="70"/>
                                        </p:tgtEl>
                                        <p:attrNameLst>
                                          <p:attrName>style.visibility</p:attrName>
                                        </p:attrNameLst>
                                      </p:cBhvr>
                                      <p:to>
                                        <p:strVal val="visible"/>
                                      </p:to>
                                    </p:set>
                                    <p:animEffect transition="in" filter="fade">
                                      <p:cBhvr>
                                        <p:cTn id="203" dur="1000"/>
                                        <p:tgtEl>
                                          <p:spTgt spid="70"/>
                                        </p:tgtEl>
                                      </p:cBhvr>
                                    </p:animEffect>
                                    <p:anim calcmode="lin" valueType="num">
                                      <p:cBhvr>
                                        <p:cTn id="204" dur="1000" fill="hold"/>
                                        <p:tgtEl>
                                          <p:spTgt spid="70"/>
                                        </p:tgtEl>
                                        <p:attrNameLst>
                                          <p:attrName>ppt_x</p:attrName>
                                        </p:attrNameLst>
                                      </p:cBhvr>
                                      <p:tavLst>
                                        <p:tav tm="0">
                                          <p:val>
                                            <p:strVal val="#ppt_x"/>
                                          </p:val>
                                        </p:tav>
                                        <p:tav tm="100000">
                                          <p:val>
                                            <p:strVal val="#ppt_x"/>
                                          </p:val>
                                        </p:tav>
                                      </p:tavLst>
                                    </p:anim>
                                    <p:anim calcmode="lin" valueType="num">
                                      <p:cBhvr>
                                        <p:cTn id="20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bldLvl="0" animBg="1"/>
      <p:bldP spid="113" grpId="0" bldLvl="0" animBg="1"/>
      <p:bldP spid="114" grpId="0" bldLvl="0" animBg="1"/>
      <p:bldP spid="115" grpId="0" bldLvl="0" animBg="1"/>
      <p:bldP spid="117" grpId="0" bldLvl="0" animBg="1"/>
      <p:bldP spid="121" grpId="0" bldLvl="0" animBg="1"/>
      <p:bldP spid="72" grpId="0"/>
      <p:bldP spid="82" grpId="0"/>
      <p:bldP spid="1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071546"/>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071546"/>
            <a:ext cx="1571636"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安全通道</a:t>
            </a:r>
          </a:p>
        </p:txBody>
      </p:sp>
      <p:sp>
        <p:nvSpPr>
          <p:cNvPr id="113" name="燕尾形 112"/>
          <p:cNvSpPr/>
          <p:nvPr/>
        </p:nvSpPr>
        <p:spPr>
          <a:xfrm>
            <a:off x="2738438" y="2143125"/>
            <a:ext cx="64293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7</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、两侧必须设置双立杆，并搭设</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横向斜撑</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6" name="燕尾形 105"/>
          <p:cNvSpPr/>
          <p:nvPr/>
        </p:nvSpPr>
        <p:spPr>
          <a:xfrm>
            <a:off x="2952750" y="2643188"/>
            <a:ext cx="64293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8</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、正面必须挂设警示横幅、条幅</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8" name="燕尾形 107"/>
          <p:cNvSpPr/>
          <p:nvPr/>
        </p:nvSpPr>
        <p:spPr>
          <a:xfrm>
            <a:off x="2524125" y="1643063"/>
            <a:ext cx="64293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6</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、正面主架必须架设剪刀撑及斜拉撑</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8" name="燕尾形 117"/>
          <p:cNvSpPr/>
          <p:nvPr/>
        </p:nvSpPr>
        <p:spPr>
          <a:xfrm>
            <a:off x="3167063" y="3143250"/>
            <a:ext cx="64293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9</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、防护顶层满铺钢笆，绑扎牢固</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3" name="燕尾形 122"/>
          <p:cNvSpPr/>
          <p:nvPr/>
        </p:nvSpPr>
        <p:spPr>
          <a:xfrm>
            <a:off x="3381375" y="3643313"/>
            <a:ext cx="64293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10</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、底层铺设</a:t>
            </a: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2mm</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高强度竹夹板，无间隙</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49" name="直接连接符 48"/>
          <p:cNvCxnSpPr/>
          <p:nvPr/>
        </p:nvCxnSpPr>
        <p:spPr>
          <a:xfrm rot="5400000">
            <a:off x="7058025" y="5464175"/>
            <a:ext cx="24828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5400000">
            <a:off x="6631781" y="5463381"/>
            <a:ext cx="2482850"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5400000">
            <a:off x="6205538" y="5464175"/>
            <a:ext cx="24828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5400000">
            <a:off x="5681663" y="5135563"/>
            <a:ext cx="182562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5400000">
            <a:off x="5779294" y="5463381"/>
            <a:ext cx="2482850"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5400000">
            <a:off x="5255419" y="5134769"/>
            <a:ext cx="1825625"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rot="5400000">
            <a:off x="4829969" y="5134769"/>
            <a:ext cx="1825625"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rot="5400000">
            <a:off x="4075113" y="5464175"/>
            <a:ext cx="24828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rot="5400000">
            <a:off x="3222625" y="5464175"/>
            <a:ext cx="24828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rot="5400000">
            <a:off x="3649663" y="5464175"/>
            <a:ext cx="24828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rot="5400000">
            <a:off x="2857500" y="5464175"/>
            <a:ext cx="24828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3976688" y="6632575"/>
            <a:ext cx="4445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3976688" y="5975350"/>
            <a:ext cx="4445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3976688" y="5245100"/>
            <a:ext cx="4445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3976688" y="4660900"/>
            <a:ext cx="4445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3976688" y="4368800"/>
            <a:ext cx="4445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V="1">
            <a:off x="4038600" y="4295775"/>
            <a:ext cx="3103563" cy="241141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5256213" y="4295775"/>
            <a:ext cx="3103563" cy="241141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rot="5400000">
            <a:off x="4816475" y="6267450"/>
            <a:ext cx="877888"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rot="5400000">
            <a:off x="6642894" y="6268244"/>
            <a:ext cx="87788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5194300" y="5902325"/>
            <a:ext cx="1947863"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组合 169"/>
          <p:cNvGrpSpPr/>
          <p:nvPr/>
        </p:nvGrpSpPr>
        <p:grpSpPr>
          <a:xfrm>
            <a:off x="5316538" y="4660900"/>
            <a:ext cx="1704975" cy="1241425"/>
            <a:chOff x="3792452" y="4660885"/>
            <a:chExt cx="1704612" cy="1242117"/>
          </a:xfrm>
        </p:grpSpPr>
        <p:cxnSp>
          <p:nvCxnSpPr>
            <p:cNvPr id="102" name="直接连接符 101"/>
            <p:cNvCxnSpPr/>
            <p:nvPr/>
          </p:nvCxnSpPr>
          <p:spPr>
            <a:xfrm rot="5400000" flipH="1" flipV="1">
              <a:off x="4449853" y="4855791"/>
              <a:ext cx="1242117" cy="85230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rot="16200000" flipV="1">
              <a:off x="3597547" y="4855791"/>
              <a:ext cx="1242117" cy="8523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8179" name="Picture 51" descr="C:\Documents and Settings\Administrator\桌面\000000000000003.jpg"/>
          <p:cNvPicPr>
            <a:picLocks noChangeAspect="1"/>
          </p:cNvPicPr>
          <p:nvPr/>
        </p:nvPicPr>
        <p:blipFill>
          <a:blip r:embed="rId2"/>
          <a:stretch>
            <a:fillRect/>
          </a:stretch>
        </p:blipFill>
        <p:spPr>
          <a:xfrm>
            <a:off x="2881313" y="4214813"/>
            <a:ext cx="1050925" cy="1254125"/>
          </a:xfrm>
          <a:prstGeom prst="rect">
            <a:avLst/>
          </a:prstGeom>
          <a:noFill/>
          <a:ln w="9525">
            <a:noFill/>
          </a:ln>
        </p:spPr>
      </p:pic>
      <p:pic>
        <p:nvPicPr>
          <p:cNvPr id="48181" name="Picture 53" descr="C:\Documents and Settings\Administrator\桌面\刚把片d.jpg"/>
          <p:cNvPicPr>
            <a:picLocks noChangeAspect="1"/>
          </p:cNvPicPr>
          <p:nvPr/>
        </p:nvPicPr>
        <p:blipFill>
          <a:blip r:embed="rId3"/>
          <a:stretch>
            <a:fillRect/>
          </a:stretch>
        </p:blipFill>
        <p:spPr>
          <a:xfrm>
            <a:off x="8785225" y="4222750"/>
            <a:ext cx="1246188" cy="1204913"/>
          </a:xfrm>
          <a:prstGeom prst="rect">
            <a:avLst/>
          </a:prstGeom>
          <a:noFill/>
          <a:ln w="9525">
            <a:noFill/>
          </a:ln>
        </p:spPr>
      </p:pic>
      <p:cxnSp>
        <p:nvCxnSpPr>
          <p:cNvPr id="127" name="直接箭头连接符 126"/>
          <p:cNvCxnSpPr>
            <a:stCxn id="48181" idx="1"/>
          </p:cNvCxnSpPr>
          <p:nvPr/>
        </p:nvCxnSpPr>
        <p:spPr>
          <a:xfrm rot="10800000" flipV="1">
            <a:off x="6453188" y="4824413"/>
            <a:ext cx="2332038" cy="1033463"/>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 name="组合 138"/>
          <p:cNvGrpSpPr/>
          <p:nvPr/>
        </p:nvGrpSpPr>
        <p:grpSpPr>
          <a:xfrm>
            <a:off x="6818313" y="5557838"/>
            <a:ext cx="3206750" cy="1157287"/>
            <a:chOff x="5357818" y="5786454"/>
            <a:chExt cx="3143272" cy="928694"/>
          </a:xfrm>
        </p:grpSpPr>
        <p:pic>
          <p:nvPicPr>
            <p:cNvPr id="41002" name="Picture 54" descr="C:\Documents and Settings\Administrator\桌面\跳板000.jpg"/>
            <p:cNvPicPr>
              <a:picLocks noChangeAspect="1"/>
            </p:cNvPicPr>
            <p:nvPr/>
          </p:nvPicPr>
          <p:blipFill>
            <a:blip r:embed="rId4"/>
            <a:stretch>
              <a:fillRect/>
            </a:stretch>
          </p:blipFill>
          <p:spPr>
            <a:xfrm>
              <a:off x="7286644" y="5786454"/>
              <a:ext cx="1214446" cy="928694"/>
            </a:xfrm>
            <a:prstGeom prst="rect">
              <a:avLst/>
            </a:prstGeom>
            <a:noFill/>
            <a:ln w="9525">
              <a:noFill/>
            </a:ln>
          </p:spPr>
        </p:pic>
        <p:cxnSp>
          <p:nvCxnSpPr>
            <p:cNvPr id="129" name="直接箭头连接符 128"/>
            <p:cNvCxnSpPr/>
            <p:nvPr/>
          </p:nvCxnSpPr>
          <p:spPr>
            <a:xfrm rot="10800000">
              <a:off x="5357818" y="6143154"/>
              <a:ext cx="1929533" cy="429314"/>
            </a:xfrm>
            <a:prstGeom prst="straightConnector1">
              <a:avLst/>
            </a:prstGeom>
            <a:ln w="25400">
              <a:solidFill>
                <a:srgbClr val="713111"/>
              </a:solidFill>
              <a:tailEnd type="arrow"/>
            </a:ln>
          </p:spPr>
          <p:style>
            <a:lnRef idx="1">
              <a:schemeClr val="accent1"/>
            </a:lnRef>
            <a:fillRef idx="0">
              <a:schemeClr val="accent1"/>
            </a:fillRef>
            <a:effectRef idx="0">
              <a:schemeClr val="accent1"/>
            </a:effectRef>
            <a:fontRef idx="minor">
              <a:schemeClr val="tx1"/>
            </a:fontRef>
          </p:style>
        </p:cxnSp>
      </p:grpSp>
      <p:pic>
        <p:nvPicPr>
          <p:cNvPr id="48180" name="Picture 52" descr="C:\Documents and Settings\Administrator\桌面\444444444444444.jpg"/>
          <p:cNvPicPr>
            <a:picLocks noChangeAspect="1"/>
          </p:cNvPicPr>
          <p:nvPr/>
        </p:nvPicPr>
        <p:blipFill>
          <a:blip r:embed="rId5"/>
          <a:stretch>
            <a:fillRect/>
          </a:stretch>
        </p:blipFill>
        <p:spPr>
          <a:xfrm>
            <a:off x="2881313" y="5500688"/>
            <a:ext cx="1071562" cy="1214437"/>
          </a:xfrm>
          <a:prstGeom prst="rect">
            <a:avLst/>
          </a:prstGeom>
          <a:noFill/>
          <a:ln w="9525">
            <a:noFill/>
          </a:ln>
        </p:spPr>
      </p:pic>
      <p:pic>
        <p:nvPicPr>
          <p:cNvPr id="16398" name="图片 7"/>
          <p:cNvPicPr>
            <a:picLocks noChangeAspect="1"/>
          </p:cNvPicPr>
          <p:nvPr/>
        </p:nvPicPr>
        <p:blipFill>
          <a:blip r:embed="rId6"/>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1000" fill="hold"/>
                                        <p:tgtEl>
                                          <p:spTgt spid="108"/>
                                        </p:tgtEl>
                                        <p:attrNameLst>
                                          <p:attrName>ppt_x</p:attrName>
                                        </p:attrNameLst>
                                      </p:cBhvr>
                                      <p:tavLst>
                                        <p:tav tm="0">
                                          <p:val>
                                            <p:strVal val="0-#ppt_w/2"/>
                                          </p:val>
                                        </p:tav>
                                        <p:tav tm="100000">
                                          <p:val>
                                            <p:strVal val="#ppt_x"/>
                                          </p:val>
                                        </p:tav>
                                      </p:tavLst>
                                    </p:anim>
                                    <p:anim calcmode="lin" valueType="num">
                                      <p:cBhvr additive="base">
                                        <p:cTn id="8" dur="1000" fill="hold"/>
                                        <p:tgtEl>
                                          <p:spTgt spid="10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diamond(in)">
                                      <p:cBhvr>
                                        <p:cTn id="13" dur="2000"/>
                                        <p:tgtEl>
                                          <p:spTgt spid="93"/>
                                        </p:tgtEl>
                                      </p:cBhvr>
                                    </p:animEffect>
                                  </p:childTnLst>
                                </p:cTn>
                              </p:par>
                              <p:par>
                                <p:cTn id="14" presetID="8" presetClass="entr" presetSubtype="16" fill="hold" nodeType="with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diamond(in)">
                                      <p:cBhvr>
                                        <p:cTn id="16" dur="2000"/>
                                        <p:tgtEl>
                                          <p:spTgt spid="88"/>
                                        </p:tgtEl>
                                      </p:cBhvr>
                                    </p:animEffect>
                                  </p:childTnLst>
                                </p:cTn>
                              </p:par>
                            </p:childTnLst>
                          </p:cTn>
                        </p:par>
                        <p:par>
                          <p:cTn id="17" fill="hold">
                            <p:stCondLst>
                              <p:cond delay="2000"/>
                            </p:stCondLst>
                            <p:childTnLst>
                              <p:par>
                                <p:cTn id="18" presetID="8" presetClass="entr" presetSubtype="3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amond(out)">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additive="base">
                                        <p:cTn id="25" dur="1000" fill="hold"/>
                                        <p:tgtEl>
                                          <p:spTgt spid="113"/>
                                        </p:tgtEl>
                                        <p:attrNameLst>
                                          <p:attrName>ppt_x</p:attrName>
                                        </p:attrNameLst>
                                      </p:cBhvr>
                                      <p:tavLst>
                                        <p:tav tm="0">
                                          <p:val>
                                            <p:strVal val="0-#ppt_w/2"/>
                                          </p:val>
                                        </p:tav>
                                        <p:tav tm="100000">
                                          <p:val>
                                            <p:strVal val="#ppt_x"/>
                                          </p:val>
                                        </p:tav>
                                      </p:tavLst>
                                    </p:anim>
                                    <p:anim calcmode="lin" valueType="num">
                                      <p:cBhvr additive="base">
                                        <p:cTn id="26" dur="10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wipe(down)">
                                      <p:cBhvr>
                                        <p:cTn id="31" dur="500"/>
                                        <p:tgtEl>
                                          <p:spTgt spid="100"/>
                                        </p:tgtEl>
                                      </p:cBhvr>
                                    </p:animEffect>
                                  </p:childTnLst>
                                </p:cTn>
                              </p:par>
                              <p:par>
                                <p:cTn id="32" presetID="22" presetClass="entr" presetSubtype="4" fill="hold" nodeType="with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wipe(down)">
                                      <p:cBhvr>
                                        <p:cTn id="34" dur="500"/>
                                        <p:tgtEl>
                                          <p:spTgt spid="95"/>
                                        </p:tgtEl>
                                      </p:cBhvr>
                                    </p:animEffect>
                                  </p:childTnLst>
                                </p:cTn>
                              </p:par>
                              <p:par>
                                <p:cTn id="35" presetID="22" presetClass="entr" presetSubtype="4" fill="hold" nodeType="with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wipe(down)">
                                      <p:cBhvr>
                                        <p:cTn id="37" dur="500"/>
                                        <p:tgtEl>
                                          <p:spTgt spid="98"/>
                                        </p:tgtEl>
                                      </p:cBhvr>
                                    </p:animEffect>
                                  </p:childTnLst>
                                </p:cTn>
                              </p:par>
                            </p:childTnLst>
                          </p:cTn>
                        </p:par>
                        <p:par>
                          <p:cTn id="38" fill="hold">
                            <p:stCondLst>
                              <p:cond delay="500"/>
                            </p:stCondLst>
                            <p:childTnLst>
                              <p:par>
                                <p:cTn id="39" presetID="5" presetClass="entr" presetSubtype="10" fill="hold" nodeType="afterEffect">
                                  <p:stCondLst>
                                    <p:cond delay="0"/>
                                  </p:stCondLst>
                                  <p:childTnLst>
                                    <p:set>
                                      <p:cBhvr>
                                        <p:cTn id="40" dur="1" fill="hold">
                                          <p:stCondLst>
                                            <p:cond delay="0"/>
                                          </p:stCondLst>
                                        </p:cTn>
                                        <p:tgtEl>
                                          <p:spTgt spid="48179"/>
                                        </p:tgtEl>
                                        <p:attrNameLst>
                                          <p:attrName>style.visibility</p:attrName>
                                        </p:attrNameLst>
                                      </p:cBhvr>
                                      <p:to>
                                        <p:strVal val="visible"/>
                                      </p:to>
                                    </p:set>
                                    <p:animEffect transition="in" filter="checkerboard(across)">
                                      <p:cBhvr>
                                        <p:cTn id="41" dur="1000"/>
                                        <p:tgtEl>
                                          <p:spTgt spid="4817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2000"/>
                                        <p:tgtEl>
                                          <p:spTgt spid="48179"/>
                                        </p:tgtEl>
                                      </p:cBhvr>
                                    </p:animEffect>
                                    <p:set>
                                      <p:cBhvr>
                                        <p:cTn id="46" dur="1" fill="hold">
                                          <p:stCondLst>
                                            <p:cond delay="1999"/>
                                          </p:stCondLst>
                                        </p:cTn>
                                        <p:tgtEl>
                                          <p:spTgt spid="4817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06"/>
                                        </p:tgtEl>
                                        <p:attrNameLst>
                                          <p:attrName>style.visibility</p:attrName>
                                        </p:attrNameLst>
                                      </p:cBhvr>
                                      <p:to>
                                        <p:strVal val="visible"/>
                                      </p:to>
                                    </p:set>
                                    <p:anim calcmode="lin" valueType="num">
                                      <p:cBhvr additive="base">
                                        <p:cTn id="51" dur="1000" fill="hold"/>
                                        <p:tgtEl>
                                          <p:spTgt spid="106"/>
                                        </p:tgtEl>
                                        <p:attrNameLst>
                                          <p:attrName>ppt_x</p:attrName>
                                        </p:attrNameLst>
                                      </p:cBhvr>
                                      <p:tavLst>
                                        <p:tav tm="0">
                                          <p:val>
                                            <p:strVal val="0-#ppt_w/2"/>
                                          </p:val>
                                        </p:tav>
                                        <p:tav tm="100000">
                                          <p:val>
                                            <p:strVal val="#ppt_x"/>
                                          </p:val>
                                        </p:tav>
                                      </p:tavLst>
                                    </p:anim>
                                    <p:anim calcmode="lin" valueType="num">
                                      <p:cBhvr additive="base">
                                        <p:cTn id="52" dur="1000" fill="hold"/>
                                        <p:tgtEl>
                                          <p:spTgt spid="106"/>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48180"/>
                                        </p:tgtEl>
                                        <p:attrNameLst>
                                          <p:attrName>style.visibility</p:attrName>
                                        </p:attrNameLst>
                                      </p:cBhvr>
                                      <p:to>
                                        <p:strVal val="visible"/>
                                      </p:to>
                                    </p:set>
                                    <p:animEffect transition="in" filter="dissolve">
                                      <p:cBhvr>
                                        <p:cTn id="57" dur="500"/>
                                        <p:tgtEl>
                                          <p:spTgt spid="4818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2000"/>
                                        <p:tgtEl>
                                          <p:spTgt spid="48180"/>
                                        </p:tgtEl>
                                      </p:cBhvr>
                                    </p:animEffect>
                                    <p:set>
                                      <p:cBhvr>
                                        <p:cTn id="62" dur="1" fill="hold">
                                          <p:stCondLst>
                                            <p:cond delay="1999"/>
                                          </p:stCondLst>
                                        </p:cTn>
                                        <p:tgtEl>
                                          <p:spTgt spid="4818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8"/>
                                        </p:tgtEl>
                                        <p:attrNameLst>
                                          <p:attrName>style.visibility</p:attrName>
                                        </p:attrNameLst>
                                      </p:cBhvr>
                                      <p:to>
                                        <p:strVal val="visible"/>
                                      </p:to>
                                    </p:set>
                                    <p:anim calcmode="lin" valueType="num">
                                      <p:cBhvr additive="base">
                                        <p:cTn id="67" dur="1000" fill="hold"/>
                                        <p:tgtEl>
                                          <p:spTgt spid="118"/>
                                        </p:tgtEl>
                                        <p:attrNameLst>
                                          <p:attrName>ppt_x</p:attrName>
                                        </p:attrNameLst>
                                      </p:cBhvr>
                                      <p:tavLst>
                                        <p:tav tm="0">
                                          <p:val>
                                            <p:strVal val="0-#ppt_w/2"/>
                                          </p:val>
                                        </p:tav>
                                        <p:tav tm="100000">
                                          <p:val>
                                            <p:strVal val="#ppt_x"/>
                                          </p:val>
                                        </p:tav>
                                      </p:tavLst>
                                    </p:anim>
                                    <p:anim calcmode="lin" valueType="num">
                                      <p:cBhvr additive="base">
                                        <p:cTn id="68" dur="100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2" presetClass="entr" presetSubtype="0" fill="hold" nodeType="clickEffect">
                                  <p:stCondLst>
                                    <p:cond delay="0"/>
                                  </p:stCondLst>
                                  <p:childTnLst>
                                    <p:set>
                                      <p:cBhvr>
                                        <p:cTn id="72" dur="1" fill="hold">
                                          <p:stCondLst>
                                            <p:cond delay="0"/>
                                          </p:stCondLst>
                                        </p:cTn>
                                        <p:tgtEl>
                                          <p:spTgt spid="48181"/>
                                        </p:tgtEl>
                                        <p:attrNameLst>
                                          <p:attrName>style.visibility</p:attrName>
                                        </p:attrNameLst>
                                      </p:cBhvr>
                                      <p:to>
                                        <p:strVal val="visible"/>
                                      </p:to>
                                    </p:set>
                                    <p:animScale>
                                      <p:cBhvr>
                                        <p:cTn id="73" dur="1000" decel="50000" fill="hold">
                                          <p:stCondLst>
                                            <p:cond delay="0"/>
                                          </p:stCondLst>
                                        </p:cTn>
                                        <p:tgtEl>
                                          <p:spTgt spid="481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48181"/>
                                        </p:tgtEl>
                                        <p:attrNameLst>
                                          <p:attrName>ppt_x</p:attrName>
                                          <p:attrName>ppt_y</p:attrName>
                                        </p:attrNameLst>
                                      </p:cBhvr>
                                    </p:animMotion>
                                    <p:animEffect transition="in" filter="fade">
                                      <p:cBhvr>
                                        <p:cTn id="75" dur="1000"/>
                                        <p:tgtEl>
                                          <p:spTgt spid="48181"/>
                                        </p:tgtEl>
                                      </p:cBhvr>
                                    </p:animEffect>
                                  </p:childTnLst>
                                </p:cTn>
                              </p:par>
                              <p:par>
                                <p:cTn id="76" presetID="52" presetClass="entr" presetSubtype="0" fill="hold" nodeType="withEffect">
                                  <p:stCondLst>
                                    <p:cond delay="0"/>
                                  </p:stCondLst>
                                  <p:childTnLst>
                                    <p:set>
                                      <p:cBhvr>
                                        <p:cTn id="77" dur="1" fill="hold">
                                          <p:stCondLst>
                                            <p:cond delay="0"/>
                                          </p:stCondLst>
                                        </p:cTn>
                                        <p:tgtEl>
                                          <p:spTgt spid="127"/>
                                        </p:tgtEl>
                                        <p:attrNameLst>
                                          <p:attrName>style.visibility</p:attrName>
                                        </p:attrNameLst>
                                      </p:cBhvr>
                                      <p:to>
                                        <p:strVal val="visible"/>
                                      </p:to>
                                    </p:set>
                                    <p:animScale>
                                      <p:cBhvr>
                                        <p:cTn id="78" dur="1000" decel="50000" fill="hold">
                                          <p:stCondLst>
                                            <p:cond delay="0"/>
                                          </p:stCondLst>
                                        </p:cTn>
                                        <p:tgtEl>
                                          <p:spTgt spid="1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9" dur="1000" decel="50000" fill="hold">
                                          <p:stCondLst>
                                            <p:cond delay="0"/>
                                          </p:stCondLst>
                                        </p:cTn>
                                        <p:tgtEl>
                                          <p:spTgt spid="127"/>
                                        </p:tgtEl>
                                        <p:attrNameLst>
                                          <p:attrName>ppt_x</p:attrName>
                                          <p:attrName>ppt_y</p:attrName>
                                        </p:attrNameLst>
                                      </p:cBhvr>
                                    </p:animMotion>
                                    <p:animEffect transition="in" filter="fade">
                                      <p:cBhvr>
                                        <p:cTn id="80" dur="1000"/>
                                        <p:tgtEl>
                                          <p:spTgt spid="1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2000"/>
                                        <p:tgtEl>
                                          <p:spTgt spid="48181"/>
                                        </p:tgtEl>
                                      </p:cBhvr>
                                    </p:animEffect>
                                    <p:set>
                                      <p:cBhvr>
                                        <p:cTn id="85" dur="1" fill="hold">
                                          <p:stCondLst>
                                            <p:cond delay="1999"/>
                                          </p:stCondLst>
                                        </p:cTn>
                                        <p:tgtEl>
                                          <p:spTgt spid="48181"/>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2000"/>
                                        <p:tgtEl>
                                          <p:spTgt spid="127"/>
                                        </p:tgtEl>
                                      </p:cBhvr>
                                    </p:animEffect>
                                    <p:set>
                                      <p:cBhvr>
                                        <p:cTn id="88" dur="1" fill="hold">
                                          <p:stCondLst>
                                            <p:cond delay="1999"/>
                                          </p:stCondLst>
                                        </p:cTn>
                                        <p:tgtEl>
                                          <p:spTgt spid="12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123"/>
                                        </p:tgtEl>
                                        <p:attrNameLst>
                                          <p:attrName>style.visibility</p:attrName>
                                        </p:attrNameLst>
                                      </p:cBhvr>
                                      <p:to>
                                        <p:strVal val="visible"/>
                                      </p:to>
                                    </p:set>
                                    <p:anim calcmode="lin" valueType="num">
                                      <p:cBhvr additive="base">
                                        <p:cTn id="93" dur="1000" fill="hold"/>
                                        <p:tgtEl>
                                          <p:spTgt spid="123"/>
                                        </p:tgtEl>
                                        <p:attrNameLst>
                                          <p:attrName>ppt_x</p:attrName>
                                        </p:attrNameLst>
                                      </p:cBhvr>
                                      <p:tavLst>
                                        <p:tav tm="0">
                                          <p:val>
                                            <p:strVal val="0-#ppt_w/2"/>
                                          </p:val>
                                        </p:tav>
                                        <p:tav tm="100000">
                                          <p:val>
                                            <p:strVal val="#ppt_x"/>
                                          </p:val>
                                        </p:tav>
                                      </p:tavLst>
                                    </p:anim>
                                    <p:anim calcmode="lin" valueType="num">
                                      <p:cBhvr additive="base">
                                        <p:cTn id="94" dur="10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2" presetClass="entr" presetSubtype="0" fill="hold" nodeType="clickEffect">
                                  <p:stCondLst>
                                    <p:cond delay="0"/>
                                  </p:stCondLst>
                                  <p:childTnLst>
                                    <p:set>
                                      <p:cBhvr>
                                        <p:cTn id="98" dur="1" fill="hold">
                                          <p:stCondLst>
                                            <p:cond delay="0"/>
                                          </p:stCondLst>
                                        </p:cTn>
                                        <p:tgtEl>
                                          <p:spTgt spid="3"/>
                                        </p:tgtEl>
                                        <p:attrNameLst>
                                          <p:attrName>style.visibility</p:attrName>
                                        </p:attrNameLst>
                                      </p:cBhvr>
                                      <p:to>
                                        <p:strVal val="visible"/>
                                      </p:to>
                                    </p:set>
                                    <p:animScale>
                                      <p:cBhvr>
                                        <p:cTn id="99"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0" dur="1000" decel="50000" fill="hold">
                                          <p:stCondLst>
                                            <p:cond delay="0"/>
                                          </p:stCondLst>
                                        </p:cTn>
                                        <p:tgtEl>
                                          <p:spTgt spid="3"/>
                                        </p:tgtEl>
                                        <p:attrNameLst>
                                          <p:attrName>ppt_x</p:attrName>
                                          <p:attrName>ppt_y</p:attrName>
                                        </p:attrNameLst>
                                      </p:cBhvr>
                                    </p:animMotion>
                                    <p:animEffect transition="in" filter="fade">
                                      <p:cBhvr>
                                        <p:cTn id="101" dur="10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2000"/>
                                        <p:tgtEl>
                                          <p:spTgt spid="3"/>
                                        </p:tgtEl>
                                      </p:cBhvr>
                                    </p:animEffect>
                                    <p:set>
                                      <p:cBhvr>
                                        <p:cTn id="106"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bldLvl="0" animBg="1"/>
      <p:bldP spid="106" grpId="0" bldLvl="0" animBg="1"/>
      <p:bldP spid="108" grpId="0" bldLvl="0" animBg="1"/>
      <p:bldP spid="118" grpId="0" bldLvl="0" animBg="1"/>
      <p:bldP spid="123"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071546"/>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5</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071546"/>
            <a:ext cx="1785950"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斜坡式通道</a:t>
            </a:r>
          </a:p>
        </p:txBody>
      </p:sp>
      <p:pic>
        <p:nvPicPr>
          <p:cNvPr id="41993" name="Picture 10" descr="C:\Documents and Settings\Administrator\桌面\人行通道\2007022611494173499.jpg"/>
          <p:cNvPicPr>
            <a:picLocks noChangeAspect="1"/>
          </p:cNvPicPr>
          <p:nvPr/>
        </p:nvPicPr>
        <p:blipFill>
          <a:blip r:embed="rId2"/>
          <a:stretch>
            <a:fillRect/>
          </a:stretch>
        </p:blipFill>
        <p:spPr>
          <a:xfrm>
            <a:off x="4167188" y="4572000"/>
            <a:ext cx="2714625" cy="2036763"/>
          </a:xfrm>
          <a:prstGeom prst="rect">
            <a:avLst/>
          </a:prstGeom>
          <a:noFill/>
          <a:ln w="9525">
            <a:noFill/>
          </a:ln>
        </p:spPr>
      </p:pic>
      <p:sp>
        <p:nvSpPr>
          <p:cNvPr id="7" name="燕尾形 6"/>
          <p:cNvSpPr/>
          <p:nvPr/>
        </p:nvSpPr>
        <p:spPr>
          <a:xfrm>
            <a:off x="2524125" y="1643063"/>
            <a:ext cx="750093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、宽度不得小于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1000mm</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8" name="燕尾形 7"/>
          <p:cNvSpPr/>
          <p:nvPr/>
        </p:nvSpPr>
        <p:spPr>
          <a:xfrm>
            <a:off x="2809875" y="2786063"/>
            <a:ext cx="750093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、满铺木板，坡度不得大于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1:3</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9" name="燕尾形 8"/>
          <p:cNvSpPr/>
          <p:nvPr/>
        </p:nvSpPr>
        <p:spPr>
          <a:xfrm>
            <a:off x="2952750" y="3357563"/>
            <a:ext cx="750093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、间隔</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250 ~ 300mm</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设置</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300 ×200mm</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防滑条</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 name="燕尾形 9"/>
          <p:cNvSpPr/>
          <p:nvPr/>
        </p:nvSpPr>
        <p:spPr>
          <a:xfrm>
            <a:off x="3095625" y="3929063"/>
            <a:ext cx="750093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5</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、转角处设置平台</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燕尾形 10"/>
          <p:cNvSpPr/>
          <p:nvPr/>
        </p:nvSpPr>
        <p:spPr>
          <a:xfrm>
            <a:off x="2667000" y="2214563"/>
            <a:ext cx="7500938"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、两侧搭设防护栏杆、踢脚板</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nvGrpSpPr>
          <p:cNvPr id="2" name="组合 37"/>
          <p:cNvGrpSpPr/>
          <p:nvPr/>
        </p:nvGrpSpPr>
        <p:grpSpPr>
          <a:xfrm>
            <a:off x="4953000" y="6054725"/>
            <a:ext cx="1563688" cy="446088"/>
            <a:chOff x="3428992" y="6053979"/>
            <a:chExt cx="1562904" cy="446855"/>
          </a:xfrm>
        </p:grpSpPr>
        <p:sp>
          <p:nvSpPr>
            <p:cNvPr id="42035" name="Text Box 50"/>
            <p:cNvSpPr txBox="1"/>
            <p:nvPr/>
          </p:nvSpPr>
          <p:spPr>
            <a:xfrm rot="-270079">
              <a:off x="3625059" y="6053979"/>
              <a:ext cx="1366837" cy="276064"/>
            </a:xfrm>
            <a:prstGeom prst="rect">
              <a:avLst/>
            </a:prstGeom>
            <a:noFill/>
            <a:ln w="38100">
              <a:noFill/>
            </a:ln>
          </p:spPr>
          <p:txBody>
            <a:bodyPr>
              <a:spAutoFit/>
            </a:bodyPr>
            <a:lstStyle/>
            <a:p>
              <a:pPr>
                <a:spcBef>
                  <a:spcPct val="50000"/>
                </a:spcBef>
              </a:pPr>
              <a:r>
                <a:rPr lang="en-US" altLang="zh-CN" sz="1200" b="1" dirty="0">
                  <a:solidFill>
                    <a:srgbClr val="FF0000"/>
                  </a:solidFill>
                  <a:latin typeface="微软雅黑" panose="020B0503020204020204" pitchFamily="34" charset="-122"/>
                  <a:ea typeface="微软雅黑" panose="020B0503020204020204" pitchFamily="34" charset="-122"/>
                </a:rPr>
                <a:t>≥ 1000mm</a:t>
              </a:r>
            </a:p>
          </p:txBody>
        </p:sp>
        <p:sp>
          <p:nvSpPr>
            <p:cNvPr id="42036" name="Line 34"/>
            <p:cNvSpPr/>
            <p:nvPr/>
          </p:nvSpPr>
          <p:spPr>
            <a:xfrm>
              <a:off x="3428992" y="6292871"/>
              <a:ext cx="0" cy="207963"/>
            </a:xfrm>
            <a:prstGeom prst="line">
              <a:avLst/>
            </a:prstGeom>
            <a:ln w="12700" cap="flat" cmpd="sng">
              <a:solidFill>
                <a:srgbClr val="FF0000"/>
              </a:solidFill>
              <a:prstDash val="solid"/>
              <a:headEnd type="none" w="med" len="med"/>
              <a:tailEnd type="none" w="med" len="med"/>
            </a:ln>
          </p:spPr>
        </p:sp>
        <p:sp>
          <p:nvSpPr>
            <p:cNvPr id="42037" name="Line 34"/>
            <p:cNvSpPr/>
            <p:nvPr/>
          </p:nvSpPr>
          <p:spPr>
            <a:xfrm>
              <a:off x="4857752" y="6149996"/>
              <a:ext cx="0" cy="207962"/>
            </a:xfrm>
            <a:prstGeom prst="line">
              <a:avLst/>
            </a:prstGeom>
            <a:ln w="12700" cap="flat" cmpd="sng">
              <a:solidFill>
                <a:srgbClr val="FF0000"/>
              </a:solidFill>
              <a:prstDash val="solid"/>
              <a:headEnd type="none" w="med" len="med"/>
              <a:tailEnd type="none" w="med" len="med"/>
            </a:ln>
          </p:spPr>
        </p:sp>
        <p:cxnSp>
          <p:nvCxnSpPr>
            <p:cNvPr id="22" name="直接箭头连接符 21"/>
            <p:cNvCxnSpPr/>
            <p:nvPr/>
          </p:nvCxnSpPr>
          <p:spPr>
            <a:xfrm flipV="1">
              <a:off x="3428992" y="6286153"/>
              <a:ext cx="1428034" cy="14312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 name="组合 36"/>
          <p:cNvGrpSpPr/>
          <p:nvPr/>
        </p:nvGrpSpPr>
        <p:grpSpPr>
          <a:xfrm>
            <a:off x="4953000" y="4714875"/>
            <a:ext cx="1571625" cy="1858963"/>
            <a:chOff x="3428992" y="4714884"/>
            <a:chExt cx="1571636" cy="1858976"/>
          </a:xfrm>
        </p:grpSpPr>
        <p:cxnSp>
          <p:nvCxnSpPr>
            <p:cNvPr id="28" name="直接连接符 27"/>
            <p:cNvCxnSpPr/>
            <p:nvPr/>
          </p:nvCxnSpPr>
          <p:spPr>
            <a:xfrm rot="5400000">
              <a:off x="2571736" y="5572140"/>
              <a:ext cx="1857388" cy="142876"/>
            </a:xfrm>
            <a:prstGeom prst="line">
              <a:avLst/>
            </a:prstGeom>
            <a:ln>
              <a:solidFill>
                <a:srgbClr val="FF11FF"/>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571868" y="4714884"/>
              <a:ext cx="500067" cy="1588"/>
            </a:xfrm>
            <a:prstGeom prst="line">
              <a:avLst/>
            </a:prstGeom>
            <a:ln>
              <a:solidFill>
                <a:srgbClr val="FF11FF"/>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rot="16200000" flipH="1">
              <a:off x="3607587" y="5179232"/>
              <a:ext cx="1857388" cy="928693"/>
            </a:xfrm>
            <a:prstGeom prst="line">
              <a:avLst/>
            </a:prstGeom>
            <a:ln>
              <a:solidFill>
                <a:srgbClr val="FF11FF"/>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428992" y="6572272"/>
              <a:ext cx="1571636" cy="1588"/>
            </a:xfrm>
            <a:prstGeom prst="line">
              <a:avLst/>
            </a:prstGeom>
            <a:ln>
              <a:solidFill>
                <a:srgbClr val="FF11FF"/>
              </a:solidFill>
            </a:ln>
          </p:spPr>
          <p:style>
            <a:lnRef idx="1">
              <a:schemeClr val="accent1"/>
            </a:lnRef>
            <a:fillRef idx="0">
              <a:schemeClr val="accent1"/>
            </a:fillRef>
            <a:effectRef idx="0">
              <a:schemeClr val="accent1"/>
            </a:effectRef>
            <a:fontRef idx="minor">
              <a:schemeClr val="tx1"/>
            </a:fontRef>
          </p:style>
        </p:cxnSp>
      </p:grpSp>
      <p:grpSp>
        <p:nvGrpSpPr>
          <p:cNvPr id="4" name="组合 107"/>
          <p:cNvGrpSpPr/>
          <p:nvPr/>
        </p:nvGrpSpPr>
        <p:grpSpPr>
          <a:xfrm>
            <a:off x="5381625" y="4500563"/>
            <a:ext cx="3133725" cy="914400"/>
            <a:chOff x="3857620" y="4500570"/>
            <a:chExt cx="3133739" cy="914400"/>
          </a:xfrm>
        </p:grpSpPr>
        <p:pic>
          <p:nvPicPr>
            <p:cNvPr id="42029" name="Picture 11" descr="C:\Documents and Settings\Administrator\桌面\2013628154410984_3.jpg"/>
            <p:cNvPicPr>
              <a:picLocks noChangeAspect="1"/>
            </p:cNvPicPr>
            <p:nvPr/>
          </p:nvPicPr>
          <p:blipFill>
            <a:blip r:embed="rId3"/>
            <a:stretch>
              <a:fillRect/>
            </a:stretch>
          </p:blipFill>
          <p:spPr>
            <a:xfrm>
              <a:off x="5857884" y="4500570"/>
              <a:ext cx="1133475" cy="914400"/>
            </a:xfrm>
            <a:prstGeom prst="rect">
              <a:avLst/>
            </a:prstGeom>
            <a:noFill/>
            <a:ln w="9525">
              <a:noFill/>
            </a:ln>
          </p:spPr>
        </p:pic>
        <p:cxnSp>
          <p:nvCxnSpPr>
            <p:cNvPr id="40" name="曲线连接符 39"/>
            <p:cNvCxnSpPr>
              <a:stCxn id="48139" idx="1"/>
            </p:cNvCxnSpPr>
            <p:nvPr/>
          </p:nvCxnSpPr>
          <p:spPr>
            <a:xfrm rot="10800000">
              <a:off x="3857620" y="4643445"/>
              <a:ext cx="2000259" cy="314325"/>
            </a:xfrm>
            <a:prstGeom prst="curvedConnector3">
              <a:avLst>
                <a:gd name="adj1" fmla="val 43243"/>
              </a:avLst>
            </a:prstGeom>
            <a:ln>
              <a:solidFill>
                <a:srgbClr val="F8D00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组合 105"/>
          <p:cNvGrpSpPr/>
          <p:nvPr/>
        </p:nvGrpSpPr>
        <p:grpSpPr>
          <a:xfrm>
            <a:off x="6453188" y="6072188"/>
            <a:ext cx="2428875" cy="428625"/>
            <a:chOff x="4929192" y="6072208"/>
            <a:chExt cx="2428890" cy="428626"/>
          </a:xfrm>
        </p:grpSpPr>
        <p:cxnSp>
          <p:nvCxnSpPr>
            <p:cNvPr id="60" name="曲线连接符 59"/>
            <p:cNvCxnSpPr/>
            <p:nvPr/>
          </p:nvCxnSpPr>
          <p:spPr>
            <a:xfrm rot="10800000">
              <a:off x="4929192" y="6072208"/>
              <a:ext cx="1143007" cy="285751"/>
            </a:xfrm>
            <a:prstGeom prst="curvedConnector3">
              <a:avLst>
                <a:gd name="adj1" fmla="val 50000"/>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5" name="圆角矩形 64"/>
            <p:cNvSpPr/>
            <p:nvPr/>
          </p:nvSpPr>
          <p:spPr>
            <a:xfrm>
              <a:off x="6072199" y="6143645"/>
              <a:ext cx="1285883" cy="357189"/>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踢脚板</a:t>
              </a:r>
            </a:p>
          </p:txBody>
        </p:sp>
      </p:grpSp>
      <p:grpSp>
        <p:nvGrpSpPr>
          <p:cNvPr id="6" name="组合 104"/>
          <p:cNvGrpSpPr/>
          <p:nvPr/>
        </p:nvGrpSpPr>
        <p:grpSpPr>
          <a:xfrm>
            <a:off x="6596063" y="5357813"/>
            <a:ext cx="2286000" cy="500062"/>
            <a:chOff x="5072066" y="5357831"/>
            <a:chExt cx="2286016" cy="500061"/>
          </a:xfrm>
        </p:grpSpPr>
        <p:cxnSp>
          <p:nvCxnSpPr>
            <p:cNvPr id="83" name="直接箭头连接符 82"/>
            <p:cNvCxnSpPr>
              <a:stCxn id="88" idx="1"/>
            </p:cNvCxnSpPr>
            <p:nvPr/>
          </p:nvCxnSpPr>
          <p:spPr>
            <a:xfrm rot="10800000">
              <a:off x="5072066" y="5357831"/>
              <a:ext cx="1000132" cy="320674"/>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8" name="圆角矩形 87"/>
            <p:cNvSpPr/>
            <p:nvPr/>
          </p:nvSpPr>
          <p:spPr>
            <a:xfrm>
              <a:off x="6072198" y="5500706"/>
              <a:ext cx="1285884" cy="357186"/>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防护栏杆</a:t>
              </a:r>
            </a:p>
          </p:txBody>
        </p:sp>
      </p:grpSp>
      <p:grpSp>
        <p:nvGrpSpPr>
          <p:cNvPr id="12" name="组合 106"/>
          <p:cNvGrpSpPr/>
          <p:nvPr/>
        </p:nvGrpSpPr>
        <p:grpSpPr>
          <a:xfrm>
            <a:off x="2952750" y="5572125"/>
            <a:ext cx="2571750" cy="285749"/>
            <a:chOff x="1285852" y="5500702"/>
            <a:chExt cx="2571768" cy="286545"/>
          </a:xfrm>
        </p:grpSpPr>
        <p:cxnSp>
          <p:nvCxnSpPr>
            <p:cNvPr id="92" name="直接连接符 91"/>
            <p:cNvCxnSpPr/>
            <p:nvPr/>
          </p:nvCxnSpPr>
          <p:spPr>
            <a:xfrm rot="10800000">
              <a:off x="3643307" y="5643975"/>
              <a:ext cx="214313" cy="15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rot="10800000">
              <a:off x="3643307" y="5715612"/>
              <a:ext cx="214313" cy="15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rot="5400000">
              <a:off x="3607291" y="5678205"/>
              <a:ext cx="214909" cy="31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p:nvPr/>
          </p:nvCxnSpPr>
          <p:spPr>
            <a:xfrm>
              <a:off x="1357291" y="5715612"/>
              <a:ext cx="2286016" cy="15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024" name="矩形 101"/>
            <p:cNvSpPr/>
            <p:nvPr/>
          </p:nvSpPr>
          <p:spPr>
            <a:xfrm>
              <a:off x="1285852" y="5500702"/>
              <a:ext cx="1285884" cy="276358"/>
            </a:xfrm>
            <a:prstGeom prst="rect">
              <a:avLst/>
            </a:prstGeom>
            <a:noFill/>
            <a:ln w="9525">
              <a:noFill/>
            </a:ln>
          </p:spPr>
          <p:txBody>
            <a:bodyPr>
              <a:spAutoFit/>
            </a:bodyPr>
            <a:lstStyle/>
            <a:p>
              <a:r>
                <a:rPr lang="en-US" altLang="zh-CN" sz="1200" b="1" dirty="0">
                  <a:solidFill>
                    <a:srgbClr val="FF0000"/>
                  </a:solidFill>
                  <a:latin typeface="微软雅黑" panose="020B0503020204020204" pitchFamily="34" charset="-122"/>
                  <a:ea typeface="微软雅黑" panose="020B0503020204020204" pitchFamily="34" charset="-122"/>
                </a:rPr>
                <a:t>250 ~ 300mm</a:t>
              </a:r>
              <a:endParaRPr lang="zh-CN" altLang="en-US" sz="1200" dirty="0">
                <a:solidFill>
                  <a:srgbClr val="FF0000"/>
                </a:solidFill>
                <a:latin typeface="Arial" panose="020B0604020202020204" pitchFamily="34" charset="0"/>
              </a:endParaRPr>
            </a:p>
          </p:txBody>
        </p:sp>
      </p:grpSp>
      <p:grpSp>
        <p:nvGrpSpPr>
          <p:cNvPr id="13" name="组合 148"/>
          <p:cNvGrpSpPr/>
          <p:nvPr/>
        </p:nvGrpSpPr>
        <p:grpSpPr>
          <a:xfrm>
            <a:off x="1881188" y="4572000"/>
            <a:ext cx="3571875" cy="928688"/>
            <a:chOff x="357158" y="4572008"/>
            <a:chExt cx="3571900" cy="929488"/>
          </a:xfrm>
        </p:grpSpPr>
        <p:pic>
          <p:nvPicPr>
            <p:cNvPr id="42010" name="Picture 13" descr="C:\Documents and Settings\Administrator\桌面\20130416103017_LikPd.22222222222.jpg"/>
            <p:cNvPicPr>
              <a:picLocks noChangeAspect="1"/>
            </p:cNvPicPr>
            <p:nvPr/>
          </p:nvPicPr>
          <p:blipFill>
            <a:blip r:embed="rId4"/>
            <a:stretch>
              <a:fillRect/>
            </a:stretch>
          </p:blipFill>
          <p:spPr>
            <a:xfrm>
              <a:off x="1142976" y="4857760"/>
              <a:ext cx="1009650" cy="590545"/>
            </a:xfrm>
            <a:prstGeom prst="rect">
              <a:avLst/>
            </a:prstGeom>
            <a:noFill/>
            <a:ln w="9525">
              <a:noFill/>
            </a:ln>
          </p:spPr>
        </p:pic>
        <p:cxnSp>
          <p:nvCxnSpPr>
            <p:cNvPr id="112" name="直接连接符 111"/>
            <p:cNvCxnSpPr/>
            <p:nvPr/>
          </p:nvCxnSpPr>
          <p:spPr>
            <a:xfrm rot="5400000">
              <a:off x="1418287" y="4928711"/>
              <a:ext cx="285996"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rot="5400000">
              <a:off x="1965216" y="4892960"/>
              <a:ext cx="214497"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1500166" y="4929504"/>
              <a:ext cx="642941"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014" name="矩形 116"/>
            <p:cNvSpPr/>
            <p:nvPr/>
          </p:nvSpPr>
          <p:spPr>
            <a:xfrm>
              <a:off x="1444783" y="4572008"/>
              <a:ext cx="764545" cy="275827"/>
            </a:xfrm>
            <a:prstGeom prst="rect">
              <a:avLst/>
            </a:prstGeom>
            <a:noFill/>
            <a:ln w="9525">
              <a:noFill/>
            </a:ln>
          </p:spPr>
          <p:txBody>
            <a:bodyPr wrap="none">
              <a:spAutoFit/>
            </a:bodyPr>
            <a:lstStyle/>
            <a:p>
              <a:r>
                <a:rPr lang="en-US" altLang="zh-CN" sz="1200" b="1" dirty="0">
                  <a:solidFill>
                    <a:srgbClr val="FF0000"/>
                  </a:solidFill>
                  <a:latin typeface="微软雅黑" panose="020B0503020204020204" pitchFamily="34" charset="-122"/>
                  <a:ea typeface="微软雅黑" panose="020B0503020204020204" pitchFamily="34" charset="-122"/>
                </a:rPr>
                <a:t>300mm</a:t>
              </a:r>
              <a:endParaRPr lang="zh-CN" altLang="en-US" sz="1200" dirty="0">
                <a:solidFill>
                  <a:srgbClr val="FF0000"/>
                </a:solidFill>
                <a:latin typeface="Arial" panose="020B0604020202020204" pitchFamily="34" charset="0"/>
              </a:endParaRPr>
            </a:p>
          </p:txBody>
        </p:sp>
        <p:cxnSp>
          <p:nvCxnSpPr>
            <p:cNvPr id="119" name="直接连接符 118"/>
            <p:cNvCxnSpPr/>
            <p:nvPr/>
          </p:nvCxnSpPr>
          <p:spPr>
            <a:xfrm>
              <a:off x="1000099" y="5072502"/>
              <a:ext cx="500067"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357158" y="5429996"/>
              <a:ext cx="1071569" cy="15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rot="5400000">
              <a:off x="791102" y="5219473"/>
              <a:ext cx="562459"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018" name="矩形 129"/>
            <p:cNvSpPr/>
            <p:nvPr/>
          </p:nvSpPr>
          <p:spPr>
            <a:xfrm>
              <a:off x="357158" y="5223703"/>
              <a:ext cx="764545" cy="275827"/>
            </a:xfrm>
            <a:prstGeom prst="rect">
              <a:avLst/>
            </a:prstGeom>
            <a:noFill/>
            <a:ln w="9525">
              <a:noFill/>
            </a:ln>
          </p:spPr>
          <p:txBody>
            <a:bodyPr wrap="none">
              <a:spAutoFit/>
            </a:bodyPr>
            <a:lstStyle/>
            <a:p>
              <a:r>
                <a:rPr lang="en-US" altLang="zh-CN" sz="1200" b="1" dirty="0">
                  <a:solidFill>
                    <a:srgbClr val="FF0000"/>
                  </a:solidFill>
                  <a:latin typeface="微软雅黑" panose="020B0503020204020204" pitchFamily="34" charset="-122"/>
                  <a:ea typeface="微软雅黑" panose="020B0503020204020204" pitchFamily="34" charset="-122"/>
                </a:rPr>
                <a:t>200mm</a:t>
              </a:r>
              <a:endParaRPr lang="zh-CN" altLang="en-US" sz="1200" dirty="0">
                <a:solidFill>
                  <a:srgbClr val="FF0000"/>
                </a:solidFill>
                <a:latin typeface="Arial" panose="020B0604020202020204" pitchFamily="34" charset="0"/>
              </a:endParaRPr>
            </a:p>
          </p:txBody>
        </p:sp>
        <p:cxnSp>
          <p:nvCxnSpPr>
            <p:cNvPr id="135" name="直接箭头连接符 134"/>
            <p:cNvCxnSpPr>
              <a:stCxn id="48141" idx="3"/>
            </p:cNvCxnSpPr>
            <p:nvPr/>
          </p:nvCxnSpPr>
          <p:spPr>
            <a:xfrm>
              <a:off x="2152633" y="5153534"/>
              <a:ext cx="1776425" cy="3479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组合 153"/>
          <p:cNvGrpSpPr/>
          <p:nvPr/>
        </p:nvGrpSpPr>
        <p:grpSpPr>
          <a:xfrm>
            <a:off x="5310188" y="4857750"/>
            <a:ext cx="571500" cy="1214438"/>
            <a:chOff x="3786182" y="4857760"/>
            <a:chExt cx="571504" cy="1214446"/>
          </a:xfrm>
        </p:grpSpPr>
        <p:cxnSp>
          <p:nvCxnSpPr>
            <p:cNvPr id="151" name="直接箭头连接符 150"/>
            <p:cNvCxnSpPr/>
            <p:nvPr/>
          </p:nvCxnSpPr>
          <p:spPr>
            <a:xfrm rot="16200000" flipH="1">
              <a:off x="3464711" y="5179231"/>
              <a:ext cx="1214446" cy="571504"/>
            </a:xfrm>
            <a:prstGeom prst="straightConnector1">
              <a:avLst/>
            </a:prstGeom>
            <a:ln>
              <a:solidFill>
                <a:srgbClr val="FF11FF"/>
              </a:solidFill>
              <a:tailEnd type="triangle"/>
            </a:ln>
          </p:spPr>
          <p:style>
            <a:lnRef idx="1">
              <a:schemeClr val="accent1"/>
            </a:lnRef>
            <a:fillRef idx="0">
              <a:schemeClr val="accent1"/>
            </a:fillRef>
            <a:effectRef idx="0">
              <a:schemeClr val="accent1"/>
            </a:effectRef>
            <a:fontRef idx="minor">
              <a:schemeClr val="tx1"/>
            </a:fontRef>
          </p:style>
        </p:cxnSp>
        <p:sp>
          <p:nvSpPr>
            <p:cNvPr id="42009" name="Text Box 50"/>
            <p:cNvSpPr txBox="1"/>
            <p:nvPr/>
          </p:nvSpPr>
          <p:spPr>
            <a:xfrm rot="4204386">
              <a:off x="3906178" y="5396817"/>
              <a:ext cx="585816" cy="275592"/>
            </a:xfrm>
            <a:prstGeom prst="rect">
              <a:avLst/>
            </a:prstGeom>
            <a:noFill/>
            <a:ln w="9525">
              <a:noFill/>
            </a:ln>
          </p:spPr>
          <p:txBody>
            <a:bodyPr>
              <a:spAutoFit/>
            </a:bodyPr>
            <a:lstStyle/>
            <a:p>
              <a:pPr>
                <a:spcBef>
                  <a:spcPct val="50000"/>
                </a:spcBef>
              </a:pPr>
              <a:r>
                <a:rPr lang="en-US" altLang="zh-CN" sz="1200" b="1" dirty="0">
                  <a:solidFill>
                    <a:srgbClr val="FF11FF"/>
                  </a:solidFill>
                  <a:latin typeface="微软雅黑" panose="020B0503020204020204" pitchFamily="34" charset="-122"/>
                  <a:ea typeface="微软雅黑" panose="020B0503020204020204" pitchFamily="34" charset="-122"/>
                </a:rPr>
                <a:t>1:3</a:t>
              </a:r>
            </a:p>
          </p:txBody>
        </p:sp>
      </p:grpSp>
      <p:pic>
        <p:nvPicPr>
          <p:cNvPr id="16398" name="图片 7"/>
          <p:cNvPicPr>
            <a:picLocks noChangeAspect="1"/>
          </p:cNvPicPr>
          <p:nvPr/>
        </p:nvPicPr>
        <p:blipFill>
          <a:blip r:embed="rId5"/>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nodeType="clickEffect">
                                  <p:stCondLst>
                                    <p:cond delay="0"/>
                                  </p:stCondLst>
                                  <p:childTnLst>
                                    <p:animEffect transition="out" filter="fade">
                                      <p:cBhvr>
                                        <p:cTn id="19" dur="1000"/>
                                        <p:tgtEl>
                                          <p:spTgt spid="2"/>
                                        </p:tgtEl>
                                      </p:cBhvr>
                                    </p:animEffect>
                                    <p:anim calcmode="lin" valueType="num">
                                      <p:cBhvr>
                                        <p:cTn id="20" dur="1000"/>
                                        <p:tgtEl>
                                          <p:spTgt spid="2"/>
                                        </p:tgtEl>
                                        <p:attrNameLst>
                                          <p:attrName>ppt_x</p:attrName>
                                        </p:attrNameLst>
                                      </p:cBhvr>
                                      <p:tavLst>
                                        <p:tav tm="0">
                                          <p:val>
                                            <p:strVal val="ppt_x"/>
                                          </p:val>
                                        </p:tav>
                                        <p:tav tm="100000">
                                          <p:val>
                                            <p:strVal val="ppt_x"/>
                                          </p:val>
                                        </p:tav>
                                      </p:tavLst>
                                    </p:anim>
                                    <p:anim calcmode="lin" valueType="num">
                                      <p:cBhvr>
                                        <p:cTn id="21" dur="1000"/>
                                        <p:tgtEl>
                                          <p:spTgt spid="2"/>
                                        </p:tgtEl>
                                        <p:attrNameLst>
                                          <p:attrName>ppt_y</p:attrName>
                                        </p:attrNameLst>
                                      </p:cBhvr>
                                      <p:tavLst>
                                        <p:tav tm="0">
                                          <p:val>
                                            <p:strVal val="ppt_y"/>
                                          </p:val>
                                        </p:tav>
                                        <p:tav tm="100000">
                                          <p:val>
                                            <p:strVal val="ppt_y-.1"/>
                                          </p:val>
                                        </p:tav>
                                      </p:tavLst>
                                    </p:anim>
                                    <p:set>
                                      <p:cBhvr>
                                        <p:cTn id="22" dur="1" fill="hold">
                                          <p:stCondLst>
                                            <p:cond delay="9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0-#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heckerboard(across)">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nodeType="clickEffect">
                                  <p:stCondLst>
                                    <p:cond delay="0"/>
                                  </p:stCondLst>
                                  <p:childTnLst>
                                    <p:animEffect transition="out" filter="checkerboard(across)">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5" presetClass="exit" presetSubtype="10" fill="hold" nodeType="withEffect">
                                  <p:stCondLst>
                                    <p:cond delay="0"/>
                                  </p:stCondLst>
                                  <p:childTnLst>
                                    <p:animEffect transition="out" filter="checkerboard(across)">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1000" fill="hold"/>
                                        <p:tgtEl>
                                          <p:spTgt spid="8"/>
                                        </p:tgtEl>
                                        <p:attrNameLst>
                                          <p:attrName>ppt_x</p:attrName>
                                        </p:attrNameLst>
                                      </p:cBhvr>
                                      <p:tavLst>
                                        <p:tav tm="0">
                                          <p:val>
                                            <p:strVal val="0-#ppt_w/2"/>
                                          </p:val>
                                        </p:tav>
                                        <p:tav tm="100000">
                                          <p:val>
                                            <p:strVal val="#ppt_x"/>
                                          </p:val>
                                        </p:tav>
                                      </p:tavLst>
                                    </p:anim>
                                    <p:anim calcmode="lin" valueType="num">
                                      <p:cBhvr additive="base">
                                        <p:cTn id="52"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xit" presetSubtype="0" fill="hold" nodeType="clickEffect">
                                  <p:stCondLst>
                                    <p:cond delay="0"/>
                                  </p:stCondLst>
                                  <p:childTnLst>
                                    <p:animEffect transition="out" filter="fade">
                                      <p:cBhvr>
                                        <p:cTn id="70" dur="1000"/>
                                        <p:tgtEl>
                                          <p:spTgt spid="14"/>
                                        </p:tgtEl>
                                      </p:cBhvr>
                                    </p:animEffect>
                                    <p:anim calcmode="lin" valueType="num">
                                      <p:cBhvr>
                                        <p:cTn id="71" dur="1000"/>
                                        <p:tgtEl>
                                          <p:spTgt spid="14"/>
                                        </p:tgtEl>
                                        <p:attrNameLst>
                                          <p:attrName>ppt_x</p:attrName>
                                        </p:attrNameLst>
                                      </p:cBhvr>
                                      <p:tavLst>
                                        <p:tav tm="0">
                                          <p:val>
                                            <p:strVal val="ppt_x"/>
                                          </p:val>
                                        </p:tav>
                                        <p:tav tm="100000">
                                          <p:val>
                                            <p:strVal val="ppt_x"/>
                                          </p:val>
                                        </p:tav>
                                      </p:tavLst>
                                    </p:anim>
                                    <p:anim calcmode="lin" valueType="num">
                                      <p:cBhvr>
                                        <p:cTn id="72" dur="1000"/>
                                        <p:tgtEl>
                                          <p:spTgt spid="14"/>
                                        </p:tgtEl>
                                        <p:attrNameLst>
                                          <p:attrName>ppt_y</p:attrName>
                                        </p:attrNameLst>
                                      </p:cBhvr>
                                      <p:tavLst>
                                        <p:tav tm="0">
                                          <p:val>
                                            <p:strVal val="ppt_y"/>
                                          </p:val>
                                        </p:tav>
                                        <p:tav tm="100000">
                                          <p:val>
                                            <p:strVal val="ppt_y-.1"/>
                                          </p:val>
                                        </p:tav>
                                      </p:tavLst>
                                    </p:anim>
                                    <p:set>
                                      <p:cBhvr>
                                        <p:cTn id="73" dur="1" fill="hold">
                                          <p:stCondLst>
                                            <p:cond delay="999"/>
                                          </p:stCondLst>
                                        </p:cTn>
                                        <p:tgtEl>
                                          <p:spTgt spid="14"/>
                                        </p:tgtEl>
                                        <p:attrNameLst>
                                          <p:attrName>style.visibility</p:attrName>
                                        </p:attrNameLst>
                                      </p:cBhvr>
                                      <p:to>
                                        <p:strVal val="hidden"/>
                                      </p:to>
                                    </p:set>
                                  </p:childTnLst>
                                </p:cTn>
                              </p:par>
                              <p:par>
                                <p:cTn id="74" presetID="47" presetClass="exit" presetSubtype="0" fill="hold" nodeType="withEffect">
                                  <p:stCondLst>
                                    <p:cond delay="0"/>
                                  </p:stCondLst>
                                  <p:childTnLst>
                                    <p:animEffect transition="out" filter="fade">
                                      <p:cBhvr>
                                        <p:cTn id="75" dur="1000"/>
                                        <p:tgtEl>
                                          <p:spTgt spid="3"/>
                                        </p:tgtEl>
                                      </p:cBhvr>
                                    </p:animEffect>
                                    <p:anim calcmode="lin" valueType="num">
                                      <p:cBhvr>
                                        <p:cTn id="76" dur="1000"/>
                                        <p:tgtEl>
                                          <p:spTgt spid="3"/>
                                        </p:tgtEl>
                                        <p:attrNameLst>
                                          <p:attrName>ppt_x</p:attrName>
                                        </p:attrNameLst>
                                      </p:cBhvr>
                                      <p:tavLst>
                                        <p:tav tm="0">
                                          <p:val>
                                            <p:strVal val="ppt_x"/>
                                          </p:val>
                                        </p:tav>
                                        <p:tav tm="100000">
                                          <p:val>
                                            <p:strVal val="ppt_x"/>
                                          </p:val>
                                        </p:tav>
                                      </p:tavLst>
                                    </p:anim>
                                    <p:anim calcmode="lin" valueType="num">
                                      <p:cBhvr>
                                        <p:cTn id="77" dur="1000"/>
                                        <p:tgtEl>
                                          <p:spTgt spid="3"/>
                                        </p:tgtEl>
                                        <p:attrNameLst>
                                          <p:attrName>ppt_y</p:attrName>
                                        </p:attrNameLst>
                                      </p:cBhvr>
                                      <p:tavLst>
                                        <p:tav tm="0">
                                          <p:val>
                                            <p:strVal val="ppt_y"/>
                                          </p:val>
                                        </p:tav>
                                        <p:tav tm="100000">
                                          <p:val>
                                            <p:strVal val="ppt_y-.1"/>
                                          </p:val>
                                        </p:tav>
                                      </p:tavLst>
                                    </p:anim>
                                    <p:set>
                                      <p:cBhvr>
                                        <p:cTn id="78" dur="1" fill="hold">
                                          <p:stCondLst>
                                            <p:cond delay="999"/>
                                          </p:stCondLst>
                                        </p:cTn>
                                        <p:tgtEl>
                                          <p:spTgt spid="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1000" fill="hold"/>
                                        <p:tgtEl>
                                          <p:spTgt spid="9"/>
                                        </p:tgtEl>
                                        <p:attrNameLst>
                                          <p:attrName>ppt_x</p:attrName>
                                        </p:attrNameLst>
                                      </p:cBhvr>
                                      <p:tavLst>
                                        <p:tav tm="0">
                                          <p:val>
                                            <p:strVal val="0-#ppt_w/2"/>
                                          </p:val>
                                        </p:tav>
                                        <p:tav tm="100000">
                                          <p:val>
                                            <p:strVal val="#ppt_x"/>
                                          </p:val>
                                        </p:tav>
                                      </p:tavLst>
                                    </p:anim>
                                    <p:anim calcmode="lin" valueType="num">
                                      <p:cBhvr additive="base">
                                        <p:cTn id="8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nodeType="click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checkerboard(across)">
                                      <p:cBhvr>
                                        <p:cTn id="89" dur="500"/>
                                        <p:tgtEl>
                                          <p:spTgt spid="12"/>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checkerboard(across)">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5" presetClass="exit" presetSubtype="10" fill="hold" nodeType="clickEffect">
                                  <p:stCondLst>
                                    <p:cond delay="0"/>
                                  </p:stCondLst>
                                  <p:childTnLst>
                                    <p:animEffect transition="out" filter="checkerboard(across)">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par>
                                <p:cTn id="100" presetID="5" presetClass="exit" presetSubtype="10" fill="hold" nodeType="withEffect">
                                  <p:stCondLst>
                                    <p:cond delay="0"/>
                                  </p:stCondLst>
                                  <p:childTnLst>
                                    <p:animEffect transition="out" filter="checkerboard(across)">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8"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anim calcmode="lin" valueType="num">
                                      <p:cBhvr additive="base">
                                        <p:cTn id="107" dur="1000" fill="hold"/>
                                        <p:tgtEl>
                                          <p:spTgt spid="10"/>
                                        </p:tgtEl>
                                        <p:attrNameLst>
                                          <p:attrName>ppt_x</p:attrName>
                                        </p:attrNameLst>
                                      </p:cBhvr>
                                      <p:tavLst>
                                        <p:tav tm="0">
                                          <p:val>
                                            <p:strVal val="0-#ppt_w/2"/>
                                          </p:val>
                                        </p:tav>
                                        <p:tav tm="100000">
                                          <p:val>
                                            <p:strVal val="#ppt_x"/>
                                          </p:val>
                                        </p:tav>
                                      </p:tavLst>
                                    </p:anim>
                                    <p:anim calcmode="lin" valueType="num">
                                      <p:cBhvr additive="base">
                                        <p:cTn id="10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2" presetClass="entr" presetSubtype="0" fill="hold" nodeType="clickEffect">
                                  <p:stCondLst>
                                    <p:cond delay="0"/>
                                  </p:stCondLst>
                                  <p:childTnLst>
                                    <p:set>
                                      <p:cBhvr>
                                        <p:cTn id="112" dur="1" fill="hold">
                                          <p:stCondLst>
                                            <p:cond delay="0"/>
                                          </p:stCondLst>
                                        </p:cTn>
                                        <p:tgtEl>
                                          <p:spTgt spid="4"/>
                                        </p:tgtEl>
                                        <p:attrNameLst>
                                          <p:attrName>style.visibility</p:attrName>
                                        </p:attrNameLst>
                                      </p:cBhvr>
                                      <p:to>
                                        <p:strVal val="visible"/>
                                      </p:to>
                                    </p:set>
                                    <p:animScale>
                                      <p:cBhvr>
                                        <p:cTn id="1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4" dur="1000" decel="50000" fill="hold">
                                          <p:stCondLst>
                                            <p:cond delay="0"/>
                                          </p:stCondLst>
                                        </p:cTn>
                                        <p:tgtEl>
                                          <p:spTgt spid="4"/>
                                        </p:tgtEl>
                                        <p:attrNameLst>
                                          <p:attrName>ppt_x</p:attrName>
                                          <p:attrName>ppt_y</p:attrName>
                                        </p:attrNameLst>
                                      </p:cBhvr>
                                    </p:animMotion>
                                    <p:animEffect transition="in" filter="fade">
                                      <p:cBhvr>
                                        <p:cTn id="115" dur="1000"/>
                                        <p:tgtEl>
                                          <p:spTgt spid="4"/>
                                        </p:tgtEl>
                                      </p:cBhvr>
                                    </p:animEffect>
                                  </p:childTnLst>
                                </p:cTn>
                              </p:par>
                            </p:childTnLst>
                          </p:cTn>
                        </p:par>
                      </p:childTnLst>
                    </p:cTn>
                  </p:par>
                  <p:par>
                    <p:cTn id="116" fill="hold">
                      <p:stCondLst>
                        <p:cond delay="indefinite"/>
                      </p:stCondLst>
                      <p:childTnLst>
                        <p:par>
                          <p:cTn id="117" fill="hold">
                            <p:stCondLst>
                              <p:cond delay="0"/>
                            </p:stCondLst>
                            <p:childTnLst>
                              <p:par>
                                <p:cTn id="118" presetID="52" presetClass="exit" presetSubtype="0" fill="hold" nodeType="clickEffect">
                                  <p:stCondLst>
                                    <p:cond delay="0"/>
                                  </p:stCondLst>
                                  <p:childTnLst>
                                    <p:animScale>
                                      <p:cBhvr>
                                        <p:cTn id="119"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0" dur="1000" accel="50000">
                                          <p:stCondLst>
                                            <p:cond delay="0"/>
                                          </p:stCondLst>
                                        </p:cTn>
                                        <p:tgtEl>
                                          <p:spTgt spid="4"/>
                                        </p:tgtEl>
                                        <p:attrNameLst>
                                          <p:attrName>ppt_x</p:attrName>
                                          <p:attrName>ppt_y</p:attrName>
                                        </p:attrNameLst>
                                      </p:cBhvr>
                                    </p:animMotion>
                                    <p:animEffect transition="out" filter="fade">
                                      <p:cBhvr>
                                        <p:cTn id="121" dur="1000"/>
                                        <p:tgtEl>
                                          <p:spTgt spid="4"/>
                                        </p:tgtEl>
                                      </p:cBhvr>
                                    </p:animEffect>
                                    <p:set>
                                      <p:cBhvr>
                                        <p:cTn id="12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流程图: 资料带 130"/>
          <p:cNvSpPr/>
          <p:nvPr/>
        </p:nvSpPr>
        <p:spPr>
          <a:xfrm>
            <a:off x="1952596" y="1214422"/>
            <a:ext cx="642942" cy="571504"/>
          </a:xfrm>
          <a:prstGeom prst="flowChartPunchedTap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6</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2" name="圆角矩形 131"/>
          <p:cNvSpPr/>
          <p:nvPr/>
        </p:nvSpPr>
        <p:spPr>
          <a:xfrm>
            <a:off x="2595538" y="1214422"/>
            <a:ext cx="1785950" cy="50006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楼梯式通道</a:t>
            </a:r>
          </a:p>
        </p:txBody>
      </p:sp>
      <p:pic>
        <p:nvPicPr>
          <p:cNvPr id="43017" name="Picture 4" descr="C:\Documents and Settings\Administrator\桌面\20141030121638244_5.jpg"/>
          <p:cNvPicPr>
            <a:picLocks noChangeAspect="1"/>
          </p:cNvPicPr>
          <p:nvPr/>
        </p:nvPicPr>
        <p:blipFill>
          <a:blip r:embed="rId2"/>
          <a:stretch>
            <a:fillRect/>
          </a:stretch>
        </p:blipFill>
        <p:spPr>
          <a:xfrm>
            <a:off x="2809875" y="4714875"/>
            <a:ext cx="1928813" cy="2005013"/>
          </a:xfrm>
          <a:prstGeom prst="rect">
            <a:avLst/>
          </a:prstGeom>
          <a:noFill/>
          <a:ln w="9525">
            <a:noFill/>
          </a:ln>
        </p:spPr>
      </p:pic>
      <p:pic>
        <p:nvPicPr>
          <p:cNvPr id="43018" name="Picture 3" descr="C:\Documents and Settings\Administrator\桌面\人行通道\20113883847893s.jpg"/>
          <p:cNvPicPr>
            <a:picLocks noChangeAspect="1"/>
          </p:cNvPicPr>
          <p:nvPr/>
        </p:nvPicPr>
        <p:blipFill>
          <a:blip r:embed="rId3"/>
          <a:stretch>
            <a:fillRect/>
          </a:stretch>
        </p:blipFill>
        <p:spPr>
          <a:xfrm>
            <a:off x="6310313" y="4714875"/>
            <a:ext cx="1928812" cy="2000250"/>
          </a:xfrm>
          <a:prstGeom prst="rect">
            <a:avLst/>
          </a:prstGeom>
          <a:noFill/>
          <a:ln w="9525">
            <a:noFill/>
          </a:ln>
        </p:spPr>
      </p:pic>
      <p:sp>
        <p:nvSpPr>
          <p:cNvPr id="19" name="燕尾形 18"/>
          <p:cNvSpPr/>
          <p:nvPr/>
        </p:nvSpPr>
        <p:spPr>
          <a:xfrm>
            <a:off x="2524125" y="1785938"/>
            <a:ext cx="6786563"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、宽度不得小于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800mm</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，坡度不得大于</a:t>
            </a: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1:3</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2" name="燕尾形 21"/>
          <p:cNvSpPr/>
          <p:nvPr/>
        </p:nvSpPr>
        <p:spPr>
          <a:xfrm>
            <a:off x="3238500" y="3500438"/>
            <a:ext cx="6786563"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、转角处设置平台</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3" name="燕尾形 22"/>
          <p:cNvSpPr/>
          <p:nvPr/>
        </p:nvSpPr>
        <p:spPr>
          <a:xfrm>
            <a:off x="2738438" y="2357438"/>
            <a:ext cx="6786563"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、两侧搭设防护栏杆、踢脚板</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0" name="燕尾形 19"/>
          <p:cNvSpPr/>
          <p:nvPr/>
        </p:nvSpPr>
        <p:spPr>
          <a:xfrm>
            <a:off x="2952750" y="2928938"/>
            <a:ext cx="6786563"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、梯步踏面必须铺设木板</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7" name="燕尾形 36"/>
          <p:cNvSpPr/>
          <p:nvPr/>
        </p:nvSpPr>
        <p:spPr>
          <a:xfrm>
            <a:off x="3524250" y="4071938"/>
            <a:ext cx="6786563"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5</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、梯步立面木板未满设的必须挂</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3" name="矩形 32"/>
          <p:cNvSpPr/>
          <p:nvPr/>
        </p:nvSpPr>
        <p:spPr>
          <a:xfrm>
            <a:off x="8239125" y="4071938"/>
            <a:ext cx="1428750" cy="460375"/>
          </a:xfrm>
          <a:prstGeom prst="rect">
            <a:avLst/>
          </a:prstGeom>
          <a:noFill/>
          <a:ln w="9525">
            <a:noFill/>
          </a:ln>
        </p:spPr>
        <p:txBody>
          <a:bodyPr>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安全平网</a:t>
            </a:r>
            <a:endParaRPr lang="en-US" altLang="zh-CN" sz="2400" b="1" dirty="0">
              <a:solidFill>
                <a:srgbClr val="FF0000"/>
              </a:solidFill>
              <a:latin typeface="微软雅黑" panose="020B0503020204020204" pitchFamily="34" charset="-122"/>
              <a:ea typeface="微软雅黑" panose="020B0503020204020204" pitchFamily="34" charset="-122"/>
            </a:endParaRPr>
          </a:p>
        </p:txBody>
      </p:sp>
      <p:grpSp>
        <p:nvGrpSpPr>
          <p:cNvPr id="2" name="组合 50"/>
          <p:cNvGrpSpPr/>
          <p:nvPr/>
        </p:nvGrpSpPr>
        <p:grpSpPr>
          <a:xfrm>
            <a:off x="7524750" y="5000625"/>
            <a:ext cx="2643188" cy="1071563"/>
            <a:chOff x="5429256" y="5000636"/>
            <a:chExt cx="2643206" cy="1071570"/>
          </a:xfrm>
        </p:grpSpPr>
        <p:pic>
          <p:nvPicPr>
            <p:cNvPr id="43055" name="Picture 6" descr="C:\Documents and Settings\Administrator\桌面\11).jpg"/>
            <p:cNvPicPr>
              <a:picLocks noChangeAspect="1"/>
            </p:cNvPicPr>
            <p:nvPr/>
          </p:nvPicPr>
          <p:blipFill>
            <a:blip r:embed="rId4"/>
            <a:stretch>
              <a:fillRect/>
            </a:stretch>
          </p:blipFill>
          <p:spPr>
            <a:xfrm>
              <a:off x="6809748" y="5000636"/>
              <a:ext cx="1262714" cy="1071570"/>
            </a:xfrm>
            <a:prstGeom prst="rect">
              <a:avLst/>
            </a:prstGeom>
            <a:noFill/>
            <a:ln w="9525">
              <a:noFill/>
            </a:ln>
          </p:spPr>
        </p:pic>
        <p:cxnSp>
          <p:nvCxnSpPr>
            <p:cNvPr id="45" name="曲线连接符 44"/>
            <p:cNvCxnSpPr>
              <a:stCxn id="71686" idx="1"/>
            </p:cNvCxnSpPr>
            <p:nvPr/>
          </p:nvCxnSpPr>
          <p:spPr>
            <a:xfrm rot="10800000" flipV="1">
              <a:off x="5429256" y="5535627"/>
              <a:ext cx="1381134" cy="46514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 name="组合 79"/>
          <p:cNvGrpSpPr/>
          <p:nvPr/>
        </p:nvGrpSpPr>
        <p:grpSpPr>
          <a:xfrm>
            <a:off x="3595688" y="5153025"/>
            <a:ext cx="928687" cy="419101"/>
            <a:chOff x="2071670" y="5152265"/>
            <a:chExt cx="928694" cy="419876"/>
          </a:xfrm>
        </p:grpSpPr>
        <p:cxnSp>
          <p:nvCxnSpPr>
            <p:cNvPr id="17" name="直接连接符 16"/>
            <p:cNvCxnSpPr/>
            <p:nvPr/>
          </p:nvCxnSpPr>
          <p:spPr>
            <a:xfrm rot="5400000">
              <a:off x="2249274" y="5463992"/>
              <a:ext cx="214708"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2607259" y="5464788"/>
              <a:ext cx="213118"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2357422" y="5500571"/>
              <a:ext cx="35719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054" name="Text Box 50"/>
            <p:cNvSpPr txBox="1"/>
            <p:nvPr/>
          </p:nvSpPr>
          <p:spPr>
            <a:xfrm>
              <a:off x="2071670" y="5152265"/>
              <a:ext cx="928694" cy="276100"/>
            </a:xfrm>
            <a:prstGeom prst="rect">
              <a:avLst/>
            </a:prstGeom>
            <a:noFill/>
            <a:ln w="9525">
              <a:noFill/>
            </a:ln>
          </p:spPr>
          <p:txBody>
            <a:bodyPr>
              <a:spAutoFit/>
            </a:bodyPr>
            <a:lstStyle/>
            <a:p>
              <a:pPr>
                <a:spcBef>
                  <a:spcPct val="50000"/>
                </a:spcBef>
              </a:pPr>
              <a:r>
                <a:rPr lang="en-US" altLang="zh-CN" sz="1200" b="1" dirty="0">
                  <a:solidFill>
                    <a:srgbClr val="FF0000"/>
                  </a:solidFill>
                  <a:latin typeface="微软雅黑" panose="020B0503020204020204" pitchFamily="34" charset="-122"/>
                  <a:ea typeface="微软雅黑" panose="020B0503020204020204" pitchFamily="34" charset="-122"/>
                </a:rPr>
                <a:t>≥ 800mm</a:t>
              </a:r>
            </a:p>
          </p:txBody>
        </p:sp>
      </p:grpSp>
      <p:grpSp>
        <p:nvGrpSpPr>
          <p:cNvPr id="4" name="组合 73"/>
          <p:cNvGrpSpPr/>
          <p:nvPr/>
        </p:nvGrpSpPr>
        <p:grpSpPr>
          <a:xfrm>
            <a:off x="7024688" y="4786313"/>
            <a:ext cx="928687" cy="428626"/>
            <a:chOff x="5500694" y="4786322"/>
            <a:chExt cx="928694" cy="428629"/>
          </a:xfrm>
        </p:grpSpPr>
        <p:cxnSp>
          <p:nvCxnSpPr>
            <p:cNvPr id="24" name="直接连接符 23"/>
            <p:cNvCxnSpPr/>
            <p:nvPr/>
          </p:nvCxnSpPr>
          <p:spPr>
            <a:xfrm rot="5400000">
              <a:off x="5608645" y="5106999"/>
              <a:ext cx="214315"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6107124" y="5097474"/>
              <a:ext cx="214315"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V="1">
              <a:off x="5715008" y="5135574"/>
              <a:ext cx="500067" cy="793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050" name="Text Box 50"/>
            <p:cNvSpPr txBox="1"/>
            <p:nvPr/>
          </p:nvSpPr>
          <p:spPr>
            <a:xfrm>
              <a:off x="5500694" y="4786322"/>
              <a:ext cx="928694" cy="275592"/>
            </a:xfrm>
            <a:prstGeom prst="rect">
              <a:avLst/>
            </a:prstGeom>
            <a:noFill/>
            <a:ln w="9525">
              <a:noFill/>
            </a:ln>
          </p:spPr>
          <p:txBody>
            <a:bodyPr>
              <a:spAutoFit/>
            </a:bodyPr>
            <a:lstStyle/>
            <a:p>
              <a:pPr>
                <a:spcBef>
                  <a:spcPct val="50000"/>
                </a:spcBef>
              </a:pPr>
              <a:r>
                <a:rPr lang="en-US" altLang="zh-CN" sz="1200" b="1" dirty="0">
                  <a:solidFill>
                    <a:srgbClr val="FF0000"/>
                  </a:solidFill>
                  <a:latin typeface="微软雅黑" panose="020B0503020204020204" pitchFamily="34" charset="-122"/>
                  <a:ea typeface="微软雅黑" panose="020B0503020204020204" pitchFamily="34" charset="-122"/>
                </a:rPr>
                <a:t>≥ 800mm</a:t>
              </a:r>
            </a:p>
          </p:txBody>
        </p:sp>
      </p:grpSp>
      <p:grpSp>
        <p:nvGrpSpPr>
          <p:cNvPr id="5" name="组合 83"/>
          <p:cNvGrpSpPr/>
          <p:nvPr/>
        </p:nvGrpSpPr>
        <p:grpSpPr>
          <a:xfrm>
            <a:off x="3881438" y="5715000"/>
            <a:ext cx="2571750" cy="928688"/>
            <a:chOff x="2357422" y="5715019"/>
            <a:chExt cx="2571768" cy="928708"/>
          </a:xfrm>
        </p:grpSpPr>
        <p:cxnSp>
          <p:nvCxnSpPr>
            <p:cNvPr id="46" name="直接箭头连接符 45"/>
            <p:cNvCxnSpPr>
              <a:stCxn id="47" idx="1"/>
            </p:cNvCxnSpPr>
            <p:nvPr/>
          </p:nvCxnSpPr>
          <p:spPr bwMode="auto">
            <a:xfrm rot="10800000" flipV="1">
              <a:off x="2357422" y="5892823"/>
              <a:ext cx="1000132" cy="750904"/>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圆角矩形 46"/>
            <p:cNvSpPr/>
            <p:nvPr/>
          </p:nvSpPr>
          <p:spPr bwMode="auto">
            <a:xfrm>
              <a:off x="3357554" y="5715019"/>
              <a:ext cx="1285884" cy="357196"/>
            </a:xfrm>
            <a:prstGeom prst="round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防护栏杆</a:t>
              </a:r>
            </a:p>
          </p:txBody>
        </p:sp>
        <p:cxnSp>
          <p:nvCxnSpPr>
            <p:cNvPr id="51" name="直接箭头连接符 50"/>
            <p:cNvCxnSpPr>
              <a:stCxn id="47" idx="3"/>
            </p:cNvCxnSpPr>
            <p:nvPr/>
          </p:nvCxnSpPr>
          <p:spPr bwMode="auto">
            <a:xfrm flipV="1">
              <a:off x="4643438" y="5857897"/>
              <a:ext cx="285752" cy="34926"/>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组合 84"/>
          <p:cNvGrpSpPr/>
          <p:nvPr/>
        </p:nvGrpSpPr>
        <p:grpSpPr>
          <a:xfrm>
            <a:off x="4595813" y="6143625"/>
            <a:ext cx="2143125" cy="357188"/>
            <a:chOff x="3071802" y="6143625"/>
            <a:chExt cx="2143140" cy="357209"/>
          </a:xfrm>
        </p:grpSpPr>
        <p:sp>
          <p:nvSpPr>
            <p:cNvPr id="43" name="圆角矩形 42"/>
            <p:cNvSpPr/>
            <p:nvPr/>
          </p:nvSpPr>
          <p:spPr bwMode="auto">
            <a:xfrm>
              <a:off x="3357554" y="6143625"/>
              <a:ext cx="1285884" cy="357209"/>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踢脚板</a:t>
              </a:r>
            </a:p>
          </p:txBody>
        </p:sp>
        <p:cxnSp>
          <p:nvCxnSpPr>
            <p:cNvPr id="58" name="直接箭头连接符 57"/>
            <p:cNvCxnSpPr>
              <a:stCxn id="43" idx="1"/>
            </p:cNvCxnSpPr>
            <p:nvPr/>
          </p:nvCxnSpPr>
          <p:spPr bwMode="auto">
            <a:xfrm rot="10800000" flipV="1">
              <a:off x="3071802" y="6321435"/>
              <a:ext cx="285752" cy="3651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a:stCxn id="43" idx="3"/>
            </p:cNvCxnSpPr>
            <p:nvPr/>
          </p:nvCxnSpPr>
          <p:spPr bwMode="auto">
            <a:xfrm>
              <a:off x="4643438" y="6321435"/>
              <a:ext cx="571504" cy="17939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组合 80"/>
          <p:cNvGrpSpPr/>
          <p:nvPr/>
        </p:nvGrpSpPr>
        <p:grpSpPr>
          <a:xfrm>
            <a:off x="3797300" y="5634038"/>
            <a:ext cx="571500" cy="931862"/>
            <a:chOff x="2272659" y="5633335"/>
            <a:chExt cx="571500" cy="933000"/>
          </a:xfrm>
        </p:grpSpPr>
        <p:cxnSp>
          <p:nvCxnSpPr>
            <p:cNvPr id="67" name="直接箭头连接符 66"/>
            <p:cNvCxnSpPr/>
            <p:nvPr/>
          </p:nvCxnSpPr>
          <p:spPr bwMode="auto">
            <a:xfrm rot="17718146" flipH="1">
              <a:off x="2091909" y="5814085"/>
              <a:ext cx="933000" cy="571500"/>
            </a:xfrm>
            <a:prstGeom prst="straightConnector1">
              <a:avLst/>
            </a:prstGeom>
            <a:ln>
              <a:solidFill>
                <a:srgbClr val="FF11FF"/>
              </a:solidFill>
              <a:tailEnd type="triangle"/>
            </a:ln>
          </p:spPr>
          <p:style>
            <a:lnRef idx="1">
              <a:schemeClr val="accent1"/>
            </a:lnRef>
            <a:fillRef idx="0">
              <a:schemeClr val="accent1"/>
            </a:fillRef>
            <a:effectRef idx="0">
              <a:schemeClr val="accent1"/>
            </a:effectRef>
            <a:fontRef idx="minor">
              <a:schemeClr val="tx1"/>
            </a:fontRef>
          </p:style>
        </p:cxnSp>
        <p:sp>
          <p:nvSpPr>
            <p:cNvPr id="43040" name="Text Box 50"/>
            <p:cNvSpPr txBox="1"/>
            <p:nvPr/>
          </p:nvSpPr>
          <p:spPr>
            <a:xfrm rot="4994606">
              <a:off x="2425241" y="5813529"/>
              <a:ext cx="450054" cy="275590"/>
            </a:xfrm>
            <a:prstGeom prst="rect">
              <a:avLst/>
            </a:prstGeom>
            <a:noFill/>
            <a:ln w="9525">
              <a:noFill/>
            </a:ln>
          </p:spPr>
          <p:txBody>
            <a:bodyPr>
              <a:spAutoFit/>
            </a:bodyPr>
            <a:lstStyle/>
            <a:p>
              <a:pPr>
                <a:spcBef>
                  <a:spcPct val="50000"/>
                </a:spcBef>
              </a:pPr>
              <a:r>
                <a:rPr lang="en-US" altLang="zh-CN" sz="1200" b="1" dirty="0">
                  <a:solidFill>
                    <a:srgbClr val="FF11FF"/>
                  </a:solidFill>
                  <a:latin typeface="微软雅黑" panose="020B0503020204020204" pitchFamily="34" charset="-122"/>
                  <a:ea typeface="微软雅黑" panose="020B0503020204020204" pitchFamily="34" charset="-122"/>
                </a:rPr>
                <a:t>1:3</a:t>
              </a:r>
            </a:p>
          </p:txBody>
        </p:sp>
      </p:grpSp>
      <p:grpSp>
        <p:nvGrpSpPr>
          <p:cNvPr id="8" name="组合 81"/>
          <p:cNvGrpSpPr/>
          <p:nvPr/>
        </p:nvGrpSpPr>
        <p:grpSpPr>
          <a:xfrm>
            <a:off x="7121525" y="5378450"/>
            <a:ext cx="571500" cy="1214438"/>
            <a:chOff x="5597510" y="5377694"/>
            <a:chExt cx="571500" cy="1214438"/>
          </a:xfrm>
        </p:grpSpPr>
        <p:cxnSp>
          <p:nvCxnSpPr>
            <p:cNvPr id="70" name="直接箭头连接符 69"/>
            <p:cNvCxnSpPr/>
            <p:nvPr/>
          </p:nvCxnSpPr>
          <p:spPr bwMode="auto">
            <a:xfrm rot="18371204" flipH="1">
              <a:off x="5276041" y="5699163"/>
              <a:ext cx="1214438" cy="571500"/>
            </a:xfrm>
            <a:prstGeom prst="straightConnector1">
              <a:avLst/>
            </a:prstGeom>
            <a:ln>
              <a:solidFill>
                <a:srgbClr val="FF11FF"/>
              </a:solidFill>
              <a:tailEnd type="triangle"/>
            </a:ln>
          </p:spPr>
          <p:style>
            <a:lnRef idx="1">
              <a:schemeClr val="accent1"/>
            </a:lnRef>
            <a:fillRef idx="0">
              <a:schemeClr val="accent1"/>
            </a:fillRef>
            <a:effectRef idx="0">
              <a:schemeClr val="accent1"/>
            </a:effectRef>
            <a:fontRef idx="minor">
              <a:schemeClr val="tx1"/>
            </a:fontRef>
          </p:style>
        </p:cxnSp>
        <p:sp>
          <p:nvSpPr>
            <p:cNvPr id="43038" name="Text Box 50"/>
            <p:cNvSpPr txBox="1"/>
            <p:nvPr/>
          </p:nvSpPr>
          <p:spPr>
            <a:xfrm rot="6027572">
              <a:off x="5707196" y="5675386"/>
              <a:ext cx="585812" cy="275590"/>
            </a:xfrm>
            <a:prstGeom prst="rect">
              <a:avLst/>
            </a:prstGeom>
            <a:noFill/>
            <a:ln w="9525">
              <a:noFill/>
            </a:ln>
          </p:spPr>
          <p:txBody>
            <a:bodyPr>
              <a:spAutoFit/>
            </a:bodyPr>
            <a:lstStyle/>
            <a:p>
              <a:pPr>
                <a:spcBef>
                  <a:spcPct val="50000"/>
                </a:spcBef>
              </a:pPr>
              <a:r>
                <a:rPr lang="en-US" altLang="zh-CN" sz="1200" b="1" dirty="0">
                  <a:solidFill>
                    <a:srgbClr val="FF11FF"/>
                  </a:solidFill>
                  <a:latin typeface="微软雅黑" panose="020B0503020204020204" pitchFamily="34" charset="-122"/>
                  <a:ea typeface="微软雅黑" panose="020B0503020204020204" pitchFamily="34" charset="-122"/>
                </a:rPr>
                <a:t>1:3</a:t>
              </a:r>
            </a:p>
          </p:txBody>
        </p:sp>
      </p:grpSp>
      <p:grpSp>
        <p:nvGrpSpPr>
          <p:cNvPr id="9" name="组合 93"/>
          <p:cNvGrpSpPr/>
          <p:nvPr/>
        </p:nvGrpSpPr>
        <p:grpSpPr>
          <a:xfrm>
            <a:off x="4238625" y="5286375"/>
            <a:ext cx="3000375" cy="1000125"/>
            <a:chOff x="2714612" y="5286388"/>
            <a:chExt cx="3000396" cy="1000132"/>
          </a:xfrm>
        </p:grpSpPr>
        <p:sp>
          <p:nvSpPr>
            <p:cNvPr id="83" name="圆角矩形 82"/>
            <p:cNvSpPr/>
            <p:nvPr/>
          </p:nvSpPr>
          <p:spPr bwMode="auto">
            <a:xfrm>
              <a:off x="3357555" y="5286388"/>
              <a:ext cx="1285884" cy="357191"/>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脚踏木板</a:t>
              </a:r>
            </a:p>
          </p:txBody>
        </p:sp>
        <p:cxnSp>
          <p:nvCxnSpPr>
            <p:cNvPr id="87" name="直接箭头连接符 86"/>
            <p:cNvCxnSpPr>
              <a:stCxn id="83" idx="1"/>
            </p:cNvCxnSpPr>
            <p:nvPr/>
          </p:nvCxnSpPr>
          <p:spPr>
            <a:xfrm rot="10800000" flipV="1">
              <a:off x="2714612" y="5464189"/>
              <a:ext cx="642943" cy="8223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箭头连接符 87"/>
            <p:cNvCxnSpPr>
              <a:stCxn id="83" idx="3"/>
            </p:cNvCxnSpPr>
            <p:nvPr/>
          </p:nvCxnSpPr>
          <p:spPr>
            <a:xfrm>
              <a:off x="4643439" y="5464189"/>
              <a:ext cx="1071569" cy="3937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6398" name="图片 7"/>
          <p:cNvPicPr>
            <a:picLocks noChangeAspect="1"/>
          </p:cNvPicPr>
          <p:nvPr/>
        </p:nvPicPr>
        <p:blipFill>
          <a:blip r:embed="rId5"/>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nodeType="clickEffect">
                                  <p:stCondLst>
                                    <p:cond delay="0"/>
                                  </p:stCondLst>
                                  <p:childTnLst>
                                    <p:animEffect transition="out" filter="fade">
                                      <p:cBhvr>
                                        <p:cTn id="36" dur="1000"/>
                                        <p:tgtEl>
                                          <p:spTgt spid="8"/>
                                        </p:tgtEl>
                                      </p:cBhvr>
                                    </p:animEffect>
                                    <p:anim calcmode="lin" valueType="num">
                                      <p:cBhvr>
                                        <p:cTn id="37" dur="1000"/>
                                        <p:tgtEl>
                                          <p:spTgt spid="8"/>
                                        </p:tgtEl>
                                        <p:attrNameLst>
                                          <p:attrName>ppt_x</p:attrName>
                                        </p:attrNameLst>
                                      </p:cBhvr>
                                      <p:tavLst>
                                        <p:tav tm="0">
                                          <p:val>
                                            <p:strVal val="ppt_x"/>
                                          </p:val>
                                        </p:tav>
                                        <p:tav tm="100000">
                                          <p:val>
                                            <p:strVal val="ppt_x"/>
                                          </p:val>
                                        </p:tav>
                                      </p:tavLst>
                                    </p:anim>
                                    <p:anim calcmode="lin" valueType="num">
                                      <p:cBhvr>
                                        <p:cTn id="38" dur="1000"/>
                                        <p:tgtEl>
                                          <p:spTgt spid="8"/>
                                        </p:tgtEl>
                                        <p:attrNameLst>
                                          <p:attrName>ppt_y</p:attrName>
                                        </p:attrNameLst>
                                      </p:cBhvr>
                                      <p:tavLst>
                                        <p:tav tm="0">
                                          <p:val>
                                            <p:strVal val="ppt_y"/>
                                          </p:val>
                                        </p:tav>
                                        <p:tav tm="100000">
                                          <p:val>
                                            <p:strVal val="ppt_y-.1"/>
                                          </p:val>
                                        </p:tav>
                                      </p:tavLst>
                                    </p:anim>
                                    <p:set>
                                      <p:cBhvr>
                                        <p:cTn id="39" dur="1" fill="hold">
                                          <p:stCondLst>
                                            <p:cond delay="999"/>
                                          </p:stCondLst>
                                        </p:cTn>
                                        <p:tgtEl>
                                          <p:spTgt spid="8"/>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par>
                                <p:cTn id="45" presetID="47" presetClass="exit" presetSubtype="0" fill="hold" nodeType="withEffect">
                                  <p:stCondLst>
                                    <p:cond delay="0"/>
                                  </p:stCondLst>
                                  <p:childTnLst>
                                    <p:animEffect transition="out" filter="fade">
                                      <p:cBhvr>
                                        <p:cTn id="46" dur="1000"/>
                                        <p:tgtEl>
                                          <p:spTgt spid="3"/>
                                        </p:tgtEl>
                                      </p:cBhvr>
                                    </p:animEffect>
                                    <p:anim calcmode="lin" valueType="num">
                                      <p:cBhvr>
                                        <p:cTn id="47" dur="1000"/>
                                        <p:tgtEl>
                                          <p:spTgt spid="3"/>
                                        </p:tgtEl>
                                        <p:attrNameLst>
                                          <p:attrName>ppt_x</p:attrName>
                                        </p:attrNameLst>
                                      </p:cBhvr>
                                      <p:tavLst>
                                        <p:tav tm="0">
                                          <p:val>
                                            <p:strVal val="ppt_x"/>
                                          </p:val>
                                        </p:tav>
                                        <p:tav tm="100000">
                                          <p:val>
                                            <p:strVal val="ppt_x"/>
                                          </p:val>
                                        </p:tav>
                                      </p:tavLst>
                                    </p:anim>
                                    <p:anim calcmode="lin" valueType="num">
                                      <p:cBhvr>
                                        <p:cTn id="48" dur="1000"/>
                                        <p:tgtEl>
                                          <p:spTgt spid="3"/>
                                        </p:tgtEl>
                                        <p:attrNameLst>
                                          <p:attrName>ppt_y</p:attrName>
                                        </p:attrNameLst>
                                      </p:cBhvr>
                                      <p:tavLst>
                                        <p:tav tm="0">
                                          <p:val>
                                            <p:strVal val="ppt_y"/>
                                          </p:val>
                                        </p:tav>
                                        <p:tav tm="100000">
                                          <p:val>
                                            <p:strVal val="ppt_y-.1"/>
                                          </p:val>
                                        </p:tav>
                                      </p:tavLst>
                                    </p:anim>
                                    <p:set>
                                      <p:cBhvr>
                                        <p:cTn id="49" dur="1" fill="hold">
                                          <p:stCondLst>
                                            <p:cond delay="999"/>
                                          </p:stCondLst>
                                        </p:cTn>
                                        <p:tgtEl>
                                          <p:spTgt spid="3"/>
                                        </p:tgtEl>
                                        <p:attrNameLst>
                                          <p:attrName>style.visibility</p:attrName>
                                        </p:attrNameLst>
                                      </p:cBhvr>
                                      <p:to>
                                        <p:strVal val="hidden"/>
                                      </p:to>
                                    </p:set>
                                  </p:childTnLst>
                                </p:cTn>
                              </p:par>
                              <p:par>
                                <p:cTn id="50" presetID="47" presetClass="exit" presetSubtype="0" fill="hold" nodeType="withEffect">
                                  <p:stCondLst>
                                    <p:cond delay="0"/>
                                  </p:stCondLst>
                                  <p:childTnLst>
                                    <p:animEffect transition="out" filter="fade">
                                      <p:cBhvr>
                                        <p:cTn id="51" dur="1000"/>
                                        <p:tgtEl>
                                          <p:spTgt spid="4"/>
                                        </p:tgtEl>
                                      </p:cBhvr>
                                    </p:animEffect>
                                    <p:anim calcmode="lin" valueType="num">
                                      <p:cBhvr>
                                        <p:cTn id="52" dur="1000"/>
                                        <p:tgtEl>
                                          <p:spTgt spid="4"/>
                                        </p:tgtEl>
                                        <p:attrNameLst>
                                          <p:attrName>ppt_x</p:attrName>
                                        </p:attrNameLst>
                                      </p:cBhvr>
                                      <p:tavLst>
                                        <p:tav tm="0">
                                          <p:val>
                                            <p:strVal val="ppt_x"/>
                                          </p:val>
                                        </p:tav>
                                        <p:tav tm="100000">
                                          <p:val>
                                            <p:strVal val="ppt_x"/>
                                          </p:val>
                                        </p:tav>
                                      </p:tavLst>
                                    </p:anim>
                                    <p:anim calcmode="lin" valueType="num">
                                      <p:cBhvr>
                                        <p:cTn id="53" dur="1000"/>
                                        <p:tgtEl>
                                          <p:spTgt spid="4"/>
                                        </p:tgtEl>
                                        <p:attrNameLst>
                                          <p:attrName>ppt_y</p:attrName>
                                        </p:attrNameLst>
                                      </p:cBhvr>
                                      <p:tavLst>
                                        <p:tav tm="0">
                                          <p:val>
                                            <p:strVal val="ppt_y"/>
                                          </p:val>
                                        </p:tav>
                                        <p:tav tm="100000">
                                          <p:val>
                                            <p:strVal val="ppt_y-.1"/>
                                          </p:val>
                                        </p:tav>
                                      </p:tavLst>
                                    </p:anim>
                                    <p:set>
                                      <p:cBhvr>
                                        <p:cTn id="54" dur="1" fill="hold">
                                          <p:stCondLst>
                                            <p:cond delay="9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1000" fill="hold"/>
                                        <p:tgtEl>
                                          <p:spTgt spid="23"/>
                                        </p:tgtEl>
                                        <p:attrNameLst>
                                          <p:attrName>ppt_x</p:attrName>
                                        </p:attrNameLst>
                                      </p:cBhvr>
                                      <p:tavLst>
                                        <p:tav tm="0">
                                          <p:val>
                                            <p:strVal val="0-#ppt_w/2"/>
                                          </p:val>
                                        </p:tav>
                                        <p:tav tm="100000">
                                          <p:val>
                                            <p:strVal val="#ppt_x"/>
                                          </p:val>
                                        </p:tav>
                                      </p:tavLst>
                                    </p:anim>
                                    <p:anim calcmode="lin" valueType="num">
                                      <p:cBhvr additive="base">
                                        <p:cTn id="6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box(in)">
                                      <p:cBhvr>
                                        <p:cTn id="65" dur="5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ox(in)">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8" presetClass="exit" presetSubtype="16" fill="hold" nodeType="clickEffect">
                                  <p:stCondLst>
                                    <p:cond delay="0"/>
                                  </p:stCondLst>
                                  <p:childTnLst>
                                    <p:animEffect transition="out" filter="diamond(in)">
                                      <p:cBhvr>
                                        <p:cTn id="74" dur="2000"/>
                                        <p:tgtEl>
                                          <p:spTgt spid="6"/>
                                        </p:tgtEl>
                                      </p:cBhvr>
                                    </p:animEffect>
                                    <p:set>
                                      <p:cBhvr>
                                        <p:cTn id="75" dur="1" fill="hold">
                                          <p:stCondLst>
                                            <p:cond delay="1999"/>
                                          </p:stCondLst>
                                        </p:cTn>
                                        <p:tgtEl>
                                          <p:spTgt spid="6"/>
                                        </p:tgtEl>
                                        <p:attrNameLst>
                                          <p:attrName>style.visibility</p:attrName>
                                        </p:attrNameLst>
                                      </p:cBhvr>
                                      <p:to>
                                        <p:strVal val="hidden"/>
                                      </p:to>
                                    </p:set>
                                  </p:childTnLst>
                                </p:cTn>
                              </p:par>
                              <p:par>
                                <p:cTn id="76" presetID="8" presetClass="exit" presetSubtype="16" fill="hold" nodeType="withEffect">
                                  <p:stCondLst>
                                    <p:cond delay="0"/>
                                  </p:stCondLst>
                                  <p:childTnLst>
                                    <p:animEffect transition="out" filter="diamond(in)">
                                      <p:cBhvr>
                                        <p:cTn id="77" dur="2000"/>
                                        <p:tgtEl>
                                          <p:spTgt spid="5"/>
                                        </p:tgtEl>
                                      </p:cBhvr>
                                    </p:animEffect>
                                    <p:set>
                                      <p:cBhvr>
                                        <p:cTn id="78" dur="1" fill="hold">
                                          <p:stCondLst>
                                            <p:cond delay="1999"/>
                                          </p:stCondLst>
                                        </p:cTn>
                                        <p:tgtEl>
                                          <p:spTgt spid="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1000" fill="hold"/>
                                        <p:tgtEl>
                                          <p:spTgt spid="20"/>
                                        </p:tgtEl>
                                        <p:attrNameLst>
                                          <p:attrName>ppt_x</p:attrName>
                                        </p:attrNameLst>
                                      </p:cBhvr>
                                      <p:tavLst>
                                        <p:tav tm="0">
                                          <p:val>
                                            <p:strVal val="0-#ppt_w/2"/>
                                          </p:val>
                                        </p:tav>
                                        <p:tav tm="100000">
                                          <p:val>
                                            <p:strVal val="#ppt_x"/>
                                          </p:val>
                                        </p:tav>
                                      </p:tavLst>
                                    </p:anim>
                                    <p:anim calcmode="lin" valueType="num">
                                      <p:cBhvr additive="base">
                                        <p:cTn id="8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checkerboard(across)">
                                      <p:cBhvr>
                                        <p:cTn id="89" dur="500"/>
                                        <p:tgtEl>
                                          <p:spTgt spid="9"/>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xit" presetSubtype="10" fill="hold" nodeType="clickEffect">
                                  <p:stCondLst>
                                    <p:cond delay="0"/>
                                  </p:stCondLst>
                                  <p:childTnLst>
                                    <p:animEffect transition="out" filter="checkerboard(across)">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additive="base">
                                        <p:cTn id="99" dur="1000" fill="hold"/>
                                        <p:tgtEl>
                                          <p:spTgt spid="22"/>
                                        </p:tgtEl>
                                        <p:attrNameLst>
                                          <p:attrName>ppt_x</p:attrName>
                                        </p:attrNameLst>
                                      </p:cBhvr>
                                      <p:tavLst>
                                        <p:tav tm="0">
                                          <p:val>
                                            <p:strVal val="0-#ppt_w/2"/>
                                          </p:val>
                                        </p:tav>
                                        <p:tav tm="100000">
                                          <p:val>
                                            <p:strVal val="#ppt_x"/>
                                          </p:val>
                                        </p:tav>
                                      </p:tavLst>
                                    </p:anim>
                                    <p:anim calcmode="lin" valueType="num">
                                      <p:cBhvr additive="base">
                                        <p:cTn id="100"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33"/>
                                        </p:tgtEl>
                                        <p:attrNameLst>
                                          <p:attrName>style.visibility</p:attrName>
                                        </p:attrNameLst>
                                      </p:cBhvr>
                                      <p:to>
                                        <p:strVal val="visible"/>
                                      </p:to>
                                    </p:set>
                                    <p:anim calcmode="lin" valueType="num">
                                      <p:cBhvr additive="base">
                                        <p:cTn id="105" dur="1000" fill="hold"/>
                                        <p:tgtEl>
                                          <p:spTgt spid="33"/>
                                        </p:tgtEl>
                                        <p:attrNameLst>
                                          <p:attrName>ppt_x</p:attrName>
                                        </p:attrNameLst>
                                      </p:cBhvr>
                                      <p:tavLst>
                                        <p:tav tm="0">
                                          <p:val>
                                            <p:strVal val="0-#ppt_w/2"/>
                                          </p:val>
                                        </p:tav>
                                        <p:tav tm="100000">
                                          <p:val>
                                            <p:strVal val="#ppt_x"/>
                                          </p:val>
                                        </p:tav>
                                      </p:tavLst>
                                    </p:anim>
                                    <p:anim calcmode="lin" valueType="num">
                                      <p:cBhvr additive="base">
                                        <p:cTn id="106" dur="1000" fill="hold"/>
                                        <p:tgtEl>
                                          <p:spTgt spid="33"/>
                                        </p:tgtEl>
                                        <p:attrNameLst>
                                          <p:attrName>ppt_y</p:attrName>
                                        </p:attrNameLst>
                                      </p:cBhvr>
                                      <p:tavLst>
                                        <p:tav tm="0">
                                          <p:val>
                                            <p:strVal val="#ppt_y"/>
                                          </p:val>
                                        </p:tav>
                                        <p:tav tm="100000">
                                          <p:val>
                                            <p:strVal val="#ppt_y"/>
                                          </p:val>
                                        </p:tav>
                                      </p:tavLst>
                                    </p:anim>
                                  </p:childTnLst>
                                </p:cTn>
                              </p:par>
                              <p:par>
                                <p:cTn id="107" presetID="2" presetClass="entr" presetSubtype="8" fill="hold" grpId="0" nodeType="withEffect">
                                  <p:stCondLst>
                                    <p:cond delay="0"/>
                                  </p:stCondLst>
                                  <p:childTnLst>
                                    <p:set>
                                      <p:cBhvr>
                                        <p:cTn id="108" dur="1" fill="hold">
                                          <p:stCondLst>
                                            <p:cond delay="0"/>
                                          </p:stCondLst>
                                        </p:cTn>
                                        <p:tgtEl>
                                          <p:spTgt spid="37"/>
                                        </p:tgtEl>
                                        <p:attrNameLst>
                                          <p:attrName>style.visibility</p:attrName>
                                        </p:attrNameLst>
                                      </p:cBhvr>
                                      <p:to>
                                        <p:strVal val="visible"/>
                                      </p:to>
                                    </p:set>
                                    <p:anim calcmode="lin" valueType="num">
                                      <p:cBhvr additive="base">
                                        <p:cTn id="109" dur="1000" fill="hold"/>
                                        <p:tgtEl>
                                          <p:spTgt spid="37"/>
                                        </p:tgtEl>
                                        <p:attrNameLst>
                                          <p:attrName>ppt_x</p:attrName>
                                        </p:attrNameLst>
                                      </p:cBhvr>
                                      <p:tavLst>
                                        <p:tav tm="0">
                                          <p:val>
                                            <p:strVal val="0-#ppt_w/2"/>
                                          </p:val>
                                        </p:tav>
                                        <p:tav tm="100000">
                                          <p:val>
                                            <p:strVal val="#ppt_x"/>
                                          </p:val>
                                        </p:tav>
                                      </p:tavLst>
                                    </p:anim>
                                    <p:anim calcmode="lin" valueType="num">
                                      <p:cBhvr additive="base">
                                        <p:cTn id="110"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1" presetClass="emph" presetSubtype="0" fill="hold" grpId="1" nodeType="clickEffect">
                                  <p:stCondLst>
                                    <p:cond delay="0"/>
                                  </p:stCondLst>
                                  <p:childTnLst>
                                    <p:animClr clrSpc="hsl" dir="cw">
                                      <p:cBhvr override="childStyle">
                                        <p:cTn id="114" dur="500" fill="hold"/>
                                        <p:tgtEl>
                                          <p:spTgt spid="33"/>
                                        </p:tgtEl>
                                        <p:attrNameLst>
                                          <p:attrName>style.color</p:attrName>
                                        </p:attrNameLst>
                                      </p:cBhvr>
                                      <p:by>
                                        <p:hsl h="7200000" s="0" l="0"/>
                                      </p:by>
                                    </p:animClr>
                                    <p:animClr clrSpc="hsl" dir="cw">
                                      <p:cBhvr>
                                        <p:cTn id="115" dur="500" fill="hold"/>
                                        <p:tgtEl>
                                          <p:spTgt spid="33"/>
                                        </p:tgtEl>
                                        <p:attrNameLst>
                                          <p:attrName>fillcolor</p:attrName>
                                        </p:attrNameLst>
                                      </p:cBhvr>
                                      <p:by>
                                        <p:hsl h="7200000" s="0" l="0"/>
                                      </p:by>
                                    </p:animClr>
                                    <p:animClr clrSpc="hsl" dir="cw">
                                      <p:cBhvr>
                                        <p:cTn id="116" dur="500" fill="hold"/>
                                        <p:tgtEl>
                                          <p:spTgt spid="33"/>
                                        </p:tgtEl>
                                        <p:attrNameLst>
                                          <p:attrName>stroke.color</p:attrName>
                                        </p:attrNameLst>
                                      </p:cBhvr>
                                      <p:by>
                                        <p:hsl h="7200000" s="0" l="0"/>
                                      </p:by>
                                    </p:animClr>
                                    <p:set>
                                      <p:cBhvr>
                                        <p:cTn id="117" dur="500" fill="hold"/>
                                        <p:tgtEl>
                                          <p:spTgt spid="33"/>
                                        </p:tgtEl>
                                        <p:attrNameLst>
                                          <p:attrName>fill.type</p:attrName>
                                        </p:attrNameLst>
                                      </p:cBhvr>
                                      <p:to>
                                        <p:strVal val="solid"/>
                                      </p:to>
                                    </p:set>
                                  </p:childTnLst>
                                </p:cTn>
                              </p:par>
                            </p:childTnLst>
                          </p:cTn>
                        </p:par>
                      </p:childTnLst>
                    </p:cTn>
                  </p:par>
                  <p:par>
                    <p:cTn id="118" fill="hold">
                      <p:stCondLst>
                        <p:cond delay="indefinite"/>
                      </p:stCondLst>
                      <p:childTnLst>
                        <p:par>
                          <p:cTn id="119" fill="hold">
                            <p:stCondLst>
                              <p:cond delay="0"/>
                            </p:stCondLst>
                            <p:childTnLst>
                              <p:par>
                                <p:cTn id="120" presetID="52" presetClass="entr" presetSubtype="0" fill="hold" nodeType="clickEffect">
                                  <p:stCondLst>
                                    <p:cond delay="0"/>
                                  </p:stCondLst>
                                  <p:childTnLst>
                                    <p:set>
                                      <p:cBhvr>
                                        <p:cTn id="121" dur="1" fill="hold">
                                          <p:stCondLst>
                                            <p:cond delay="0"/>
                                          </p:stCondLst>
                                        </p:cTn>
                                        <p:tgtEl>
                                          <p:spTgt spid="2"/>
                                        </p:tgtEl>
                                        <p:attrNameLst>
                                          <p:attrName>style.visibility</p:attrName>
                                        </p:attrNameLst>
                                      </p:cBhvr>
                                      <p:to>
                                        <p:strVal val="visible"/>
                                      </p:to>
                                    </p:set>
                                    <p:animScale>
                                      <p:cBhvr>
                                        <p:cTn id="12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3" dur="1000" decel="50000" fill="hold">
                                          <p:stCondLst>
                                            <p:cond delay="0"/>
                                          </p:stCondLst>
                                        </p:cTn>
                                        <p:tgtEl>
                                          <p:spTgt spid="2"/>
                                        </p:tgtEl>
                                        <p:attrNameLst>
                                          <p:attrName>ppt_x</p:attrName>
                                          <p:attrName>ppt_y</p:attrName>
                                        </p:attrNameLst>
                                      </p:cBhvr>
                                    </p:animMotion>
                                    <p:animEffect transition="in" filter="fade">
                                      <p:cBhvr>
                                        <p:cTn id="124" dur="1000"/>
                                        <p:tgtEl>
                                          <p:spTgt spid="2"/>
                                        </p:tgtEl>
                                      </p:cBhvr>
                                    </p:animEffect>
                                  </p:childTnLst>
                                </p:cTn>
                              </p:par>
                            </p:childTnLst>
                          </p:cTn>
                        </p:par>
                      </p:childTnLst>
                    </p:cTn>
                  </p:par>
                  <p:par>
                    <p:cTn id="125" fill="hold">
                      <p:stCondLst>
                        <p:cond delay="indefinite"/>
                      </p:stCondLst>
                      <p:childTnLst>
                        <p:par>
                          <p:cTn id="126" fill="hold">
                            <p:stCondLst>
                              <p:cond delay="0"/>
                            </p:stCondLst>
                            <p:childTnLst>
                              <p:par>
                                <p:cTn id="127" presetID="52" presetClass="exit" presetSubtype="0" fill="hold" nodeType="clickEffect">
                                  <p:stCondLst>
                                    <p:cond delay="0"/>
                                  </p:stCondLst>
                                  <p:childTnLst>
                                    <p:animScale>
                                      <p:cBhvr>
                                        <p:cTn id="128" dur="1000" accel="50000">
                                          <p:stCondLst>
                                            <p:cond delay="0"/>
                                          </p:stCondLst>
                                        </p:cTn>
                                        <p:tgtEl>
                                          <p:spTgt spid="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9" dur="1000" accel="50000">
                                          <p:stCondLst>
                                            <p:cond delay="0"/>
                                          </p:stCondLst>
                                        </p:cTn>
                                        <p:tgtEl>
                                          <p:spTgt spid="2"/>
                                        </p:tgtEl>
                                        <p:attrNameLst>
                                          <p:attrName>ppt_x</p:attrName>
                                          <p:attrName>ppt_y</p:attrName>
                                        </p:attrNameLst>
                                      </p:cBhvr>
                                    </p:animMotion>
                                    <p:animEffect transition="out" filter="fade">
                                      <p:cBhvr>
                                        <p:cTn id="130" dur="1000"/>
                                        <p:tgtEl>
                                          <p:spTgt spid="2"/>
                                        </p:tgtEl>
                                      </p:cBhvr>
                                    </p:animEffect>
                                    <p:set>
                                      <p:cBhvr>
                                        <p:cTn id="13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2" grpId="0" bldLvl="0" animBg="1"/>
      <p:bldP spid="23" grpId="0" bldLvl="0" animBg="1"/>
      <p:bldP spid="20" grpId="0" bldLvl="0" animBg="1"/>
      <p:bldP spid="37" grpId="0" bldLvl="0" animBg="1"/>
      <p:bldP spid="33" grpId="0"/>
      <p:bldP spid="33"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2759211"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07</a:t>
            </a:r>
          </a:p>
        </p:txBody>
      </p:sp>
      <p:sp>
        <p:nvSpPr>
          <p:cNvPr id="4" name="MH_Title"/>
          <p:cNvSpPr/>
          <p:nvPr>
            <p:custDataLst>
              <p:tags r:id="rId1"/>
            </p:custDataLst>
          </p:nvPr>
        </p:nvSpPr>
        <p:spPr>
          <a:xfrm>
            <a:off x="2759075" y="2487930"/>
            <a:ext cx="631063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脚 手 架 拆 除 细 则</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90"/>
          <p:cNvSpPr/>
          <p:nvPr/>
        </p:nvSpPr>
        <p:spPr>
          <a:xfrm flipH="1" flipV="1">
            <a:off x="7453313" y="4818063"/>
            <a:ext cx="1500187" cy="142875"/>
          </a:xfrm>
          <a:prstGeom prst="line">
            <a:avLst/>
          </a:prstGeom>
          <a:ln w="38100" cap="flat" cmpd="sng">
            <a:solidFill>
              <a:schemeClr val="tx1"/>
            </a:solidFill>
            <a:prstDash val="solid"/>
            <a:headEnd type="none" w="med" len="med"/>
            <a:tailEnd type="none" w="med" len="med"/>
          </a:ln>
        </p:spPr>
      </p:sp>
      <p:sp>
        <p:nvSpPr>
          <p:cNvPr id="5" name="AutoShape 17"/>
          <p:cNvSpPr/>
          <p:nvPr/>
        </p:nvSpPr>
        <p:spPr>
          <a:xfrm>
            <a:off x="3121025" y="5521325"/>
            <a:ext cx="4802188" cy="139700"/>
          </a:xfrm>
          <a:prstGeom prst="parallelogram">
            <a:avLst>
              <a:gd name="adj" fmla="val 40734"/>
            </a:avLst>
          </a:prstGeom>
          <a:blipFill rotWithShape="1">
            <a:blip r:embed="rId2"/>
          </a:blipFill>
          <a:ln w="9525">
            <a:noFill/>
          </a:ln>
        </p:spPr>
        <p:txBody>
          <a:bodyPr wrap="none" anchor="ctr"/>
          <a:lstStyle/>
          <a:p>
            <a:endParaRPr lang="zh-CN" altLang="en-US" dirty="0">
              <a:latin typeface="Arial" panose="020B0604020202020204" pitchFamily="34" charset="0"/>
            </a:endParaRPr>
          </a:p>
        </p:txBody>
      </p:sp>
      <p:sp>
        <p:nvSpPr>
          <p:cNvPr id="6" name="AutoShape 23"/>
          <p:cNvSpPr/>
          <p:nvPr/>
        </p:nvSpPr>
        <p:spPr>
          <a:xfrm>
            <a:off x="4273550" y="5018088"/>
            <a:ext cx="4578350" cy="136525"/>
          </a:xfrm>
          <a:prstGeom prst="parallelogram">
            <a:avLst>
              <a:gd name="adj" fmla="val 40376"/>
            </a:avLst>
          </a:prstGeom>
          <a:blipFill rotWithShape="1">
            <a:blip r:embed="rId2"/>
          </a:blipFill>
          <a:ln w="9525">
            <a:noFill/>
          </a:ln>
        </p:spPr>
        <p:txBody>
          <a:bodyPr wrap="none" anchor="ctr"/>
          <a:lstStyle/>
          <a:p>
            <a:endParaRPr lang="zh-CN" altLang="en-US" dirty="0">
              <a:latin typeface="Arial" panose="020B0604020202020204" pitchFamily="34" charset="0"/>
            </a:endParaRPr>
          </a:p>
        </p:txBody>
      </p:sp>
      <p:sp>
        <p:nvSpPr>
          <p:cNvPr id="7" name="AutoShape 2" descr="深色横线"/>
          <p:cNvSpPr/>
          <p:nvPr/>
        </p:nvSpPr>
        <p:spPr>
          <a:xfrm>
            <a:off x="3167063" y="2719388"/>
            <a:ext cx="5545137" cy="423862"/>
          </a:xfrm>
          <a:prstGeom prst="parallelogram">
            <a:avLst>
              <a:gd name="adj" fmla="val 277883"/>
            </a:avLst>
          </a:prstGeom>
          <a:blipFill rotWithShape="0">
            <a:blip r:embed="rId3">
              <a:alphaModFix amt="56000"/>
            </a:blip>
          </a:blipFill>
          <a:ln w="9525" cap="flat" cmpd="sng">
            <a:solidFill>
              <a:schemeClr val="tx1"/>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8" name="Line 4"/>
          <p:cNvSpPr/>
          <p:nvPr/>
        </p:nvSpPr>
        <p:spPr>
          <a:xfrm>
            <a:off x="8737600" y="2143125"/>
            <a:ext cx="0" cy="2951163"/>
          </a:xfrm>
          <a:prstGeom prst="line">
            <a:avLst/>
          </a:prstGeom>
          <a:ln w="28575" cap="flat" cmpd="sng">
            <a:solidFill>
              <a:schemeClr val="tx1"/>
            </a:solidFill>
            <a:prstDash val="solid"/>
            <a:headEnd type="none" w="med" len="med"/>
            <a:tailEnd type="none" w="med" len="med"/>
          </a:ln>
        </p:spPr>
      </p:sp>
      <p:sp>
        <p:nvSpPr>
          <p:cNvPr id="9" name="Line 6"/>
          <p:cNvSpPr/>
          <p:nvPr/>
        </p:nvSpPr>
        <p:spPr>
          <a:xfrm>
            <a:off x="3192463" y="2647950"/>
            <a:ext cx="0" cy="2951163"/>
          </a:xfrm>
          <a:prstGeom prst="line">
            <a:avLst/>
          </a:prstGeom>
          <a:ln w="38100" cap="flat" cmpd="sng">
            <a:solidFill>
              <a:schemeClr val="tx1"/>
            </a:solidFill>
            <a:prstDash val="solid"/>
            <a:headEnd type="none" w="med" len="med"/>
            <a:tailEnd type="none" w="med" len="med"/>
          </a:ln>
        </p:spPr>
      </p:sp>
      <p:sp>
        <p:nvSpPr>
          <p:cNvPr id="10" name="Line 7"/>
          <p:cNvSpPr/>
          <p:nvPr/>
        </p:nvSpPr>
        <p:spPr>
          <a:xfrm>
            <a:off x="6721475" y="2647950"/>
            <a:ext cx="0" cy="2951163"/>
          </a:xfrm>
          <a:prstGeom prst="line">
            <a:avLst/>
          </a:prstGeom>
          <a:ln w="38100" cap="flat" cmpd="sng">
            <a:solidFill>
              <a:schemeClr val="tx1"/>
            </a:solidFill>
            <a:prstDash val="solid"/>
            <a:headEnd type="none" w="med" len="med"/>
            <a:tailEnd type="none" w="med" len="med"/>
          </a:ln>
        </p:spPr>
      </p:sp>
      <p:sp>
        <p:nvSpPr>
          <p:cNvPr id="11" name="Line 8"/>
          <p:cNvSpPr/>
          <p:nvPr/>
        </p:nvSpPr>
        <p:spPr>
          <a:xfrm>
            <a:off x="4922838" y="2647950"/>
            <a:ext cx="0" cy="2951163"/>
          </a:xfrm>
          <a:prstGeom prst="line">
            <a:avLst/>
          </a:prstGeom>
          <a:ln w="38100" cap="flat" cmpd="sng">
            <a:solidFill>
              <a:schemeClr val="tx1"/>
            </a:solidFill>
            <a:prstDash val="solid"/>
            <a:headEnd type="none" w="med" len="med"/>
            <a:tailEnd type="none" w="med" len="med"/>
          </a:ln>
        </p:spPr>
      </p:sp>
      <p:sp>
        <p:nvSpPr>
          <p:cNvPr id="12" name="Line 9"/>
          <p:cNvSpPr/>
          <p:nvPr/>
        </p:nvSpPr>
        <p:spPr>
          <a:xfrm>
            <a:off x="7585075" y="2647950"/>
            <a:ext cx="0" cy="2951163"/>
          </a:xfrm>
          <a:prstGeom prst="line">
            <a:avLst/>
          </a:prstGeom>
          <a:ln w="38100" cap="flat" cmpd="sng">
            <a:solidFill>
              <a:schemeClr val="tx1"/>
            </a:solidFill>
            <a:prstDash val="solid"/>
            <a:headEnd type="none" w="med" len="med"/>
            <a:tailEnd type="none" w="med" len="med"/>
          </a:ln>
        </p:spPr>
      </p:sp>
      <p:sp>
        <p:nvSpPr>
          <p:cNvPr id="13" name="Line 10"/>
          <p:cNvSpPr/>
          <p:nvPr/>
        </p:nvSpPr>
        <p:spPr>
          <a:xfrm>
            <a:off x="5786438" y="2647950"/>
            <a:ext cx="0" cy="2951163"/>
          </a:xfrm>
          <a:prstGeom prst="line">
            <a:avLst/>
          </a:prstGeom>
          <a:ln w="38100" cap="flat" cmpd="sng">
            <a:solidFill>
              <a:schemeClr val="tx1"/>
            </a:solidFill>
            <a:prstDash val="solid"/>
            <a:headEnd type="none" w="med" len="med"/>
            <a:tailEnd type="none" w="med" len="med"/>
          </a:ln>
        </p:spPr>
      </p:sp>
      <p:sp>
        <p:nvSpPr>
          <p:cNvPr id="14" name="Line 11"/>
          <p:cNvSpPr/>
          <p:nvPr/>
        </p:nvSpPr>
        <p:spPr>
          <a:xfrm>
            <a:off x="4344988" y="2143125"/>
            <a:ext cx="0" cy="2951163"/>
          </a:xfrm>
          <a:prstGeom prst="line">
            <a:avLst/>
          </a:prstGeom>
          <a:ln w="28575" cap="flat" cmpd="sng">
            <a:solidFill>
              <a:schemeClr val="tx1"/>
            </a:solidFill>
            <a:prstDash val="solid"/>
            <a:headEnd type="none" w="med" len="med"/>
            <a:tailEnd type="none" w="med" len="med"/>
          </a:ln>
        </p:spPr>
      </p:sp>
      <p:sp>
        <p:nvSpPr>
          <p:cNvPr id="15" name="Line 12"/>
          <p:cNvSpPr/>
          <p:nvPr/>
        </p:nvSpPr>
        <p:spPr>
          <a:xfrm>
            <a:off x="5210175" y="2143125"/>
            <a:ext cx="0" cy="2951163"/>
          </a:xfrm>
          <a:prstGeom prst="line">
            <a:avLst/>
          </a:prstGeom>
          <a:ln w="28575" cap="flat" cmpd="sng">
            <a:solidFill>
              <a:schemeClr val="tx1"/>
            </a:solidFill>
            <a:prstDash val="solid"/>
            <a:headEnd type="none" w="med" len="med"/>
            <a:tailEnd type="none" w="med" len="med"/>
          </a:ln>
        </p:spPr>
      </p:sp>
      <p:sp>
        <p:nvSpPr>
          <p:cNvPr id="16" name="Line 13"/>
          <p:cNvSpPr/>
          <p:nvPr/>
        </p:nvSpPr>
        <p:spPr>
          <a:xfrm>
            <a:off x="7874000" y="2143125"/>
            <a:ext cx="0" cy="2951163"/>
          </a:xfrm>
          <a:prstGeom prst="line">
            <a:avLst/>
          </a:prstGeom>
          <a:ln w="28575" cap="flat" cmpd="sng">
            <a:solidFill>
              <a:schemeClr val="tx1"/>
            </a:solidFill>
            <a:prstDash val="solid"/>
            <a:headEnd type="none" w="med" len="med"/>
            <a:tailEnd type="none" w="med" len="med"/>
          </a:ln>
        </p:spPr>
      </p:sp>
      <p:sp>
        <p:nvSpPr>
          <p:cNvPr id="17" name="Line 14"/>
          <p:cNvSpPr/>
          <p:nvPr/>
        </p:nvSpPr>
        <p:spPr>
          <a:xfrm>
            <a:off x="6075363" y="2143125"/>
            <a:ext cx="0" cy="2951163"/>
          </a:xfrm>
          <a:prstGeom prst="line">
            <a:avLst/>
          </a:prstGeom>
          <a:ln w="28575" cap="flat" cmpd="sng">
            <a:solidFill>
              <a:schemeClr val="tx1"/>
            </a:solidFill>
            <a:prstDash val="solid"/>
            <a:headEnd type="none" w="med" len="med"/>
            <a:tailEnd type="none" w="med" len="med"/>
          </a:ln>
        </p:spPr>
      </p:sp>
      <p:sp>
        <p:nvSpPr>
          <p:cNvPr id="18" name="Line 15"/>
          <p:cNvSpPr/>
          <p:nvPr/>
        </p:nvSpPr>
        <p:spPr>
          <a:xfrm>
            <a:off x="6938963" y="2143125"/>
            <a:ext cx="0" cy="2951163"/>
          </a:xfrm>
          <a:prstGeom prst="line">
            <a:avLst/>
          </a:prstGeom>
          <a:ln w="28575" cap="flat" cmpd="sng">
            <a:solidFill>
              <a:schemeClr val="tx1"/>
            </a:solidFill>
            <a:prstDash val="solid"/>
            <a:headEnd type="none" w="med" len="med"/>
            <a:tailEnd type="none" w="med" len="med"/>
          </a:ln>
        </p:spPr>
      </p:sp>
      <p:sp>
        <p:nvSpPr>
          <p:cNvPr id="19" name="Line 16"/>
          <p:cNvSpPr/>
          <p:nvPr/>
        </p:nvSpPr>
        <p:spPr>
          <a:xfrm>
            <a:off x="4057650" y="2647950"/>
            <a:ext cx="0" cy="2951163"/>
          </a:xfrm>
          <a:prstGeom prst="line">
            <a:avLst/>
          </a:prstGeom>
          <a:ln w="38100" cap="flat" cmpd="sng">
            <a:solidFill>
              <a:schemeClr val="tx1"/>
            </a:solidFill>
            <a:prstDash val="solid"/>
            <a:headEnd type="none" w="med" len="med"/>
            <a:tailEnd type="none" w="med" len="med"/>
          </a:ln>
        </p:spPr>
      </p:sp>
      <p:sp>
        <p:nvSpPr>
          <p:cNvPr id="20" name="Line 27"/>
          <p:cNvSpPr/>
          <p:nvPr/>
        </p:nvSpPr>
        <p:spPr>
          <a:xfrm flipV="1">
            <a:off x="3121025" y="4951413"/>
            <a:ext cx="1368425" cy="576262"/>
          </a:xfrm>
          <a:prstGeom prst="line">
            <a:avLst/>
          </a:prstGeom>
          <a:ln w="38100" cap="flat" cmpd="sng">
            <a:solidFill>
              <a:schemeClr val="tx1"/>
            </a:solidFill>
            <a:prstDash val="solid"/>
            <a:headEnd type="none" w="med" len="med"/>
            <a:tailEnd type="none" w="med" len="med"/>
          </a:ln>
        </p:spPr>
      </p:sp>
      <p:sp>
        <p:nvSpPr>
          <p:cNvPr id="21" name="Line 28"/>
          <p:cNvSpPr/>
          <p:nvPr/>
        </p:nvSpPr>
        <p:spPr>
          <a:xfrm flipV="1">
            <a:off x="7513638" y="4951413"/>
            <a:ext cx="1295400" cy="576262"/>
          </a:xfrm>
          <a:prstGeom prst="line">
            <a:avLst/>
          </a:prstGeom>
          <a:ln w="38100" cap="flat" cmpd="sng">
            <a:solidFill>
              <a:schemeClr val="tx1"/>
            </a:solidFill>
            <a:prstDash val="solid"/>
            <a:headEnd type="none" w="med" len="med"/>
            <a:tailEnd type="none" w="med" len="med"/>
          </a:ln>
        </p:spPr>
      </p:sp>
      <p:sp>
        <p:nvSpPr>
          <p:cNvPr id="22" name="Line 31"/>
          <p:cNvSpPr/>
          <p:nvPr/>
        </p:nvSpPr>
        <p:spPr>
          <a:xfrm>
            <a:off x="3049588" y="4879975"/>
            <a:ext cx="4679950" cy="0"/>
          </a:xfrm>
          <a:prstGeom prst="line">
            <a:avLst/>
          </a:prstGeom>
          <a:ln w="38100" cap="flat" cmpd="sng">
            <a:solidFill>
              <a:schemeClr val="tx1"/>
            </a:solidFill>
            <a:prstDash val="solid"/>
            <a:headEnd type="none" w="med" len="med"/>
            <a:tailEnd type="none" w="med" len="med"/>
          </a:ln>
        </p:spPr>
      </p:sp>
      <p:sp>
        <p:nvSpPr>
          <p:cNvPr id="23" name="Line 32"/>
          <p:cNvSpPr/>
          <p:nvPr/>
        </p:nvSpPr>
        <p:spPr>
          <a:xfrm>
            <a:off x="3049588" y="4303713"/>
            <a:ext cx="4751387" cy="0"/>
          </a:xfrm>
          <a:prstGeom prst="line">
            <a:avLst/>
          </a:prstGeom>
          <a:ln w="38100" cap="flat" cmpd="sng">
            <a:solidFill>
              <a:schemeClr val="tx1"/>
            </a:solidFill>
            <a:prstDash val="solid"/>
            <a:headEnd type="none" w="med" len="med"/>
            <a:tailEnd type="none" w="med" len="med"/>
          </a:ln>
        </p:spPr>
      </p:sp>
      <p:sp>
        <p:nvSpPr>
          <p:cNvPr id="24" name="Line 33"/>
          <p:cNvSpPr/>
          <p:nvPr/>
        </p:nvSpPr>
        <p:spPr>
          <a:xfrm>
            <a:off x="3049588" y="3656013"/>
            <a:ext cx="4679950" cy="0"/>
          </a:xfrm>
          <a:prstGeom prst="line">
            <a:avLst/>
          </a:prstGeom>
          <a:ln w="38100" cap="flat" cmpd="sng">
            <a:solidFill>
              <a:schemeClr val="tx1"/>
            </a:solidFill>
            <a:prstDash val="solid"/>
            <a:headEnd type="none" w="med" len="med"/>
            <a:tailEnd type="none" w="med" len="med"/>
          </a:ln>
        </p:spPr>
      </p:sp>
      <p:sp>
        <p:nvSpPr>
          <p:cNvPr id="25" name="Line 34"/>
          <p:cNvSpPr/>
          <p:nvPr/>
        </p:nvSpPr>
        <p:spPr>
          <a:xfrm>
            <a:off x="3049588" y="3079750"/>
            <a:ext cx="4679950" cy="0"/>
          </a:xfrm>
          <a:prstGeom prst="line">
            <a:avLst/>
          </a:prstGeom>
          <a:ln w="38100" cap="flat" cmpd="sng">
            <a:solidFill>
              <a:schemeClr val="tx1"/>
            </a:solidFill>
            <a:prstDash val="solid"/>
            <a:headEnd type="none" w="med" len="med"/>
            <a:tailEnd type="none" w="med" len="med"/>
          </a:ln>
        </p:spPr>
      </p:sp>
      <p:sp>
        <p:nvSpPr>
          <p:cNvPr id="26" name="Line 35"/>
          <p:cNvSpPr/>
          <p:nvPr/>
        </p:nvSpPr>
        <p:spPr>
          <a:xfrm>
            <a:off x="4200525" y="4519613"/>
            <a:ext cx="4679950" cy="0"/>
          </a:xfrm>
          <a:prstGeom prst="line">
            <a:avLst/>
          </a:prstGeom>
          <a:ln w="28575" cap="flat" cmpd="sng">
            <a:solidFill>
              <a:schemeClr val="tx1"/>
            </a:solidFill>
            <a:prstDash val="solid"/>
            <a:headEnd type="none" w="med" len="med"/>
            <a:tailEnd type="none" w="med" len="med"/>
          </a:ln>
        </p:spPr>
      </p:sp>
      <p:sp>
        <p:nvSpPr>
          <p:cNvPr id="27" name="Line 36"/>
          <p:cNvSpPr/>
          <p:nvPr/>
        </p:nvSpPr>
        <p:spPr>
          <a:xfrm>
            <a:off x="4200525" y="3943350"/>
            <a:ext cx="4751388" cy="0"/>
          </a:xfrm>
          <a:prstGeom prst="line">
            <a:avLst/>
          </a:prstGeom>
          <a:ln w="28575" cap="flat" cmpd="sng">
            <a:solidFill>
              <a:schemeClr val="tx1"/>
            </a:solidFill>
            <a:prstDash val="solid"/>
            <a:headEnd type="none" w="med" len="med"/>
            <a:tailEnd type="none" w="med" len="med"/>
          </a:ln>
        </p:spPr>
      </p:sp>
      <p:sp>
        <p:nvSpPr>
          <p:cNvPr id="28" name="Line 37"/>
          <p:cNvSpPr/>
          <p:nvPr/>
        </p:nvSpPr>
        <p:spPr>
          <a:xfrm>
            <a:off x="4200525" y="3295650"/>
            <a:ext cx="4679950" cy="0"/>
          </a:xfrm>
          <a:prstGeom prst="line">
            <a:avLst/>
          </a:prstGeom>
          <a:ln w="28575" cap="flat" cmpd="sng">
            <a:solidFill>
              <a:schemeClr val="tx1"/>
            </a:solidFill>
            <a:prstDash val="solid"/>
            <a:headEnd type="none" w="med" len="med"/>
            <a:tailEnd type="none" w="med" len="med"/>
          </a:ln>
        </p:spPr>
      </p:sp>
      <p:sp>
        <p:nvSpPr>
          <p:cNvPr id="29" name="Line 38"/>
          <p:cNvSpPr/>
          <p:nvPr/>
        </p:nvSpPr>
        <p:spPr>
          <a:xfrm>
            <a:off x="4200525" y="2719388"/>
            <a:ext cx="4679950" cy="0"/>
          </a:xfrm>
          <a:prstGeom prst="line">
            <a:avLst/>
          </a:prstGeom>
          <a:ln w="28575" cap="flat" cmpd="sng">
            <a:solidFill>
              <a:schemeClr val="tx1"/>
            </a:solidFill>
            <a:prstDash val="solid"/>
            <a:headEnd type="none" w="med" len="med"/>
            <a:tailEnd type="none" w="med" len="med"/>
          </a:ln>
        </p:spPr>
      </p:sp>
      <p:sp>
        <p:nvSpPr>
          <p:cNvPr id="30" name="Line 39"/>
          <p:cNvSpPr/>
          <p:nvPr/>
        </p:nvSpPr>
        <p:spPr>
          <a:xfrm flipV="1">
            <a:off x="3984625" y="4448175"/>
            <a:ext cx="1368425" cy="503238"/>
          </a:xfrm>
          <a:prstGeom prst="line">
            <a:avLst/>
          </a:prstGeom>
          <a:ln w="38100" cap="flat" cmpd="sng">
            <a:solidFill>
              <a:schemeClr val="tx1"/>
            </a:solidFill>
            <a:prstDash val="solid"/>
            <a:headEnd type="none" w="med" len="med"/>
            <a:tailEnd type="none" w="med" len="med"/>
          </a:ln>
        </p:spPr>
      </p:sp>
      <p:sp>
        <p:nvSpPr>
          <p:cNvPr id="31" name="Line 40"/>
          <p:cNvSpPr/>
          <p:nvPr/>
        </p:nvSpPr>
        <p:spPr>
          <a:xfrm flipV="1">
            <a:off x="4776788" y="4448175"/>
            <a:ext cx="1439862" cy="503238"/>
          </a:xfrm>
          <a:prstGeom prst="line">
            <a:avLst/>
          </a:prstGeom>
          <a:ln w="38100" cap="flat" cmpd="sng">
            <a:solidFill>
              <a:schemeClr val="tx1"/>
            </a:solidFill>
            <a:prstDash val="solid"/>
            <a:headEnd type="none" w="med" len="med"/>
            <a:tailEnd type="none" w="med" len="med"/>
          </a:ln>
        </p:spPr>
      </p:sp>
      <p:sp>
        <p:nvSpPr>
          <p:cNvPr id="32" name="Line 41"/>
          <p:cNvSpPr/>
          <p:nvPr/>
        </p:nvSpPr>
        <p:spPr>
          <a:xfrm flipV="1">
            <a:off x="5713413" y="4448175"/>
            <a:ext cx="1368425" cy="503238"/>
          </a:xfrm>
          <a:prstGeom prst="line">
            <a:avLst/>
          </a:prstGeom>
          <a:ln w="38100" cap="flat" cmpd="sng">
            <a:solidFill>
              <a:schemeClr val="tx1"/>
            </a:solidFill>
            <a:prstDash val="solid"/>
            <a:headEnd type="none" w="med" len="med"/>
            <a:tailEnd type="none" w="med" len="med"/>
          </a:ln>
        </p:spPr>
      </p:sp>
      <p:sp>
        <p:nvSpPr>
          <p:cNvPr id="33" name="Line 42"/>
          <p:cNvSpPr/>
          <p:nvPr/>
        </p:nvSpPr>
        <p:spPr>
          <a:xfrm flipV="1">
            <a:off x="6650038" y="4448175"/>
            <a:ext cx="1366837" cy="503238"/>
          </a:xfrm>
          <a:prstGeom prst="line">
            <a:avLst/>
          </a:prstGeom>
          <a:ln w="38100" cap="flat" cmpd="sng">
            <a:solidFill>
              <a:schemeClr val="tx1"/>
            </a:solidFill>
            <a:prstDash val="solid"/>
            <a:headEnd type="none" w="med" len="med"/>
            <a:tailEnd type="none" w="med" len="med"/>
          </a:ln>
        </p:spPr>
      </p:sp>
      <p:sp>
        <p:nvSpPr>
          <p:cNvPr id="34" name="Line 43"/>
          <p:cNvSpPr/>
          <p:nvPr/>
        </p:nvSpPr>
        <p:spPr>
          <a:xfrm flipV="1">
            <a:off x="7442200" y="4448175"/>
            <a:ext cx="1366838" cy="503238"/>
          </a:xfrm>
          <a:prstGeom prst="line">
            <a:avLst/>
          </a:prstGeom>
          <a:ln w="38100" cap="flat" cmpd="sng">
            <a:solidFill>
              <a:schemeClr val="tx1"/>
            </a:solidFill>
            <a:prstDash val="solid"/>
            <a:headEnd type="none" w="med" len="med"/>
            <a:tailEnd type="none" w="med" len="med"/>
          </a:ln>
        </p:spPr>
      </p:sp>
      <p:sp>
        <p:nvSpPr>
          <p:cNvPr id="35" name="Line 44"/>
          <p:cNvSpPr/>
          <p:nvPr/>
        </p:nvSpPr>
        <p:spPr>
          <a:xfrm flipV="1">
            <a:off x="3049588" y="3871913"/>
            <a:ext cx="1439862" cy="503237"/>
          </a:xfrm>
          <a:prstGeom prst="line">
            <a:avLst/>
          </a:prstGeom>
          <a:ln w="38100" cap="flat" cmpd="sng">
            <a:solidFill>
              <a:schemeClr val="tx1"/>
            </a:solidFill>
            <a:prstDash val="solid"/>
            <a:headEnd type="none" w="med" len="med"/>
            <a:tailEnd type="none" w="med" len="med"/>
          </a:ln>
        </p:spPr>
      </p:sp>
      <p:sp>
        <p:nvSpPr>
          <p:cNvPr id="36" name="Line 45"/>
          <p:cNvSpPr/>
          <p:nvPr/>
        </p:nvSpPr>
        <p:spPr>
          <a:xfrm flipV="1">
            <a:off x="3984625" y="3871913"/>
            <a:ext cx="1368425" cy="503237"/>
          </a:xfrm>
          <a:prstGeom prst="line">
            <a:avLst/>
          </a:prstGeom>
          <a:ln w="38100" cap="flat" cmpd="sng">
            <a:solidFill>
              <a:schemeClr val="tx1"/>
            </a:solidFill>
            <a:prstDash val="solid"/>
            <a:headEnd type="none" w="med" len="med"/>
            <a:tailEnd type="none" w="med" len="med"/>
          </a:ln>
        </p:spPr>
      </p:sp>
      <p:sp>
        <p:nvSpPr>
          <p:cNvPr id="37" name="Line 46"/>
          <p:cNvSpPr/>
          <p:nvPr/>
        </p:nvSpPr>
        <p:spPr>
          <a:xfrm flipV="1">
            <a:off x="4776788" y="3871913"/>
            <a:ext cx="1439862" cy="503237"/>
          </a:xfrm>
          <a:prstGeom prst="line">
            <a:avLst/>
          </a:prstGeom>
          <a:ln w="38100" cap="flat" cmpd="sng">
            <a:solidFill>
              <a:schemeClr val="tx1"/>
            </a:solidFill>
            <a:prstDash val="solid"/>
            <a:headEnd type="none" w="med" len="med"/>
            <a:tailEnd type="none" w="med" len="med"/>
          </a:ln>
        </p:spPr>
      </p:sp>
      <p:sp>
        <p:nvSpPr>
          <p:cNvPr id="38" name="Line 47"/>
          <p:cNvSpPr/>
          <p:nvPr/>
        </p:nvSpPr>
        <p:spPr>
          <a:xfrm flipV="1">
            <a:off x="5713413" y="3871913"/>
            <a:ext cx="1368425" cy="503237"/>
          </a:xfrm>
          <a:prstGeom prst="line">
            <a:avLst/>
          </a:prstGeom>
          <a:ln w="38100" cap="flat" cmpd="sng">
            <a:solidFill>
              <a:schemeClr val="tx1"/>
            </a:solidFill>
            <a:prstDash val="solid"/>
            <a:headEnd type="none" w="med" len="med"/>
            <a:tailEnd type="none" w="med" len="med"/>
          </a:ln>
        </p:spPr>
      </p:sp>
      <p:sp>
        <p:nvSpPr>
          <p:cNvPr id="39" name="Line 48"/>
          <p:cNvSpPr/>
          <p:nvPr/>
        </p:nvSpPr>
        <p:spPr>
          <a:xfrm flipV="1">
            <a:off x="6650038" y="3871913"/>
            <a:ext cx="1366837" cy="503237"/>
          </a:xfrm>
          <a:prstGeom prst="line">
            <a:avLst/>
          </a:prstGeom>
          <a:ln w="38100" cap="flat" cmpd="sng">
            <a:solidFill>
              <a:schemeClr val="tx1"/>
            </a:solidFill>
            <a:prstDash val="solid"/>
            <a:headEnd type="none" w="med" len="med"/>
            <a:tailEnd type="none" w="med" len="med"/>
          </a:ln>
        </p:spPr>
      </p:sp>
      <p:sp>
        <p:nvSpPr>
          <p:cNvPr id="40" name="Line 49"/>
          <p:cNvSpPr/>
          <p:nvPr/>
        </p:nvSpPr>
        <p:spPr>
          <a:xfrm flipV="1">
            <a:off x="7442200" y="3871913"/>
            <a:ext cx="1366838" cy="503237"/>
          </a:xfrm>
          <a:prstGeom prst="line">
            <a:avLst/>
          </a:prstGeom>
          <a:ln w="38100" cap="flat" cmpd="sng">
            <a:solidFill>
              <a:schemeClr val="tx1"/>
            </a:solidFill>
            <a:prstDash val="solid"/>
            <a:headEnd type="none" w="med" len="med"/>
            <a:tailEnd type="none" w="med" len="med"/>
          </a:ln>
        </p:spPr>
      </p:sp>
      <p:sp>
        <p:nvSpPr>
          <p:cNvPr id="41" name="Line 50"/>
          <p:cNvSpPr/>
          <p:nvPr/>
        </p:nvSpPr>
        <p:spPr>
          <a:xfrm flipV="1">
            <a:off x="3121025" y="3224213"/>
            <a:ext cx="1439863" cy="503237"/>
          </a:xfrm>
          <a:prstGeom prst="line">
            <a:avLst/>
          </a:prstGeom>
          <a:ln w="38100" cap="flat" cmpd="sng">
            <a:solidFill>
              <a:schemeClr val="tx1"/>
            </a:solidFill>
            <a:prstDash val="solid"/>
            <a:headEnd type="none" w="med" len="med"/>
            <a:tailEnd type="none" w="med" len="med"/>
          </a:ln>
        </p:spPr>
      </p:sp>
      <p:sp>
        <p:nvSpPr>
          <p:cNvPr id="42" name="Line 51"/>
          <p:cNvSpPr/>
          <p:nvPr/>
        </p:nvSpPr>
        <p:spPr>
          <a:xfrm flipV="1">
            <a:off x="4056063" y="3224213"/>
            <a:ext cx="1368425" cy="503237"/>
          </a:xfrm>
          <a:prstGeom prst="line">
            <a:avLst/>
          </a:prstGeom>
          <a:ln w="38100" cap="flat" cmpd="sng">
            <a:solidFill>
              <a:schemeClr val="tx1"/>
            </a:solidFill>
            <a:prstDash val="solid"/>
            <a:headEnd type="none" w="med" len="med"/>
            <a:tailEnd type="none" w="med" len="med"/>
          </a:ln>
        </p:spPr>
      </p:sp>
      <p:sp>
        <p:nvSpPr>
          <p:cNvPr id="43" name="Line 52"/>
          <p:cNvSpPr/>
          <p:nvPr/>
        </p:nvSpPr>
        <p:spPr>
          <a:xfrm flipV="1">
            <a:off x="4848225" y="3224213"/>
            <a:ext cx="1439863" cy="503237"/>
          </a:xfrm>
          <a:prstGeom prst="line">
            <a:avLst/>
          </a:prstGeom>
          <a:ln w="38100" cap="flat" cmpd="sng">
            <a:solidFill>
              <a:schemeClr val="tx1"/>
            </a:solidFill>
            <a:prstDash val="solid"/>
            <a:headEnd type="none" w="med" len="med"/>
            <a:tailEnd type="none" w="med" len="med"/>
          </a:ln>
        </p:spPr>
      </p:sp>
      <p:sp>
        <p:nvSpPr>
          <p:cNvPr id="44" name="Line 53"/>
          <p:cNvSpPr/>
          <p:nvPr/>
        </p:nvSpPr>
        <p:spPr>
          <a:xfrm flipV="1">
            <a:off x="5784850" y="3224213"/>
            <a:ext cx="1368425" cy="503237"/>
          </a:xfrm>
          <a:prstGeom prst="line">
            <a:avLst/>
          </a:prstGeom>
          <a:ln w="38100" cap="flat" cmpd="sng">
            <a:solidFill>
              <a:schemeClr val="tx1"/>
            </a:solidFill>
            <a:prstDash val="solid"/>
            <a:headEnd type="none" w="med" len="med"/>
            <a:tailEnd type="none" w="med" len="med"/>
          </a:ln>
        </p:spPr>
      </p:sp>
      <p:sp>
        <p:nvSpPr>
          <p:cNvPr id="45" name="Line 54"/>
          <p:cNvSpPr/>
          <p:nvPr/>
        </p:nvSpPr>
        <p:spPr>
          <a:xfrm flipV="1">
            <a:off x="6721475" y="3224213"/>
            <a:ext cx="1366838" cy="503237"/>
          </a:xfrm>
          <a:prstGeom prst="line">
            <a:avLst/>
          </a:prstGeom>
          <a:ln w="38100" cap="flat" cmpd="sng">
            <a:solidFill>
              <a:schemeClr val="tx1"/>
            </a:solidFill>
            <a:prstDash val="solid"/>
            <a:headEnd type="none" w="med" len="med"/>
            <a:tailEnd type="none" w="med" len="med"/>
          </a:ln>
        </p:spPr>
      </p:sp>
      <p:sp>
        <p:nvSpPr>
          <p:cNvPr id="46" name="Line 55"/>
          <p:cNvSpPr/>
          <p:nvPr/>
        </p:nvSpPr>
        <p:spPr>
          <a:xfrm flipV="1">
            <a:off x="3121025" y="2647950"/>
            <a:ext cx="1439863" cy="503238"/>
          </a:xfrm>
          <a:prstGeom prst="line">
            <a:avLst/>
          </a:prstGeom>
          <a:ln w="38100" cap="flat" cmpd="sng">
            <a:solidFill>
              <a:schemeClr val="tx1"/>
            </a:solidFill>
            <a:prstDash val="solid"/>
            <a:headEnd type="none" w="med" len="med"/>
            <a:tailEnd type="none" w="med" len="med"/>
          </a:ln>
        </p:spPr>
      </p:sp>
      <p:sp>
        <p:nvSpPr>
          <p:cNvPr id="47" name="Line 56"/>
          <p:cNvSpPr/>
          <p:nvPr/>
        </p:nvSpPr>
        <p:spPr>
          <a:xfrm flipV="1">
            <a:off x="4056063" y="2647950"/>
            <a:ext cx="1368425" cy="503238"/>
          </a:xfrm>
          <a:prstGeom prst="line">
            <a:avLst/>
          </a:prstGeom>
          <a:ln w="38100" cap="flat" cmpd="sng">
            <a:solidFill>
              <a:schemeClr val="tx1"/>
            </a:solidFill>
            <a:prstDash val="solid"/>
            <a:headEnd type="none" w="med" len="med"/>
            <a:tailEnd type="none" w="med" len="med"/>
          </a:ln>
        </p:spPr>
      </p:sp>
      <p:sp>
        <p:nvSpPr>
          <p:cNvPr id="48" name="Line 57"/>
          <p:cNvSpPr/>
          <p:nvPr/>
        </p:nvSpPr>
        <p:spPr>
          <a:xfrm flipV="1">
            <a:off x="4848225" y="2643188"/>
            <a:ext cx="1439863" cy="503237"/>
          </a:xfrm>
          <a:prstGeom prst="line">
            <a:avLst/>
          </a:prstGeom>
          <a:ln w="38100" cap="flat" cmpd="sng">
            <a:solidFill>
              <a:schemeClr val="tx1"/>
            </a:solidFill>
            <a:prstDash val="solid"/>
            <a:headEnd type="none" w="med" len="med"/>
            <a:tailEnd type="none" w="med" len="med"/>
          </a:ln>
        </p:spPr>
      </p:sp>
      <p:sp>
        <p:nvSpPr>
          <p:cNvPr id="49" name="Line 58"/>
          <p:cNvSpPr/>
          <p:nvPr/>
        </p:nvSpPr>
        <p:spPr>
          <a:xfrm flipV="1">
            <a:off x="5784850" y="2647950"/>
            <a:ext cx="1368425" cy="503238"/>
          </a:xfrm>
          <a:prstGeom prst="line">
            <a:avLst/>
          </a:prstGeom>
          <a:ln w="38100" cap="flat" cmpd="sng">
            <a:solidFill>
              <a:schemeClr val="tx1"/>
            </a:solidFill>
            <a:prstDash val="solid"/>
            <a:headEnd type="none" w="med" len="med"/>
            <a:tailEnd type="none" w="med" len="med"/>
          </a:ln>
        </p:spPr>
      </p:sp>
      <p:sp>
        <p:nvSpPr>
          <p:cNvPr id="50" name="Line 59"/>
          <p:cNvSpPr/>
          <p:nvPr/>
        </p:nvSpPr>
        <p:spPr>
          <a:xfrm flipV="1">
            <a:off x="6721475" y="2647950"/>
            <a:ext cx="1366838" cy="503238"/>
          </a:xfrm>
          <a:prstGeom prst="line">
            <a:avLst/>
          </a:prstGeom>
          <a:ln w="38100" cap="flat" cmpd="sng">
            <a:solidFill>
              <a:schemeClr val="tx1"/>
            </a:solidFill>
            <a:prstDash val="solid"/>
            <a:headEnd type="none" w="med" len="med"/>
            <a:tailEnd type="none" w="med" len="med"/>
          </a:ln>
        </p:spPr>
      </p:sp>
      <p:sp>
        <p:nvSpPr>
          <p:cNvPr id="51" name="Line 60"/>
          <p:cNvSpPr/>
          <p:nvPr/>
        </p:nvSpPr>
        <p:spPr>
          <a:xfrm flipV="1">
            <a:off x="7513638" y="2647950"/>
            <a:ext cx="1366837" cy="503238"/>
          </a:xfrm>
          <a:prstGeom prst="line">
            <a:avLst/>
          </a:prstGeom>
          <a:ln w="38100" cap="flat" cmpd="sng">
            <a:solidFill>
              <a:schemeClr val="tx1"/>
            </a:solidFill>
            <a:prstDash val="solid"/>
            <a:headEnd type="none" w="med" len="med"/>
            <a:tailEnd type="none" w="med" len="med"/>
          </a:ln>
        </p:spPr>
      </p:sp>
      <p:sp>
        <p:nvSpPr>
          <p:cNvPr id="52" name="Line 63"/>
          <p:cNvSpPr/>
          <p:nvPr/>
        </p:nvSpPr>
        <p:spPr>
          <a:xfrm flipV="1">
            <a:off x="2976563" y="4448175"/>
            <a:ext cx="1584325" cy="503238"/>
          </a:xfrm>
          <a:prstGeom prst="line">
            <a:avLst/>
          </a:prstGeom>
          <a:ln w="38100" cap="flat" cmpd="sng">
            <a:solidFill>
              <a:schemeClr val="tx1"/>
            </a:solidFill>
            <a:prstDash val="solid"/>
            <a:headEnd type="none" w="med" len="med"/>
            <a:tailEnd type="none" w="med" len="med"/>
          </a:ln>
        </p:spPr>
      </p:sp>
      <p:sp>
        <p:nvSpPr>
          <p:cNvPr id="53" name="Line 71"/>
          <p:cNvSpPr/>
          <p:nvPr/>
        </p:nvSpPr>
        <p:spPr>
          <a:xfrm>
            <a:off x="2976563" y="5456238"/>
            <a:ext cx="4751387" cy="0"/>
          </a:xfrm>
          <a:prstGeom prst="line">
            <a:avLst/>
          </a:prstGeom>
          <a:ln w="38100" cap="flat" cmpd="sng">
            <a:solidFill>
              <a:schemeClr val="tx1"/>
            </a:solidFill>
            <a:prstDash val="solid"/>
            <a:headEnd type="none" w="med" len="med"/>
            <a:tailEnd type="none" w="med" len="med"/>
          </a:ln>
        </p:spPr>
      </p:sp>
      <p:sp>
        <p:nvSpPr>
          <p:cNvPr id="54" name="Line 72"/>
          <p:cNvSpPr/>
          <p:nvPr/>
        </p:nvSpPr>
        <p:spPr>
          <a:xfrm>
            <a:off x="4200525" y="4951413"/>
            <a:ext cx="4752975" cy="0"/>
          </a:xfrm>
          <a:prstGeom prst="line">
            <a:avLst/>
          </a:prstGeom>
          <a:ln w="28575" cap="flat" cmpd="sng">
            <a:solidFill>
              <a:schemeClr val="tx1"/>
            </a:solidFill>
            <a:prstDash val="solid"/>
            <a:headEnd type="none" w="med" len="med"/>
            <a:tailEnd type="none" w="med" len="med"/>
          </a:ln>
        </p:spPr>
      </p:sp>
      <p:sp>
        <p:nvSpPr>
          <p:cNvPr id="55" name="Line 73"/>
          <p:cNvSpPr/>
          <p:nvPr/>
        </p:nvSpPr>
        <p:spPr>
          <a:xfrm flipV="1">
            <a:off x="3913188" y="4879975"/>
            <a:ext cx="1439862" cy="647700"/>
          </a:xfrm>
          <a:prstGeom prst="line">
            <a:avLst/>
          </a:prstGeom>
          <a:ln w="38100" cap="flat" cmpd="sng">
            <a:solidFill>
              <a:schemeClr val="tx1"/>
            </a:solidFill>
            <a:prstDash val="solid"/>
            <a:headEnd type="none" w="med" len="med"/>
            <a:tailEnd type="none" w="med" len="med"/>
          </a:ln>
        </p:spPr>
      </p:sp>
      <p:sp>
        <p:nvSpPr>
          <p:cNvPr id="56" name="Line 74"/>
          <p:cNvSpPr/>
          <p:nvPr/>
        </p:nvSpPr>
        <p:spPr>
          <a:xfrm flipV="1">
            <a:off x="4849813" y="4879975"/>
            <a:ext cx="1366837" cy="647700"/>
          </a:xfrm>
          <a:prstGeom prst="line">
            <a:avLst/>
          </a:prstGeom>
          <a:ln w="38100" cap="flat" cmpd="sng">
            <a:solidFill>
              <a:schemeClr val="tx1"/>
            </a:solidFill>
            <a:prstDash val="solid"/>
            <a:headEnd type="none" w="med" len="med"/>
            <a:tailEnd type="none" w="med" len="med"/>
          </a:ln>
        </p:spPr>
      </p:sp>
      <p:sp>
        <p:nvSpPr>
          <p:cNvPr id="57" name="Line 75"/>
          <p:cNvSpPr/>
          <p:nvPr/>
        </p:nvSpPr>
        <p:spPr>
          <a:xfrm flipV="1">
            <a:off x="5713413" y="4879975"/>
            <a:ext cx="1368425" cy="647700"/>
          </a:xfrm>
          <a:prstGeom prst="line">
            <a:avLst/>
          </a:prstGeom>
          <a:ln w="38100" cap="flat" cmpd="sng">
            <a:solidFill>
              <a:schemeClr val="tx1"/>
            </a:solidFill>
            <a:prstDash val="solid"/>
            <a:headEnd type="none" w="med" len="med"/>
            <a:tailEnd type="none" w="med" len="med"/>
          </a:ln>
        </p:spPr>
      </p:sp>
      <p:sp>
        <p:nvSpPr>
          <p:cNvPr id="58" name="Line 76"/>
          <p:cNvSpPr/>
          <p:nvPr/>
        </p:nvSpPr>
        <p:spPr>
          <a:xfrm flipH="1">
            <a:off x="6577013" y="4879975"/>
            <a:ext cx="1368425" cy="647700"/>
          </a:xfrm>
          <a:prstGeom prst="line">
            <a:avLst/>
          </a:prstGeom>
          <a:ln w="38100" cap="flat" cmpd="sng">
            <a:solidFill>
              <a:schemeClr val="tx1"/>
            </a:solidFill>
            <a:prstDash val="solid"/>
            <a:headEnd type="none" w="med" len="med"/>
            <a:tailEnd type="none" w="med" len="med"/>
          </a:ln>
        </p:spPr>
      </p:sp>
      <p:sp>
        <p:nvSpPr>
          <p:cNvPr id="59" name="Line 84"/>
          <p:cNvSpPr/>
          <p:nvPr/>
        </p:nvSpPr>
        <p:spPr>
          <a:xfrm flipV="1">
            <a:off x="7513638" y="3224213"/>
            <a:ext cx="1366837" cy="503237"/>
          </a:xfrm>
          <a:prstGeom prst="line">
            <a:avLst/>
          </a:prstGeom>
          <a:ln w="38100" cap="flat" cmpd="sng">
            <a:solidFill>
              <a:schemeClr val="tx1"/>
            </a:solidFill>
            <a:prstDash val="solid"/>
            <a:headEnd type="none" w="med" len="med"/>
            <a:tailEnd type="none" w="med" len="med"/>
          </a:ln>
        </p:spPr>
      </p:sp>
      <p:sp>
        <p:nvSpPr>
          <p:cNvPr id="60" name="Line 85"/>
          <p:cNvSpPr/>
          <p:nvPr/>
        </p:nvSpPr>
        <p:spPr>
          <a:xfrm>
            <a:off x="3913188" y="2935288"/>
            <a:ext cx="3816350" cy="2592387"/>
          </a:xfrm>
          <a:prstGeom prst="line">
            <a:avLst/>
          </a:prstGeom>
          <a:ln w="38100" cap="flat" cmpd="sng">
            <a:solidFill>
              <a:schemeClr val="tx1"/>
            </a:solidFill>
            <a:prstDash val="solid"/>
            <a:headEnd type="none" w="med" len="med"/>
            <a:tailEnd type="none" w="med" len="med"/>
          </a:ln>
        </p:spPr>
      </p:sp>
      <p:sp>
        <p:nvSpPr>
          <p:cNvPr id="61" name="Line 86"/>
          <p:cNvSpPr/>
          <p:nvPr/>
        </p:nvSpPr>
        <p:spPr>
          <a:xfrm flipV="1">
            <a:off x="3913188" y="2935288"/>
            <a:ext cx="3887787" cy="2663825"/>
          </a:xfrm>
          <a:prstGeom prst="line">
            <a:avLst/>
          </a:prstGeom>
          <a:ln w="38100" cap="flat" cmpd="sng">
            <a:solidFill>
              <a:schemeClr val="tx1"/>
            </a:solidFill>
            <a:prstDash val="solid"/>
            <a:headEnd type="none" w="med" len="med"/>
            <a:tailEnd type="none" w="med" len="med"/>
          </a:ln>
        </p:spPr>
      </p:sp>
      <p:sp>
        <p:nvSpPr>
          <p:cNvPr id="62" name="Line 90"/>
          <p:cNvSpPr/>
          <p:nvPr/>
        </p:nvSpPr>
        <p:spPr>
          <a:xfrm flipH="1">
            <a:off x="7596188" y="3889375"/>
            <a:ext cx="1214437" cy="1000125"/>
          </a:xfrm>
          <a:prstGeom prst="line">
            <a:avLst/>
          </a:prstGeom>
          <a:ln w="38100" cap="flat" cmpd="sng">
            <a:solidFill>
              <a:schemeClr val="tx1"/>
            </a:solidFill>
            <a:prstDash val="solid"/>
            <a:headEnd type="none" w="med" len="med"/>
            <a:tailEnd type="none" w="med" len="med"/>
          </a:ln>
        </p:spPr>
      </p:sp>
      <p:sp>
        <p:nvSpPr>
          <p:cNvPr id="63" name="Line 91"/>
          <p:cNvSpPr/>
          <p:nvPr/>
        </p:nvSpPr>
        <p:spPr>
          <a:xfrm flipV="1">
            <a:off x="7453313" y="2603500"/>
            <a:ext cx="1428750" cy="1214438"/>
          </a:xfrm>
          <a:prstGeom prst="line">
            <a:avLst/>
          </a:prstGeom>
          <a:ln w="38100" cap="flat" cmpd="sng">
            <a:solidFill>
              <a:schemeClr val="tx1"/>
            </a:solidFill>
            <a:prstDash val="solid"/>
            <a:headEnd type="none" w="med" len="med"/>
            <a:tailEnd type="none" w="med" len="med"/>
          </a:ln>
        </p:spPr>
      </p:sp>
      <p:sp>
        <p:nvSpPr>
          <p:cNvPr id="64" name="Line 100"/>
          <p:cNvSpPr/>
          <p:nvPr/>
        </p:nvSpPr>
        <p:spPr>
          <a:xfrm flipV="1">
            <a:off x="5353050" y="2647950"/>
            <a:ext cx="1152525" cy="503238"/>
          </a:xfrm>
          <a:prstGeom prst="line">
            <a:avLst/>
          </a:prstGeom>
          <a:ln w="38100" cap="flat" cmpd="sng">
            <a:solidFill>
              <a:schemeClr val="tx1"/>
            </a:solidFill>
            <a:prstDash val="solid"/>
            <a:headEnd type="none" w="med" len="med"/>
            <a:tailEnd type="none" w="med" len="med"/>
          </a:ln>
        </p:spPr>
      </p:sp>
      <p:sp>
        <p:nvSpPr>
          <p:cNvPr id="65" name="Line 101"/>
          <p:cNvSpPr/>
          <p:nvPr/>
        </p:nvSpPr>
        <p:spPr>
          <a:xfrm flipV="1">
            <a:off x="6289675" y="2647950"/>
            <a:ext cx="1152525" cy="503238"/>
          </a:xfrm>
          <a:prstGeom prst="line">
            <a:avLst/>
          </a:prstGeom>
          <a:ln w="38100" cap="flat" cmpd="sng">
            <a:solidFill>
              <a:schemeClr val="tx1"/>
            </a:solidFill>
            <a:prstDash val="solid"/>
            <a:headEnd type="none" w="med" len="med"/>
            <a:tailEnd type="none" w="med" len="med"/>
          </a:ln>
        </p:spPr>
      </p:sp>
      <p:sp>
        <p:nvSpPr>
          <p:cNvPr id="66" name="Line 102"/>
          <p:cNvSpPr/>
          <p:nvPr/>
        </p:nvSpPr>
        <p:spPr>
          <a:xfrm flipV="1">
            <a:off x="7153275" y="2647950"/>
            <a:ext cx="1368425" cy="503238"/>
          </a:xfrm>
          <a:prstGeom prst="line">
            <a:avLst/>
          </a:prstGeom>
          <a:ln w="38100" cap="flat" cmpd="sng">
            <a:solidFill>
              <a:schemeClr val="tx1"/>
            </a:solidFill>
            <a:prstDash val="solid"/>
            <a:headEnd type="none" w="med" len="med"/>
            <a:tailEnd type="none" w="med" len="med"/>
          </a:ln>
        </p:spPr>
      </p:sp>
      <p:sp>
        <p:nvSpPr>
          <p:cNvPr id="67" name="Line 103"/>
          <p:cNvSpPr/>
          <p:nvPr/>
        </p:nvSpPr>
        <p:spPr>
          <a:xfrm flipV="1">
            <a:off x="3625850" y="2647950"/>
            <a:ext cx="1223963" cy="503238"/>
          </a:xfrm>
          <a:prstGeom prst="line">
            <a:avLst/>
          </a:prstGeom>
          <a:ln w="38100" cap="flat" cmpd="sng">
            <a:solidFill>
              <a:schemeClr val="tx1"/>
            </a:solidFill>
            <a:prstDash val="solid"/>
            <a:headEnd type="none" w="med" len="med"/>
            <a:tailEnd type="none" w="med" len="med"/>
          </a:ln>
        </p:spPr>
      </p:sp>
      <p:sp>
        <p:nvSpPr>
          <p:cNvPr id="68" name="Line 104"/>
          <p:cNvSpPr/>
          <p:nvPr/>
        </p:nvSpPr>
        <p:spPr>
          <a:xfrm flipV="1">
            <a:off x="4560888" y="2647950"/>
            <a:ext cx="1081087" cy="503238"/>
          </a:xfrm>
          <a:prstGeom prst="line">
            <a:avLst/>
          </a:prstGeom>
          <a:ln w="38100" cap="flat" cmpd="sng">
            <a:solidFill>
              <a:schemeClr val="tx1"/>
            </a:solidFill>
            <a:prstDash val="solid"/>
            <a:headEnd type="none" w="med" len="med"/>
            <a:tailEnd type="none" w="med" len="med"/>
          </a:ln>
        </p:spPr>
      </p:sp>
      <p:sp>
        <p:nvSpPr>
          <p:cNvPr id="69" name="Line 108"/>
          <p:cNvSpPr/>
          <p:nvPr/>
        </p:nvSpPr>
        <p:spPr>
          <a:xfrm>
            <a:off x="3130550" y="2714625"/>
            <a:ext cx="4679950" cy="0"/>
          </a:xfrm>
          <a:prstGeom prst="line">
            <a:avLst/>
          </a:prstGeom>
          <a:ln w="38100" cap="flat" cmpd="sng">
            <a:solidFill>
              <a:srgbClr val="FF0000"/>
            </a:solidFill>
            <a:prstDash val="solid"/>
            <a:headEnd type="none" w="med" len="med"/>
            <a:tailEnd type="none" w="med" len="med"/>
          </a:ln>
        </p:spPr>
      </p:sp>
      <p:sp>
        <p:nvSpPr>
          <p:cNvPr id="70" name="Line 109"/>
          <p:cNvSpPr/>
          <p:nvPr/>
        </p:nvSpPr>
        <p:spPr>
          <a:xfrm flipV="1">
            <a:off x="7499350" y="2214563"/>
            <a:ext cx="1428750" cy="571500"/>
          </a:xfrm>
          <a:prstGeom prst="line">
            <a:avLst/>
          </a:prstGeom>
          <a:ln w="38100" cap="flat" cmpd="sng">
            <a:solidFill>
              <a:srgbClr val="FF0000"/>
            </a:solidFill>
            <a:prstDash val="solid"/>
            <a:headEnd type="none" w="med" len="med"/>
            <a:tailEnd type="none" w="med" len="med"/>
          </a:ln>
        </p:spPr>
      </p:sp>
      <p:sp>
        <p:nvSpPr>
          <p:cNvPr id="71" name="Line 111"/>
          <p:cNvSpPr/>
          <p:nvPr/>
        </p:nvSpPr>
        <p:spPr>
          <a:xfrm flipV="1">
            <a:off x="3141663" y="2143125"/>
            <a:ext cx="1382712" cy="674688"/>
          </a:xfrm>
          <a:prstGeom prst="line">
            <a:avLst/>
          </a:prstGeom>
          <a:ln w="38100" cap="flat" cmpd="sng">
            <a:solidFill>
              <a:srgbClr val="FF0000"/>
            </a:solidFill>
            <a:prstDash val="solid"/>
            <a:headEnd type="none" w="med" len="med"/>
            <a:tailEnd type="none" w="med" len="med"/>
          </a:ln>
        </p:spPr>
      </p:sp>
      <p:sp>
        <p:nvSpPr>
          <p:cNvPr id="72" name="Rectangle 112" descr="小网格"/>
          <p:cNvSpPr/>
          <p:nvPr/>
        </p:nvSpPr>
        <p:spPr>
          <a:xfrm>
            <a:off x="3167063" y="2714625"/>
            <a:ext cx="4392612" cy="863600"/>
          </a:xfrm>
          <a:prstGeom prst="rect">
            <a:avLst/>
          </a:prstGeom>
          <a:blipFill rotWithShape="0">
            <a:blip r:embed="rId4">
              <a:alphaModFix amt="39000"/>
            </a:blip>
          </a:blipFill>
          <a:ln w="9525"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73" name="Freeform 113" descr="小网格"/>
          <p:cNvSpPr/>
          <p:nvPr/>
        </p:nvSpPr>
        <p:spPr>
          <a:xfrm>
            <a:off x="3157538" y="2214563"/>
            <a:ext cx="1223962" cy="642937"/>
          </a:xfrm>
          <a:custGeom>
            <a:avLst/>
            <a:gdLst>
              <a:gd name="txL" fmla="*/ 0 w 726"/>
              <a:gd name="txT" fmla="*/ 0 h 317"/>
              <a:gd name="txR" fmla="*/ 726 w 726"/>
              <a:gd name="txB" fmla="*/ 317 h 317"/>
            </a:gdLst>
            <a:ahLst/>
            <a:cxnLst>
              <a:cxn ang="0">
                <a:pos x="2147483647" y="0"/>
              </a:cxn>
              <a:cxn ang="0">
                <a:pos x="0" y="2147483647"/>
              </a:cxn>
              <a:cxn ang="0">
                <a:pos x="2147483647" y="2147483647"/>
              </a:cxn>
              <a:cxn ang="0">
                <a:pos x="2147483647" y="0"/>
              </a:cxn>
            </a:cxnLst>
            <a:rect l="txL" t="txT" r="txR" b="txB"/>
            <a:pathLst>
              <a:path w="726" h="317">
                <a:moveTo>
                  <a:pt x="726" y="0"/>
                </a:moveTo>
                <a:lnTo>
                  <a:pt x="0" y="317"/>
                </a:lnTo>
                <a:lnTo>
                  <a:pt x="726" y="272"/>
                </a:lnTo>
                <a:lnTo>
                  <a:pt x="726" y="0"/>
                </a:lnTo>
                <a:close/>
              </a:path>
            </a:pathLst>
          </a:custGeom>
          <a:blipFill rotWithShape="0">
            <a:blip r:embed="rId5">
              <a:alphaModFix amt="60001"/>
            </a:blip>
          </a:blipFill>
          <a:ln w="9525"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74" name="Freeform 115" descr="小网格"/>
          <p:cNvSpPr/>
          <p:nvPr/>
        </p:nvSpPr>
        <p:spPr>
          <a:xfrm>
            <a:off x="7596188" y="2214563"/>
            <a:ext cx="1295400" cy="1357312"/>
          </a:xfrm>
          <a:custGeom>
            <a:avLst/>
            <a:gdLst>
              <a:gd name="txL" fmla="*/ 0 w 771"/>
              <a:gd name="txT" fmla="*/ 0 h 862"/>
              <a:gd name="txR" fmla="*/ 771 w 771"/>
              <a:gd name="txB" fmla="*/ 862 h 862"/>
            </a:gdLst>
            <a:ahLst/>
            <a:cxnLst>
              <a:cxn ang="0">
                <a:pos x="0" y="2147483647"/>
              </a:cxn>
              <a:cxn ang="0">
                <a:pos x="0" y="2147483647"/>
              </a:cxn>
              <a:cxn ang="0">
                <a:pos x="2147483647" y="2147483647"/>
              </a:cxn>
              <a:cxn ang="0">
                <a:pos x="2147483647" y="0"/>
              </a:cxn>
              <a:cxn ang="0">
                <a:pos x="0" y="2147483647"/>
              </a:cxn>
            </a:cxnLst>
            <a:rect l="txL" t="txT" r="txR" b="txB"/>
            <a:pathLst>
              <a:path w="771" h="862">
                <a:moveTo>
                  <a:pt x="0" y="317"/>
                </a:moveTo>
                <a:lnTo>
                  <a:pt x="0" y="862"/>
                </a:lnTo>
                <a:lnTo>
                  <a:pt x="771" y="590"/>
                </a:lnTo>
                <a:lnTo>
                  <a:pt x="771" y="0"/>
                </a:lnTo>
                <a:lnTo>
                  <a:pt x="0" y="317"/>
                </a:lnTo>
                <a:close/>
              </a:path>
            </a:pathLst>
          </a:custGeom>
          <a:blipFill rotWithShape="0">
            <a:blip r:embed="rId6">
              <a:alphaModFix amt="58000"/>
            </a:blip>
          </a:blipFill>
          <a:ln w="9525" cap="flat" cmpd="sng">
            <a:solidFill>
              <a:srgbClr val="00B050"/>
            </a:solidFill>
            <a:prstDash val="solid"/>
            <a:miter/>
            <a:headEnd type="none" w="med" len="med"/>
            <a:tailEnd type="none" w="med" len="med"/>
          </a:ln>
        </p:spPr>
        <p:txBody>
          <a:bodyPr wrap="none" anchor="ctr"/>
          <a:lstStyle/>
          <a:p>
            <a:endParaRPr lang="zh-CN" altLang="en-US" dirty="0">
              <a:latin typeface="Arial" panose="020B0604020202020204" pitchFamily="34" charset="0"/>
            </a:endParaRPr>
          </a:p>
        </p:txBody>
      </p:sp>
      <p:sp>
        <p:nvSpPr>
          <p:cNvPr id="75" name="Line 117"/>
          <p:cNvSpPr/>
          <p:nvPr/>
        </p:nvSpPr>
        <p:spPr>
          <a:xfrm>
            <a:off x="3167063" y="3071813"/>
            <a:ext cx="4714875" cy="46037"/>
          </a:xfrm>
          <a:prstGeom prst="line">
            <a:avLst/>
          </a:prstGeom>
          <a:ln w="88900" cap="flat" cmpd="sng">
            <a:solidFill>
              <a:srgbClr val="D7A507"/>
            </a:solidFill>
            <a:prstDash val="solid"/>
            <a:headEnd type="none" w="med" len="med"/>
            <a:tailEnd type="none" w="med" len="med"/>
          </a:ln>
        </p:spPr>
      </p:sp>
      <p:sp>
        <p:nvSpPr>
          <p:cNvPr id="76" name="Line 118"/>
          <p:cNvSpPr/>
          <p:nvPr/>
        </p:nvSpPr>
        <p:spPr>
          <a:xfrm flipV="1">
            <a:off x="7453313" y="2646363"/>
            <a:ext cx="1500187" cy="571500"/>
          </a:xfrm>
          <a:prstGeom prst="line">
            <a:avLst/>
          </a:prstGeom>
          <a:ln w="88900" cap="flat" cmpd="sng">
            <a:solidFill>
              <a:srgbClr val="D7A507"/>
            </a:solidFill>
            <a:prstDash val="solid"/>
            <a:headEnd type="none" w="med" len="med"/>
            <a:tailEnd type="none" w="med" len="med"/>
          </a:ln>
        </p:spPr>
      </p:sp>
      <p:sp>
        <p:nvSpPr>
          <p:cNvPr id="77" name="Line 95"/>
          <p:cNvSpPr/>
          <p:nvPr/>
        </p:nvSpPr>
        <p:spPr>
          <a:xfrm flipV="1">
            <a:off x="2309813" y="3532188"/>
            <a:ext cx="1000125" cy="2286000"/>
          </a:xfrm>
          <a:prstGeom prst="line">
            <a:avLst/>
          </a:prstGeom>
          <a:ln w="38100" cap="flat" cmpd="sng">
            <a:solidFill>
              <a:schemeClr val="tx1"/>
            </a:solidFill>
            <a:prstDash val="solid"/>
            <a:headEnd type="none" w="med" len="med"/>
            <a:tailEnd type="none" w="med" len="med"/>
          </a:ln>
        </p:spPr>
      </p:sp>
      <p:sp>
        <p:nvSpPr>
          <p:cNvPr id="79" name="Line 95"/>
          <p:cNvSpPr/>
          <p:nvPr/>
        </p:nvSpPr>
        <p:spPr>
          <a:xfrm flipV="1">
            <a:off x="6667500" y="3532188"/>
            <a:ext cx="1000125" cy="2357437"/>
          </a:xfrm>
          <a:prstGeom prst="line">
            <a:avLst/>
          </a:prstGeom>
          <a:ln w="38100" cap="flat" cmpd="sng">
            <a:solidFill>
              <a:schemeClr val="tx1"/>
            </a:solidFill>
            <a:prstDash val="solid"/>
            <a:headEnd type="none" w="med" len="med"/>
            <a:tailEnd type="none" w="med" len="med"/>
          </a:ln>
        </p:spPr>
      </p:sp>
      <p:sp>
        <p:nvSpPr>
          <p:cNvPr id="96" name="Line 91"/>
          <p:cNvSpPr/>
          <p:nvPr/>
        </p:nvSpPr>
        <p:spPr>
          <a:xfrm>
            <a:off x="7524750" y="3603625"/>
            <a:ext cx="1285875" cy="285750"/>
          </a:xfrm>
          <a:prstGeom prst="line">
            <a:avLst/>
          </a:prstGeom>
          <a:ln w="38100" cap="flat" cmpd="sng">
            <a:solidFill>
              <a:schemeClr val="tx1"/>
            </a:solidFill>
            <a:prstDash val="solid"/>
            <a:headEnd type="none" w="med" len="med"/>
            <a:tailEnd type="none" w="med" len="med"/>
          </a:ln>
        </p:spPr>
      </p:sp>
      <p:sp>
        <p:nvSpPr>
          <p:cNvPr id="102" name="Line 34"/>
          <p:cNvSpPr/>
          <p:nvPr/>
        </p:nvSpPr>
        <p:spPr>
          <a:xfrm>
            <a:off x="3487738" y="2928938"/>
            <a:ext cx="4679950" cy="0"/>
          </a:xfrm>
          <a:prstGeom prst="line">
            <a:avLst/>
          </a:prstGeom>
          <a:ln w="38100" cap="flat" cmpd="sng">
            <a:solidFill>
              <a:schemeClr val="tx1"/>
            </a:solidFill>
            <a:prstDash val="solid"/>
            <a:headEnd type="none" w="med" len="med"/>
            <a:tailEnd type="none" w="med" len="med"/>
          </a:ln>
        </p:spPr>
      </p:sp>
      <p:sp>
        <p:nvSpPr>
          <p:cNvPr id="103" name="Line 34"/>
          <p:cNvSpPr/>
          <p:nvPr/>
        </p:nvSpPr>
        <p:spPr>
          <a:xfrm>
            <a:off x="3844925" y="2817813"/>
            <a:ext cx="4679950" cy="0"/>
          </a:xfrm>
          <a:prstGeom prst="line">
            <a:avLst/>
          </a:prstGeom>
          <a:ln w="38100" cap="flat" cmpd="sng">
            <a:solidFill>
              <a:schemeClr val="tx1"/>
            </a:solidFill>
            <a:prstDash val="solid"/>
            <a:headEnd type="none" w="med" len="med"/>
            <a:tailEnd type="none" w="med" len="med"/>
          </a:ln>
        </p:spPr>
      </p:sp>
      <p:sp>
        <p:nvSpPr>
          <p:cNvPr id="113" name="矩形 112"/>
          <p:cNvSpPr/>
          <p:nvPr/>
        </p:nvSpPr>
        <p:spPr>
          <a:xfrm rot="4171398" flipH="1">
            <a:off x="9795669" y="3245644"/>
            <a:ext cx="168275" cy="153988"/>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4" name="Line 84"/>
          <p:cNvSpPr/>
          <p:nvPr/>
        </p:nvSpPr>
        <p:spPr>
          <a:xfrm flipV="1">
            <a:off x="8024813" y="3357563"/>
            <a:ext cx="2071687" cy="749300"/>
          </a:xfrm>
          <a:prstGeom prst="line">
            <a:avLst/>
          </a:prstGeom>
          <a:ln w="38100" cap="flat" cmpd="sng">
            <a:solidFill>
              <a:schemeClr val="tx1"/>
            </a:solidFill>
            <a:prstDash val="solid"/>
            <a:headEnd type="none" w="med" len="med"/>
            <a:tailEnd type="none" w="med" len="med"/>
          </a:ln>
        </p:spPr>
      </p:sp>
      <p:sp>
        <p:nvSpPr>
          <p:cNvPr id="115" name="Line 84"/>
          <p:cNvSpPr/>
          <p:nvPr/>
        </p:nvSpPr>
        <p:spPr>
          <a:xfrm>
            <a:off x="9882188" y="3143250"/>
            <a:ext cx="142875" cy="285750"/>
          </a:xfrm>
          <a:prstGeom prst="line">
            <a:avLst/>
          </a:prstGeom>
          <a:ln w="38100" cap="flat" cmpd="sng">
            <a:solidFill>
              <a:schemeClr val="tx1"/>
            </a:solidFill>
            <a:prstDash val="solid"/>
            <a:headEnd type="none" w="med" len="med"/>
            <a:tailEnd type="none" w="med" len="med"/>
          </a:ln>
        </p:spPr>
      </p:sp>
      <p:sp>
        <p:nvSpPr>
          <p:cNvPr id="116" name="Line 84"/>
          <p:cNvSpPr/>
          <p:nvPr/>
        </p:nvSpPr>
        <p:spPr>
          <a:xfrm>
            <a:off x="9739313" y="3214688"/>
            <a:ext cx="142875" cy="285750"/>
          </a:xfrm>
          <a:prstGeom prst="line">
            <a:avLst/>
          </a:prstGeom>
          <a:ln w="38100" cap="flat" cmpd="sng">
            <a:solidFill>
              <a:schemeClr val="tx1"/>
            </a:solidFill>
            <a:prstDash val="solid"/>
            <a:headEnd type="none" w="med" len="med"/>
            <a:tailEnd type="none" w="med" len="med"/>
          </a:ln>
        </p:spPr>
      </p:sp>
      <p:sp>
        <p:nvSpPr>
          <p:cNvPr id="117" name="Line 84"/>
          <p:cNvSpPr/>
          <p:nvPr/>
        </p:nvSpPr>
        <p:spPr>
          <a:xfrm flipV="1">
            <a:off x="9667875" y="3143250"/>
            <a:ext cx="357188" cy="142875"/>
          </a:xfrm>
          <a:prstGeom prst="line">
            <a:avLst/>
          </a:prstGeom>
          <a:ln w="38100" cap="flat" cmpd="sng">
            <a:solidFill>
              <a:schemeClr val="tx1"/>
            </a:solidFill>
            <a:prstDash val="solid"/>
            <a:headEnd type="none" w="med" len="med"/>
            <a:tailEnd type="none" w="med" len="med"/>
          </a:ln>
        </p:spPr>
      </p:sp>
      <p:sp>
        <p:nvSpPr>
          <p:cNvPr id="119" name="Line 27"/>
          <p:cNvSpPr/>
          <p:nvPr/>
        </p:nvSpPr>
        <p:spPr>
          <a:xfrm flipV="1">
            <a:off x="2309813" y="5389563"/>
            <a:ext cx="1000125" cy="357187"/>
          </a:xfrm>
          <a:prstGeom prst="line">
            <a:avLst/>
          </a:prstGeom>
          <a:ln w="38100" cap="flat" cmpd="sng">
            <a:solidFill>
              <a:schemeClr val="tx1"/>
            </a:solidFill>
            <a:prstDash val="solid"/>
            <a:headEnd type="none" w="med" len="med"/>
            <a:tailEnd type="none" w="med" len="med"/>
          </a:ln>
        </p:spPr>
      </p:sp>
      <p:sp>
        <p:nvSpPr>
          <p:cNvPr id="120" name="Line 27"/>
          <p:cNvSpPr/>
          <p:nvPr/>
        </p:nvSpPr>
        <p:spPr>
          <a:xfrm flipV="1">
            <a:off x="6656388" y="5389563"/>
            <a:ext cx="1011237" cy="442912"/>
          </a:xfrm>
          <a:prstGeom prst="line">
            <a:avLst/>
          </a:prstGeom>
          <a:ln w="38100" cap="flat" cmpd="sng">
            <a:solidFill>
              <a:schemeClr val="tx1"/>
            </a:solidFill>
            <a:prstDash val="solid"/>
            <a:headEnd type="none" w="med" len="med"/>
            <a:tailEnd type="none" w="med" len="med"/>
          </a:ln>
        </p:spPr>
      </p:sp>
      <p:sp>
        <p:nvSpPr>
          <p:cNvPr id="121" name="TextBox 2"/>
          <p:cNvSpPr txBox="1">
            <a:spLocks noChangeArrowheads="1"/>
          </p:cNvSpPr>
          <p:nvPr/>
        </p:nvSpPr>
        <p:spPr bwMode="auto">
          <a:xfrm>
            <a:off x="843587" y="1001697"/>
            <a:ext cx="2714644"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脚手架拆除示意图</a:t>
            </a:r>
            <a:endPar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89" name="等腰三角形 88"/>
          <p:cNvSpPr/>
          <p:nvPr/>
        </p:nvSpPr>
        <p:spPr>
          <a:xfrm flipH="1">
            <a:off x="2738438" y="4071938"/>
            <a:ext cx="71438" cy="35718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1" name="等腰三角形 90"/>
          <p:cNvSpPr/>
          <p:nvPr/>
        </p:nvSpPr>
        <p:spPr>
          <a:xfrm>
            <a:off x="8739188" y="4643438"/>
            <a:ext cx="142875" cy="107156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 name="等腰三角形 91"/>
          <p:cNvSpPr/>
          <p:nvPr/>
        </p:nvSpPr>
        <p:spPr>
          <a:xfrm>
            <a:off x="9667875" y="4071938"/>
            <a:ext cx="71438" cy="85725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2" name="组合 99"/>
          <p:cNvGrpSpPr/>
          <p:nvPr/>
        </p:nvGrpSpPr>
        <p:grpSpPr>
          <a:xfrm rot="8779063" flipV="1">
            <a:off x="8688388" y="4454525"/>
            <a:ext cx="1258887" cy="58738"/>
            <a:chOff x="3214678" y="6143644"/>
            <a:chExt cx="1285884" cy="66675"/>
          </a:xfrm>
        </p:grpSpPr>
        <p:pic>
          <p:nvPicPr>
            <p:cNvPr id="44146" name="Picture 94" descr="C:\Documents and Settings\Administrator\桌面\25-50.jpg"/>
            <p:cNvPicPr>
              <a:picLocks noChangeAspect="1"/>
            </p:cNvPicPr>
            <p:nvPr/>
          </p:nvPicPr>
          <p:blipFill>
            <a:blip r:embed="rId7"/>
            <a:stretch>
              <a:fillRect/>
            </a:stretch>
          </p:blipFill>
          <p:spPr>
            <a:xfrm>
              <a:off x="3214678" y="6143644"/>
              <a:ext cx="647700" cy="66675"/>
            </a:xfrm>
            <a:prstGeom prst="rect">
              <a:avLst/>
            </a:prstGeom>
            <a:noFill/>
            <a:ln w="9525">
              <a:noFill/>
            </a:ln>
          </p:spPr>
        </p:pic>
        <p:pic>
          <p:nvPicPr>
            <p:cNvPr id="44147" name="Picture 95" descr="C:\Documents and Settings\Administrator\桌面\25-50.jpg"/>
            <p:cNvPicPr>
              <a:picLocks noChangeAspect="1"/>
            </p:cNvPicPr>
            <p:nvPr/>
          </p:nvPicPr>
          <p:blipFill>
            <a:blip r:embed="rId7"/>
            <a:stretch>
              <a:fillRect/>
            </a:stretch>
          </p:blipFill>
          <p:spPr>
            <a:xfrm>
              <a:off x="3852862" y="6143644"/>
              <a:ext cx="647700" cy="66675"/>
            </a:xfrm>
            <a:prstGeom prst="rect">
              <a:avLst/>
            </a:prstGeom>
            <a:noFill/>
            <a:ln w="9525">
              <a:noFill/>
            </a:ln>
          </p:spPr>
        </p:pic>
      </p:grpSp>
      <p:grpSp>
        <p:nvGrpSpPr>
          <p:cNvPr id="3" name="组合 129"/>
          <p:cNvGrpSpPr/>
          <p:nvPr/>
        </p:nvGrpSpPr>
        <p:grpSpPr>
          <a:xfrm>
            <a:off x="2024063" y="4786313"/>
            <a:ext cx="6858000" cy="71437"/>
            <a:chOff x="928662" y="6143644"/>
            <a:chExt cx="6215105" cy="71437"/>
          </a:xfrm>
        </p:grpSpPr>
        <p:grpSp>
          <p:nvGrpSpPr>
            <p:cNvPr id="44131" name="组合 100"/>
            <p:cNvGrpSpPr/>
            <p:nvPr/>
          </p:nvGrpSpPr>
          <p:grpSpPr>
            <a:xfrm rot="-10800000" flipV="1">
              <a:off x="3357554" y="6143644"/>
              <a:ext cx="1285884" cy="62227"/>
              <a:chOff x="3214678" y="6143644"/>
              <a:chExt cx="1285884" cy="66675"/>
            </a:xfrm>
          </p:grpSpPr>
          <p:pic>
            <p:nvPicPr>
              <p:cNvPr id="44144" name="Picture 94" descr="C:\Documents and Settings\Administrator\桌面\25-50.jpg"/>
              <p:cNvPicPr>
                <a:picLocks noChangeAspect="1"/>
              </p:cNvPicPr>
              <p:nvPr/>
            </p:nvPicPr>
            <p:blipFill>
              <a:blip r:embed="rId7"/>
              <a:stretch>
                <a:fillRect/>
              </a:stretch>
            </p:blipFill>
            <p:spPr>
              <a:xfrm>
                <a:off x="3214678" y="6143644"/>
                <a:ext cx="647700" cy="66675"/>
              </a:xfrm>
              <a:prstGeom prst="rect">
                <a:avLst/>
              </a:prstGeom>
              <a:noFill/>
              <a:ln w="9525">
                <a:noFill/>
              </a:ln>
            </p:spPr>
          </p:pic>
          <p:pic>
            <p:nvPicPr>
              <p:cNvPr id="44145" name="Picture 95" descr="C:\Documents and Settings\Administrator\桌面\25-50.jpg"/>
              <p:cNvPicPr>
                <a:picLocks noChangeAspect="1"/>
              </p:cNvPicPr>
              <p:nvPr/>
            </p:nvPicPr>
            <p:blipFill>
              <a:blip r:embed="rId7"/>
              <a:stretch>
                <a:fillRect/>
              </a:stretch>
            </p:blipFill>
            <p:spPr>
              <a:xfrm>
                <a:off x="3852862" y="6143644"/>
                <a:ext cx="647700" cy="66675"/>
              </a:xfrm>
              <a:prstGeom prst="rect">
                <a:avLst/>
              </a:prstGeom>
              <a:noFill/>
              <a:ln w="9525">
                <a:noFill/>
              </a:ln>
            </p:spPr>
          </p:pic>
        </p:grpSp>
        <p:grpSp>
          <p:nvGrpSpPr>
            <p:cNvPr id="44132" name="组合 105"/>
            <p:cNvGrpSpPr/>
            <p:nvPr/>
          </p:nvGrpSpPr>
          <p:grpSpPr>
            <a:xfrm rot="-10800000" flipV="1">
              <a:off x="4572001" y="6152854"/>
              <a:ext cx="1285884" cy="62227"/>
              <a:chOff x="3214678" y="6143644"/>
              <a:chExt cx="1285884" cy="66675"/>
            </a:xfrm>
          </p:grpSpPr>
          <p:pic>
            <p:nvPicPr>
              <p:cNvPr id="44142" name="Picture 94" descr="C:\Documents and Settings\Administrator\桌面\25-50.jpg"/>
              <p:cNvPicPr>
                <a:picLocks noChangeAspect="1"/>
              </p:cNvPicPr>
              <p:nvPr/>
            </p:nvPicPr>
            <p:blipFill>
              <a:blip r:embed="rId7"/>
              <a:stretch>
                <a:fillRect/>
              </a:stretch>
            </p:blipFill>
            <p:spPr>
              <a:xfrm>
                <a:off x="3214678" y="6143644"/>
                <a:ext cx="647700" cy="66675"/>
              </a:xfrm>
              <a:prstGeom prst="rect">
                <a:avLst/>
              </a:prstGeom>
              <a:noFill/>
              <a:ln w="9525">
                <a:noFill/>
              </a:ln>
            </p:spPr>
          </p:pic>
          <p:pic>
            <p:nvPicPr>
              <p:cNvPr id="44143" name="Picture 95" descr="C:\Documents and Settings\Administrator\桌面\25-50.jpg"/>
              <p:cNvPicPr>
                <a:picLocks noChangeAspect="1"/>
              </p:cNvPicPr>
              <p:nvPr/>
            </p:nvPicPr>
            <p:blipFill>
              <a:blip r:embed="rId7"/>
              <a:stretch>
                <a:fillRect/>
              </a:stretch>
            </p:blipFill>
            <p:spPr>
              <a:xfrm>
                <a:off x="3852862" y="6143644"/>
                <a:ext cx="647700" cy="66675"/>
              </a:xfrm>
              <a:prstGeom prst="rect">
                <a:avLst/>
              </a:prstGeom>
              <a:noFill/>
              <a:ln w="9525">
                <a:noFill/>
              </a:ln>
            </p:spPr>
          </p:pic>
        </p:grpSp>
        <p:grpSp>
          <p:nvGrpSpPr>
            <p:cNvPr id="44133" name="组合 108"/>
            <p:cNvGrpSpPr/>
            <p:nvPr/>
          </p:nvGrpSpPr>
          <p:grpSpPr>
            <a:xfrm rot="-10800000" flipV="1">
              <a:off x="928662" y="6143644"/>
              <a:ext cx="1285884" cy="62227"/>
              <a:chOff x="3214678" y="6143644"/>
              <a:chExt cx="1285884" cy="66675"/>
            </a:xfrm>
          </p:grpSpPr>
          <p:pic>
            <p:nvPicPr>
              <p:cNvPr id="44140" name="Picture 94" descr="C:\Documents and Settings\Administrator\桌面\25-50.jpg"/>
              <p:cNvPicPr>
                <a:picLocks noChangeAspect="1"/>
              </p:cNvPicPr>
              <p:nvPr/>
            </p:nvPicPr>
            <p:blipFill>
              <a:blip r:embed="rId7"/>
              <a:stretch>
                <a:fillRect/>
              </a:stretch>
            </p:blipFill>
            <p:spPr>
              <a:xfrm>
                <a:off x="3214678" y="6143644"/>
                <a:ext cx="647700" cy="66675"/>
              </a:xfrm>
              <a:prstGeom prst="rect">
                <a:avLst/>
              </a:prstGeom>
              <a:noFill/>
              <a:ln w="9525">
                <a:noFill/>
              </a:ln>
            </p:spPr>
          </p:pic>
          <p:pic>
            <p:nvPicPr>
              <p:cNvPr id="44141" name="Picture 95" descr="C:\Documents and Settings\Administrator\桌面\25-50.jpg"/>
              <p:cNvPicPr>
                <a:picLocks noChangeAspect="1"/>
              </p:cNvPicPr>
              <p:nvPr/>
            </p:nvPicPr>
            <p:blipFill>
              <a:blip r:embed="rId7"/>
              <a:stretch>
                <a:fillRect/>
              </a:stretch>
            </p:blipFill>
            <p:spPr>
              <a:xfrm>
                <a:off x="3852862" y="6143644"/>
                <a:ext cx="647700" cy="66675"/>
              </a:xfrm>
              <a:prstGeom prst="rect">
                <a:avLst/>
              </a:prstGeom>
              <a:noFill/>
              <a:ln w="9525">
                <a:noFill/>
              </a:ln>
            </p:spPr>
          </p:pic>
        </p:grpSp>
        <p:grpSp>
          <p:nvGrpSpPr>
            <p:cNvPr id="44134" name="组合 111"/>
            <p:cNvGrpSpPr/>
            <p:nvPr/>
          </p:nvGrpSpPr>
          <p:grpSpPr>
            <a:xfrm rot="-10800000" flipV="1">
              <a:off x="2143109" y="6152854"/>
              <a:ext cx="1285884" cy="62227"/>
              <a:chOff x="3214678" y="6143644"/>
              <a:chExt cx="1285884" cy="66675"/>
            </a:xfrm>
          </p:grpSpPr>
          <p:pic>
            <p:nvPicPr>
              <p:cNvPr id="44138" name="Picture 94" descr="C:\Documents and Settings\Administrator\桌面\25-50.jpg"/>
              <p:cNvPicPr>
                <a:picLocks noChangeAspect="1"/>
              </p:cNvPicPr>
              <p:nvPr/>
            </p:nvPicPr>
            <p:blipFill>
              <a:blip r:embed="rId7"/>
              <a:stretch>
                <a:fillRect/>
              </a:stretch>
            </p:blipFill>
            <p:spPr>
              <a:xfrm>
                <a:off x="3214678" y="6143644"/>
                <a:ext cx="647700" cy="66675"/>
              </a:xfrm>
              <a:prstGeom prst="rect">
                <a:avLst/>
              </a:prstGeom>
              <a:noFill/>
              <a:ln w="9525">
                <a:noFill/>
              </a:ln>
            </p:spPr>
          </p:pic>
          <p:pic>
            <p:nvPicPr>
              <p:cNvPr id="44139" name="Picture 95" descr="C:\Documents and Settings\Administrator\桌面\25-50.jpg"/>
              <p:cNvPicPr>
                <a:picLocks noChangeAspect="1"/>
              </p:cNvPicPr>
              <p:nvPr/>
            </p:nvPicPr>
            <p:blipFill>
              <a:blip r:embed="rId7"/>
              <a:stretch>
                <a:fillRect/>
              </a:stretch>
            </p:blipFill>
            <p:spPr>
              <a:xfrm>
                <a:off x="3852862" y="6143644"/>
                <a:ext cx="647700" cy="66675"/>
              </a:xfrm>
              <a:prstGeom prst="rect">
                <a:avLst/>
              </a:prstGeom>
              <a:noFill/>
              <a:ln w="9525">
                <a:noFill/>
              </a:ln>
            </p:spPr>
          </p:pic>
        </p:grpSp>
        <p:grpSp>
          <p:nvGrpSpPr>
            <p:cNvPr id="44135" name="组合 122"/>
            <p:cNvGrpSpPr/>
            <p:nvPr/>
          </p:nvGrpSpPr>
          <p:grpSpPr>
            <a:xfrm rot="-10800000" flipV="1">
              <a:off x="5857883" y="6143644"/>
              <a:ext cx="1285884" cy="62227"/>
              <a:chOff x="3214678" y="6143644"/>
              <a:chExt cx="1285884" cy="66675"/>
            </a:xfrm>
          </p:grpSpPr>
          <p:pic>
            <p:nvPicPr>
              <p:cNvPr id="44136" name="Picture 94" descr="C:\Documents and Settings\Administrator\桌面\25-50.jpg"/>
              <p:cNvPicPr>
                <a:picLocks noChangeAspect="1"/>
              </p:cNvPicPr>
              <p:nvPr/>
            </p:nvPicPr>
            <p:blipFill>
              <a:blip r:embed="rId7"/>
              <a:stretch>
                <a:fillRect/>
              </a:stretch>
            </p:blipFill>
            <p:spPr>
              <a:xfrm>
                <a:off x="3214678" y="6143644"/>
                <a:ext cx="647700" cy="66675"/>
              </a:xfrm>
              <a:prstGeom prst="rect">
                <a:avLst/>
              </a:prstGeom>
              <a:noFill/>
              <a:ln w="9525">
                <a:noFill/>
              </a:ln>
            </p:spPr>
          </p:pic>
          <p:pic>
            <p:nvPicPr>
              <p:cNvPr id="44137" name="Picture 95" descr="C:\Documents and Settings\Administrator\桌面\25-50.jpg"/>
              <p:cNvPicPr>
                <a:picLocks noChangeAspect="1"/>
              </p:cNvPicPr>
              <p:nvPr/>
            </p:nvPicPr>
            <p:blipFill>
              <a:blip r:embed="rId7"/>
              <a:stretch>
                <a:fillRect/>
              </a:stretch>
            </p:blipFill>
            <p:spPr>
              <a:xfrm>
                <a:off x="3852862" y="6143644"/>
                <a:ext cx="647700" cy="66675"/>
              </a:xfrm>
              <a:prstGeom prst="rect">
                <a:avLst/>
              </a:prstGeom>
              <a:noFill/>
              <a:ln w="9525">
                <a:noFill/>
              </a:ln>
            </p:spPr>
          </p:pic>
        </p:grpSp>
      </p:grpSp>
      <p:pic>
        <p:nvPicPr>
          <p:cNvPr id="44129" name="Picture 97" descr="C:\Documents and Settings\Administrator\桌面\25-50.jpg"/>
          <p:cNvPicPr>
            <a:picLocks noChangeAspect="1"/>
          </p:cNvPicPr>
          <p:nvPr/>
        </p:nvPicPr>
        <p:blipFill>
          <a:blip r:embed="rId7"/>
          <a:stretch>
            <a:fillRect/>
          </a:stretch>
        </p:blipFill>
        <p:spPr>
          <a:xfrm rot="-2277910">
            <a:off x="1920875" y="4437063"/>
            <a:ext cx="1111250" cy="47625"/>
          </a:xfrm>
          <a:prstGeom prst="rect">
            <a:avLst/>
          </a:prstGeom>
          <a:noFill/>
          <a:ln w="9525">
            <a:noFill/>
          </a:ln>
        </p:spPr>
      </p:pic>
      <p:sp>
        <p:nvSpPr>
          <p:cNvPr id="133" name="等腰三角形 132"/>
          <p:cNvSpPr/>
          <p:nvPr/>
        </p:nvSpPr>
        <p:spPr>
          <a:xfrm>
            <a:off x="2024063" y="4643438"/>
            <a:ext cx="142875" cy="107156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6398" name="图片 7"/>
          <p:cNvPicPr>
            <a:picLocks noChangeAspect="1"/>
          </p:cNvPicPr>
          <p:nvPr/>
        </p:nvPicPr>
        <p:blipFill>
          <a:blip r:embed="rId8"/>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anim calcmode="lin" valueType="num">
                                      <p:cBhvr>
                                        <p:cTn id="8" dur="500" fill="hold"/>
                                        <p:tgtEl>
                                          <p:spTgt spid="91"/>
                                        </p:tgtEl>
                                        <p:attrNameLst>
                                          <p:attrName>ppt_x</p:attrName>
                                        </p:attrNameLst>
                                      </p:cBhvr>
                                      <p:tavLst>
                                        <p:tav tm="0">
                                          <p:val>
                                            <p:strVal val="#ppt_x"/>
                                          </p:val>
                                        </p:tav>
                                        <p:tav tm="100000">
                                          <p:val>
                                            <p:strVal val="#ppt_x"/>
                                          </p:val>
                                        </p:tav>
                                      </p:tavLst>
                                    </p:anim>
                                    <p:anim calcmode="lin" valueType="num">
                                      <p:cBhvr>
                                        <p:cTn id="9" dur="500" fill="hold"/>
                                        <p:tgtEl>
                                          <p:spTgt spid="9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anim calcmode="lin" valueType="num">
                                      <p:cBhvr>
                                        <p:cTn id="13" dur="500" fill="hold"/>
                                        <p:tgtEl>
                                          <p:spTgt spid="89"/>
                                        </p:tgtEl>
                                        <p:attrNameLst>
                                          <p:attrName>ppt_x</p:attrName>
                                        </p:attrNameLst>
                                      </p:cBhvr>
                                      <p:tavLst>
                                        <p:tav tm="0">
                                          <p:val>
                                            <p:strVal val="#ppt_x"/>
                                          </p:val>
                                        </p:tav>
                                        <p:tav tm="100000">
                                          <p:val>
                                            <p:strVal val="#ppt_x"/>
                                          </p:val>
                                        </p:tav>
                                      </p:tavLst>
                                    </p:anim>
                                    <p:anim calcmode="lin" valueType="num">
                                      <p:cBhvr>
                                        <p:cTn id="14" dur="500" fill="hold"/>
                                        <p:tgtEl>
                                          <p:spTgt spid="8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anim calcmode="lin" valueType="num">
                                      <p:cBhvr>
                                        <p:cTn id="18" dur="500" fill="hold"/>
                                        <p:tgtEl>
                                          <p:spTgt spid="133"/>
                                        </p:tgtEl>
                                        <p:attrNameLst>
                                          <p:attrName>ppt_x</p:attrName>
                                        </p:attrNameLst>
                                      </p:cBhvr>
                                      <p:tavLst>
                                        <p:tav tm="0">
                                          <p:val>
                                            <p:strVal val="#ppt_x"/>
                                          </p:val>
                                        </p:tav>
                                        <p:tav tm="100000">
                                          <p:val>
                                            <p:strVal val="#ppt_x"/>
                                          </p:val>
                                        </p:tav>
                                      </p:tavLst>
                                    </p:anim>
                                    <p:anim calcmode="lin" valueType="num">
                                      <p:cBhvr>
                                        <p:cTn id="19" dur="500" fill="hold"/>
                                        <p:tgtEl>
                                          <p:spTgt spid="13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500"/>
                                        <p:tgtEl>
                                          <p:spTgt spid="92"/>
                                        </p:tgtEl>
                                      </p:cBhvr>
                                    </p:animEffect>
                                    <p:anim calcmode="lin" valueType="num">
                                      <p:cBhvr>
                                        <p:cTn id="23" dur="500" fill="hold"/>
                                        <p:tgtEl>
                                          <p:spTgt spid="92"/>
                                        </p:tgtEl>
                                        <p:attrNameLst>
                                          <p:attrName>ppt_x</p:attrName>
                                        </p:attrNameLst>
                                      </p:cBhvr>
                                      <p:tavLst>
                                        <p:tav tm="0">
                                          <p:val>
                                            <p:strVal val="#ppt_x"/>
                                          </p:val>
                                        </p:tav>
                                        <p:tav tm="100000">
                                          <p:val>
                                            <p:strVal val="#ppt_x"/>
                                          </p:val>
                                        </p:tav>
                                      </p:tavLst>
                                    </p:anim>
                                    <p:anim calcmode="lin" valueType="num">
                                      <p:cBhvr>
                                        <p:cTn id="24" dur="5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ox(out)">
                                      <p:cBhvr>
                                        <p:cTn id="29" dur="1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ox(out)">
                                      <p:cBhvr>
                                        <p:cTn id="34" dur="1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nodeType="clickEffect">
                                  <p:stCondLst>
                                    <p:cond delay="0"/>
                                  </p:stCondLst>
                                  <p:childTnLst>
                                    <p:set>
                                      <p:cBhvr>
                                        <p:cTn id="38" dur="1" fill="hold">
                                          <p:stCondLst>
                                            <p:cond delay="0"/>
                                          </p:stCondLst>
                                        </p:cTn>
                                        <p:tgtEl>
                                          <p:spTgt spid="44129"/>
                                        </p:tgtEl>
                                        <p:attrNameLst>
                                          <p:attrName>style.visibility</p:attrName>
                                        </p:attrNameLst>
                                      </p:cBhvr>
                                      <p:to>
                                        <p:strVal val="visible"/>
                                      </p:to>
                                    </p:set>
                                    <p:animEffect transition="in" filter="box(out)">
                                      <p:cBhvr>
                                        <p:cTn id="39" dur="1000"/>
                                        <p:tgtEl>
                                          <p:spTgt spid="44129"/>
                                        </p:tgtEl>
                                      </p:cBhvr>
                                    </p:animEffect>
                                  </p:childTnLst>
                                </p:cTn>
                              </p:par>
                            </p:childTnLst>
                          </p:cTn>
                        </p:par>
                      </p:childTnLst>
                    </p:cTn>
                  </p:par>
                  <p:par>
                    <p:cTn id="40" fill="hold">
                      <p:stCondLst>
                        <p:cond delay="indefinite"/>
                      </p:stCondLst>
                      <p:childTnLst>
                        <p:par>
                          <p:cTn id="41" fill="hold">
                            <p:stCondLst>
                              <p:cond delay="0"/>
                            </p:stCondLst>
                            <p:childTnLst>
                              <p:par>
                                <p:cTn id="42" presetID="52" presetClass="exit" presetSubtype="0" fill="hold" grpId="0" nodeType="clickEffect">
                                  <p:stCondLst>
                                    <p:cond delay="0"/>
                                  </p:stCondLst>
                                  <p:childTnLst>
                                    <p:animScale>
                                      <p:cBhvr>
                                        <p:cTn id="43" dur="1000" accel="50000">
                                          <p:stCondLst>
                                            <p:cond delay="0"/>
                                          </p:stCondLst>
                                        </p:cTn>
                                        <p:tgtEl>
                                          <p:spTgt spid="7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4" dur="1000" accel="50000">
                                          <p:stCondLst>
                                            <p:cond delay="0"/>
                                          </p:stCondLst>
                                        </p:cTn>
                                        <p:tgtEl>
                                          <p:spTgt spid="74"/>
                                        </p:tgtEl>
                                        <p:attrNameLst>
                                          <p:attrName>ppt_x</p:attrName>
                                          <p:attrName>ppt_y</p:attrName>
                                        </p:attrNameLst>
                                      </p:cBhvr>
                                    </p:animMotion>
                                    <p:animEffect transition="out" filter="fade">
                                      <p:cBhvr>
                                        <p:cTn id="45" dur="1000"/>
                                        <p:tgtEl>
                                          <p:spTgt spid="74"/>
                                        </p:tgtEl>
                                      </p:cBhvr>
                                    </p:animEffect>
                                    <p:set>
                                      <p:cBhvr>
                                        <p:cTn id="46" dur="1" fill="hold">
                                          <p:stCondLst>
                                            <p:cond delay="999"/>
                                          </p:stCondLst>
                                        </p:cTn>
                                        <p:tgtEl>
                                          <p:spTgt spid="74"/>
                                        </p:tgtEl>
                                        <p:attrNameLst>
                                          <p:attrName>style.visibility</p:attrName>
                                        </p:attrNameLst>
                                      </p:cBhvr>
                                      <p:to>
                                        <p:strVal val="hidden"/>
                                      </p:to>
                                    </p:set>
                                  </p:childTnLst>
                                </p:cTn>
                              </p:par>
                              <p:par>
                                <p:cTn id="47" presetID="52" presetClass="exit" presetSubtype="0" fill="hold" grpId="0" nodeType="withEffect">
                                  <p:stCondLst>
                                    <p:cond delay="0"/>
                                  </p:stCondLst>
                                  <p:childTnLst>
                                    <p:animScale>
                                      <p:cBhvr>
                                        <p:cTn id="48" dur="1000" accel="50000">
                                          <p:stCondLst>
                                            <p:cond delay="0"/>
                                          </p:stCondLst>
                                        </p:cTn>
                                        <p:tgtEl>
                                          <p:spTgt spid="7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9" dur="1000" accel="50000">
                                          <p:stCondLst>
                                            <p:cond delay="0"/>
                                          </p:stCondLst>
                                        </p:cTn>
                                        <p:tgtEl>
                                          <p:spTgt spid="72"/>
                                        </p:tgtEl>
                                        <p:attrNameLst>
                                          <p:attrName>ppt_x</p:attrName>
                                          <p:attrName>ppt_y</p:attrName>
                                        </p:attrNameLst>
                                      </p:cBhvr>
                                    </p:animMotion>
                                    <p:animEffect transition="out" filter="fade">
                                      <p:cBhvr>
                                        <p:cTn id="50" dur="1000"/>
                                        <p:tgtEl>
                                          <p:spTgt spid="72"/>
                                        </p:tgtEl>
                                      </p:cBhvr>
                                    </p:animEffect>
                                    <p:set>
                                      <p:cBhvr>
                                        <p:cTn id="51" dur="1" fill="hold">
                                          <p:stCondLst>
                                            <p:cond delay="999"/>
                                          </p:stCondLst>
                                        </p:cTn>
                                        <p:tgtEl>
                                          <p:spTgt spid="72"/>
                                        </p:tgtEl>
                                        <p:attrNameLst>
                                          <p:attrName>style.visibility</p:attrName>
                                        </p:attrNameLst>
                                      </p:cBhvr>
                                      <p:to>
                                        <p:strVal val="hidden"/>
                                      </p:to>
                                    </p:set>
                                  </p:childTnLst>
                                </p:cTn>
                              </p:par>
                              <p:par>
                                <p:cTn id="52" presetID="52" presetClass="exit" presetSubtype="0" fill="hold" grpId="0" nodeType="withEffect">
                                  <p:stCondLst>
                                    <p:cond delay="0"/>
                                  </p:stCondLst>
                                  <p:childTnLst>
                                    <p:animScale>
                                      <p:cBhvr>
                                        <p:cTn id="53" dur="1000" accel="50000">
                                          <p:stCondLst>
                                            <p:cond delay="0"/>
                                          </p:stCondLst>
                                        </p:cTn>
                                        <p:tgtEl>
                                          <p:spTgt spid="7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4" dur="1000" accel="50000">
                                          <p:stCondLst>
                                            <p:cond delay="0"/>
                                          </p:stCondLst>
                                        </p:cTn>
                                        <p:tgtEl>
                                          <p:spTgt spid="73"/>
                                        </p:tgtEl>
                                        <p:attrNameLst>
                                          <p:attrName>ppt_x</p:attrName>
                                          <p:attrName>ppt_y</p:attrName>
                                        </p:attrNameLst>
                                      </p:cBhvr>
                                    </p:animMotion>
                                    <p:animEffect transition="out" filter="fade">
                                      <p:cBhvr>
                                        <p:cTn id="55" dur="1000"/>
                                        <p:tgtEl>
                                          <p:spTgt spid="73"/>
                                        </p:tgtEl>
                                      </p:cBhvr>
                                    </p:animEffect>
                                    <p:set>
                                      <p:cBhvr>
                                        <p:cTn id="56" dur="1" fill="hold">
                                          <p:stCondLst>
                                            <p:cond delay="999"/>
                                          </p:stCondLst>
                                        </p:cTn>
                                        <p:tgtEl>
                                          <p:spTgt spid="7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2" presetClass="exit" presetSubtype="0" fill="hold" nodeType="clickEffect">
                                  <p:stCondLst>
                                    <p:cond delay="0"/>
                                  </p:stCondLst>
                                  <p:childTnLst>
                                    <p:animScale>
                                      <p:cBhvr>
                                        <p:cTn id="60" dur="1000" accel="50000">
                                          <p:stCondLst>
                                            <p:cond delay="0"/>
                                          </p:stCondLst>
                                        </p:cTn>
                                        <p:tgtEl>
                                          <p:spTgt spid="7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1" dur="1000" accel="50000">
                                          <p:stCondLst>
                                            <p:cond delay="0"/>
                                          </p:stCondLst>
                                        </p:cTn>
                                        <p:tgtEl>
                                          <p:spTgt spid="75"/>
                                        </p:tgtEl>
                                        <p:attrNameLst>
                                          <p:attrName>ppt_x</p:attrName>
                                          <p:attrName>ppt_y</p:attrName>
                                        </p:attrNameLst>
                                      </p:cBhvr>
                                    </p:animMotion>
                                    <p:animEffect transition="out" filter="fade">
                                      <p:cBhvr>
                                        <p:cTn id="62" dur="1000"/>
                                        <p:tgtEl>
                                          <p:spTgt spid="75"/>
                                        </p:tgtEl>
                                      </p:cBhvr>
                                    </p:animEffect>
                                    <p:set>
                                      <p:cBhvr>
                                        <p:cTn id="63" dur="1" fill="hold">
                                          <p:stCondLst>
                                            <p:cond delay="999"/>
                                          </p:stCondLst>
                                        </p:cTn>
                                        <p:tgtEl>
                                          <p:spTgt spid="75"/>
                                        </p:tgtEl>
                                        <p:attrNameLst>
                                          <p:attrName>style.visibility</p:attrName>
                                        </p:attrNameLst>
                                      </p:cBhvr>
                                      <p:to>
                                        <p:strVal val="hidden"/>
                                      </p:to>
                                    </p:set>
                                  </p:childTnLst>
                                </p:cTn>
                              </p:par>
                              <p:par>
                                <p:cTn id="64" presetID="52" presetClass="exit" presetSubtype="0" fill="hold" nodeType="withEffect">
                                  <p:stCondLst>
                                    <p:cond delay="0"/>
                                  </p:stCondLst>
                                  <p:childTnLst>
                                    <p:animScale>
                                      <p:cBhvr>
                                        <p:cTn id="65" dur="1000" accel="50000">
                                          <p:stCondLst>
                                            <p:cond delay="0"/>
                                          </p:stCondLst>
                                        </p:cTn>
                                        <p:tgtEl>
                                          <p:spTgt spid="7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6" dur="1000" accel="50000">
                                          <p:stCondLst>
                                            <p:cond delay="0"/>
                                          </p:stCondLst>
                                        </p:cTn>
                                        <p:tgtEl>
                                          <p:spTgt spid="76"/>
                                        </p:tgtEl>
                                        <p:attrNameLst>
                                          <p:attrName>ppt_x</p:attrName>
                                          <p:attrName>ppt_y</p:attrName>
                                        </p:attrNameLst>
                                      </p:cBhvr>
                                    </p:animMotion>
                                    <p:animEffect transition="out" filter="fade">
                                      <p:cBhvr>
                                        <p:cTn id="67" dur="1000"/>
                                        <p:tgtEl>
                                          <p:spTgt spid="76"/>
                                        </p:tgtEl>
                                      </p:cBhvr>
                                    </p:animEffect>
                                    <p:set>
                                      <p:cBhvr>
                                        <p:cTn id="68" dur="1" fill="hold">
                                          <p:stCondLst>
                                            <p:cond delay="999"/>
                                          </p:stCondLst>
                                        </p:cTn>
                                        <p:tgtEl>
                                          <p:spTgt spid="76"/>
                                        </p:tgtEl>
                                        <p:attrNameLst>
                                          <p:attrName>style.visibility</p:attrName>
                                        </p:attrNameLst>
                                      </p:cBhvr>
                                      <p:to>
                                        <p:strVal val="hidden"/>
                                      </p:to>
                                    </p:set>
                                  </p:childTnLst>
                                </p:cTn>
                              </p:par>
                              <p:par>
                                <p:cTn id="69" presetID="52" presetClass="exit" presetSubtype="0" fill="hold" nodeType="withEffect">
                                  <p:stCondLst>
                                    <p:cond delay="0"/>
                                  </p:stCondLst>
                                  <p:childTnLst>
                                    <p:animScale>
                                      <p:cBhvr>
                                        <p:cTn id="70" dur="1000" accel="50000">
                                          <p:stCondLst>
                                            <p:cond delay="0"/>
                                          </p:stCondLst>
                                        </p:cTn>
                                        <p:tgtEl>
                                          <p:spTgt spid="7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1" dur="1000" accel="50000">
                                          <p:stCondLst>
                                            <p:cond delay="0"/>
                                          </p:stCondLst>
                                        </p:cTn>
                                        <p:tgtEl>
                                          <p:spTgt spid="70"/>
                                        </p:tgtEl>
                                        <p:attrNameLst>
                                          <p:attrName>ppt_x</p:attrName>
                                          <p:attrName>ppt_y</p:attrName>
                                        </p:attrNameLst>
                                      </p:cBhvr>
                                    </p:animMotion>
                                    <p:animEffect transition="out" filter="fade">
                                      <p:cBhvr>
                                        <p:cTn id="72" dur="1000"/>
                                        <p:tgtEl>
                                          <p:spTgt spid="70"/>
                                        </p:tgtEl>
                                      </p:cBhvr>
                                    </p:animEffect>
                                    <p:set>
                                      <p:cBhvr>
                                        <p:cTn id="73" dur="1" fill="hold">
                                          <p:stCondLst>
                                            <p:cond delay="999"/>
                                          </p:stCondLst>
                                        </p:cTn>
                                        <p:tgtEl>
                                          <p:spTgt spid="70"/>
                                        </p:tgtEl>
                                        <p:attrNameLst>
                                          <p:attrName>style.visibility</p:attrName>
                                        </p:attrNameLst>
                                      </p:cBhvr>
                                      <p:to>
                                        <p:strVal val="hidden"/>
                                      </p:to>
                                    </p:set>
                                  </p:childTnLst>
                                </p:cTn>
                              </p:par>
                              <p:par>
                                <p:cTn id="74" presetID="52" presetClass="exit" presetSubtype="0" fill="hold" nodeType="withEffect">
                                  <p:stCondLst>
                                    <p:cond delay="0"/>
                                  </p:stCondLst>
                                  <p:childTnLst>
                                    <p:animScale>
                                      <p:cBhvr>
                                        <p:cTn id="75" dur="1000" accel="50000">
                                          <p:stCondLst>
                                            <p:cond delay="0"/>
                                          </p:stCondLst>
                                        </p:cTn>
                                        <p:tgtEl>
                                          <p:spTgt spid="6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6" dur="1000" accel="50000">
                                          <p:stCondLst>
                                            <p:cond delay="0"/>
                                          </p:stCondLst>
                                        </p:cTn>
                                        <p:tgtEl>
                                          <p:spTgt spid="69"/>
                                        </p:tgtEl>
                                        <p:attrNameLst>
                                          <p:attrName>ppt_x</p:attrName>
                                          <p:attrName>ppt_y</p:attrName>
                                        </p:attrNameLst>
                                      </p:cBhvr>
                                    </p:animMotion>
                                    <p:animEffect transition="out" filter="fade">
                                      <p:cBhvr>
                                        <p:cTn id="77" dur="1000"/>
                                        <p:tgtEl>
                                          <p:spTgt spid="69"/>
                                        </p:tgtEl>
                                      </p:cBhvr>
                                    </p:animEffect>
                                    <p:set>
                                      <p:cBhvr>
                                        <p:cTn id="78" dur="1" fill="hold">
                                          <p:stCondLst>
                                            <p:cond delay="999"/>
                                          </p:stCondLst>
                                        </p:cTn>
                                        <p:tgtEl>
                                          <p:spTgt spid="69"/>
                                        </p:tgtEl>
                                        <p:attrNameLst>
                                          <p:attrName>style.visibility</p:attrName>
                                        </p:attrNameLst>
                                      </p:cBhvr>
                                      <p:to>
                                        <p:strVal val="hidden"/>
                                      </p:to>
                                    </p:set>
                                  </p:childTnLst>
                                </p:cTn>
                              </p:par>
                              <p:par>
                                <p:cTn id="79" presetID="52" presetClass="exit" presetSubtype="0" fill="hold" nodeType="withEffect">
                                  <p:stCondLst>
                                    <p:cond delay="0"/>
                                  </p:stCondLst>
                                  <p:childTnLst>
                                    <p:animScale>
                                      <p:cBhvr>
                                        <p:cTn id="80" dur="1000" accel="50000">
                                          <p:stCondLst>
                                            <p:cond delay="0"/>
                                          </p:stCondLst>
                                        </p:cTn>
                                        <p:tgtEl>
                                          <p:spTgt spid="7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1" dur="1000" accel="50000">
                                          <p:stCondLst>
                                            <p:cond delay="0"/>
                                          </p:stCondLst>
                                        </p:cTn>
                                        <p:tgtEl>
                                          <p:spTgt spid="71"/>
                                        </p:tgtEl>
                                        <p:attrNameLst>
                                          <p:attrName>ppt_x</p:attrName>
                                          <p:attrName>ppt_y</p:attrName>
                                        </p:attrNameLst>
                                      </p:cBhvr>
                                    </p:animMotion>
                                    <p:animEffect transition="out" filter="fade">
                                      <p:cBhvr>
                                        <p:cTn id="82" dur="1000"/>
                                        <p:tgtEl>
                                          <p:spTgt spid="71"/>
                                        </p:tgtEl>
                                      </p:cBhvr>
                                    </p:animEffect>
                                    <p:set>
                                      <p:cBhvr>
                                        <p:cTn id="83" dur="1" fill="hold">
                                          <p:stCondLst>
                                            <p:cond delay="999"/>
                                          </p:stCondLst>
                                        </p:cTn>
                                        <p:tgtEl>
                                          <p:spTgt spid="7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52" presetClass="exit" presetSubtype="0" fill="hold" grpId="0" nodeType="clickEffect">
                                  <p:stCondLst>
                                    <p:cond delay="0"/>
                                  </p:stCondLst>
                                  <p:childTnLst>
                                    <p:animScale>
                                      <p:cBhvr>
                                        <p:cTn id="87" dur="1000" accel="50000">
                                          <p:stCondLst>
                                            <p:cond delay="0"/>
                                          </p:stCondLst>
                                        </p:cTn>
                                        <p:tgtEl>
                                          <p:spTgt spid="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8" dur="1000" accel="50000">
                                          <p:stCondLst>
                                            <p:cond delay="0"/>
                                          </p:stCondLst>
                                        </p:cTn>
                                        <p:tgtEl>
                                          <p:spTgt spid="7"/>
                                        </p:tgtEl>
                                        <p:attrNameLst>
                                          <p:attrName>ppt_x</p:attrName>
                                          <p:attrName>ppt_y</p:attrName>
                                        </p:attrNameLst>
                                      </p:cBhvr>
                                    </p:animMotion>
                                    <p:animEffect transition="out" filter="fade">
                                      <p:cBhvr>
                                        <p:cTn id="89" dur="1000"/>
                                        <p:tgtEl>
                                          <p:spTgt spid="7"/>
                                        </p:tgtEl>
                                      </p:cBhvr>
                                    </p:animEffect>
                                    <p:set>
                                      <p:cBhvr>
                                        <p:cTn id="90" dur="1" fill="hold">
                                          <p:stCondLst>
                                            <p:cond delay="999"/>
                                          </p:stCondLst>
                                        </p:cTn>
                                        <p:tgtEl>
                                          <p:spTgt spid="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2" presetClass="exit" presetSubtype="0" fill="hold" nodeType="clickEffect">
                                  <p:stCondLst>
                                    <p:cond delay="0"/>
                                  </p:stCondLst>
                                  <p:childTnLst>
                                    <p:animScale>
                                      <p:cBhvr>
                                        <p:cTn id="94" dur="2000" accel="50000">
                                          <p:stCondLst>
                                            <p:cond delay="0"/>
                                          </p:stCondLst>
                                        </p:cTn>
                                        <p:tgtEl>
                                          <p:spTgt spid="6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5" dur="2000" accel="50000">
                                          <p:stCondLst>
                                            <p:cond delay="0"/>
                                          </p:stCondLst>
                                        </p:cTn>
                                        <p:tgtEl>
                                          <p:spTgt spid="67"/>
                                        </p:tgtEl>
                                        <p:attrNameLst>
                                          <p:attrName>ppt_x</p:attrName>
                                          <p:attrName>ppt_y</p:attrName>
                                        </p:attrNameLst>
                                      </p:cBhvr>
                                    </p:animMotion>
                                    <p:animEffect transition="out" filter="fade">
                                      <p:cBhvr>
                                        <p:cTn id="96" dur="2000"/>
                                        <p:tgtEl>
                                          <p:spTgt spid="67"/>
                                        </p:tgtEl>
                                      </p:cBhvr>
                                    </p:animEffect>
                                    <p:set>
                                      <p:cBhvr>
                                        <p:cTn id="97" dur="1" fill="hold">
                                          <p:stCondLst>
                                            <p:cond delay="1999"/>
                                          </p:stCondLst>
                                        </p:cTn>
                                        <p:tgtEl>
                                          <p:spTgt spid="67"/>
                                        </p:tgtEl>
                                        <p:attrNameLst>
                                          <p:attrName>style.visibility</p:attrName>
                                        </p:attrNameLst>
                                      </p:cBhvr>
                                      <p:to>
                                        <p:strVal val="hidden"/>
                                      </p:to>
                                    </p:set>
                                  </p:childTnLst>
                                </p:cTn>
                              </p:par>
                              <p:par>
                                <p:cTn id="98" presetID="52" presetClass="exit" presetSubtype="0" fill="hold" nodeType="withEffect">
                                  <p:stCondLst>
                                    <p:cond delay="0"/>
                                  </p:stCondLst>
                                  <p:childTnLst>
                                    <p:animScale>
                                      <p:cBhvr>
                                        <p:cTn id="99" dur="2000" accel="50000">
                                          <p:stCondLst>
                                            <p:cond delay="0"/>
                                          </p:stCondLst>
                                        </p:cTn>
                                        <p:tgtEl>
                                          <p:spTgt spid="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00" dur="2000" accel="50000">
                                          <p:stCondLst>
                                            <p:cond delay="0"/>
                                          </p:stCondLst>
                                        </p:cTn>
                                        <p:tgtEl>
                                          <p:spTgt spid="47"/>
                                        </p:tgtEl>
                                        <p:attrNameLst>
                                          <p:attrName>ppt_x</p:attrName>
                                          <p:attrName>ppt_y</p:attrName>
                                        </p:attrNameLst>
                                      </p:cBhvr>
                                    </p:animMotion>
                                    <p:animEffect transition="out" filter="fade">
                                      <p:cBhvr>
                                        <p:cTn id="101" dur="2000"/>
                                        <p:tgtEl>
                                          <p:spTgt spid="47"/>
                                        </p:tgtEl>
                                      </p:cBhvr>
                                    </p:animEffect>
                                    <p:set>
                                      <p:cBhvr>
                                        <p:cTn id="102" dur="1" fill="hold">
                                          <p:stCondLst>
                                            <p:cond delay="1999"/>
                                          </p:stCondLst>
                                        </p:cTn>
                                        <p:tgtEl>
                                          <p:spTgt spid="47"/>
                                        </p:tgtEl>
                                        <p:attrNameLst>
                                          <p:attrName>style.visibility</p:attrName>
                                        </p:attrNameLst>
                                      </p:cBhvr>
                                      <p:to>
                                        <p:strVal val="hidden"/>
                                      </p:to>
                                    </p:set>
                                  </p:childTnLst>
                                </p:cTn>
                              </p:par>
                              <p:par>
                                <p:cTn id="103" presetID="52" presetClass="exit" presetSubtype="0" fill="hold" nodeType="withEffect">
                                  <p:stCondLst>
                                    <p:cond delay="0"/>
                                  </p:stCondLst>
                                  <p:childTnLst>
                                    <p:animScale>
                                      <p:cBhvr>
                                        <p:cTn id="104" dur="2000" accel="50000">
                                          <p:stCondLst>
                                            <p:cond delay="0"/>
                                          </p:stCondLst>
                                        </p:cTn>
                                        <p:tgtEl>
                                          <p:spTgt spid="6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05" dur="2000" accel="50000">
                                          <p:stCondLst>
                                            <p:cond delay="0"/>
                                          </p:stCondLst>
                                        </p:cTn>
                                        <p:tgtEl>
                                          <p:spTgt spid="68"/>
                                        </p:tgtEl>
                                        <p:attrNameLst>
                                          <p:attrName>ppt_x</p:attrName>
                                          <p:attrName>ppt_y</p:attrName>
                                        </p:attrNameLst>
                                      </p:cBhvr>
                                    </p:animMotion>
                                    <p:animEffect transition="out" filter="fade">
                                      <p:cBhvr>
                                        <p:cTn id="106" dur="2000"/>
                                        <p:tgtEl>
                                          <p:spTgt spid="68"/>
                                        </p:tgtEl>
                                      </p:cBhvr>
                                    </p:animEffect>
                                    <p:set>
                                      <p:cBhvr>
                                        <p:cTn id="107" dur="1" fill="hold">
                                          <p:stCondLst>
                                            <p:cond delay="1999"/>
                                          </p:stCondLst>
                                        </p:cTn>
                                        <p:tgtEl>
                                          <p:spTgt spid="68"/>
                                        </p:tgtEl>
                                        <p:attrNameLst>
                                          <p:attrName>style.visibility</p:attrName>
                                        </p:attrNameLst>
                                      </p:cBhvr>
                                      <p:to>
                                        <p:strVal val="hidden"/>
                                      </p:to>
                                    </p:set>
                                  </p:childTnLst>
                                </p:cTn>
                              </p:par>
                              <p:par>
                                <p:cTn id="108" presetID="52" presetClass="exit" presetSubtype="0" fill="hold" nodeType="withEffect">
                                  <p:stCondLst>
                                    <p:cond delay="0"/>
                                  </p:stCondLst>
                                  <p:childTnLst>
                                    <p:animScale>
                                      <p:cBhvr>
                                        <p:cTn id="109" dur="2000" accel="50000">
                                          <p:stCondLst>
                                            <p:cond delay="0"/>
                                          </p:stCondLst>
                                        </p:cTn>
                                        <p:tgtEl>
                                          <p:spTgt spid="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0" dur="2000" accel="50000">
                                          <p:stCondLst>
                                            <p:cond delay="0"/>
                                          </p:stCondLst>
                                        </p:cTn>
                                        <p:tgtEl>
                                          <p:spTgt spid="48"/>
                                        </p:tgtEl>
                                        <p:attrNameLst>
                                          <p:attrName>ppt_x</p:attrName>
                                          <p:attrName>ppt_y</p:attrName>
                                        </p:attrNameLst>
                                      </p:cBhvr>
                                    </p:animMotion>
                                    <p:animEffect transition="out" filter="fade">
                                      <p:cBhvr>
                                        <p:cTn id="111" dur="2000"/>
                                        <p:tgtEl>
                                          <p:spTgt spid="48"/>
                                        </p:tgtEl>
                                      </p:cBhvr>
                                    </p:animEffect>
                                    <p:set>
                                      <p:cBhvr>
                                        <p:cTn id="112" dur="1" fill="hold">
                                          <p:stCondLst>
                                            <p:cond delay="1999"/>
                                          </p:stCondLst>
                                        </p:cTn>
                                        <p:tgtEl>
                                          <p:spTgt spid="48"/>
                                        </p:tgtEl>
                                        <p:attrNameLst>
                                          <p:attrName>style.visibility</p:attrName>
                                        </p:attrNameLst>
                                      </p:cBhvr>
                                      <p:to>
                                        <p:strVal val="hidden"/>
                                      </p:to>
                                    </p:set>
                                  </p:childTnLst>
                                </p:cTn>
                              </p:par>
                              <p:par>
                                <p:cTn id="113" presetID="52" presetClass="exit" presetSubtype="0" fill="hold" nodeType="withEffect">
                                  <p:stCondLst>
                                    <p:cond delay="0"/>
                                  </p:stCondLst>
                                  <p:childTnLst>
                                    <p:animScale>
                                      <p:cBhvr>
                                        <p:cTn id="114" dur="2000" accel="50000">
                                          <p:stCondLst>
                                            <p:cond delay="0"/>
                                          </p:stCondLst>
                                        </p:cTn>
                                        <p:tgtEl>
                                          <p:spTgt spid="6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5" dur="2000" accel="50000">
                                          <p:stCondLst>
                                            <p:cond delay="0"/>
                                          </p:stCondLst>
                                        </p:cTn>
                                        <p:tgtEl>
                                          <p:spTgt spid="64"/>
                                        </p:tgtEl>
                                        <p:attrNameLst>
                                          <p:attrName>ppt_x</p:attrName>
                                          <p:attrName>ppt_y</p:attrName>
                                        </p:attrNameLst>
                                      </p:cBhvr>
                                    </p:animMotion>
                                    <p:animEffect transition="out" filter="fade">
                                      <p:cBhvr>
                                        <p:cTn id="116" dur="2000"/>
                                        <p:tgtEl>
                                          <p:spTgt spid="64"/>
                                        </p:tgtEl>
                                      </p:cBhvr>
                                    </p:animEffect>
                                    <p:set>
                                      <p:cBhvr>
                                        <p:cTn id="117" dur="1" fill="hold">
                                          <p:stCondLst>
                                            <p:cond delay="1999"/>
                                          </p:stCondLst>
                                        </p:cTn>
                                        <p:tgtEl>
                                          <p:spTgt spid="64"/>
                                        </p:tgtEl>
                                        <p:attrNameLst>
                                          <p:attrName>style.visibility</p:attrName>
                                        </p:attrNameLst>
                                      </p:cBhvr>
                                      <p:to>
                                        <p:strVal val="hidden"/>
                                      </p:to>
                                    </p:set>
                                  </p:childTnLst>
                                </p:cTn>
                              </p:par>
                              <p:par>
                                <p:cTn id="118" presetID="52" presetClass="exit" presetSubtype="0" fill="hold" nodeType="withEffect">
                                  <p:stCondLst>
                                    <p:cond delay="0"/>
                                  </p:stCondLst>
                                  <p:childTnLst>
                                    <p:animScale>
                                      <p:cBhvr>
                                        <p:cTn id="119" dur="2000" accel="50000">
                                          <p:stCondLst>
                                            <p:cond delay="0"/>
                                          </p:stCondLst>
                                        </p:cTn>
                                        <p:tgtEl>
                                          <p:spTgt spid="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0" dur="2000" accel="50000">
                                          <p:stCondLst>
                                            <p:cond delay="0"/>
                                          </p:stCondLst>
                                        </p:cTn>
                                        <p:tgtEl>
                                          <p:spTgt spid="49"/>
                                        </p:tgtEl>
                                        <p:attrNameLst>
                                          <p:attrName>ppt_x</p:attrName>
                                          <p:attrName>ppt_y</p:attrName>
                                        </p:attrNameLst>
                                      </p:cBhvr>
                                    </p:animMotion>
                                    <p:animEffect transition="out" filter="fade">
                                      <p:cBhvr>
                                        <p:cTn id="121" dur="2000"/>
                                        <p:tgtEl>
                                          <p:spTgt spid="49"/>
                                        </p:tgtEl>
                                      </p:cBhvr>
                                    </p:animEffect>
                                    <p:set>
                                      <p:cBhvr>
                                        <p:cTn id="122" dur="1" fill="hold">
                                          <p:stCondLst>
                                            <p:cond delay="1999"/>
                                          </p:stCondLst>
                                        </p:cTn>
                                        <p:tgtEl>
                                          <p:spTgt spid="49"/>
                                        </p:tgtEl>
                                        <p:attrNameLst>
                                          <p:attrName>style.visibility</p:attrName>
                                        </p:attrNameLst>
                                      </p:cBhvr>
                                      <p:to>
                                        <p:strVal val="hidden"/>
                                      </p:to>
                                    </p:set>
                                  </p:childTnLst>
                                </p:cTn>
                              </p:par>
                              <p:par>
                                <p:cTn id="123" presetID="52" presetClass="exit" presetSubtype="0" fill="hold" nodeType="withEffect">
                                  <p:stCondLst>
                                    <p:cond delay="0"/>
                                  </p:stCondLst>
                                  <p:childTnLst>
                                    <p:animScale>
                                      <p:cBhvr>
                                        <p:cTn id="124" dur="2000" accel="50000">
                                          <p:stCondLst>
                                            <p:cond delay="0"/>
                                          </p:stCondLst>
                                        </p:cTn>
                                        <p:tgtEl>
                                          <p:spTgt spid="6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5" dur="2000" accel="50000">
                                          <p:stCondLst>
                                            <p:cond delay="0"/>
                                          </p:stCondLst>
                                        </p:cTn>
                                        <p:tgtEl>
                                          <p:spTgt spid="65"/>
                                        </p:tgtEl>
                                        <p:attrNameLst>
                                          <p:attrName>ppt_x</p:attrName>
                                          <p:attrName>ppt_y</p:attrName>
                                        </p:attrNameLst>
                                      </p:cBhvr>
                                    </p:animMotion>
                                    <p:animEffect transition="out" filter="fade">
                                      <p:cBhvr>
                                        <p:cTn id="126" dur="2000"/>
                                        <p:tgtEl>
                                          <p:spTgt spid="65"/>
                                        </p:tgtEl>
                                      </p:cBhvr>
                                    </p:animEffect>
                                    <p:set>
                                      <p:cBhvr>
                                        <p:cTn id="127" dur="1" fill="hold">
                                          <p:stCondLst>
                                            <p:cond delay="1999"/>
                                          </p:stCondLst>
                                        </p:cTn>
                                        <p:tgtEl>
                                          <p:spTgt spid="65"/>
                                        </p:tgtEl>
                                        <p:attrNameLst>
                                          <p:attrName>style.visibility</p:attrName>
                                        </p:attrNameLst>
                                      </p:cBhvr>
                                      <p:to>
                                        <p:strVal val="hidden"/>
                                      </p:to>
                                    </p:set>
                                  </p:childTnLst>
                                </p:cTn>
                              </p:par>
                              <p:par>
                                <p:cTn id="128" presetID="52" presetClass="exit" presetSubtype="0" fill="hold" nodeType="withEffect">
                                  <p:stCondLst>
                                    <p:cond delay="0"/>
                                  </p:stCondLst>
                                  <p:childTnLst>
                                    <p:animScale>
                                      <p:cBhvr>
                                        <p:cTn id="129" dur="2000" accel="50000">
                                          <p:stCondLst>
                                            <p:cond delay="0"/>
                                          </p:stCondLst>
                                        </p:cTn>
                                        <p:tgtEl>
                                          <p:spTgt spid="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30" dur="2000" accel="50000">
                                          <p:stCondLst>
                                            <p:cond delay="0"/>
                                          </p:stCondLst>
                                        </p:cTn>
                                        <p:tgtEl>
                                          <p:spTgt spid="50"/>
                                        </p:tgtEl>
                                        <p:attrNameLst>
                                          <p:attrName>ppt_x</p:attrName>
                                          <p:attrName>ppt_y</p:attrName>
                                        </p:attrNameLst>
                                      </p:cBhvr>
                                    </p:animMotion>
                                    <p:animEffect transition="out" filter="fade">
                                      <p:cBhvr>
                                        <p:cTn id="131" dur="2000"/>
                                        <p:tgtEl>
                                          <p:spTgt spid="50"/>
                                        </p:tgtEl>
                                      </p:cBhvr>
                                    </p:animEffect>
                                    <p:set>
                                      <p:cBhvr>
                                        <p:cTn id="132" dur="1" fill="hold">
                                          <p:stCondLst>
                                            <p:cond delay="1999"/>
                                          </p:stCondLst>
                                        </p:cTn>
                                        <p:tgtEl>
                                          <p:spTgt spid="50"/>
                                        </p:tgtEl>
                                        <p:attrNameLst>
                                          <p:attrName>style.visibility</p:attrName>
                                        </p:attrNameLst>
                                      </p:cBhvr>
                                      <p:to>
                                        <p:strVal val="hidden"/>
                                      </p:to>
                                    </p:set>
                                  </p:childTnLst>
                                </p:cTn>
                              </p:par>
                              <p:par>
                                <p:cTn id="133" presetID="52" presetClass="exit" presetSubtype="0" fill="hold" nodeType="withEffect">
                                  <p:stCondLst>
                                    <p:cond delay="0"/>
                                  </p:stCondLst>
                                  <p:childTnLst>
                                    <p:animScale>
                                      <p:cBhvr>
                                        <p:cTn id="134" dur="2000" accel="50000">
                                          <p:stCondLst>
                                            <p:cond delay="0"/>
                                          </p:stCondLst>
                                        </p:cTn>
                                        <p:tgtEl>
                                          <p:spTgt spid="6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35" dur="2000" accel="50000">
                                          <p:stCondLst>
                                            <p:cond delay="0"/>
                                          </p:stCondLst>
                                        </p:cTn>
                                        <p:tgtEl>
                                          <p:spTgt spid="66"/>
                                        </p:tgtEl>
                                        <p:attrNameLst>
                                          <p:attrName>ppt_x</p:attrName>
                                          <p:attrName>ppt_y</p:attrName>
                                        </p:attrNameLst>
                                      </p:cBhvr>
                                    </p:animMotion>
                                    <p:animEffect transition="out" filter="fade">
                                      <p:cBhvr>
                                        <p:cTn id="136" dur="2000"/>
                                        <p:tgtEl>
                                          <p:spTgt spid="66"/>
                                        </p:tgtEl>
                                      </p:cBhvr>
                                    </p:animEffect>
                                    <p:set>
                                      <p:cBhvr>
                                        <p:cTn id="137" dur="1" fill="hold">
                                          <p:stCondLst>
                                            <p:cond delay="1999"/>
                                          </p:stCondLst>
                                        </p:cTn>
                                        <p:tgtEl>
                                          <p:spTgt spid="66"/>
                                        </p:tgtEl>
                                        <p:attrNameLst>
                                          <p:attrName>style.visibility</p:attrName>
                                        </p:attrNameLst>
                                      </p:cBhvr>
                                      <p:to>
                                        <p:strVal val="hidden"/>
                                      </p:to>
                                    </p:set>
                                  </p:childTnLst>
                                </p:cTn>
                              </p:par>
                              <p:par>
                                <p:cTn id="138" presetID="52" presetClass="exit" presetSubtype="0" fill="hold" nodeType="withEffect">
                                  <p:stCondLst>
                                    <p:cond delay="0"/>
                                  </p:stCondLst>
                                  <p:childTnLst>
                                    <p:animScale>
                                      <p:cBhvr>
                                        <p:cTn id="139" dur="2000" accel="50000">
                                          <p:stCondLst>
                                            <p:cond delay="0"/>
                                          </p:stCondLst>
                                        </p:cTn>
                                        <p:tgtEl>
                                          <p:spTgt spid="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40" dur="2000" accel="50000">
                                          <p:stCondLst>
                                            <p:cond delay="0"/>
                                          </p:stCondLst>
                                        </p:cTn>
                                        <p:tgtEl>
                                          <p:spTgt spid="51"/>
                                        </p:tgtEl>
                                        <p:attrNameLst>
                                          <p:attrName>ppt_x</p:attrName>
                                          <p:attrName>ppt_y</p:attrName>
                                        </p:attrNameLst>
                                      </p:cBhvr>
                                    </p:animMotion>
                                    <p:animEffect transition="out" filter="fade">
                                      <p:cBhvr>
                                        <p:cTn id="141" dur="2000"/>
                                        <p:tgtEl>
                                          <p:spTgt spid="51"/>
                                        </p:tgtEl>
                                      </p:cBhvr>
                                    </p:animEffect>
                                    <p:set>
                                      <p:cBhvr>
                                        <p:cTn id="142" dur="1" fill="hold">
                                          <p:stCondLst>
                                            <p:cond delay="1999"/>
                                          </p:stCondLst>
                                        </p:cTn>
                                        <p:tgtEl>
                                          <p:spTgt spid="51"/>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2" presetClass="exit" presetSubtype="0" fill="hold" nodeType="clickEffect">
                                  <p:stCondLst>
                                    <p:cond delay="0"/>
                                  </p:stCondLst>
                                  <p:childTnLst>
                                    <p:animScale>
                                      <p:cBhvr>
                                        <p:cTn id="146" dur="2000" accel="50000">
                                          <p:stCondLst>
                                            <p:cond delay="0"/>
                                          </p:stCondLst>
                                        </p:cTn>
                                        <p:tgtEl>
                                          <p:spTgt spid="2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47" dur="2000" accel="50000">
                                          <p:stCondLst>
                                            <p:cond delay="0"/>
                                          </p:stCondLst>
                                        </p:cTn>
                                        <p:tgtEl>
                                          <p:spTgt spid="25"/>
                                        </p:tgtEl>
                                        <p:attrNameLst>
                                          <p:attrName>ppt_x</p:attrName>
                                          <p:attrName>ppt_y</p:attrName>
                                        </p:attrNameLst>
                                      </p:cBhvr>
                                    </p:animMotion>
                                    <p:animEffect transition="out" filter="fade">
                                      <p:cBhvr>
                                        <p:cTn id="148" dur="2000"/>
                                        <p:tgtEl>
                                          <p:spTgt spid="25"/>
                                        </p:tgtEl>
                                      </p:cBhvr>
                                    </p:animEffect>
                                    <p:set>
                                      <p:cBhvr>
                                        <p:cTn id="149" dur="1" fill="hold">
                                          <p:stCondLst>
                                            <p:cond delay="1999"/>
                                          </p:stCondLst>
                                        </p:cTn>
                                        <p:tgtEl>
                                          <p:spTgt spid="25"/>
                                        </p:tgtEl>
                                        <p:attrNameLst>
                                          <p:attrName>style.visibility</p:attrName>
                                        </p:attrNameLst>
                                      </p:cBhvr>
                                      <p:to>
                                        <p:strVal val="hidden"/>
                                      </p:to>
                                    </p:set>
                                  </p:childTnLst>
                                </p:cTn>
                              </p:par>
                              <p:par>
                                <p:cTn id="150" presetID="52" presetClass="exit" presetSubtype="0" fill="hold" nodeType="withEffect">
                                  <p:stCondLst>
                                    <p:cond delay="0"/>
                                  </p:stCondLst>
                                  <p:childTnLst>
                                    <p:animScale>
                                      <p:cBhvr>
                                        <p:cTn id="151" dur="2000" accel="50000">
                                          <p:stCondLst>
                                            <p:cond delay="0"/>
                                          </p:stCondLst>
                                        </p:cTn>
                                        <p:tgtEl>
                                          <p:spTgt spid="10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2" dur="2000" accel="50000">
                                          <p:stCondLst>
                                            <p:cond delay="0"/>
                                          </p:stCondLst>
                                        </p:cTn>
                                        <p:tgtEl>
                                          <p:spTgt spid="102"/>
                                        </p:tgtEl>
                                        <p:attrNameLst>
                                          <p:attrName>ppt_x</p:attrName>
                                          <p:attrName>ppt_y</p:attrName>
                                        </p:attrNameLst>
                                      </p:cBhvr>
                                    </p:animMotion>
                                    <p:animEffect transition="out" filter="fade">
                                      <p:cBhvr>
                                        <p:cTn id="153" dur="2000"/>
                                        <p:tgtEl>
                                          <p:spTgt spid="102"/>
                                        </p:tgtEl>
                                      </p:cBhvr>
                                    </p:animEffect>
                                    <p:set>
                                      <p:cBhvr>
                                        <p:cTn id="154" dur="1" fill="hold">
                                          <p:stCondLst>
                                            <p:cond delay="1999"/>
                                          </p:stCondLst>
                                        </p:cTn>
                                        <p:tgtEl>
                                          <p:spTgt spid="102"/>
                                        </p:tgtEl>
                                        <p:attrNameLst>
                                          <p:attrName>style.visibility</p:attrName>
                                        </p:attrNameLst>
                                      </p:cBhvr>
                                      <p:to>
                                        <p:strVal val="hidden"/>
                                      </p:to>
                                    </p:set>
                                  </p:childTnLst>
                                </p:cTn>
                              </p:par>
                              <p:par>
                                <p:cTn id="155" presetID="52" presetClass="exit" presetSubtype="0" fill="hold" nodeType="withEffect">
                                  <p:stCondLst>
                                    <p:cond delay="0"/>
                                  </p:stCondLst>
                                  <p:childTnLst>
                                    <p:animScale>
                                      <p:cBhvr>
                                        <p:cTn id="156" dur="2000" accel="50000">
                                          <p:stCondLst>
                                            <p:cond delay="0"/>
                                          </p:stCondLst>
                                        </p:cTn>
                                        <p:tgtEl>
                                          <p:spTgt spid="10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7" dur="2000" accel="50000">
                                          <p:stCondLst>
                                            <p:cond delay="0"/>
                                          </p:stCondLst>
                                        </p:cTn>
                                        <p:tgtEl>
                                          <p:spTgt spid="103"/>
                                        </p:tgtEl>
                                        <p:attrNameLst>
                                          <p:attrName>ppt_x</p:attrName>
                                          <p:attrName>ppt_y</p:attrName>
                                        </p:attrNameLst>
                                      </p:cBhvr>
                                    </p:animMotion>
                                    <p:animEffect transition="out" filter="fade">
                                      <p:cBhvr>
                                        <p:cTn id="158" dur="2000"/>
                                        <p:tgtEl>
                                          <p:spTgt spid="103"/>
                                        </p:tgtEl>
                                      </p:cBhvr>
                                    </p:animEffect>
                                    <p:set>
                                      <p:cBhvr>
                                        <p:cTn id="159" dur="1" fill="hold">
                                          <p:stCondLst>
                                            <p:cond delay="1999"/>
                                          </p:stCondLst>
                                        </p:cTn>
                                        <p:tgtEl>
                                          <p:spTgt spid="103"/>
                                        </p:tgtEl>
                                        <p:attrNameLst>
                                          <p:attrName>style.visibility</p:attrName>
                                        </p:attrNameLst>
                                      </p:cBhvr>
                                      <p:to>
                                        <p:strVal val="hidden"/>
                                      </p:to>
                                    </p:set>
                                  </p:childTnLst>
                                </p:cTn>
                              </p:par>
                              <p:par>
                                <p:cTn id="160" presetID="52" presetClass="exit" presetSubtype="0" fill="hold" nodeType="withEffect">
                                  <p:stCondLst>
                                    <p:cond delay="0"/>
                                  </p:stCondLst>
                                  <p:childTnLst>
                                    <p:animScale>
                                      <p:cBhvr>
                                        <p:cTn id="161" dur="2000" accel="50000">
                                          <p:stCondLst>
                                            <p:cond delay="0"/>
                                          </p:stCondLst>
                                        </p:cTn>
                                        <p:tgtEl>
                                          <p:spTgt spid="2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62" dur="2000" accel="50000">
                                          <p:stCondLst>
                                            <p:cond delay="0"/>
                                          </p:stCondLst>
                                        </p:cTn>
                                        <p:tgtEl>
                                          <p:spTgt spid="29"/>
                                        </p:tgtEl>
                                        <p:attrNameLst>
                                          <p:attrName>ppt_x</p:attrName>
                                          <p:attrName>ppt_y</p:attrName>
                                        </p:attrNameLst>
                                      </p:cBhvr>
                                    </p:animMotion>
                                    <p:animEffect transition="out" filter="fade">
                                      <p:cBhvr>
                                        <p:cTn id="163" dur="2000"/>
                                        <p:tgtEl>
                                          <p:spTgt spid="29"/>
                                        </p:tgtEl>
                                      </p:cBhvr>
                                    </p:animEffect>
                                    <p:set>
                                      <p:cBhvr>
                                        <p:cTn id="164" dur="1" fill="hold">
                                          <p:stCondLst>
                                            <p:cond delay="1999"/>
                                          </p:stCondLst>
                                        </p:cTn>
                                        <p:tgtEl>
                                          <p:spTgt spid="29"/>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52" presetClass="exit" presetSubtype="0" fill="hold" nodeType="clickEffect">
                                  <p:stCondLst>
                                    <p:cond delay="0"/>
                                  </p:stCondLst>
                                  <p:childTnLst>
                                    <p:animScale>
                                      <p:cBhvr>
                                        <p:cTn id="168" dur="2000" accel="50000">
                                          <p:stCondLst>
                                            <p:cond delay="0"/>
                                          </p:stCondLst>
                                        </p:cTn>
                                        <p:tgtEl>
                                          <p:spTgt spid="4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69" dur="2000" accel="50000">
                                          <p:stCondLst>
                                            <p:cond delay="0"/>
                                          </p:stCondLst>
                                        </p:cTn>
                                        <p:tgtEl>
                                          <p:spTgt spid="46"/>
                                        </p:tgtEl>
                                        <p:attrNameLst>
                                          <p:attrName>ppt_x</p:attrName>
                                          <p:attrName>ppt_y</p:attrName>
                                        </p:attrNameLst>
                                      </p:cBhvr>
                                    </p:animMotion>
                                    <p:animEffect transition="out" filter="fade">
                                      <p:cBhvr>
                                        <p:cTn id="170" dur="2000"/>
                                        <p:tgtEl>
                                          <p:spTgt spid="46"/>
                                        </p:tgtEl>
                                      </p:cBhvr>
                                    </p:animEffect>
                                    <p:set>
                                      <p:cBhvr>
                                        <p:cTn id="171" dur="1" fill="hold">
                                          <p:stCondLst>
                                            <p:cond delay="1999"/>
                                          </p:stCondLst>
                                        </p:cTn>
                                        <p:tgtEl>
                                          <p:spTgt spid="46"/>
                                        </p:tgtEl>
                                        <p:attrNameLst>
                                          <p:attrName>style.visibility</p:attrName>
                                        </p:attrNameLst>
                                      </p:cBhvr>
                                      <p:to>
                                        <p:strVal val="hidden"/>
                                      </p:to>
                                    </p:set>
                                  </p:childTnLst>
                                </p:cTn>
                              </p:par>
                              <p:par>
                                <p:cTn id="172" presetID="52" presetClass="exit" presetSubtype="0" fill="hold" nodeType="withEffect">
                                  <p:stCondLst>
                                    <p:cond delay="0"/>
                                  </p:stCondLst>
                                  <p:childTnLst>
                                    <p:animScale>
                                      <p:cBhvr>
                                        <p:cTn id="173" dur="2000" accel="50000">
                                          <p:stCondLst>
                                            <p:cond delay="0"/>
                                          </p:stCondLst>
                                        </p:cTn>
                                        <p:tgtEl>
                                          <p:spTgt spid="4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74" dur="2000" accel="50000">
                                          <p:stCondLst>
                                            <p:cond delay="0"/>
                                          </p:stCondLst>
                                        </p:cTn>
                                        <p:tgtEl>
                                          <p:spTgt spid="41"/>
                                        </p:tgtEl>
                                        <p:attrNameLst>
                                          <p:attrName>ppt_x</p:attrName>
                                          <p:attrName>ppt_y</p:attrName>
                                        </p:attrNameLst>
                                      </p:cBhvr>
                                    </p:animMotion>
                                    <p:animEffect transition="out" filter="fade">
                                      <p:cBhvr>
                                        <p:cTn id="175" dur="2000"/>
                                        <p:tgtEl>
                                          <p:spTgt spid="41"/>
                                        </p:tgtEl>
                                      </p:cBhvr>
                                    </p:animEffect>
                                    <p:set>
                                      <p:cBhvr>
                                        <p:cTn id="176" dur="1" fill="hold">
                                          <p:stCondLst>
                                            <p:cond delay="1999"/>
                                          </p:stCondLst>
                                        </p:cTn>
                                        <p:tgtEl>
                                          <p:spTgt spid="41"/>
                                        </p:tgtEl>
                                        <p:attrNameLst>
                                          <p:attrName>style.visibility</p:attrName>
                                        </p:attrNameLst>
                                      </p:cBhvr>
                                      <p:to>
                                        <p:strVal val="hidden"/>
                                      </p:to>
                                    </p:set>
                                  </p:childTnLst>
                                </p:cTn>
                              </p:par>
                              <p:par>
                                <p:cTn id="177" presetID="52" presetClass="exit" presetSubtype="0" fill="hold" nodeType="withEffect">
                                  <p:stCondLst>
                                    <p:cond delay="0"/>
                                  </p:stCondLst>
                                  <p:childTnLst>
                                    <p:animScale>
                                      <p:cBhvr>
                                        <p:cTn id="178" dur="2000" accel="50000">
                                          <p:stCondLst>
                                            <p:cond delay="0"/>
                                          </p:stCondLst>
                                        </p:cTn>
                                        <p:tgtEl>
                                          <p:spTgt spid="4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79" dur="2000" accel="50000">
                                          <p:stCondLst>
                                            <p:cond delay="0"/>
                                          </p:stCondLst>
                                        </p:cTn>
                                        <p:tgtEl>
                                          <p:spTgt spid="42"/>
                                        </p:tgtEl>
                                        <p:attrNameLst>
                                          <p:attrName>ppt_x</p:attrName>
                                          <p:attrName>ppt_y</p:attrName>
                                        </p:attrNameLst>
                                      </p:cBhvr>
                                    </p:animMotion>
                                    <p:animEffect transition="out" filter="fade">
                                      <p:cBhvr>
                                        <p:cTn id="180" dur="2000"/>
                                        <p:tgtEl>
                                          <p:spTgt spid="42"/>
                                        </p:tgtEl>
                                      </p:cBhvr>
                                    </p:animEffect>
                                    <p:set>
                                      <p:cBhvr>
                                        <p:cTn id="181" dur="1" fill="hold">
                                          <p:stCondLst>
                                            <p:cond delay="1999"/>
                                          </p:stCondLst>
                                        </p:cTn>
                                        <p:tgtEl>
                                          <p:spTgt spid="42"/>
                                        </p:tgtEl>
                                        <p:attrNameLst>
                                          <p:attrName>style.visibility</p:attrName>
                                        </p:attrNameLst>
                                      </p:cBhvr>
                                      <p:to>
                                        <p:strVal val="hidden"/>
                                      </p:to>
                                    </p:set>
                                  </p:childTnLst>
                                </p:cTn>
                              </p:par>
                              <p:par>
                                <p:cTn id="182" presetID="52" presetClass="exit" presetSubtype="0" fill="hold" nodeType="withEffect">
                                  <p:stCondLst>
                                    <p:cond delay="0"/>
                                  </p:stCondLst>
                                  <p:childTnLst>
                                    <p:animScale>
                                      <p:cBhvr>
                                        <p:cTn id="183" dur="2000" accel="50000">
                                          <p:stCondLst>
                                            <p:cond delay="0"/>
                                          </p:stCondLst>
                                        </p:cTn>
                                        <p:tgtEl>
                                          <p:spTgt spid="4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84" dur="2000" accel="50000">
                                          <p:stCondLst>
                                            <p:cond delay="0"/>
                                          </p:stCondLst>
                                        </p:cTn>
                                        <p:tgtEl>
                                          <p:spTgt spid="43"/>
                                        </p:tgtEl>
                                        <p:attrNameLst>
                                          <p:attrName>ppt_x</p:attrName>
                                          <p:attrName>ppt_y</p:attrName>
                                        </p:attrNameLst>
                                      </p:cBhvr>
                                    </p:animMotion>
                                    <p:animEffect transition="out" filter="fade">
                                      <p:cBhvr>
                                        <p:cTn id="185" dur="2000"/>
                                        <p:tgtEl>
                                          <p:spTgt spid="43"/>
                                        </p:tgtEl>
                                      </p:cBhvr>
                                    </p:animEffect>
                                    <p:set>
                                      <p:cBhvr>
                                        <p:cTn id="186" dur="1" fill="hold">
                                          <p:stCondLst>
                                            <p:cond delay="1999"/>
                                          </p:stCondLst>
                                        </p:cTn>
                                        <p:tgtEl>
                                          <p:spTgt spid="43"/>
                                        </p:tgtEl>
                                        <p:attrNameLst>
                                          <p:attrName>style.visibility</p:attrName>
                                        </p:attrNameLst>
                                      </p:cBhvr>
                                      <p:to>
                                        <p:strVal val="hidden"/>
                                      </p:to>
                                    </p:set>
                                  </p:childTnLst>
                                </p:cTn>
                              </p:par>
                              <p:par>
                                <p:cTn id="187" presetID="52" presetClass="exit" presetSubtype="0" fill="hold" nodeType="withEffect">
                                  <p:stCondLst>
                                    <p:cond delay="0"/>
                                  </p:stCondLst>
                                  <p:childTnLst>
                                    <p:animScale>
                                      <p:cBhvr>
                                        <p:cTn id="188" dur="2000" accel="50000">
                                          <p:stCondLst>
                                            <p:cond delay="0"/>
                                          </p:stCondLst>
                                        </p:cTn>
                                        <p:tgtEl>
                                          <p:spTgt spid="4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89" dur="2000" accel="50000">
                                          <p:stCondLst>
                                            <p:cond delay="0"/>
                                          </p:stCondLst>
                                        </p:cTn>
                                        <p:tgtEl>
                                          <p:spTgt spid="44"/>
                                        </p:tgtEl>
                                        <p:attrNameLst>
                                          <p:attrName>ppt_x</p:attrName>
                                          <p:attrName>ppt_y</p:attrName>
                                        </p:attrNameLst>
                                      </p:cBhvr>
                                    </p:animMotion>
                                    <p:animEffect transition="out" filter="fade">
                                      <p:cBhvr>
                                        <p:cTn id="190" dur="2000"/>
                                        <p:tgtEl>
                                          <p:spTgt spid="44"/>
                                        </p:tgtEl>
                                      </p:cBhvr>
                                    </p:animEffect>
                                    <p:set>
                                      <p:cBhvr>
                                        <p:cTn id="191" dur="1" fill="hold">
                                          <p:stCondLst>
                                            <p:cond delay="1999"/>
                                          </p:stCondLst>
                                        </p:cTn>
                                        <p:tgtEl>
                                          <p:spTgt spid="44"/>
                                        </p:tgtEl>
                                        <p:attrNameLst>
                                          <p:attrName>style.visibility</p:attrName>
                                        </p:attrNameLst>
                                      </p:cBhvr>
                                      <p:to>
                                        <p:strVal val="hidden"/>
                                      </p:to>
                                    </p:set>
                                  </p:childTnLst>
                                </p:cTn>
                              </p:par>
                              <p:par>
                                <p:cTn id="192" presetID="52" presetClass="exit" presetSubtype="0" fill="hold" nodeType="withEffect">
                                  <p:stCondLst>
                                    <p:cond delay="0"/>
                                  </p:stCondLst>
                                  <p:childTnLst>
                                    <p:animScale>
                                      <p:cBhvr>
                                        <p:cTn id="193" dur="2000" accel="50000">
                                          <p:stCondLst>
                                            <p:cond delay="0"/>
                                          </p:stCondLst>
                                        </p:cTn>
                                        <p:tgtEl>
                                          <p:spTgt spid="4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94" dur="2000" accel="50000">
                                          <p:stCondLst>
                                            <p:cond delay="0"/>
                                          </p:stCondLst>
                                        </p:cTn>
                                        <p:tgtEl>
                                          <p:spTgt spid="45"/>
                                        </p:tgtEl>
                                        <p:attrNameLst>
                                          <p:attrName>ppt_x</p:attrName>
                                          <p:attrName>ppt_y</p:attrName>
                                        </p:attrNameLst>
                                      </p:cBhvr>
                                    </p:animMotion>
                                    <p:animEffect transition="out" filter="fade">
                                      <p:cBhvr>
                                        <p:cTn id="195" dur="2000"/>
                                        <p:tgtEl>
                                          <p:spTgt spid="45"/>
                                        </p:tgtEl>
                                      </p:cBhvr>
                                    </p:animEffect>
                                    <p:set>
                                      <p:cBhvr>
                                        <p:cTn id="196" dur="1" fill="hold">
                                          <p:stCondLst>
                                            <p:cond delay="1999"/>
                                          </p:stCondLst>
                                        </p:cTn>
                                        <p:tgtEl>
                                          <p:spTgt spid="45"/>
                                        </p:tgtEl>
                                        <p:attrNameLst>
                                          <p:attrName>style.visibility</p:attrName>
                                        </p:attrNameLst>
                                      </p:cBhvr>
                                      <p:to>
                                        <p:strVal val="hidden"/>
                                      </p:to>
                                    </p:set>
                                  </p:childTnLst>
                                </p:cTn>
                              </p:par>
                              <p:par>
                                <p:cTn id="197" presetID="52" presetClass="exit" presetSubtype="0" fill="hold" nodeType="withEffect">
                                  <p:stCondLst>
                                    <p:cond delay="0"/>
                                  </p:stCondLst>
                                  <p:childTnLst>
                                    <p:animScale>
                                      <p:cBhvr>
                                        <p:cTn id="198" dur="2000" accel="50000">
                                          <p:stCondLst>
                                            <p:cond delay="0"/>
                                          </p:stCondLst>
                                        </p:cTn>
                                        <p:tgtEl>
                                          <p:spTgt spid="5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99" dur="2000" accel="50000">
                                          <p:stCondLst>
                                            <p:cond delay="0"/>
                                          </p:stCondLst>
                                        </p:cTn>
                                        <p:tgtEl>
                                          <p:spTgt spid="59"/>
                                        </p:tgtEl>
                                        <p:attrNameLst>
                                          <p:attrName>ppt_x</p:attrName>
                                          <p:attrName>ppt_y</p:attrName>
                                        </p:attrNameLst>
                                      </p:cBhvr>
                                    </p:animMotion>
                                    <p:animEffect transition="out" filter="fade">
                                      <p:cBhvr>
                                        <p:cTn id="200" dur="2000"/>
                                        <p:tgtEl>
                                          <p:spTgt spid="59"/>
                                        </p:tgtEl>
                                      </p:cBhvr>
                                    </p:animEffect>
                                    <p:set>
                                      <p:cBhvr>
                                        <p:cTn id="201" dur="1" fill="hold">
                                          <p:stCondLst>
                                            <p:cond delay="1999"/>
                                          </p:stCondLst>
                                        </p:cTn>
                                        <p:tgtEl>
                                          <p:spTgt spid="59"/>
                                        </p:tgtEl>
                                        <p:attrNameLst>
                                          <p:attrName>style.visibility</p:attrName>
                                        </p:attrNameLst>
                                      </p:cBhvr>
                                      <p:to>
                                        <p:strVal val="hidden"/>
                                      </p:to>
                                    </p:set>
                                  </p:childTnLst>
                                </p:cTn>
                              </p:par>
                            </p:childTnLst>
                          </p:cTn>
                        </p:par>
                      </p:childTnLst>
                    </p:cTn>
                  </p:par>
                  <p:par>
                    <p:cTn id="202" fill="hold">
                      <p:stCondLst>
                        <p:cond delay="indefinite"/>
                      </p:stCondLst>
                      <p:childTnLst>
                        <p:par>
                          <p:cTn id="203" fill="hold">
                            <p:stCondLst>
                              <p:cond delay="0"/>
                            </p:stCondLst>
                            <p:childTnLst>
                              <p:par>
                                <p:cTn id="204" presetID="52" presetClass="exit" presetSubtype="0" fill="hold" nodeType="clickEffect">
                                  <p:stCondLst>
                                    <p:cond delay="0"/>
                                  </p:stCondLst>
                                  <p:childTnLst>
                                    <p:animScale>
                                      <p:cBhvr>
                                        <p:cTn id="205" dur="2000" accel="50000">
                                          <p:stCondLst>
                                            <p:cond delay="0"/>
                                          </p:stCondLst>
                                        </p:cTn>
                                        <p:tgtEl>
                                          <p:spTgt spid="2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06" dur="2000" accel="50000">
                                          <p:stCondLst>
                                            <p:cond delay="0"/>
                                          </p:stCondLst>
                                        </p:cTn>
                                        <p:tgtEl>
                                          <p:spTgt spid="25"/>
                                        </p:tgtEl>
                                        <p:attrNameLst>
                                          <p:attrName>ppt_x</p:attrName>
                                          <p:attrName>ppt_y</p:attrName>
                                        </p:attrNameLst>
                                      </p:cBhvr>
                                    </p:animMotion>
                                    <p:animEffect transition="out" filter="fade">
                                      <p:cBhvr>
                                        <p:cTn id="207" dur="2000"/>
                                        <p:tgtEl>
                                          <p:spTgt spid="25"/>
                                        </p:tgtEl>
                                      </p:cBhvr>
                                    </p:animEffect>
                                    <p:set>
                                      <p:cBhvr>
                                        <p:cTn id="208" dur="1" fill="hold">
                                          <p:stCondLst>
                                            <p:cond delay="1999"/>
                                          </p:stCondLst>
                                        </p:cTn>
                                        <p:tgtEl>
                                          <p:spTgt spid="25"/>
                                        </p:tgtEl>
                                        <p:attrNameLst>
                                          <p:attrName>style.visibility</p:attrName>
                                        </p:attrNameLst>
                                      </p:cBhvr>
                                      <p:to>
                                        <p:strVal val="hidden"/>
                                      </p:to>
                                    </p:set>
                                  </p:childTnLst>
                                </p:cTn>
                              </p:par>
                              <p:par>
                                <p:cTn id="209" presetID="52" presetClass="exit" presetSubtype="0" fill="hold" nodeType="withEffect">
                                  <p:stCondLst>
                                    <p:cond delay="0"/>
                                  </p:stCondLst>
                                  <p:childTnLst>
                                    <p:animScale>
                                      <p:cBhvr>
                                        <p:cTn id="210" dur="2000" accel="50000">
                                          <p:stCondLst>
                                            <p:cond delay="0"/>
                                          </p:stCondLst>
                                        </p:cTn>
                                        <p:tgtEl>
                                          <p:spTgt spid="2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1" dur="2000" accel="50000">
                                          <p:stCondLst>
                                            <p:cond delay="0"/>
                                          </p:stCondLst>
                                        </p:cTn>
                                        <p:tgtEl>
                                          <p:spTgt spid="29"/>
                                        </p:tgtEl>
                                        <p:attrNameLst>
                                          <p:attrName>ppt_x</p:attrName>
                                          <p:attrName>ppt_y</p:attrName>
                                        </p:attrNameLst>
                                      </p:cBhvr>
                                    </p:animMotion>
                                    <p:animEffect transition="out" filter="fade">
                                      <p:cBhvr>
                                        <p:cTn id="212" dur="2000"/>
                                        <p:tgtEl>
                                          <p:spTgt spid="29"/>
                                        </p:tgtEl>
                                      </p:cBhvr>
                                    </p:animEffect>
                                    <p:set>
                                      <p:cBhvr>
                                        <p:cTn id="213" dur="1" fill="hold">
                                          <p:stCondLst>
                                            <p:cond delay="1999"/>
                                          </p:stCondLst>
                                        </p:cTn>
                                        <p:tgtEl>
                                          <p:spTgt spid="29"/>
                                        </p:tgtEl>
                                        <p:attrNameLst>
                                          <p:attrName>style.visibility</p:attrName>
                                        </p:attrNameLst>
                                      </p:cBhvr>
                                      <p:to>
                                        <p:strVal val="hidden"/>
                                      </p:to>
                                    </p:set>
                                  </p:childTnLst>
                                </p:cTn>
                              </p:par>
                            </p:childTnLst>
                          </p:cTn>
                        </p:par>
                      </p:childTnLst>
                    </p:cTn>
                  </p:par>
                  <p:par>
                    <p:cTn id="214" fill="hold">
                      <p:stCondLst>
                        <p:cond delay="indefinite"/>
                      </p:stCondLst>
                      <p:childTnLst>
                        <p:par>
                          <p:cTn id="215" fill="hold">
                            <p:stCondLst>
                              <p:cond delay="0"/>
                            </p:stCondLst>
                            <p:childTnLst>
                              <p:par>
                                <p:cTn id="216" presetID="52" presetClass="exit" presetSubtype="0" fill="hold" nodeType="clickEffect">
                                  <p:stCondLst>
                                    <p:cond delay="0"/>
                                  </p:stCondLst>
                                  <p:childTnLst>
                                    <p:animScale>
                                      <p:cBhvr>
                                        <p:cTn id="217" dur="1000" accel="50000">
                                          <p:stCondLst>
                                            <p:cond delay="0"/>
                                          </p:stCondLst>
                                        </p:cTn>
                                        <p:tgtEl>
                                          <p:spTgt spid="2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8" dur="1000" accel="50000">
                                          <p:stCondLst>
                                            <p:cond delay="0"/>
                                          </p:stCondLst>
                                        </p:cTn>
                                        <p:tgtEl>
                                          <p:spTgt spid="24"/>
                                        </p:tgtEl>
                                        <p:attrNameLst>
                                          <p:attrName>ppt_x</p:attrName>
                                          <p:attrName>ppt_y</p:attrName>
                                        </p:attrNameLst>
                                      </p:cBhvr>
                                    </p:animMotion>
                                    <p:animEffect transition="out" filter="fade">
                                      <p:cBhvr>
                                        <p:cTn id="219" dur="1000"/>
                                        <p:tgtEl>
                                          <p:spTgt spid="24"/>
                                        </p:tgtEl>
                                      </p:cBhvr>
                                    </p:animEffect>
                                    <p:set>
                                      <p:cBhvr>
                                        <p:cTn id="220" dur="1" fill="hold">
                                          <p:stCondLst>
                                            <p:cond delay="999"/>
                                          </p:stCondLst>
                                        </p:cTn>
                                        <p:tgtEl>
                                          <p:spTgt spid="24"/>
                                        </p:tgtEl>
                                        <p:attrNameLst>
                                          <p:attrName>style.visibility</p:attrName>
                                        </p:attrNameLst>
                                      </p:cBhvr>
                                      <p:to>
                                        <p:strVal val="hidden"/>
                                      </p:to>
                                    </p:set>
                                  </p:childTnLst>
                                </p:cTn>
                              </p:par>
                              <p:par>
                                <p:cTn id="221" presetID="52" presetClass="exit" presetSubtype="0" fill="hold" nodeType="withEffect">
                                  <p:stCondLst>
                                    <p:cond delay="0"/>
                                  </p:stCondLst>
                                  <p:childTnLst>
                                    <p:animScale>
                                      <p:cBhvr>
                                        <p:cTn id="222" dur="1000" accel="50000">
                                          <p:stCondLst>
                                            <p:cond delay="0"/>
                                          </p:stCondLst>
                                        </p:cTn>
                                        <p:tgtEl>
                                          <p:spTgt spid="2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23" dur="1000" accel="50000">
                                          <p:stCondLst>
                                            <p:cond delay="0"/>
                                          </p:stCondLst>
                                        </p:cTn>
                                        <p:tgtEl>
                                          <p:spTgt spid="28"/>
                                        </p:tgtEl>
                                        <p:attrNameLst>
                                          <p:attrName>ppt_x</p:attrName>
                                          <p:attrName>ppt_y</p:attrName>
                                        </p:attrNameLst>
                                      </p:cBhvr>
                                    </p:animMotion>
                                    <p:animEffect transition="out" filter="fade">
                                      <p:cBhvr>
                                        <p:cTn id="224" dur="1000"/>
                                        <p:tgtEl>
                                          <p:spTgt spid="28"/>
                                        </p:tgtEl>
                                      </p:cBhvr>
                                    </p:animEffect>
                                    <p:set>
                                      <p:cBhvr>
                                        <p:cTn id="225" dur="1" fill="hold">
                                          <p:stCondLst>
                                            <p:cond delay="999"/>
                                          </p:stCondLst>
                                        </p:cTn>
                                        <p:tgtEl>
                                          <p:spTgt spid="28"/>
                                        </p:tgtEl>
                                        <p:attrNameLst>
                                          <p:attrName>style.visibility</p:attrName>
                                        </p:attrNameLst>
                                      </p:cBhvr>
                                      <p:to>
                                        <p:strVal val="hidden"/>
                                      </p:to>
                                    </p:set>
                                  </p:childTnLst>
                                </p:cTn>
                              </p:par>
                              <p:par>
                                <p:cTn id="226" presetID="52" presetClass="exit" presetSubtype="0" fill="hold" nodeType="withEffect">
                                  <p:stCondLst>
                                    <p:cond delay="0"/>
                                  </p:stCondLst>
                                  <p:childTnLst>
                                    <p:animScale>
                                      <p:cBhvr>
                                        <p:cTn id="227" dur="1000" accel="50000">
                                          <p:stCondLst>
                                            <p:cond delay="0"/>
                                          </p:stCondLst>
                                        </p:cTn>
                                        <p:tgtEl>
                                          <p:spTgt spid="6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28" dur="1000" accel="50000">
                                          <p:stCondLst>
                                            <p:cond delay="0"/>
                                          </p:stCondLst>
                                        </p:cTn>
                                        <p:tgtEl>
                                          <p:spTgt spid="63"/>
                                        </p:tgtEl>
                                        <p:attrNameLst>
                                          <p:attrName>ppt_x</p:attrName>
                                          <p:attrName>ppt_y</p:attrName>
                                        </p:attrNameLst>
                                      </p:cBhvr>
                                    </p:animMotion>
                                    <p:animEffect transition="out" filter="fade">
                                      <p:cBhvr>
                                        <p:cTn id="229" dur="1000"/>
                                        <p:tgtEl>
                                          <p:spTgt spid="63"/>
                                        </p:tgtEl>
                                      </p:cBhvr>
                                    </p:animEffect>
                                    <p:set>
                                      <p:cBhvr>
                                        <p:cTn id="230" dur="1" fill="hold">
                                          <p:stCondLst>
                                            <p:cond delay="999"/>
                                          </p:stCondLst>
                                        </p:cTn>
                                        <p:tgtEl>
                                          <p:spTgt spid="63"/>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52" presetClass="exit" presetSubtype="0" fill="hold" nodeType="clickEffect">
                                  <p:stCondLst>
                                    <p:cond delay="0"/>
                                  </p:stCondLst>
                                  <p:childTnLst>
                                    <p:animScale>
                                      <p:cBhvr>
                                        <p:cTn id="234" dur="1000" accel="50000">
                                          <p:stCondLst>
                                            <p:cond delay="0"/>
                                          </p:stCondLst>
                                        </p:cTn>
                                        <p:tgtEl>
                                          <p:spTgt spid="6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5" dur="1000" accel="50000">
                                          <p:stCondLst>
                                            <p:cond delay="0"/>
                                          </p:stCondLst>
                                        </p:cTn>
                                        <p:tgtEl>
                                          <p:spTgt spid="61"/>
                                        </p:tgtEl>
                                        <p:attrNameLst>
                                          <p:attrName>ppt_x</p:attrName>
                                          <p:attrName>ppt_y</p:attrName>
                                        </p:attrNameLst>
                                      </p:cBhvr>
                                    </p:animMotion>
                                    <p:animEffect transition="out" filter="fade">
                                      <p:cBhvr>
                                        <p:cTn id="236" dur="1000"/>
                                        <p:tgtEl>
                                          <p:spTgt spid="61"/>
                                        </p:tgtEl>
                                      </p:cBhvr>
                                    </p:animEffect>
                                    <p:set>
                                      <p:cBhvr>
                                        <p:cTn id="237" dur="1" fill="hold">
                                          <p:stCondLst>
                                            <p:cond delay="999"/>
                                          </p:stCondLst>
                                        </p:cTn>
                                        <p:tgtEl>
                                          <p:spTgt spid="61"/>
                                        </p:tgtEl>
                                        <p:attrNameLst>
                                          <p:attrName>style.visibility</p:attrName>
                                        </p:attrNameLst>
                                      </p:cBhvr>
                                      <p:to>
                                        <p:strVal val="hidden"/>
                                      </p:to>
                                    </p:set>
                                  </p:childTnLst>
                                </p:cTn>
                              </p:par>
                              <p:par>
                                <p:cTn id="238" presetID="52" presetClass="exit" presetSubtype="0" fill="hold" nodeType="withEffect">
                                  <p:stCondLst>
                                    <p:cond delay="0"/>
                                  </p:stCondLst>
                                  <p:childTnLst>
                                    <p:animScale>
                                      <p:cBhvr>
                                        <p:cTn id="239" dur="1000" accel="50000">
                                          <p:stCondLst>
                                            <p:cond delay="0"/>
                                          </p:stCondLst>
                                        </p:cTn>
                                        <p:tgtEl>
                                          <p:spTgt spid="6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40" dur="1000" accel="50000">
                                          <p:stCondLst>
                                            <p:cond delay="0"/>
                                          </p:stCondLst>
                                        </p:cTn>
                                        <p:tgtEl>
                                          <p:spTgt spid="60"/>
                                        </p:tgtEl>
                                        <p:attrNameLst>
                                          <p:attrName>ppt_x</p:attrName>
                                          <p:attrName>ppt_y</p:attrName>
                                        </p:attrNameLst>
                                      </p:cBhvr>
                                    </p:animMotion>
                                    <p:animEffect transition="out" filter="fade">
                                      <p:cBhvr>
                                        <p:cTn id="241" dur="1000"/>
                                        <p:tgtEl>
                                          <p:spTgt spid="60"/>
                                        </p:tgtEl>
                                      </p:cBhvr>
                                    </p:animEffect>
                                    <p:set>
                                      <p:cBhvr>
                                        <p:cTn id="242" dur="1" fill="hold">
                                          <p:stCondLst>
                                            <p:cond delay="999"/>
                                          </p:stCondLst>
                                        </p:cTn>
                                        <p:tgtEl>
                                          <p:spTgt spid="60"/>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52" presetClass="exit" presetSubtype="0" fill="hold" nodeType="clickEffect">
                                  <p:stCondLst>
                                    <p:cond delay="0"/>
                                  </p:stCondLst>
                                  <p:childTnLst>
                                    <p:animScale>
                                      <p:cBhvr>
                                        <p:cTn id="246" dur="1000" accel="50000">
                                          <p:stCondLst>
                                            <p:cond delay="0"/>
                                          </p:stCondLst>
                                        </p:cTn>
                                        <p:tgtEl>
                                          <p:spTgt spid="3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47" dur="1000" accel="50000">
                                          <p:stCondLst>
                                            <p:cond delay="0"/>
                                          </p:stCondLst>
                                        </p:cTn>
                                        <p:tgtEl>
                                          <p:spTgt spid="35"/>
                                        </p:tgtEl>
                                        <p:attrNameLst>
                                          <p:attrName>ppt_x</p:attrName>
                                          <p:attrName>ppt_y</p:attrName>
                                        </p:attrNameLst>
                                      </p:cBhvr>
                                    </p:animMotion>
                                    <p:animEffect transition="out" filter="fade">
                                      <p:cBhvr>
                                        <p:cTn id="248" dur="1000"/>
                                        <p:tgtEl>
                                          <p:spTgt spid="35"/>
                                        </p:tgtEl>
                                      </p:cBhvr>
                                    </p:animEffect>
                                    <p:set>
                                      <p:cBhvr>
                                        <p:cTn id="249" dur="1" fill="hold">
                                          <p:stCondLst>
                                            <p:cond delay="999"/>
                                          </p:stCondLst>
                                        </p:cTn>
                                        <p:tgtEl>
                                          <p:spTgt spid="35"/>
                                        </p:tgtEl>
                                        <p:attrNameLst>
                                          <p:attrName>style.visibility</p:attrName>
                                        </p:attrNameLst>
                                      </p:cBhvr>
                                      <p:to>
                                        <p:strVal val="hidden"/>
                                      </p:to>
                                    </p:set>
                                  </p:childTnLst>
                                </p:cTn>
                              </p:par>
                              <p:par>
                                <p:cTn id="250" presetID="52" presetClass="exit" presetSubtype="0" fill="hold" nodeType="withEffect">
                                  <p:stCondLst>
                                    <p:cond delay="0"/>
                                  </p:stCondLst>
                                  <p:childTnLst>
                                    <p:animScale>
                                      <p:cBhvr>
                                        <p:cTn id="251" dur="1000" accel="50000">
                                          <p:stCondLst>
                                            <p:cond delay="0"/>
                                          </p:stCondLst>
                                        </p:cTn>
                                        <p:tgtEl>
                                          <p:spTgt spid="3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52" dur="1000" accel="50000">
                                          <p:stCondLst>
                                            <p:cond delay="0"/>
                                          </p:stCondLst>
                                        </p:cTn>
                                        <p:tgtEl>
                                          <p:spTgt spid="36"/>
                                        </p:tgtEl>
                                        <p:attrNameLst>
                                          <p:attrName>ppt_x</p:attrName>
                                          <p:attrName>ppt_y</p:attrName>
                                        </p:attrNameLst>
                                      </p:cBhvr>
                                    </p:animMotion>
                                    <p:animEffect transition="out" filter="fade">
                                      <p:cBhvr>
                                        <p:cTn id="253" dur="1000"/>
                                        <p:tgtEl>
                                          <p:spTgt spid="36"/>
                                        </p:tgtEl>
                                      </p:cBhvr>
                                    </p:animEffect>
                                    <p:set>
                                      <p:cBhvr>
                                        <p:cTn id="254" dur="1" fill="hold">
                                          <p:stCondLst>
                                            <p:cond delay="999"/>
                                          </p:stCondLst>
                                        </p:cTn>
                                        <p:tgtEl>
                                          <p:spTgt spid="36"/>
                                        </p:tgtEl>
                                        <p:attrNameLst>
                                          <p:attrName>style.visibility</p:attrName>
                                        </p:attrNameLst>
                                      </p:cBhvr>
                                      <p:to>
                                        <p:strVal val="hidden"/>
                                      </p:to>
                                    </p:set>
                                  </p:childTnLst>
                                </p:cTn>
                              </p:par>
                              <p:par>
                                <p:cTn id="255" presetID="52" presetClass="exit" presetSubtype="0" fill="hold" nodeType="withEffect">
                                  <p:stCondLst>
                                    <p:cond delay="0"/>
                                  </p:stCondLst>
                                  <p:childTnLst>
                                    <p:animScale>
                                      <p:cBhvr>
                                        <p:cTn id="256" dur="1000" accel="50000">
                                          <p:stCondLst>
                                            <p:cond delay="0"/>
                                          </p:stCondLst>
                                        </p:cTn>
                                        <p:tgtEl>
                                          <p:spTgt spid="3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57" dur="1000" accel="50000">
                                          <p:stCondLst>
                                            <p:cond delay="0"/>
                                          </p:stCondLst>
                                        </p:cTn>
                                        <p:tgtEl>
                                          <p:spTgt spid="37"/>
                                        </p:tgtEl>
                                        <p:attrNameLst>
                                          <p:attrName>ppt_x</p:attrName>
                                          <p:attrName>ppt_y</p:attrName>
                                        </p:attrNameLst>
                                      </p:cBhvr>
                                    </p:animMotion>
                                    <p:animEffect transition="out" filter="fade">
                                      <p:cBhvr>
                                        <p:cTn id="258" dur="1000"/>
                                        <p:tgtEl>
                                          <p:spTgt spid="37"/>
                                        </p:tgtEl>
                                      </p:cBhvr>
                                    </p:animEffect>
                                    <p:set>
                                      <p:cBhvr>
                                        <p:cTn id="259" dur="1" fill="hold">
                                          <p:stCondLst>
                                            <p:cond delay="999"/>
                                          </p:stCondLst>
                                        </p:cTn>
                                        <p:tgtEl>
                                          <p:spTgt spid="37"/>
                                        </p:tgtEl>
                                        <p:attrNameLst>
                                          <p:attrName>style.visibility</p:attrName>
                                        </p:attrNameLst>
                                      </p:cBhvr>
                                      <p:to>
                                        <p:strVal val="hidden"/>
                                      </p:to>
                                    </p:set>
                                  </p:childTnLst>
                                </p:cTn>
                              </p:par>
                              <p:par>
                                <p:cTn id="260" presetID="52" presetClass="exit" presetSubtype="0" fill="hold" nodeType="withEffect">
                                  <p:stCondLst>
                                    <p:cond delay="0"/>
                                  </p:stCondLst>
                                  <p:childTnLst>
                                    <p:animScale>
                                      <p:cBhvr>
                                        <p:cTn id="261" dur="1000" accel="50000">
                                          <p:stCondLst>
                                            <p:cond delay="0"/>
                                          </p:stCondLst>
                                        </p:cTn>
                                        <p:tgtEl>
                                          <p:spTgt spid="3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62" dur="1000" accel="50000">
                                          <p:stCondLst>
                                            <p:cond delay="0"/>
                                          </p:stCondLst>
                                        </p:cTn>
                                        <p:tgtEl>
                                          <p:spTgt spid="38"/>
                                        </p:tgtEl>
                                        <p:attrNameLst>
                                          <p:attrName>ppt_x</p:attrName>
                                          <p:attrName>ppt_y</p:attrName>
                                        </p:attrNameLst>
                                      </p:cBhvr>
                                    </p:animMotion>
                                    <p:animEffect transition="out" filter="fade">
                                      <p:cBhvr>
                                        <p:cTn id="263" dur="1000"/>
                                        <p:tgtEl>
                                          <p:spTgt spid="38"/>
                                        </p:tgtEl>
                                      </p:cBhvr>
                                    </p:animEffect>
                                    <p:set>
                                      <p:cBhvr>
                                        <p:cTn id="264" dur="1" fill="hold">
                                          <p:stCondLst>
                                            <p:cond delay="999"/>
                                          </p:stCondLst>
                                        </p:cTn>
                                        <p:tgtEl>
                                          <p:spTgt spid="38"/>
                                        </p:tgtEl>
                                        <p:attrNameLst>
                                          <p:attrName>style.visibility</p:attrName>
                                        </p:attrNameLst>
                                      </p:cBhvr>
                                      <p:to>
                                        <p:strVal val="hidden"/>
                                      </p:to>
                                    </p:set>
                                  </p:childTnLst>
                                </p:cTn>
                              </p:par>
                              <p:par>
                                <p:cTn id="265" presetID="52" presetClass="exit" presetSubtype="0" fill="hold" nodeType="withEffect">
                                  <p:stCondLst>
                                    <p:cond delay="0"/>
                                  </p:stCondLst>
                                  <p:childTnLst>
                                    <p:animScale>
                                      <p:cBhvr>
                                        <p:cTn id="266" dur="1000" accel="50000">
                                          <p:stCondLst>
                                            <p:cond delay="0"/>
                                          </p:stCondLst>
                                        </p:cTn>
                                        <p:tgtEl>
                                          <p:spTgt spid="3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67" dur="1000" accel="50000">
                                          <p:stCondLst>
                                            <p:cond delay="0"/>
                                          </p:stCondLst>
                                        </p:cTn>
                                        <p:tgtEl>
                                          <p:spTgt spid="39"/>
                                        </p:tgtEl>
                                        <p:attrNameLst>
                                          <p:attrName>ppt_x</p:attrName>
                                          <p:attrName>ppt_y</p:attrName>
                                        </p:attrNameLst>
                                      </p:cBhvr>
                                    </p:animMotion>
                                    <p:animEffect transition="out" filter="fade">
                                      <p:cBhvr>
                                        <p:cTn id="268" dur="1000"/>
                                        <p:tgtEl>
                                          <p:spTgt spid="39"/>
                                        </p:tgtEl>
                                      </p:cBhvr>
                                    </p:animEffect>
                                    <p:set>
                                      <p:cBhvr>
                                        <p:cTn id="269" dur="1" fill="hold">
                                          <p:stCondLst>
                                            <p:cond delay="999"/>
                                          </p:stCondLst>
                                        </p:cTn>
                                        <p:tgtEl>
                                          <p:spTgt spid="39"/>
                                        </p:tgtEl>
                                        <p:attrNameLst>
                                          <p:attrName>style.visibility</p:attrName>
                                        </p:attrNameLst>
                                      </p:cBhvr>
                                      <p:to>
                                        <p:strVal val="hidden"/>
                                      </p:to>
                                    </p:set>
                                  </p:childTnLst>
                                </p:cTn>
                              </p:par>
                              <p:par>
                                <p:cTn id="270" presetID="52" presetClass="exit" presetSubtype="0" fill="hold" nodeType="withEffect">
                                  <p:stCondLst>
                                    <p:cond delay="0"/>
                                  </p:stCondLst>
                                  <p:childTnLst>
                                    <p:animScale>
                                      <p:cBhvr>
                                        <p:cTn id="271" dur="1000" accel="50000">
                                          <p:stCondLst>
                                            <p:cond delay="0"/>
                                          </p:stCondLst>
                                        </p:cTn>
                                        <p:tgtEl>
                                          <p:spTgt spid="9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72" dur="1000" accel="50000">
                                          <p:stCondLst>
                                            <p:cond delay="0"/>
                                          </p:stCondLst>
                                        </p:cTn>
                                        <p:tgtEl>
                                          <p:spTgt spid="96"/>
                                        </p:tgtEl>
                                        <p:attrNameLst>
                                          <p:attrName>ppt_x</p:attrName>
                                          <p:attrName>ppt_y</p:attrName>
                                        </p:attrNameLst>
                                      </p:cBhvr>
                                    </p:animMotion>
                                    <p:animEffect transition="out" filter="fade">
                                      <p:cBhvr>
                                        <p:cTn id="273" dur="1000"/>
                                        <p:tgtEl>
                                          <p:spTgt spid="96"/>
                                        </p:tgtEl>
                                      </p:cBhvr>
                                    </p:animEffect>
                                    <p:set>
                                      <p:cBhvr>
                                        <p:cTn id="274" dur="1" fill="hold">
                                          <p:stCondLst>
                                            <p:cond delay="999"/>
                                          </p:stCondLst>
                                        </p:cTn>
                                        <p:tgtEl>
                                          <p:spTgt spid="96"/>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52" presetClass="exit" presetSubtype="0" fill="hold" nodeType="clickEffect">
                                  <p:stCondLst>
                                    <p:cond delay="0"/>
                                  </p:stCondLst>
                                  <p:childTnLst>
                                    <p:animScale>
                                      <p:cBhvr>
                                        <p:cTn id="278" dur="1000" accel="50000">
                                          <p:stCondLst>
                                            <p:cond delay="0"/>
                                          </p:stCondLst>
                                        </p:cTn>
                                        <p:tgtEl>
                                          <p:spTgt spid="11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79" dur="1000" accel="50000">
                                          <p:stCondLst>
                                            <p:cond delay="0"/>
                                          </p:stCondLst>
                                        </p:cTn>
                                        <p:tgtEl>
                                          <p:spTgt spid="114"/>
                                        </p:tgtEl>
                                        <p:attrNameLst>
                                          <p:attrName>ppt_x</p:attrName>
                                          <p:attrName>ppt_y</p:attrName>
                                        </p:attrNameLst>
                                      </p:cBhvr>
                                    </p:animMotion>
                                    <p:animEffect transition="out" filter="fade">
                                      <p:cBhvr>
                                        <p:cTn id="280" dur="1000"/>
                                        <p:tgtEl>
                                          <p:spTgt spid="114"/>
                                        </p:tgtEl>
                                      </p:cBhvr>
                                    </p:animEffect>
                                    <p:set>
                                      <p:cBhvr>
                                        <p:cTn id="281" dur="1" fill="hold">
                                          <p:stCondLst>
                                            <p:cond delay="999"/>
                                          </p:stCondLst>
                                        </p:cTn>
                                        <p:tgtEl>
                                          <p:spTgt spid="114"/>
                                        </p:tgtEl>
                                        <p:attrNameLst>
                                          <p:attrName>style.visibility</p:attrName>
                                        </p:attrNameLst>
                                      </p:cBhvr>
                                      <p:to>
                                        <p:strVal val="hidden"/>
                                      </p:to>
                                    </p:set>
                                  </p:childTnLst>
                                </p:cTn>
                              </p:par>
                              <p:par>
                                <p:cTn id="282" presetID="52" presetClass="exit" presetSubtype="0" fill="hold" nodeType="withEffect">
                                  <p:stCondLst>
                                    <p:cond delay="0"/>
                                  </p:stCondLst>
                                  <p:childTnLst>
                                    <p:animScale>
                                      <p:cBhvr>
                                        <p:cTn id="283" dur="1000" accel="50000">
                                          <p:stCondLst>
                                            <p:cond delay="0"/>
                                          </p:stCondLst>
                                        </p:cTn>
                                        <p:tgtEl>
                                          <p:spTgt spid="11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84" dur="1000" accel="50000">
                                          <p:stCondLst>
                                            <p:cond delay="0"/>
                                          </p:stCondLst>
                                        </p:cTn>
                                        <p:tgtEl>
                                          <p:spTgt spid="116"/>
                                        </p:tgtEl>
                                        <p:attrNameLst>
                                          <p:attrName>ppt_x</p:attrName>
                                          <p:attrName>ppt_y</p:attrName>
                                        </p:attrNameLst>
                                      </p:cBhvr>
                                    </p:animMotion>
                                    <p:animEffect transition="out" filter="fade">
                                      <p:cBhvr>
                                        <p:cTn id="285" dur="1000"/>
                                        <p:tgtEl>
                                          <p:spTgt spid="116"/>
                                        </p:tgtEl>
                                      </p:cBhvr>
                                    </p:animEffect>
                                    <p:set>
                                      <p:cBhvr>
                                        <p:cTn id="286" dur="1" fill="hold">
                                          <p:stCondLst>
                                            <p:cond delay="999"/>
                                          </p:stCondLst>
                                        </p:cTn>
                                        <p:tgtEl>
                                          <p:spTgt spid="116"/>
                                        </p:tgtEl>
                                        <p:attrNameLst>
                                          <p:attrName>style.visibility</p:attrName>
                                        </p:attrNameLst>
                                      </p:cBhvr>
                                      <p:to>
                                        <p:strVal val="hidden"/>
                                      </p:to>
                                    </p:set>
                                  </p:childTnLst>
                                </p:cTn>
                              </p:par>
                              <p:par>
                                <p:cTn id="287" presetID="52" presetClass="exit" presetSubtype="0" fill="hold" nodeType="withEffect">
                                  <p:stCondLst>
                                    <p:cond delay="0"/>
                                  </p:stCondLst>
                                  <p:childTnLst>
                                    <p:animScale>
                                      <p:cBhvr>
                                        <p:cTn id="288" dur="1000" accel="50000">
                                          <p:stCondLst>
                                            <p:cond delay="0"/>
                                          </p:stCondLst>
                                        </p:cTn>
                                        <p:tgtEl>
                                          <p:spTgt spid="11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89" dur="1000" accel="50000">
                                          <p:stCondLst>
                                            <p:cond delay="0"/>
                                          </p:stCondLst>
                                        </p:cTn>
                                        <p:tgtEl>
                                          <p:spTgt spid="115"/>
                                        </p:tgtEl>
                                        <p:attrNameLst>
                                          <p:attrName>ppt_x</p:attrName>
                                          <p:attrName>ppt_y</p:attrName>
                                        </p:attrNameLst>
                                      </p:cBhvr>
                                    </p:animMotion>
                                    <p:animEffect transition="out" filter="fade">
                                      <p:cBhvr>
                                        <p:cTn id="290" dur="1000"/>
                                        <p:tgtEl>
                                          <p:spTgt spid="115"/>
                                        </p:tgtEl>
                                      </p:cBhvr>
                                    </p:animEffect>
                                    <p:set>
                                      <p:cBhvr>
                                        <p:cTn id="291" dur="1" fill="hold">
                                          <p:stCondLst>
                                            <p:cond delay="999"/>
                                          </p:stCondLst>
                                        </p:cTn>
                                        <p:tgtEl>
                                          <p:spTgt spid="115"/>
                                        </p:tgtEl>
                                        <p:attrNameLst>
                                          <p:attrName>style.visibility</p:attrName>
                                        </p:attrNameLst>
                                      </p:cBhvr>
                                      <p:to>
                                        <p:strVal val="hidden"/>
                                      </p:to>
                                    </p:set>
                                  </p:childTnLst>
                                </p:cTn>
                              </p:par>
                              <p:par>
                                <p:cTn id="292" presetID="52" presetClass="exit" presetSubtype="0" fill="hold" nodeType="withEffect">
                                  <p:stCondLst>
                                    <p:cond delay="0"/>
                                  </p:stCondLst>
                                  <p:childTnLst>
                                    <p:animScale>
                                      <p:cBhvr>
                                        <p:cTn id="293" dur="1000" accel="50000">
                                          <p:stCondLst>
                                            <p:cond delay="0"/>
                                          </p:stCondLst>
                                        </p:cTn>
                                        <p:tgtEl>
                                          <p:spTgt spid="11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4" dur="1000" accel="50000">
                                          <p:stCondLst>
                                            <p:cond delay="0"/>
                                          </p:stCondLst>
                                        </p:cTn>
                                        <p:tgtEl>
                                          <p:spTgt spid="117"/>
                                        </p:tgtEl>
                                        <p:attrNameLst>
                                          <p:attrName>ppt_x</p:attrName>
                                          <p:attrName>ppt_y</p:attrName>
                                        </p:attrNameLst>
                                      </p:cBhvr>
                                    </p:animMotion>
                                    <p:animEffect transition="out" filter="fade">
                                      <p:cBhvr>
                                        <p:cTn id="295" dur="1000"/>
                                        <p:tgtEl>
                                          <p:spTgt spid="117"/>
                                        </p:tgtEl>
                                      </p:cBhvr>
                                    </p:animEffect>
                                    <p:set>
                                      <p:cBhvr>
                                        <p:cTn id="296" dur="1" fill="hold">
                                          <p:stCondLst>
                                            <p:cond delay="999"/>
                                          </p:stCondLst>
                                        </p:cTn>
                                        <p:tgtEl>
                                          <p:spTgt spid="117"/>
                                        </p:tgtEl>
                                        <p:attrNameLst>
                                          <p:attrName>style.visibility</p:attrName>
                                        </p:attrNameLst>
                                      </p:cBhvr>
                                      <p:to>
                                        <p:strVal val="hidden"/>
                                      </p:to>
                                    </p:set>
                                  </p:childTnLst>
                                </p:cTn>
                              </p:par>
                            </p:childTnLst>
                          </p:cTn>
                        </p:par>
                      </p:childTnLst>
                    </p:cTn>
                  </p:par>
                  <p:par>
                    <p:cTn id="297" fill="hold">
                      <p:stCondLst>
                        <p:cond delay="indefinite"/>
                      </p:stCondLst>
                      <p:childTnLst>
                        <p:par>
                          <p:cTn id="298" fill="hold">
                            <p:stCondLst>
                              <p:cond delay="0"/>
                            </p:stCondLst>
                            <p:childTnLst>
                              <p:par>
                                <p:cTn id="299" presetID="52" presetClass="exit" presetSubtype="0" fill="hold" nodeType="clickEffect">
                                  <p:stCondLst>
                                    <p:cond delay="0"/>
                                  </p:stCondLst>
                                  <p:childTnLst>
                                    <p:animScale>
                                      <p:cBhvr>
                                        <p:cTn id="300" dur="1000" accel="50000">
                                          <p:stCondLst>
                                            <p:cond delay="0"/>
                                          </p:stCondLst>
                                        </p:cTn>
                                        <p:tgtEl>
                                          <p:spTgt spid="7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01" dur="1000" accel="50000">
                                          <p:stCondLst>
                                            <p:cond delay="0"/>
                                          </p:stCondLst>
                                        </p:cTn>
                                        <p:tgtEl>
                                          <p:spTgt spid="79"/>
                                        </p:tgtEl>
                                        <p:attrNameLst>
                                          <p:attrName>ppt_x</p:attrName>
                                          <p:attrName>ppt_y</p:attrName>
                                        </p:attrNameLst>
                                      </p:cBhvr>
                                    </p:animMotion>
                                    <p:animEffect transition="out" filter="fade">
                                      <p:cBhvr>
                                        <p:cTn id="302" dur="1000"/>
                                        <p:tgtEl>
                                          <p:spTgt spid="79"/>
                                        </p:tgtEl>
                                      </p:cBhvr>
                                    </p:animEffect>
                                    <p:set>
                                      <p:cBhvr>
                                        <p:cTn id="303" dur="1" fill="hold">
                                          <p:stCondLst>
                                            <p:cond delay="999"/>
                                          </p:stCondLst>
                                        </p:cTn>
                                        <p:tgtEl>
                                          <p:spTgt spid="79"/>
                                        </p:tgtEl>
                                        <p:attrNameLst>
                                          <p:attrName>style.visibility</p:attrName>
                                        </p:attrNameLst>
                                      </p:cBhvr>
                                      <p:to>
                                        <p:strVal val="hidden"/>
                                      </p:to>
                                    </p:set>
                                  </p:childTnLst>
                                </p:cTn>
                              </p:par>
                              <p:par>
                                <p:cTn id="304" presetID="52" presetClass="exit" presetSubtype="0" fill="hold" nodeType="withEffect">
                                  <p:stCondLst>
                                    <p:cond delay="0"/>
                                  </p:stCondLst>
                                  <p:childTnLst>
                                    <p:animScale>
                                      <p:cBhvr>
                                        <p:cTn id="305" dur="1000" accel="50000">
                                          <p:stCondLst>
                                            <p:cond delay="0"/>
                                          </p:stCondLst>
                                        </p:cTn>
                                        <p:tgtEl>
                                          <p:spTgt spid="7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06" dur="1000" accel="50000">
                                          <p:stCondLst>
                                            <p:cond delay="0"/>
                                          </p:stCondLst>
                                        </p:cTn>
                                        <p:tgtEl>
                                          <p:spTgt spid="77"/>
                                        </p:tgtEl>
                                        <p:attrNameLst>
                                          <p:attrName>ppt_x</p:attrName>
                                          <p:attrName>ppt_y</p:attrName>
                                        </p:attrNameLst>
                                      </p:cBhvr>
                                    </p:animMotion>
                                    <p:animEffect transition="out" filter="fade">
                                      <p:cBhvr>
                                        <p:cTn id="307" dur="1000"/>
                                        <p:tgtEl>
                                          <p:spTgt spid="77"/>
                                        </p:tgtEl>
                                      </p:cBhvr>
                                    </p:animEffect>
                                    <p:set>
                                      <p:cBhvr>
                                        <p:cTn id="308" dur="1" fill="hold">
                                          <p:stCondLst>
                                            <p:cond delay="999"/>
                                          </p:stCondLst>
                                        </p:cTn>
                                        <p:tgtEl>
                                          <p:spTgt spid="77"/>
                                        </p:tgtEl>
                                        <p:attrNameLst>
                                          <p:attrName>style.visibility</p:attrName>
                                        </p:attrNameLst>
                                      </p:cBhvr>
                                      <p:to>
                                        <p:strVal val="hidden"/>
                                      </p:to>
                                    </p:set>
                                  </p:childTnLst>
                                </p:cTn>
                              </p:par>
                            </p:childTnLst>
                          </p:cTn>
                        </p:par>
                      </p:childTnLst>
                    </p:cTn>
                  </p:par>
                  <p:par>
                    <p:cTn id="309" fill="hold">
                      <p:stCondLst>
                        <p:cond delay="indefinite"/>
                      </p:stCondLst>
                      <p:childTnLst>
                        <p:par>
                          <p:cTn id="310" fill="hold">
                            <p:stCondLst>
                              <p:cond delay="0"/>
                            </p:stCondLst>
                            <p:childTnLst>
                              <p:par>
                                <p:cTn id="311" presetID="52" presetClass="exit" presetSubtype="0" fill="hold" nodeType="clickEffect">
                                  <p:stCondLst>
                                    <p:cond delay="0"/>
                                  </p:stCondLst>
                                  <p:childTnLst>
                                    <p:animScale>
                                      <p:cBhvr>
                                        <p:cTn id="312" dur="1000" accel="50000">
                                          <p:stCondLst>
                                            <p:cond delay="0"/>
                                          </p:stCondLst>
                                        </p:cTn>
                                        <p:tgtEl>
                                          <p:spTgt spid="7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3" dur="1000" accel="50000">
                                          <p:stCondLst>
                                            <p:cond delay="0"/>
                                          </p:stCondLst>
                                        </p:cTn>
                                        <p:tgtEl>
                                          <p:spTgt spid="79"/>
                                        </p:tgtEl>
                                        <p:attrNameLst>
                                          <p:attrName>ppt_x</p:attrName>
                                          <p:attrName>ppt_y</p:attrName>
                                        </p:attrNameLst>
                                      </p:cBhvr>
                                    </p:animMotion>
                                    <p:animEffect transition="out" filter="fade">
                                      <p:cBhvr>
                                        <p:cTn id="314" dur="1000"/>
                                        <p:tgtEl>
                                          <p:spTgt spid="79"/>
                                        </p:tgtEl>
                                      </p:cBhvr>
                                    </p:animEffect>
                                    <p:set>
                                      <p:cBhvr>
                                        <p:cTn id="315" dur="1" fill="hold">
                                          <p:stCondLst>
                                            <p:cond delay="999"/>
                                          </p:stCondLst>
                                        </p:cTn>
                                        <p:tgtEl>
                                          <p:spTgt spid="79"/>
                                        </p:tgtEl>
                                        <p:attrNameLst>
                                          <p:attrName>style.visibility</p:attrName>
                                        </p:attrNameLst>
                                      </p:cBhvr>
                                      <p:to>
                                        <p:strVal val="hidden"/>
                                      </p:to>
                                    </p:set>
                                  </p:childTnLst>
                                </p:cTn>
                              </p:par>
                              <p:par>
                                <p:cTn id="316" presetID="52" presetClass="exit" presetSubtype="0" fill="hold" nodeType="withEffect">
                                  <p:stCondLst>
                                    <p:cond delay="0"/>
                                  </p:stCondLst>
                                  <p:childTnLst>
                                    <p:animScale>
                                      <p:cBhvr>
                                        <p:cTn id="317" dur="1000" accel="50000">
                                          <p:stCondLst>
                                            <p:cond delay="0"/>
                                          </p:stCondLst>
                                        </p:cTn>
                                        <p:tgtEl>
                                          <p:spTgt spid="7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8" dur="1000" accel="50000">
                                          <p:stCondLst>
                                            <p:cond delay="0"/>
                                          </p:stCondLst>
                                        </p:cTn>
                                        <p:tgtEl>
                                          <p:spTgt spid="77"/>
                                        </p:tgtEl>
                                        <p:attrNameLst>
                                          <p:attrName>ppt_x</p:attrName>
                                          <p:attrName>ppt_y</p:attrName>
                                        </p:attrNameLst>
                                      </p:cBhvr>
                                    </p:animMotion>
                                    <p:animEffect transition="out" filter="fade">
                                      <p:cBhvr>
                                        <p:cTn id="319" dur="1000"/>
                                        <p:tgtEl>
                                          <p:spTgt spid="77"/>
                                        </p:tgtEl>
                                      </p:cBhvr>
                                    </p:animEffect>
                                    <p:set>
                                      <p:cBhvr>
                                        <p:cTn id="320" dur="1" fill="hold">
                                          <p:stCondLst>
                                            <p:cond delay="999"/>
                                          </p:stCondLst>
                                        </p:cTn>
                                        <p:tgtEl>
                                          <p:spTgt spid="77"/>
                                        </p:tgtEl>
                                        <p:attrNameLst>
                                          <p:attrName>style.visibility</p:attrName>
                                        </p:attrNameLst>
                                      </p:cBhvr>
                                      <p:to>
                                        <p:strVal val="hidden"/>
                                      </p:to>
                                    </p:set>
                                  </p:childTnLst>
                                </p:cTn>
                              </p:par>
                              <p:par>
                                <p:cTn id="321" presetID="52" presetClass="exit" presetSubtype="0" fill="hold" nodeType="withEffect">
                                  <p:stCondLst>
                                    <p:cond delay="0"/>
                                  </p:stCondLst>
                                  <p:childTnLst>
                                    <p:animScale>
                                      <p:cBhvr>
                                        <p:cTn id="322" dur="1000" accel="50000">
                                          <p:stCondLst>
                                            <p:cond delay="0"/>
                                          </p:stCondLst>
                                        </p:cTn>
                                        <p:tgtEl>
                                          <p:spTgt spid="2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23" dur="1000" accel="50000">
                                          <p:stCondLst>
                                            <p:cond delay="0"/>
                                          </p:stCondLst>
                                        </p:cTn>
                                        <p:tgtEl>
                                          <p:spTgt spid="23"/>
                                        </p:tgtEl>
                                        <p:attrNameLst>
                                          <p:attrName>ppt_x</p:attrName>
                                          <p:attrName>ppt_y</p:attrName>
                                        </p:attrNameLst>
                                      </p:cBhvr>
                                    </p:animMotion>
                                    <p:animEffect transition="out" filter="fade">
                                      <p:cBhvr>
                                        <p:cTn id="324" dur="1000"/>
                                        <p:tgtEl>
                                          <p:spTgt spid="23"/>
                                        </p:tgtEl>
                                      </p:cBhvr>
                                    </p:animEffect>
                                    <p:set>
                                      <p:cBhvr>
                                        <p:cTn id="325" dur="1" fill="hold">
                                          <p:stCondLst>
                                            <p:cond delay="999"/>
                                          </p:stCondLst>
                                        </p:cTn>
                                        <p:tgtEl>
                                          <p:spTgt spid="23"/>
                                        </p:tgtEl>
                                        <p:attrNameLst>
                                          <p:attrName>style.visibility</p:attrName>
                                        </p:attrNameLst>
                                      </p:cBhvr>
                                      <p:to>
                                        <p:strVal val="hidden"/>
                                      </p:to>
                                    </p:set>
                                  </p:childTnLst>
                                </p:cTn>
                              </p:par>
                              <p:par>
                                <p:cTn id="326" presetID="52" presetClass="exit" presetSubtype="0" fill="hold" nodeType="withEffect">
                                  <p:stCondLst>
                                    <p:cond delay="0"/>
                                  </p:stCondLst>
                                  <p:childTnLst>
                                    <p:animScale>
                                      <p:cBhvr>
                                        <p:cTn id="327" dur="1000" accel="50000">
                                          <p:stCondLst>
                                            <p:cond delay="0"/>
                                          </p:stCondLst>
                                        </p:cTn>
                                        <p:tgtEl>
                                          <p:spTgt spid="4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28" dur="1000" accel="50000">
                                          <p:stCondLst>
                                            <p:cond delay="0"/>
                                          </p:stCondLst>
                                        </p:cTn>
                                        <p:tgtEl>
                                          <p:spTgt spid="40"/>
                                        </p:tgtEl>
                                        <p:attrNameLst>
                                          <p:attrName>ppt_x</p:attrName>
                                          <p:attrName>ppt_y</p:attrName>
                                        </p:attrNameLst>
                                      </p:cBhvr>
                                    </p:animMotion>
                                    <p:animEffect transition="out" filter="fade">
                                      <p:cBhvr>
                                        <p:cTn id="329" dur="1000"/>
                                        <p:tgtEl>
                                          <p:spTgt spid="40"/>
                                        </p:tgtEl>
                                      </p:cBhvr>
                                    </p:animEffect>
                                    <p:set>
                                      <p:cBhvr>
                                        <p:cTn id="330" dur="1" fill="hold">
                                          <p:stCondLst>
                                            <p:cond delay="999"/>
                                          </p:stCondLst>
                                        </p:cTn>
                                        <p:tgtEl>
                                          <p:spTgt spid="40"/>
                                        </p:tgtEl>
                                        <p:attrNameLst>
                                          <p:attrName>style.visibility</p:attrName>
                                        </p:attrNameLst>
                                      </p:cBhvr>
                                      <p:to>
                                        <p:strVal val="hidden"/>
                                      </p:to>
                                    </p:set>
                                  </p:childTnLst>
                                </p:cTn>
                              </p:par>
                              <p:par>
                                <p:cTn id="331" presetID="52" presetClass="exit" presetSubtype="0" fill="hold" nodeType="withEffect">
                                  <p:stCondLst>
                                    <p:cond delay="0"/>
                                  </p:stCondLst>
                                  <p:childTnLst>
                                    <p:animScale>
                                      <p:cBhvr>
                                        <p:cTn id="332" dur="1000" accel="50000">
                                          <p:stCondLst>
                                            <p:cond delay="0"/>
                                          </p:stCondLst>
                                        </p:cTn>
                                        <p:tgtEl>
                                          <p:spTgt spid="2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33" dur="1000" accel="50000">
                                          <p:stCondLst>
                                            <p:cond delay="0"/>
                                          </p:stCondLst>
                                        </p:cTn>
                                        <p:tgtEl>
                                          <p:spTgt spid="27"/>
                                        </p:tgtEl>
                                        <p:attrNameLst>
                                          <p:attrName>ppt_x</p:attrName>
                                          <p:attrName>ppt_y</p:attrName>
                                        </p:attrNameLst>
                                      </p:cBhvr>
                                    </p:animMotion>
                                    <p:animEffect transition="out" filter="fade">
                                      <p:cBhvr>
                                        <p:cTn id="334" dur="1000"/>
                                        <p:tgtEl>
                                          <p:spTgt spid="27"/>
                                        </p:tgtEl>
                                      </p:cBhvr>
                                    </p:animEffect>
                                    <p:set>
                                      <p:cBhvr>
                                        <p:cTn id="335" dur="1" fill="hold">
                                          <p:stCondLst>
                                            <p:cond delay="999"/>
                                          </p:stCondLst>
                                        </p:cTn>
                                        <p:tgtEl>
                                          <p:spTgt spid="27"/>
                                        </p:tgtEl>
                                        <p:attrNameLst>
                                          <p:attrName>style.visibility</p:attrName>
                                        </p:attrNameLst>
                                      </p:cBhvr>
                                      <p:to>
                                        <p:strVal val="hidden"/>
                                      </p:to>
                                    </p:set>
                                  </p:childTnLst>
                                </p:cTn>
                              </p:par>
                            </p:childTnLst>
                          </p:cTn>
                        </p:par>
                      </p:childTnLst>
                    </p:cTn>
                  </p:par>
                  <p:par>
                    <p:cTn id="336" fill="hold">
                      <p:stCondLst>
                        <p:cond delay="indefinite"/>
                      </p:stCondLst>
                      <p:childTnLst>
                        <p:par>
                          <p:cTn id="337" fill="hold">
                            <p:stCondLst>
                              <p:cond delay="0"/>
                            </p:stCondLst>
                            <p:childTnLst>
                              <p:par>
                                <p:cTn id="338" presetID="52" presetClass="exit" presetSubtype="0" fill="hold" nodeType="clickEffect">
                                  <p:stCondLst>
                                    <p:cond delay="0"/>
                                  </p:stCondLst>
                                  <p:childTnLst>
                                    <p:animScale>
                                      <p:cBhvr>
                                        <p:cTn id="339" dur="1000" accel="50000">
                                          <p:stCondLst>
                                            <p:cond delay="0"/>
                                          </p:stCondLst>
                                        </p:cTn>
                                        <p:tgtEl>
                                          <p:spTgt spid="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0" dur="1000" accel="50000">
                                          <p:stCondLst>
                                            <p:cond delay="0"/>
                                          </p:stCondLst>
                                        </p:cTn>
                                        <p:tgtEl>
                                          <p:spTgt spid="52"/>
                                        </p:tgtEl>
                                        <p:attrNameLst>
                                          <p:attrName>ppt_x</p:attrName>
                                          <p:attrName>ppt_y</p:attrName>
                                        </p:attrNameLst>
                                      </p:cBhvr>
                                    </p:animMotion>
                                    <p:animEffect transition="out" filter="fade">
                                      <p:cBhvr>
                                        <p:cTn id="341" dur="1000"/>
                                        <p:tgtEl>
                                          <p:spTgt spid="52"/>
                                        </p:tgtEl>
                                      </p:cBhvr>
                                    </p:animEffect>
                                    <p:set>
                                      <p:cBhvr>
                                        <p:cTn id="342" dur="1" fill="hold">
                                          <p:stCondLst>
                                            <p:cond delay="999"/>
                                          </p:stCondLst>
                                        </p:cTn>
                                        <p:tgtEl>
                                          <p:spTgt spid="52"/>
                                        </p:tgtEl>
                                        <p:attrNameLst>
                                          <p:attrName>style.visibility</p:attrName>
                                        </p:attrNameLst>
                                      </p:cBhvr>
                                      <p:to>
                                        <p:strVal val="hidden"/>
                                      </p:to>
                                    </p:set>
                                  </p:childTnLst>
                                </p:cTn>
                              </p:par>
                              <p:par>
                                <p:cTn id="343" presetID="52" presetClass="exit" presetSubtype="0" fill="hold" nodeType="withEffect">
                                  <p:stCondLst>
                                    <p:cond delay="0"/>
                                  </p:stCondLst>
                                  <p:childTnLst>
                                    <p:animScale>
                                      <p:cBhvr>
                                        <p:cTn id="344" dur="1000" accel="50000">
                                          <p:stCondLst>
                                            <p:cond delay="0"/>
                                          </p:stCondLst>
                                        </p:cTn>
                                        <p:tgtEl>
                                          <p:spTgt spid="3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5" dur="1000" accel="50000">
                                          <p:stCondLst>
                                            <p:cond delay="0"/>
                                          </p:stCondLst>
                                        </p:cTn>
                                        <p:tgtEl>
                                          <p:spTgt spid="30"/>
                                        </p:tgtEl>
                                        <p:attrNameLst>
                                          <p:attrName>ppt_x</p:attrName>
                                          <p:attrName>ppt_y</p:attrName>
                                        </p:attrNameLst>
                                      </p:cBhvr>
                                    </p:animMotion>
                                    <p:animEffect transition="out" filter="fade">
                                      <p:cBhvr>
                                        <p:cTn id="346" dur="1000"/>
                                        <p:tgtEl>
                                          <p:spTgt spid="30"/>
                                        </p:tgtEl>
                                      </p:cBhvr>
                                    </p:animEffect>
                                    <p:set>
                                      <p:cBhvr>
                                        <p:cTn id="347" dur="1" fill="hold">
                                          <p:stCondLst>
                                            <p:cond delay="999"/>
                                          </p:stCondLst>
                                        </p:cTn>
                                        <p:tgtEl>
                                          <p:spTgt spid="30"/>
                                        </p:tgtEl>
                                        <p:attrNameLst>
                                          <p:attrName>style.visibility</p:attrName>
                                        </p:attrNameLst>
                                      </p:cBhvr>
                                      <p:to>
                                        <p:strVal val="hidden"/>
                                      </p:to>
                                    </p:set>
                                  </p:childTnLst>
                                </p:cTn>
                              </p:par>
                              <p:par>
                                <p:cTn id="348" presetID="52" presetClass="exit" presetSubtype="0" fill="hold" nodeType="withEffect">
                                  <p:stCondLst>
                                    <p:cond delay="0"/>
                                  </p:stCondLst>
                                  <p:childTnLst>
                                    <p:animScale>
                                      <p:cBhvr>
                                        <p:cTn id="349" dur="1000" accel="50000">
                                          <p:stCondLst>
                                            <p:cond delay="0"/>
                                          </p:stCondLst>
                                        </p:cTn>
                                        <p:tgtEl>
                                          <p:spTgt spid="3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50" dur="1000" accel="50000">
                                          <p:stCondLst>
                                            <p:cond delay="0"/>
                                          </p:stCondLst>
                                        </p:cTn>
                                        <p:tgtEl>
                                          <p:spTgt spid="31"/>
                                        </p:tgtEl>
                                        <p:attrNameLst>
                                          <p:attrName>ppt_x</p:attrName>
                                          <p:attrName>ppt_y</p:attrName>
                                        </p:attrNameLst>
                                      </p:cBhvr>
                                    </p:animMotion>
                                    <p:animEffect transition="out" filter="fade">
                                      <p:cBhvr>
                                        <p:cTn id="351" dur="1000"/>
                                        <p:tgtEl>
                                          <p:spTgt spid="31"/>
                                        </p:tgtEl>
                                      </p:cBhvr>
                                    </p:animEffect>
                                    <p:set>
                                      <p:cBhvr>
                                        <p:cTn id="352" dur="1" fill="hold">
                                          <p:stCondLst>
                                            <p:cond delay="999"/>
                                          </p:stCondLst>
                                        </p:cTn>
                                        <p:tgtEl>
                                          <p:spTgt spid="31"/>
                                        </p:tgtEl>
                                        <p:attrNameLst>
                                          <p:attrName>style.visibility</p:attrName>
                                        </p:attrNameLst>
                                      </p:cBhvr>
                                      <p:to>
                                        <p:strVal val="hidden"/>
                                      </p:to>
                                    </p:set>
                                  </p:childTnLst>
                                </p:cTn>
                              </p:par>
                              <p:par>
                                <p:cTn id="353" presetID="52" presetClass="exit" presetSubtype="0" fill="hold" nodeType="withEffect">
                                  <p:stCondLst>
                                    <p:cond delay="0"/>
                                  </p:stCondLst>
                                  <p:childTnLst>
                                    <p:animScale>
                                      <p:cBhvr>
                                        <p:cTn id="354" dur="1000" accel="50000">
                                          <p:stCondLst>
                                            <p:cond delay="0"/>
                                          </p:stCondLst>
                                        </p:cTn>
                                        <p:tgtEl>
                                          <p:spTgt spid="3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55" dur="1000" accel="50000">
                                          <p:stCondLst>
                                            <p:cond delay="0"/>
                                          </p:stCondLst>
                                        </p:cTn>
                                        <p:tgtEl>
                                          <p:spTgt spid="32"/>
                                        </p:tgtEl>
                                        <p:attrNameLst>
                                          <p:attrName>ppt_x</p:attrName>
                                          <p:attrName>ppt_y</p:attrName>
                                        </p:attrNameLst>
                                      </p:cBhvr>
                                    </p:animMotion>
                                    <p:animEffect transition="out" filter="fade">
                                      <p:cBhvr>
                                        <p:cTn id="356" dur="1000"/>
                                        <p:tgtEl>
                                          <p:spTgt spid="32"/>
                                        </p:tgtEl>
                                      </p:cBhvr>
                                    </p:animEffect>
                                    <p:set>
                                      <p:cBhvr>
                                        <p:cTn id="357" dur="1" fill="hold">
                                          <p:stCondLst>
                                            <p:cond delay="999"/>
                                          </p:stCondLst>
                                        </p:cTn>
                                        <p:tgtEl>
                                          <p:spTgt spid="32"/>
                                        </p:tgtEl>
                                        <p:attrNameLst>
                                          <p:attrName>style.visibility</p:attrName>
                                        </p:attrNameLst>
                                      </p:cBhvr>
                                      <p:to>
                                        <p:strVal val="hidden"/>
                                      </p:to>
                                    </p:set>
                                  </p:childTnLst>
                                </p:cTn>
                              </p:par>
                              <p:par>
                                <p:cTn id="358" presetID="52" presetClass="exit" presetSubtype="0" fill="hold" nodeType="withEffect">
                                  <p:stCondLst>
                                    <p:cond delay="0"/>
                                  </p:stCondLst>
                                  <p:childTnLst>
                                    <p:animScale>
                                      <p:cBhvr>
                                        <p:cTn id="359" dur="1000" accel="50000">
                                          <p:stCondLst>
                                            <p:cond delay="0"/>
                                          </p:stCondLst>
                                        </p:cTn>
                                        <p:tgtEl>
                                          <p:spTgt spid="3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60" dur="1000" accel="50000">
                                          <p:stCondLst>
                                            <p:cond delay="0"/>
                                          </p:stCondLst>
                                        </p:cTn>
                                        <p:tgtEl>
                                          <p:spTgt spid="33"/>
                                        </p:tgtEl>
                                        <p:attrNameLst>
                                          <p:attrName>ppt_x</p:attrName>
                                          <p:attrName>ppt_y</p:attrName>
                                        </p:attrNameLst>
                                      </p:cBhvr>
                                    </p:animMotion>
                                    <p:animEffect transition="out" filter="fade">
                                      <p:cBhvr>
                                        <p:cTn id="361" dur="1000"/>
                                        <p:tgtEl>
                                          <p:spTgt spid="33"/>
                                        </p:tgtEl>
                                      </p:cBhvr>
                                    </p:animEffect>
                                    <p:set>
                                      <p:cBhvr>
                                        <p:cTn id="362" dur="1" fill="hold">
                                          <p:stCondLst>
                                            <p:cond delay="999"/>
                                          </p:stCondLst>
                                        </p:cTn>
                                        <p:tgtEl>
                                          <p:spTgt spid="33"/>
                                        </p:tgtEl>
                                        <p:attrNameLst>
                                          <p:attrName>style.visibility</p:attrName>
                                        </p:attrNameLst>
                                      </p:cBhvr>
                                      <p:to>
                                        <p:strVal val="hidden"/>
                                      </p:to>
                                    </p:set>
                                  </p:childTnLst>
                                </p:cTn>
                              </p:par>
                              <p:par>
                                <p:cTn id="363" presetID="52" presetClass="exit" presetSubtype="0" fill="hold" nodeType="withEffect">
                                  <p:stCondLst>
                                    <p:cond delay="0"/>
                                  </p:stCondLst>
                                  <p:childTnLst>
                                    <p:animScale>
                                      <p:cBhvr>
                                        <p:cTn id="364" dur="1000" accel="50000">
                                          <p:stCondLst>
                                            <p:cond delay="0"/>
                                          </p:stCondLst>
                                        </p:cTn>
                                        <p:tgtEl>
                                          <p:spTgt spid="6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65" dur="1000" accel="50000">
                                          <p:stCondLst>
                                            <p:cond delay="0"/>
                                          </p:stCondLst>
                                        </p:cTn>
                                        <p:tgtEl>
                                          <p:spTgt spid="62"/>
                                        </p:tgtEl>
                                        <p:attrNameLst>
                                          <p:attrName>ppt_x</p:attrName>
                                          <p:attrName>ppt_y</p:attrName>
                                        </p:attrNameLst>
                                      </p:cBhvr>
                                    </p:animMotion>
                                    <p:animEffect transition="out" filter="fade">
                                      <p:cBhvr>
                                        <p:cTn id="366" dur="1000"/>
                                        <p:tgtEl>
                                          <p:spTgt spid="62"/>
                                        </p:tgtEl>
                                      </p:cBhvr>
                                    </p:animEffect>
                                    <p:set>
                                      <p:cBhvr>
                                        <p:cTn id="367" dur="1" fill="hold">
                                          <p:stCondLst>
                                            <p:cond delay="999"/>
                                          </p:stCondLst>
                                        </p:cTn>
                                        <p:tgtEl>
                                          <p:spTgt spid="62"/>
                                        </p:tgtEl>
                                        <p:attrNameLst>
                                          <p:attrName>style.visibility</p:attrName>
                                        </p:attrNameLst>
                                      </p:cBhvr>
                                      <p:to>
                                        <p:strVal val="hidden"/>
                                      </p:to>
                                    </p:set>
                                  </p:childTnLst>
                                </p:cTn>
                              </p:par>
                              <p:par>
                                <p:cTn id="368" presetID="52" presetClass="exit" presetSubtype="0" fill="hold" nodeType="withEffect">
                                  <p:stCondLst>
                                    <p:cond delay="0"/>
                                  </p:stCondLst>
                                  <p:childTnLst>
                                    <p:animScale>
                                      <p:cBhvr>
                                        <p:cTn id="369" dur="1000" accel="50000">
                                          <p:stCondLst>
                                            <p:cond delay="0"/>
                                          </p:stCondLst>
                                        </p:cTn>
                                        <p:tgtEl>
                                          <p:spTgt spid="3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70" dur="1000" accel="50000">
                                          <p:stCondLst>
                                            <p:cond delay="0"/>
                                          </p:stCondLst>
                                        </p:cTn>
                                        <p:tgtEl>
                                          <p:spTgt spid="34"/>
                                        </p:tgtEl>
                                        <p:attrNameLst>
                                          <p:attrName>ppt_x</p:attrName>
                                          <p:attrName>ppt_y</p:attrName>
                                        </p:attrNameLst>
                                      </p:cBhvr>
                                    </p:animMotion>
                                    <p:animEffect transition="out" filter="fade">
                                      <p:cBhvr>
                                        <p:cTn id="371" dur="1000"/>
                                        <p:tgtEl>
                                          <p:spTgt spid="34"/>
                                        </p:tgtEl>
                                      </p:cBhvr>
                                    </p:animEffect>
                                    <p:set>
                                      <p:cBhvr>
                                        <p:cTn id="372" dur="1" fill="hold">
                                          <p:stCondLst>
                                            <p:cond delay="999"/>
                                          </p:stCondLst>
                                        </p:cTn>
                                        <p:tgtEl>
                                          <p:spTgt spid="34"/>
                                        </p:tgtEl>
                                        <p:attrNameLst>
                                          <p:attrName>style.visibility</p:attrName>
                                        </p:attrNameLst>
                                      </p:cBhvr>
                                      <p:to>
                                        <p:strVal val="hidden"/>
                                      </p:to>
                                    </p:set>
                                  </p:childTnLst>
                                </p:cTn>
                              </p:par>
                            </p:childTnLst>
                          </p:cTn>
                        </p:par>
                      </p:childTnLst>
                    </p:cTn>
                  </p:par>
                  <p:par>
                    <p:cTn id="373" fill="hold">
                      <p:stCondLst>
                        <p:cond delay="indefinite"/>
                      </p:stCondLst>
                      <p:childTnLst>
                        <p:par>
                          <p:cTn id="374" fill="hold">
                            <p:stCondLst>
                              <p:cond delay="0"/>
                            </p:stCondLst>
                            <p:childTnLst>
                              <p:par>
                                <p:cTn id="375" presetID="52" presetClass="exit" presetSubtype="0" fill="hold" nodeType="clickEffect">
                                  <p:stCondLst>
                                    <p:cond delay="0"/>
                                  </p:stCondLst>
                                  <p:childTnLst>
                                    <p:animScale>
                                      <p:cBhvr>
                                        <p:cTn id="376" dur="1000" accel="50000">
                                          <p:stCondLst>
                                            <p:cond delay="0"/>
                                          </p:stCondLst>
                                        </p:cTn>
                                        <p:tgtEl>
                                          <p:spTgt spid="2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77" dur="1000" accel="50000">
                                          <p:stCondLst>
                                            <p:cond delay="0"/>
                                          </p:stCondLst>
                                        </p:cTn>
                                        <p:tgtEl>
                                          <p:spTgt spid="22"/>
                                        </p:tgtEl>
                                        <p:attrNameLst>
                                          <p:attrName>ppt_x</p:attrName>
                                          <p:attrName>ppt_y</p:attrName>
                                        </p:attrNameLst>
                                      </p:cBhvr>
                                    </p:animMotion>
                                    <p:animEffect transition="out" filter="fade">
                                      <p:cBhvr>
                                        <p:cTn id="378" dur="1000"/>
                                        <p:tgtEl>
                                          <p:spTgt spid="22"/>
                                        </p:tgtEl>
                                      </p:cBhvr>
                                    </p:animEffect>
                                    <p:set>
                                      <p:cBhvr>
                                        <p:cTn id="379" dur="1" fill="hold">
                                          <p:stCondLst>
                                            <p:cond delay="999"/>
                                          </p:stCondLst>
                                        </p:cTn>
                                        <p:tgtEl>
                                          <p:spTgt spid="22"/>
                                        </p:tgtEl>
                                        <p:attrNameLst>
                                          <p:attrName>style.visibility</p:attrName>
                                        </p:attrNameLst>
                                      </p:cBhvr>
                                      <p:to>
                                        <p:strVal val="hidden"/>
                                      </p:to>
                                    </p:set>
                                  </p:childTnLst>
                                </p:cTn>
                              </p:par>
                              <p:par>
                                <p:cTn id="380" presetID="52" presetClass="exit" presetSubtype="0" fill="hold" nodeType="withEffect">
                                  <p:stCondLst>
                                    <p:cond delay="0"/>
                                  </p:stCondLst>
                                  <p:childTnLst>
                                    <p:animScale>
                                      <p:cBhvr>
                                        <p:cTn id="381" dur="1000" accel="50000">
                                          <p:stCondLst>
                                            <p:cond delay="0"/>
                                          </p:stCondLst>
                                        </p:cTn>
                                        <p:tgtEl>
                                          <p:spTgt spid="2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82" dur="1000" accel="50000">
                                          <p:stCondLst>
                                            <p:cond delay="0"/>
                                          </p:stCondLst>
                                        </p:cTn>
                                        <p:tgtEl>
                                          <p:spTgt spid="26"/>
                                        </p:tgtEl>
                                        <p:attrNameLst>
                                          <p:attrName>ppt_x</p:attrName>
                                          <p:attrName>ppt_y</p:attrName>
                                        </p:attrNameLst>
                                      </p:cBhvr>
                                    </p:animMotion>
                                    <p:animEffect transition="out" filter="fade">
                                      <p:cBhvr>
                                        <p:cTn id="383" dur="1000"/>
                                        <p:tgtEl>
                                          <p:spTgt spid="26"/>
                                        </p:tgtEl>
                                      </p:cBhvr>
                                    </p:animEffect>
                                    <p:set>
                                      <p:cBhvr>
                                        <p:cTn id="384" dur="1" fill="hold">
                                          <p:stCondLst>
                                            <p:cond delay="999"/>
                                          </p:stCondLst>
                                        </p:cTn>
                                        <p:tgtEl>
                                          <p:spTgt spid="26"/>
                                        </p:tgtEl>
                                        <p:attrNameLst>
                                          <p:attrName>style.visibility</p:attrName>
                                        </p:attrNameLst>
                                      </p:cBhvr>
                                      <p:to>
                                        <p:strVal val="hidden"/>
                                      </p:to>
                                    </p:set>
                                  </p:childTnLst>
                                </p:cTn>
                              </p:par>
                            </p:childTnLst>
                          </p:cTn>
                        </p:par>
                      </p:childTnLst>
                    </p:cTn>
                  </p:par>
                  <p:par>
                    <p:cTn id="385" fill="hold">
                      <p:stCondLst>
                        <p:cond delay="indefinite"/>
                      </p:stCondLst>
                      <p:childTnLst>
                        <p:par>
                          <p:cTn id="386" fill="hold">
                            <p:stCondLst>
                              <p:cond delay="0"/>
                            </p:stCondLst>
                            <p:childTnLst>
                              <p:par>
                                <p:cTn id="387" presetID="52" presetClass="exit" presetSubtype="0" fill="hold" nodeType="clickEffect">
                                  <p:stCondLst>
                                    <p:cond delay="0"/>
                                  </p:stCondLst>
                                  <p:childTnLst>
                                    <p:animScale>
                                      <p:cBhvr>
                                        <p:cTn id="388"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89" dur="1000" accel="50000">
                                          <p:stCondLst>
                                            <p:cond delay="0"/>
                                          </p:stCondLst>
                                        </p:cTn>
                                        <p:tgtEl>
                                          <p:spTgt spid="4"/>
                                        </p:tgtEl>
                                        <p:attrNameLst>
                                          <p:attrName>ppt_x</p:attrName>
                                          <p:attrName>ppt_y</p:attrName>
                                        </p:attrNameLst>
                                      </p:cBhvr>
                                    </p:animMotion>
                                    <p:animEffect transition="out" filter="fade">
                                      <p:cBhvr>
                                        <p:cTn id="390" dur="1000"/>
                                        <p:tgtEl>
                                          <p:spTgt spid="4"/>
                                        </p:tgtEl>
                                      </p:cBhvr>
                                    </p:animEffect>
                                    <p:set>
                                      <p:cBhvr>
                                        <p:cTn id="391" dur="1" fill="hold">
                                          <p:stCondLst>
                                            <p:cond delay="999"/>
                                          </p:stCondLst>
                                        </p:cTn>
                                        <p:tgtEl>
                                          <p:spTgt spid="4"/>
                                        </p:tgtEl>
                                        <p:attrNameLst>
                                          <p:attrName>style.visibility</p:attrName>
                                        </p:attrNameLst>
                                      </p:cBhvr>
                                      <p:to>
                                        <p:strVal val="hidden"/>
                                      </p:to>
                                    </p:set>
                                  </p:childTnLst>
                                </p:cTn>
                              </p:par>
                              <p:par>
                                <p:cTn id="392" presetID="52" presetClass="exit" presetSubtype="0" fill="hold" nodeType="withEffect">
                                  <p:stCondLst>
                                    <p:cond delay="0"/>
                                  </p:stCondLst>
                                  <p:childTnLst>
                                    <p:animScale>
                                      <p:cBhvr>
                                        <p:cTn id="393" dur="1000" accel="50000">
                                          <p:stCondLst>
                                            <p:cond delay="0"/>
                                          </p:stCondLst>
                                        </p:cTn>
                                        <p:tgtEl>
                                          <p:spTgt spid="12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4" dur="1000" accel="50000">
                                          <p:stCondLst>
                                            <p:cond delay="0"/>
                                          </p:stCondLst>
                                        </p:cTn>
                                        <p:tgtEl>
                                          <p:spTgt spid="120"/>
                                        </p:tgtEl>
                                        <p:attrNameLst>
                                          <p:attrName>ppt_x</p:attrName>
                                          <p:attrName>ppt_y</p:attrName>
                                        </p:attrNameLst>
                                      </p:cBhvr>
                                    </p:animMotion>
                                    <p:animEffect transition="out" filter="fade">
                                      <p:cBhvr>
                                        <p:cTn id="395" dur="1000"/>
                                        <p:tgtEl>
                                          <p:spTgt spid="120"/>
                                        </p:tgtEl>
                                      </p:cBhvr>
                                    </p:animEffect>
                                    <p:set>
                                      <p:cBhvr>
                                        <p:cTn id="396" dur="1" fill="hold">
                                          <p:stCondLst>
                                            <p:cond delay="999"/>
                                          </p:stCondLst>
                                        </p:cTn>
                                        <p:tgtEl>
                                          <p:spTgt spid="120"/>
                                        </p:tgtEl>
                                        <p:attrNameLst>
                                          <p:attrName>style.visibility</p:attrName>
                                        </p:attrNameLst>
                                      </p:cBhvr>
                                      <p:to>
                                        <p:strVal val="hidden"/>
                                      </p:to>
                                    </p:set>
                                  </p:childTnLst>
                                </p:cTn>
                              </p:par>
                              <p:par>
                                <p:cTn id="397" presetID="52" presetClass="exit" presetSubtype="0" fill="hold" nodeType="withEffect">
                                  <p:stCondLst>
                                    <p:cond delay="0"/>
                                  </p:stCondLst>
                                  <p:childTnLst>
                                    <p:animScale>
                                      <p:cBhvr>
                                        <p:cTn id="398" dur="1000" accel="50000">
                                          <p:stCondLst>
                                            <p:cond delay="0"/>
                                          </p:stCondLst>
                                        </p:cTn>
                                        <p:tgtEl>
                                          <p:spTgt spid="11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9" dur="1000" accel="50000">
                                          <p:stCondLst>
                                            <p:cond delay="0"/>
                                          </p:stCondLst>
                                        </p:cTn>
                                        <p:tgtEl>
                                          <p:spTgt spid="119"/>
                                        </p:tgtEl>
                                        <p:attrNameLst>
                                          <p:attrName>ppt_x</p:attrName>
                                          <p:attrName>ppt_y</p:attrName>
                                        </p:attrNameLst>
                                      </p:cBhvr>
                                    </p:animMotion>
                                    <p:animEffect transition="out" filter="fade">
                                      <p:cBhvr>
                                        <p:cTn id="400" dur="1000"/>
                                        <p:tgtEl>
                                          <p:spTgt spid="119"/>
                                        </p:tgtEl>
                                      </p:cBhvr>
                                    </p:animEffect>
                                    <p:set>
                                      <p:cBhvr>
                                        <p:cTn id="401" dur="1" fill="hold">
                                          <p:stCondLst>
                                            <p:cond delay="999"/>
                                          </p:stCondLst>
                                        </p:cTn>
                                        <p:tgtEl>
                                          <p:spTgt spid="119"/>
                                        </p:tgtEl>
                                        <p:attrNameLst>
                                          <p:attrName>style.visibility</p:attrName>
                                        </p:attrNameLst>
                                      </p:cBhvr>
                                      <p:to>
                                        <p:strVal val="hidden"/>
                                      </p:to>
                                    </p:set>
                                  </p:childTnLst>
                                </p:cTn>
                              </p:par>
                            </p:childTnLst>
                          </p:cTn>
                        </p:par>
                      </p:childTnLst>
                    </p:cTn>
                  </p:par>
                  <p:par>
                    <p:cTn id="402" fill="hold">
                      <p:stCondLst>
                        <p:cond delay="indefinite"/>
                      </p:stCondLst>
                      <p:childTnLst>
                        <p:par>
                          <p:cTn id="403" fill="hold">
                            <p:stCondLst>
                              <p:cond delay="0"/>
                            </p:stCondLst>
                            <p:childTnLst>
                              <p:par>
                                <p:cTn id="404" presetID="52" presetClass="exit" presetSubtype="0" fill="hold" nodeType="clickEffect">
                                  <p:stCondLst>
                                    <p:cond delay="0"/>
                                  </p:stCondLst>
                                  <p:childTnLst>
                                    <p:animScale>
                                      <p:cBhvr>
                                        <p:cTn id="405" dur="1000" accel="50000">
                                          <p:stCondLst>
                                            <p:cond delay="0"/>
                                          </p:stCondLst>
                                        </p:cTn>
                                        <p:tgtEl>
                                          <p:spTgt spid="2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06" dur="1000" accel="50000">
                                          <p:stCondLst>
                                            <p:cond delay="0"/>
                                          </p:stCondLst>
                                        </p:cTn>
                                        <p:tgtEl>
                                          <p:spTgt spid="20"/>
                                        </p:tgtEl>
                                        <p:attrNameLst>
                                          <p:attrName>ppt_x</p:attrName>
                                          <p:attrName>ppt_y</p:attrName>
                                        </p:attrNameLst>
                                      </p:cBhvr>
                                    </p:animMotion>
                                    <p:animEffect transition="out" filter="fade">
                                      <p:cBhvr>
                                        <p:cTn id="407" dur="1000"/>
                                        <p:tgtEl>
                                          <p:spTgt spid="20"/>
                                        </p:tgtEl>
                                      </p:cBhvr>
                                    </p:animEffect>
                                    <p:set>
                                      <p:cBhvr>
                                        <p:cTn id="408" dur="1" fill="hold">
                                          <p:stCondLst>
                                            <p:cond delay="999"/>
                                          </p:stCondLst>
                                        </p:cTn>
                                        <p:tgtEl>
                                          <p:spTgt spid="20"/>
                                        </p:tgtEl>
                                        <p:attrNameLst>
                                          <p:attrName>style.visibility</p:attrName>
                                        </p:attrNameLst>
                                      </p:cBhvr>
                                      <p:to>
                                        <p:strVal val="hidden"/>
                                      </p:to>
                                    </p:set>
                                  </p:childTnLst>
                                </p:cTn>
                              </p:par>
                              <p:par>
                                <p:cTn id="409" presetID="52" presetClass="exit" presetSubtype="0" fill="hold" nodeType="withEffect">
                                  <p:stCondLst>
                                    <p:cond delay="0"/>
                                  </p:stCondLst>
                                  <p:childTnLst>
                                    <p:animScale>
                                      <p:cBhvr>
                                        <p:cTn id="410" dur="1000" accel="50000">
                                          <p:stCondLst>
                                            <p:cond delay="0"/>
                                          </p:stCondLst>
                                        </p:cTn>
                                        <p:tgtEl>
                                          <p:spTgt spid="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11" dur="1000" accel="50000">
                                          <p:stCondLst>
                                            <p:cond delay="0"/>
                                          </p:stCondLst>
                                        </p:cTn>
                                        <p:tgtEl>
                                          <p:spTgt spid="9"/>
                                        </p:tgtEl>
                                        <p:attrNameLst>
                                          <p:attrName>ppt_x</p:attrName>
                                          <p:attrName>ppt_y</p:attrName>
                                        </p:attrNameLst>
                                      </p:cBhvr>
                                    </p:animMotion>
                                    <p:animEffect transition="out" filter="fade">
                                      <p:cBhvr>
                                        <p:cTn id="412" dur="1000"/>
                                        <p:tgtEl>
                                          <p:spTgt spid="9"/>
                                        </p:tgtEl>
                                      </p:cBhvr>
                                    </p:animEffect>
                                    <p:set>
                                      <p:cBhvr>
                                        <p:cTn id="413" dur="1" fill="hold">
                                          <p:stCondLst>
                                            <p:cond delay="999"/>
                                          </p:stCondLst>
                                        </p:cTn>
                                        <p:tgtEl>
                                          <p:spTgt spid="9"/>
                                        </p:tgtEl>
                                        <p:attrNameLst>
                                          <p:attrName>style.visibility</p:attrName>
                                        </p:attrNameLst>
                                      </p:cBhvr>
                                      <p:to>
                                        <p:strVal val="hidden"/>
                                      </p:to>
                                    </p:set>
                                  </p:childTnLst>
                                </p:cTn>
                              </p:par>
                              <p:par>
                                <p:cTn id="414" presetID="52" presetClass="exit" presetSubtype="0" fill="hold" nodeType="withEffect">
                                  <p:stCondLst>
                                    <p:cond delay="0"/>
                                  </p:stCondLst>
                                  <p:childTnLst>
                                    <p:animScale>
                                      <p:cBhvr>
                                        <p:cTn id="415" dur="1000" accel="50000">
                                          <p:stCondLst>
                                            <p:cond delay="0"/>
                                          </p:stCondLst>
                                        </p:cTn>
                                        <p:tgtEl>
                                          <p:spTgt spid="1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16" dur="1000" accel="50000">
                                          <p:stCondLst>
                                            <p:cond delay="0"/>
                                          </p:stCondLst>
                                        </p:cTn>
                                        <p:tgtEl>
                                          <p:spTgt spid="14"/>
                                        </p:tgtEl>
                                        <p:attrNameLst>
                                          <p:attrName>ppt_x</p:attrName>
                                          <p:attrName>ppt_y</p:attrName>
                                        </p:attrNameLst>
                                      </p:cBhvr>
                                    </p:animMotion>
                                    <p:animEffect transition="out" filter="fade">
                                      <p:cBhvr>
                                        <p:cTn id="417" dur="1000"/>
                                        <p:tgtEl>
                                          <p:spTgt spid="14"/>
                                        </p:tgtEl>
                                      </p:cBhvr>
                                    </p:animEffect>
                                    <p:set>
                                      <p:cBhvr>
                                        <p:cTn id="418" dur="1" fill="hold">
                                          <p:stCondLst>
                                            <p:cond delay="999"/>
                                          </p:stCondLst>
                                        </p:cTn>
                                        <p:tgtEl>
                                          <p:spTgt spid="14"/>
                                        </p:tgtEl>
                                        <p:attrNameLst>
                                          <p:attrName>style.visibility</p:attrName>
                                        </p:attrNameLst>
                                      </p:cBhvr>
                                      <p:to>
                                        <p:strVal val="hidden"/>
                                      </p:to>
                                    </p:set>
                                  </p:childTnLst>
                                </p:cTn>
                              </p:par>
                            </p:childTnLst>
                          </p:cTn>
                        </p:par>
                      </p:childTnLst>
                    </p:cTn>
                  </p:par>
                  <p:par>
                    <p:cTn id="419" fill="hold">
                      <p:stCondLst>
                        <p:cond delay="indefinite"/>
                      </p:stCondLst>
                      <p:childTnLst>
                        <p:par>
                          <p:cTn id="420" fill="hold">
                            <p:stCondLst>
                              <p:cond delay="0"/>
                            </p:stCondLst>
                            <p:childTnLst>
                              <p:par>
                                <p:cTn id="421" presetID="52" presetClass="exit" presetSubtype="0" fill="hold" nodeType="clickEffect">
                                  <p:stCondLst>
                                    <p:cond delay="0"/>
                                  </p:stCondLst>
                                  <p:childTnLst>
                                    <p:animScale>
                                      <p:cBhvr>
                                        <p:cTn id="422" dur="1000" accel="50000">
                                          <p:stCondLst>
                                            <p:cond delay="0"/>
                                          </p:stCondLst>
                                        </p:cTn>
                                        <p:tgtEl>
                                          <p:spTgt spid="1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23" dur="1000" accel="50000">
                                          <p:stCondLst>
                                            <p:cond delay="0"/>
                                          </p:stCondLst>
                                        </p:cTn>
                                        <p:tgtEl>
                                          <p:spTgt spid="19"/>
                                        </p:tgtEl>
                                        <p:attrNameLst>
                                          <p:attrName>ppt_x</p:attrName>
                                          <p:attrName>ppt_y</p:attrName>
                                        </p:attrNameLst>
                                      </p:cBhvr>
                                    </p:animMotion>
                                    <p:animEffect transition="out" filter="fade">
                                      <p:cBhvr>
                                        <p:cTn id="424" dur="1000"/>
                                        <p:tgtEl>
                                          <p:spTgt spid="19"/>
                                        </p:tgtEl>
                                      </p:cBhvr>
                                    </p:animEffect>
                                    <p:set>
                                      <p:cBhvr>
                                        <p:cTn id="425" dur="1" fill="hold">
                                          <p:stCondLst>
                                            <p:cond delay="999"/>
                                          </p:stCondLst>
                                        </p:cTn>
                                        <p:tgtEl>
                                          <p:spTgt spid="19"/>
                                        </p:tgtEl>
                                        <p:attrNameLst>
                                          <p:attrName>style.visibility</p:attrName>
                                        </p:attrNameLst>
                                      </p:cBhvr>
                                      <p:to>
                                        <p:strVal val="hidden"/>
                                      </p:to>
                                    </p:set>
                                  </p:childTnLst>
                                </p:cTn>
                              </p:par>
                              <p:par>
                                <p:cTn id="426" presetID="52" presetClass="exit" presetSubtype="0" fill="hold" nodeType="withEffect">
                                  <p:stCondLst>
                                    <p:cond delay="0"/>
                                  </p:stCondLst>
                                  <p:childTnLst>
                                    <p:animScale>
                                      <p:cBhvr>
                                        <p:cTn id="427" dur="1000" accel="50000">
                                          <p:stCondLst>
                                            <p:cond delay="0"/>
                                          </p:stCondLst>
                                        </p:cTn>
                                        <p:tgtEl>
                                          <p:spTgt spid="5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28" dur="1000" accel="50000">
                                          <p:stCondLst>
                                            <p:cond delay="0"/>
                                          </p:stCondLst>
                                        </p:cTn>
                                        <p:tgtEl>
                                          <p:spTgt spid="55"/>
                                        </p:tgtEl>
                                        <p:attrNameLst>
                                          <p:attrName>ppt_x</p:attrName>
                                          <p:attrName>ppt_y</p:attrName>
                                        </p:attrNameLst>
                                      </p:cBhvr>
                                    </p:animMotion>
                                    <p:animEffect transition="out" filter="fade">
                                      <p:cBhvr>
                                        <p:cTn id="429" dur="1000"/>
                                        <p:tgtEl>
                                          <p:spTgt spid="55"/>
                                        </p:tgtEl>
                                      </p:cBhvr>
                                    </p:animEffect>
                                    <p:set>
                                      <p:cBhvr>
                                        <p:cTn id="430" dur="1" fill="hold">
                                          <p:stCondLst>
                                            <p:cond delay="999"/>
                                          </p:stCondLst>
                                        </p:cTn>
                                        <p:tgtEl>
                                          <p:spTgt spid="55"/>
                                        </p:tgtEl>
                                        <p:attrNameLst>
                                          <p:attrName>style.visibility</p:attrName>
                                        </p:attrNameLst>
                                      </p:cBhvr>
                                      <p:to>
                                        <p:strVal val="hidden"/>
                                      </p:to>
                                    </p:set>
                                  </p:childTnLst>
                                </p:cTn>
                              </p:par>
                              <p:par>
                                <p:cTn id="431" presetID="52" presetClass="exit" presetSubtype="0" fill="hold" nodeType="withEffect">
                                  <p:stCondLst>
                                    <p:cond delay="0"/>
                                  </p:stCondLst>
                                  <p:childTnLst>
                                    <p:animScale>
                                      <p:cBhvr>
                                        <p:cTn id="432" dur="1000" accel="50000">
                                          <p:stCondLst>
                                            <p:cond delay="0"/>
                                          </p:stCondLst>
                                        </p:cTn>
                                        <p:tgtEl>
                                          <p:spTgt spid="1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33" dur="1000" accel="50000">
                                          <p:stCondLst>
                                            <p:cond delay="0"/>
                                          </p:stCondLst>
                                        </p:cTn>
                                        <p:tgtEl>
                                          <p:spTgt spid="15"/>
                                        </p:tgtEl>
                                        <p:attrNameLst>
                                          <p:attrName>ppt_x</p:attrName>
                                          <p:attrName>ppt_y</p:attrName>
                                        </p:attrNameLst>
                                      </p:cBhvr>
                                    </p:animMotion>
                                    <p:animEffect transition="out" filter="fade">
                                      <p:cBhvr>
                                        <p:cTn id="434" dur="1000"/>
                                        <p:tgtEl>
                                          <p:spTgt spid="15"/>
                                        </p:tgtEl>
                                      </p:cBhvr>
                                    </p:animEffect>
                                    <p:set>
                                      <p:cBhvr>
                                        <p:cTn id="435" dur="1" fill="hold">
                                          <p:stCondLst>
                                            <p:cond delay="999"/>
                                          </p:stCondLst>
                                        </p:cTn>
                                        <p:tgtEl>
                                          <p:spTgt spid="15"/>
                                        </p:tgtEl>
                                        <p:attrNameLst>
                                          <p:attrName>style.visibility</p:attrName>
                                        </p:attrNameLst>
                                      </p:cBhvr>
                                      <p:to>
                                        <p:strVal val="hidden"/>
                                      </p:to>
                                    </p:set>
                                  </p:childTnLst>
                                </p:cTn>
                              </p:par>
                            </p:childTnLst>
                          </p:cTn>
                        </p:par>
                      </p:childTnLst>
                    </p:cTn>
                  </p:par>
                  <p:par>
                    <p:cTn id="436" fill="hold">
                      <p:stCondLst>
                        <p:cond delay="indefinite"/>
                      </p:stCondLst>
                      <p:childTnLst>
                        <p:par>
                          <p:cTn id="437" fill="hold">
                            <p:stCondLst>
                              <p:cond delay="0"/>
                            </p:stCondLst>
                            <p:childTnLst>
                              <p:par>
                                <p:cTn id="438" presetID="52" presetClass="exit" presetSubtype="0" fill="hold" nodeType="clickEffect">
                                  <p:stCondLst>
                                    <p:cond delay="0"/>
                                  </p:stCondLst>
                                  <p:childTnLst>
                                    <p:animScale>
                                      <p:cBhvr>
                                        <p:cTn id="439" dur="1000" accel="50000">
                                          <p:stCondLst>
                                            <p:cond delay="0"/>
                                          </p:stCondLst>
                                        </p:cTn>
                                        <p:tgtEl>
                                          <p:spTgt spid="1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40" dur="1000" accel="50000">
                                          <p:stCondLst>
                                            <p:cond delay="0"/>
                                          </p:stCondLst>
                                        </p:cTn>
                                        <p:tgtEl>
                                          <p:spTgt spid="11"/>
                                        </p:tgtEl>
                                        <p:attrNameLst>
                                          <p:attrName>ppt_x</p:attrName>
                                          <p:attrName>ppt_y</p:attrName>
                                        </p:attrNameLst>
                                      </p:cBhvr>
                                    </p:animMotion>
                                    <p:animEffect transition="out" filter="fade">
                                      <p:cBhvr>
                                        <p:cTn id="441" dur="1000"/>
                                        <p:tgtEl>
                                          <p:spTgt spid="11"/>
                                        </p:tgtEl>
                                      </p:cBhvr>
                                    </p:animEffect>
                                    <p:set>
                                      <p:cBhvr>
                                        <p:cTn id="442" dur="1" fill="hold">
                                          <p:stCondLst>
                                            <p:cond delay="999"/>
                                          </p:stCondLst>
                                        </p:cTn>
                                        <p:tgtEl>
                                          <p:spTgt spid="11"/>
                                        </p:tgtEl>
                                        <p:attrNameLst>
                                          <p:attrName>style.visibility</p:attrName>
                                        </p:attrNameLst>
                                      </p:cBhvr>
                                      <p:to>
                                        <p:strVal val="hidden"/>
                                      </p:to>
                                    </p:set>
                                  </p:childTnLst>
                                </p:cTn>
                              </p:par>
                              <p:par>
                                <p:cTn id="443" presetID="52" presetClass="exit" presetSubtype="0" fill="hold" nodeType="withEffect">
                                  <p:stCondLst>
                                    <p:cond delay="0"/>
                                  </p:stCondLst>
                                  <p:childTnLst>
                                    <p:animScale>
                                      <p:cBhvr>
                                        <p:cTn id="444" dur="1000" accel="50000">
                                          <p:stCondLst>
                                            <p:cond delay="0"/>
                                          </p:stCondLst>
                                        </p:cTn>
                                        <p:tgtEl>
                                          <p:spTgt spid="5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45" dur="1000" accel="50000">
                                          <p:stCondLst>
                                            <p:cond delay="0"/>
                                          </p:stCondLst>
                                        </p:cTn>
                                        <p:tgtEl>
                                          <p:spTgt spid="56"/>
                                        </p:tgtEl>
                                        <p:attrNameLst>
                                          <p:attrName>ppt_x</p:attrName>
                                          <p:attrName>ppt_y</p:attrName>
                                        </p:attrNameLst>
                                      </p:cBhvr>
                                    </p:animMotion>
                                    <p:animEffect transition="out" filter="fade">
                                      <p:cBhvr>
                                        <p:cTn id="446" dur="1000"/>
                                        <p:tgtEl>
                                          <p:spTgt spid="56"/>
                                        </p:tgtEl>
                                      </p:cBhvr>
                                    </p:animEffect>
                                    <p:set>
                                      <p:cBhvr>
                                        <p:cTn id="447" dur="1" fill="hold">
                                          <p:stCondLst>
                                            <p:cond delay="999"/>
                                          </p:stCondLst>
                                        </p:cTn>
                                        <p:tgtEl>
                                          <p:spTgt spid="56"/>
                                        </p:tgtEl>
                                        <p:attrNameLst>
                                          <p:attrName>style.visibility</p:attrName>
                                        </p:attrNameLst>
                                      </p:cBhvr>
                                      <p:to>
                                        <p:strVal val="hidden"/>
                                      </p:to>
                                    </p:set>
                                  </p:childTnLst>
                                </p:cTn>
                              </p:par>
                              <p:par>
                                <p:cTn id="448" presetID="52" presetClass="exit" presetSubtype="0" fill="hold" nodeType="withEffect">
                                  <p:stCondLst>
                                    <p:cond delay="0"/>
                                  </p:stCondLst>
                                  <p:childTnLst>
                                    <p:animScale>
                                      <p:cBhvr>
                                        <p:cTn id="449" dur="1000" accel="50000">
                                          <p:stCondLst>
                                            <p:cond delay="0"/>
                                          </p:stCondLst>
                                        </p:cTn>
                                        <p:tgtEl>
                                          <p:spTgt spid="1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50" dur="1000" accel="50000">
                                          <p:stCondLst>
                                            <p:cond delay="0"/>
                                          </p:stCondLst>
                                        </p:cTn>
                                        <p:tgtEl>
                                          <p:spTgt spid="17"/>
                                        </p:tgtEl>
                                        <p:attrNameLst>
                                          <p:attrName>ppt_x</p:attrName>
                                          <p:attrName>ppt_y</p:attrName>
                                        </p:attrNameLst>
                                      </p:cBhvr>
                                    </p:animMotion>
                                    <p:animEffect transition="out" filter="fade">
                                      <p:cBhvr>
                                        <p:cTn id="451" dur="1000"/>
                                        <p:tgtEl>
                                          <p:spTgt spid="17"/>
                                        </p:tgtEl>
                                      </p:cBhvr>
                                    </p:animEffect>
                                    <p:set>
                                      <p:cBhvr>
                                        <p:cTn id="452" dur="1" fill="hold">
                                          <p:stCondLst>
                                            <p:cond delay="999"/>
                                          </p:stCondLst>
                                        </p:cTn>
                                        <p:tgtEl>
                                          <p:spTgt spid="17"/>
                                        </p:tgtEl>
                                        <p:attrNameLst>
                                          <p:attrName>style.visibility</p:attrName>
                                        </p:attrNameLst>
                                      </p:cBhvr>
                                      <p:to>
                                        <p:strVal val="hidden"/>
                                      </p:to>
                                    </p:set>
                                  </p:childTnLst>
                                </p:cTn>
                              </p:par>
                            </p:childTnLst>
                          </p:cTn>
                        </p:par>
                      </p:childTnLst>
                    </p:cTn>
                  </p:par>
                  <p:par>
                    <p:cTn id="453" fill="hold">
                      <p:stCondLst>
                        <p:cond delay="indefinite"/>
                      </p:stCondLst>
                      <p:childTnLst>
                        <p:par>
                          <p:cTn id="454" fill="hold">
                            <p:stCondLst>
                              <p:cond delay="0"/>
                            </p:stCondLst>
                            <p:childTnLst>
                              <p:par>
                                <p:cTn id="455" presetID="52" presetClass="exit" presetSubtype="0" fill="hold" nodeType="clickEffect">
                                  <p:stCondLst>
                                    <p:cond delay="0"/>
                                  </p:stCondLst>
                                  <p:childTnLst>
                                    <p:animScale>
                                      <p:cBhvr>
                                        <p:cTn id="456" dur="1000" accel="50000">
                                          <p:stCondLst>
                                            <p:cond delay="0"/>
                                          </p:stCondLst>
                                        </p:cTn>
                                        <p:tgtEl>
                                          <p:spTgt spid="1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57" dur="1000" accel="50000">
                                          <p:stCondLst>
                                            <p:cond delay="0"/>
                                          </p:stCondLst>
                                        </p:cTn>
                                        <p:tgtEl>
                                          <p:spTgt spid="13"/>
                                        </p:tgtEl>
                                        <p:attrNameLst>
                                          <p:attrName>ppt_x</p:attrName>
                                          <p:attrName>ppt_y</p:attrName>
                                        </p:attrNameLst>
                                      </p:cBhvr>
                                    </p:animMotion>
                                    <p:animEffect transition="out" filter="fade">
                                      <p:cBhvr>
                                        <p:cTn id="458" dur="1000"/>
                                        <p:tgtEl>
                                          <p:spTgt spid="13"/>
                                        </p:tgtEl>
                                      </p:cBhvr>
                                    </p:animEffect>
                                    <p:set>
                                      <p:cBhvr>
                                        <p:cTn id="459" dur="1" fill="hold">
                                          <p:stCondLst>
                                            <p:cond delay="999"/>
                                          </p:stCondLst>
                                        </p:cTn>
                                        <p:tgtEl>
                                          <p:spTgt spid="13"/>
                                        </p:tgtEl>
                                        <p:attrNameLst>
                                          <p:attrName>style.visibility</p:attrName>
                                        </p:attrNameLst>
                                      </p:cBhvr>
                                      <p:to>
                                        <p:strVal val="hidden"/>
                                      </p:to>
                                    </p:set>
                                  </p:childTnLst>
                                </p:cTn>
                              </p:par>
                              <p:par>
                                <p:cTn id="460" presetID="52" presetClass="exit" presetSubtype="0" fill="hold" nodeType="withEffect">
                                  <p:stCondLst>
                                    <p:cond delay="0"/>
                                  </p:stCondLst>
                                  <p:childTnLst>
                                    <p:animScale>
                                      <p:cBhvr>
                                        <p:cTn id="461" dur="1000" accel="50000">
                                          <p:stCondLst>
                                            <p:cond delay="0"/>
                                          </p:stCondLst>
                                        </p:cTn>
                                        <p:tgtEl>
                                          <p:spTgt spid="1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62" dur="1000" accel="50000">
                                          <p:stCondLst>
                                            <p:cond delay="0"/>
                                          </p:stCondLst>
                                        </p:cTn>
                                        <p:tgtEl>
                                          <p:spTgt spid="18"/>
                                        </p:tgtEl>
                                        <p:attrNameLst>
                                          <p:attrName>ppt_x</p:attrName>
                                          <p:attrName>ppt_y</p:attrName>
                                        </p:attrNameLst>
                                      </p:cBhvr>
                                    </p:animMotion>
                                    <p:animEffect transition="out" filter="fade">
                                      <p:cBhvr>
                                        <p:cTn id="463" dur="1000"/>
                                        <p:tgtEl>
                                          <p:spTgt spid="18"/>
                                        </p:tgtEl>
                                      </p:cBhvr>
                                    </p:animEffect>
                                    <p:set>
                                      <p:cBhvr>
                                        <p:cTn id="464" dur="1" fill="hold">
                                          <p:stCondLst>
                                            <p:cond delay="999"/>
                                          </p:stCondLst>
                                        </p:cTn>
                                        <p:tgtEl>
                                          <p:spTgt spid="18"/>
                                        </p:tgtEl>
                                        <p:attrNameLst>
                                          <p:attrName>style.visibility</p:attrName>
                                        </p:attrNameLst>
                                      </p:cBhvr>
                                      <p:to>
                                        <p:strVal val="hidden"/>
                                      </p:to>
                                    </p:set>
                                  </p:childTnLst>
                                </p:cTn>
                              </p:par>
                              <p:par>
                                <p:cTn id="465" presetID="52" presetClass="exit" presetSubtype="0" fill="hold" nodeType="withEffect">
                                  <p:stCondLst>
                                    <p:cond delay="0"/>
                                  </p:stCondLst>
                                  <p:childTnLst>
                                    <p:animScale>
                                      <p:cBhvr>
                                        <p:cTn id="466" dur="1000" accel="50000">
                                          <p:stCondLst>
                                            <p:cond delay="0"/>
                                          </p:stCondLst>
                                        </p:cTn>
                                        <p:tgtEl>
                                          <p:spTgt spid="5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67" dur="1000" accel="50000">
                                          <p:stCondLst>
                                            <p:cond delay="0"/>
                                          </p:stCondLst>
                                        </p:cTn>
                                        <p:tgtEl>
                                          <p:spTgt spid="57"/>
                                        </p:tgtEl>
                                        <p:attrNameLst>
                                          <p:attrName>ppt_x</p:attrName>
                                          <p:attrName>ppt_y</p:attrName>
                                        </p:attrNameLst>
                                      </p:cBhvr>
                                    </p:animMotion>
                                    <p:animEffect transition="out" filter="fade">
                                      <p:cBhvr>
                                        <p:cTn id="468" dur="1000"/>
                                        <p:tgtEl>
                                          <p:spTgt spid="57"/>
                                        </p:tgtEl>
                                      </p:cBhvr>
                                    </p:animEffect>
                                    <p:set>
                                      <p:cBhvr>
                                        <p:cTn id="469" dur="1" fill="hold">
                                          <p:stCondLst>
                                            <p:cond delay="999"/>
                                          </p:stCondLst>
                                        </p:cTn>
                                        <p:tgtEl>
                                          <p:spTgt spid="57"/>
                                        </p:tgtEl>
                                        <p:attrNameLst>
                                          <p:attrName>style.visibility</p:attrName>
                                        </p:attrNameLst>
                                      </p:cBhvr>
                                      <p:to>
                                        <p:strVal val="hidden"/>
                                      </p:to>
                                    </p:set>
                                  </p:childTnLst>
                                </p:cTn>
                              </p:par>
                            </p:childTnLst>
                          </p:cTn>
                        </p:par>
                      </p:childTnLst>
                    </p:cTn>
                  </p:par>
                  <p:par>
                    <p:cTn id="470" fill="hold">
                      <p:stCondLst>
                        <p:cond delay="indefinite"/>
                      </p:stCondLst>
                      <p:childTnLst>
                        <p:par>
                          <p:cTn id="471" fill="hold">
                            <p:stCondLst>
                              <p:cond delay="0"/>
                            </p:stCondLst>
                            <p:childTnLst>
                              <p:par>
                                <p:cTn id="472" presetID="52" presetClass="exit" presetSubtype="0" fill="hold" nodeType="clickEffect">
                                  <p:stCondLst>
                                    <p:cond delay="0"/>
                                  </p:stCondLst>
                                  <p:childTnLst>
                                    <p:animScale>
                                      <p:cBhvr>
                                        <p:cTn id="473" dur="1000" accel="50000">
                                          <p:stCondLst>
                                            <p:cond delay="0"/>
                                          </p:stCondLst>
                                        </p:cTn>
                                        <p:tgtEl>
                                          <p:spTgt spid="1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4" dur="1000" accel="50000">
                                          <p:stCondLst>
                                            <p:cond delay="0"/>
                                          </p:stCondLst>
                                        </p:cTn>
                                        <p:tgtEl>
                                          <p:spTgt spid="10"/>
                                        </p:tgtEl>
                                        <p:attrNameLst>
                                          <p:attrName>ppt_x</p:attrName>
                                          <p:attrName>ppt_y</p:attrName>
                                        </p:attrNameLst>
                                      </p:cBhvr>
                                    </p:animMotion>
                                    <p:animEffect transition="out" filter="fade">
                                      <p:cBhvr>
                                        <p:cTn id="475" dur="1000"/>
                                        <p:tgtEl>
                                          <p:spTgt spid="10"/>
                                        </p:tgtEl>
                                      </p:cBhvr>
                                    </p:animEffect>
                                    <p:set>
                                      <p:cBhvr>
                                        <p:cTn id="476" dur="1" fill="hold">
                                          <p:stCondLst>
                                            <p:cond delay="999"/>
                                          </p:stCondLst>
                                        </p:cTn>
                                        <p:tgtEl>
                                          <p:spTgt spid="10"/>
                                        </p:tgtEl>
                                        <p:attrNameLst>
                                          <p:attrName>style.visibility</p:attrName>
                                        </p:attrNameLst>
                                      </p:cBhvr>
                                      <p:to>
                                        <p:strVal val="hidden"/>
                                      </p:to>
                                    </p:set>
                                  </p:childTnLst>
                                </p:cTn>
                              </p:par>
                              <p:par>
                                <p:cTn id="477" presetID="52" presetClass="exit" presetSubtype="0" fill="hold" nodeType="withEffect">
                                  <p:stCondLst>
                                    <p:cond delay="0"/>
                                  </p:stCondLst>
                                  <p:childTnLst>
                                    <p:animScale>
                                      <p:cBhvr>
                                        <p:cTn id="478" dur="1000" accel="50000">
                                          <p:stCondLst>
                                            <p:cond delay="0"/>
                                          </p:stCondLst>
                                        </p:cTn>
                                        <p:tgtEl>
                                          <p:spTgt spid="5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9" dur="1000" accel="50000">
                                          <p:stCondLst>
                                            <p:cond delay="0"/>
                                          </p:stCondLst>
                                        </p:cTn>
                                        <p:tgtEl>
                                          <p:spTgt spid="58"/>
                                        </p:tgtEl>
                                        <p:attrNameLst>
                                          <p:attrName>ppt_x</p:attrName>
                                          <p:attrName>ppt_y</p:attrName>
                                        </p:attrNameLst>
                                      </p:cBhvr>
                                    </p:animMotion>
                                    <p:animEffect transition="out" filter="fade">
                                      <p:cBhvr>
                                        <p:cTn id="480" dur="1000"/>
                                        <p:tgtEl>
                                          <p:spTgt spid="58"/>
                                        </p:tgtEl>
                                      </p:cBhvr>
                                    </p:animEffect>
                                    <p:set>
                                      <p:cBhvr>
                                        <p:cTn id="481" dur="1" fill="hold">
                                          <p:stCondLst>
                                            <p:cond delay="999"/>
                                          </p:stCondLst>
                                        </p:cTn>
                                        <p:tgtEl>
                                          <p:spTgt spid="58"/>
                                        </p:tgtEl>
                                        <p:attrNameLst>
                                          <p:attrName>style.visibility</p:attrName>
                                        </p:attrNameLst>
                                      </p:cBhvr>
                                      <p:to>
                                        <p:strVal val="hidden"/>
                                      </p:to>
                                    </p:set>
                                  </p:childTnLst>
                                </p:cTn>
                              </p:par>
                              <p:par>
                                <p:cTn id="482" presetID="52" presetClass="exit" presetSubtype="0" fill="hold" nodeType="withEffect">
                                  <p:stCondLst>
                                    <p:cond delay="0"/>
                                  </p:stCondLst>
                                  <p:childTnLst>
                                    <p:animScale>
                                      <p:cBhvr>
                                        <p:cTn id="483" dur="1000" accel="50000">
                                          <p:stCondLst>
                                            <p:cond delay="0"/>
                                          </p:stCondLst>
                                        </p:cTn>
                                        <p:tgtEl>
                                          <p:spTgt spid="1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84" dur="1000" accel="50000">
                                          <p:stCondLst>
                                            <p:cond delay="0"/>
                                          </p:stCondLst>
                                        </p:cTn>
                                        <p:tgtEl>
                                          <p:spTgt spid="16"/>
                                        </p:tgtEl>
                                        <p:attrNameLst>
                                          <p:attrName>ppt_x</p:attrName>
                                          <p:attrName>ppt_y</p:attrName>
                                        </p:attrNameLst>
                                      </p:cBhvr>
                                    </p:animMotion>
                                    <p:animEffect transition="out" filter="fade">
                                      <p:cBhvr>
                                        <p:cTn id="485" dur="1000"/>
                                        <p:tgtEl>
                                          <p:spTgt spid="16"/>
                                        </p:tgtEl>
                                      </p:cBhvr>
                                    </p:animEffect>
                                    <p:set>
                                      <p:cBhvr>
                                        <p:cTn id="486" dur="1" fill="hold">
                                          <p:stCondLst>
                                            <p:cond delay="999"/>
                                          </p:stCondLst>
                                        </p:cTn>
                                        <p:tgtEl>
                                          <p:spTgt spid="16"/>
                                        </p:tgtEl>
                                        <p:attrNameLst>
                                          <p:attrName>style.visibility</p:attrName>
                                        </p:attrNameLst>
                                      </p:cBhvr>
                                      <p:to>
                                        <p:strVal val="hidden"/>
                                      </p:to>
                                    </p:set>
                                  </p:childTnLst>
                                </p:cTn>
                              </p:par>
                            </p:childTnLst>
                          </p:cTn>
                        </p:par>
                      </p:childTnLst>
                    </p:cTn>
                  </p:par>
                  <p:par>
                    <p:cTn id="487" fill="hold">
                      <p:stCondLst>
                        <p:cond delay="indefinite"/>
                      </p:stCondLst>
                      <p:childTnLst>
                        <p:par>
                          <p:cTn id="488" fill="hold">
                            <p:stCondLst>
                              <p:cond delay="0"/>
                            </p:stCondLst>
                            <p:childTnLst>
                              <p:par>
                                <p:cTn id="489" presetID="52" presetClass="exit" presetSubtype="0" fill="hold" nodeType="clickEffect">
                                  <p:stCondLst>
                                    <p:cond delay="0"/>
                                  </p:stCondLst>
                                  <p:childTnLst>
                                    <p:animScale>
                                      <p:cBhvr>
                                        <p:cTn id="490" dur="1000" accel="50000">
                                          <p:stCondLst>
                                            <p:cond delay="0"/>
                                          </p:stCondLst>
                                        </p:cTn>
                                        <p:tgtEl>
                                          <p:spTgt spid="2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91" dur="1000" accel="50000">
                                          <p:stCondLst>
                                            <p:cond delay="0"/>
                                          </p:stCondLst>
                                        </p:cTn>
                                        <p:tgtEl>
                                          <p:spTgt spid="21"/>
                                        </p:tgtEl>
                                        <p:attrNameLst>
                                          <p:attrName>ppt_x</p:attrName>
                                          <p:attrName>ppt_y</p:attrName>
                                        </p:attrNameLst>
                                      </p:cBhvr>
                                    </p:animMotion>
                                    <p:animEffect transition="out" filter="fade">
                                      <p:cBhvr>
                                        <p:cTn id="492" dur="1000"/>
                                        <p:tgtEl>
                                          <p:spTgt spid="21"/>
                                        </p:tgtEl>
                                      </p:cBhvr>
                                    </p:animEffect>
                                    <p:set>
                                      <p:cBhvr>
                                        <p:cTn id="493" dur="1" fill="hold">
                                          <p:stCondLst>
                                            <p:cond delay="999"/>
                                          </p:stCondLst>
                                        </p:cTn>
                                        <p:tgtEl>
                                          <p:spTgt spid="21"/>
                                        </p:tgtEl>
                                        <p:attrNameLst>
                                          <p:attrName>style.visibility</p:attrName>
                                        </p:attrNameLst>
                                      </p:cBhvr>
                                      <p:to>
                                        <p:strVal val="hidden"/>
                                      </p:to>
                                    </p:set>
                                  </p:childTnLst>
                                </p:cTn>
                              </p:par>
                              <p:par>
                                <p:cTn id="494" presetID="52" presetClass="exit" presetSubtype="0" fill="hold" nodeType="withEffect">
                                  <p:stCondLst>
                                    <p:cond delay="0"/>
                                  </p:stCondLst>
                                  <p:childTnLst>
                                    <p:animScale>
                                      <p:cBhvr>
                                        <p:cTn id="495" dur="1000" accel="50000">
                                          <p:stCondLst>
                                            <p:cond delay="0"/>
                                          </p:stCondLst>
                                        </p:cTn>
                                        <p:tgtEl>
                                          <p:spTgt spid="1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96" dur="1000" accel="50000">
                                          <p:stCondLst>
                                            <p:cond delay="0"/>
                                          </p:stCondLst>
                                        </p:cTn>
                                        <p:tgtEl>
                                          <p:spTgt spid="12"/>
                                        </p:tgtEl>
                                        <p:attrNameLst>
                                          <p:attrName>ppt_x</p:attrName>
                                          <p:attrName>ppt_y</p:attrName>
                                        </p:attrNameLst>
                                      </p:cBhvr>
                                    </p:animMotion>
                                    <p:animEffect transition="out" filter="fade">
                                      <p:cBhvr>
                                        <p:cTn id="497" dur="1000"/>
                                        <p:tgtEl>
                                          <p:spTgt spid="12"/>
                                        </p:tgtEl>
                                      </p:cBhvr>
                                    </p:animEffect>
                                    <p:set>
                                      <p:cBhvr>
                                        <p:cTn id="498" dur="1" fill="hold">
                                          <p:stCondLst>
                                            <p:cond delay="999"/>
                                          </p:stCondLst>
                                        </p:cTn>
                                        <p:tgtEl>
                                          <p:spTgt spid="12"/>
                                        </p:tgtEl>
                                        <p:attrNameLst>
                                          <p:attrName>style.visibility</p:attrName>
                                        </p:attrNameLst>
                                      </p:cBhvr>
                                      <p:to>
                                        <p:strVal val="hidden"/>
                                      </p:to>
                                    </p:set>
                                  </p:childTnLst>
                                </p:cTn>
                              </p:par>
                              <p:par>
                                <p:cTn id="499" presetID="52" presetClass="exit" presetSubtype="0" fill="hold" nodeType="withEffect">
                                  <p:stCondLst>
                                    <p:cond delay="0"/>
                                  </p:stCondLst>
                                  <p:childTnLst>
                                    <p:animScale>
                                      <p:cBhvr>
                                        <p:cTn id="500"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01" dur="1000" accel="50000">
                                          <p:stCondLst>
                                            <p:cond delay="0"/>
                                          </p:stCondLst>
                                        </p:cTn>
                                        <p:tgtEl>
                                          <p:spTgt spid="8"/>
                                        </p:tgtEl>
                                        <p:attrNameLst>
                                          <p:attrName>ppt_x</p:attrName>
                                          <p:attrName>ppt_y</p:attrName>
                                        </p:attrNameLst>
                                      </p:cBhvr>
                                    </p:animMotion>
                                    <p:animEffect transition="out" filter="fade">
                                      <p:cBhvr>
                                        <p:cTn id="502" dur="1000"/>
                                        <p:tgtEl>
                                          <p:spTgt spid="8"/>
                                        </p:tgtEl>
                                      </p:cBhvr>
                                    </p:animEffect>
                                    <p:set>
                                      <p:cBhvr>
                                        <p:cTn id="503" dur="1" fill="hold">
                                          <p:stCondLst>
                                            <p:cond delay="999"/>
                                          </p:stCondLst>
                                        </p:cTn>
                                        <p:tgtEl>
                                          <p:spTgt spid="8"/>
                                        </p:tgtEl>
                                        <p:attrNameLst>
                                          <p:attrName>style.visibility</p:attrName>
                                        </p:attrNameLst>
                                      </p:cBhvr>
                                      <p:to>
                                        <p:strVal val="hidden"/>
                                      </p:to>
                                    </p:set>
                                  </p:childTnLst>
                                </p:cTn>
                              </p:par>
                            </p:childTnLst>
                          </p:cTn>
                        </p:par>
                      </p:childTnLst>
                    </p:cTn>
                  </p:par>
                  <p:par>
                    <p:cTn id="504" fill="hold">
                      <p:stCondLst>
                        <p:cond delay="indefinite"/>
                      </p:stCondLst>
                      <p:childTnLst>
                        <p:par>
                          <p:cTn id="505" fill="hold">
                            <p:stCondLst>
                              <p:cond delay="0"/>
                            </p:stCondLst>
                            <p:childTnLst>
                              <p:par>
                                <p:cTn id="506" presetID="52" presetClass="exit" presetSubtype="0" fill="hold" nodeType="clickEffect">
                                  <p:stCondLst>
                                    <p:cond delay="0"/>
                                  </p:stCondLst>
                                  <p:childTnLst>
                                    <p:animScale>
                                      <p:cBhvr>
                                        <p:cTn id="507" dur="1000" accel="50000">
                                          <p:stCondLst>
                                            <p:cond delay="0"/>
                                          </p:stCondLst>
                                        </p:cTn>
                                        <p:tgtEl>
                                          <p:spTgt spid="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08" dur="1000" accel="50000">
                                          <p:stCondLst>
                                            <p:cond delay="0"/>
                                          </p:stCondLst>
                                        </p:cTn>
                                        <p:tgtEl>
                                          <p:spTgt spid="54"/>
                                        </p:tgtEl>
                                        <p:attrNameLst>
                                          <p:attrName>ppt_x</p:attrName>
                                          <p:attrName>ppt_y</p:attrName>
                                        </p:attrNameLst>
                                      </p:cBhvr>
                                    </p:animMotion>
                                    <p:animEffect transition="out" filter="fade">
                                      <p:cBhvr>
                                        <p:cTn id="509" dur="1000"/>
                                        <p:tgtEl>
                                          <p:spTgt spid="54"/>
                                        </p:tgtEl>
                                      </p:cBhvr>
                                    </p:animEffect>
                                    <p:set>
                                      <p:cBhvr>
                                        <p:cTn id="510" dur="1" fill="hold">
                                          <p:stCondLst>
                                            <p:cond delay="999"/>
                                          </p:stCondLst>
                                        </p:cTn>
                                        <p:tgtEl>
                                          <p:spTgt spid="54"/>
                                        </p:tgtEl>
                                        <p:attrNameLst>
                                          <p:attrName>style.visibility</p:attrName>
                                        </p:attrNameLst>
                                      </p:cBhvr>
                                      <p:to>
                                        <p:strVal val="hidden"/>
                                      </p:to>
                                    </p:set>
                                  </p:childTnLst>
                                </p:cTn>
                              </p:par>
                              <p:par>
                                <p:cTn id="511" presetID="52" presetClass="exit" presetSubtype="0" fill="hold" nodeType="withEffect">
                                  <p:stCondLst>
                                    <p:cond delay="0"/>
                                  </p:stCondLst>
                                  <p:childTnLst>
                                    <p:animScale>
                                      <p:cBhvr>
                                        <p:cTn id="512" dur="1000" accel="50000">
                                          <p:stCondLst>
                                            <p:cond delay="0"/>
                                          </p:stCondLst>
                                        </p:cTn>
                                        <p:tgtEl>
                                          <p:spTgt spid="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13" dur="1000" accel="50000">
                                          <p:stCondLst>
                                            <p:cond delay="0"/>
                                          </p:stCondLst>
                                        </p:cTn>
                                        <p:tgtEl>
                                          <p:spTgt spid="53"/>
                                        </p:tgtEl>
                                        <p:attrNameLst>
                                          <p:attrName>ppt_x</p:attrName>
                                          <p:attrName>ppt_y</p:attrName>
                                        </p:attrNameLst>
                                      </p:cBhvr>
                                    </p:animMotion>
                                    <p:animEffect transition="out" filter="fade">
                                      <p:cBhvr>
                                        <p:cTn id="514" dur="1000"/>
                                        <p:tgtEl>
                                          <p:spTgt spid="53"/>
                                        </p:tgtEl>
                                      </p:cBhvr>
                                    </p:animEffect>
                                    <p:set>
                                      <p:cBhvr>
                                        <p:cTn id="515" dur="1" fill="hold">
                                          <p:stCondLst>
                                            <p:cond delay="999"/>
                                          </p:stCondLst>
                                        </p:cTn>
                                        <p:tgtEl>
                                          <p:spTgt spid="53"/>
                                        </p:tgtEl>
                                        <p:attrNameLst>
                                          <p:attrName>style.visibility</p:attrName>
                                        </p:attrNameLst>
                                      </p:cBhvr>
                                      <p:to>
                                        <p:strVal val="hidden"/>
                                      </p:to>
                                    </p:set>
                                  </p:childTnLst>
                                </p:cTn>
                              </p:par>
                            </p:childTnLst>
                          </p:cTn>
                        </p:par>
                      </p:childTnLst>
                    </p:cTn>
                  </p:par>
                  <p:par>
                    <p:cTn id="516" fill="hold">
                      <p:stCondLst>
                        <p:cond delay="indefinite"/>
                      </p:stCondLst>
                      <p:childTnLst>
                        <p:par>
                          <p:cTn id="517" fill="hold">
                            <p:stCondLst>
                              <p:cond delay="0"/>
                            </p:stCondLst>
                            <p:childTnLst>
                              <p:par>
                                <p:cTn id="518" presetID="52" presetClass="exit" presetSubtype="0" fill="hold" grpId="0" nodeType="clickEffect">
                                  <p:stCondLst>
                                    <p:cond delay="0"/>
                                  </p:stCondLst>
                                  <p:childTnLst>
                                    <p:animScale>
                                      <p:cBhvr>
                                        <p:cTn id="519" dur="1000" accel="50000">
                                          <p:stCondLst>
                                            <p:cond delay="0"/>
                                          </p:stCondLst>
                                        </p:cTn>
                                        <p:tgtEl>
                                          <p:spTgt spid="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20" dur="1000" accel="50000">
                                          <p:stCondLst>
                                            <p:cond delay="0"/>
                                          </p:stCondLst>
                                        </p:cTn>
                                        <p:tgtEl>
                                          <p:spTgt spid="5"/>
                                        </p:tgtEl>
                                        <p:attrNameLst>
                                          <p:attrName>ppt_x</p:attrName>
                                          <p:attrName>ppt_y</p:attrName>
                                        </p:attrNameLst>
                                      </p:cBhvr>
                                    </p:animMotion>
                                    <p:animEffect transition="out" filter="fade">
                                      <p:cBhvr>
                                        <p:cTn id="521" dur="1000"/>
                                        <p:tgtEl>
                                          <p:spTgt spid="5"/>
                                        </p:tgtEl>
                                      </p:cBhvr>
                                    </p:animEffect>
                                    <p:set>
                                      <p:cBhvr>
                                        <p:cTn id="522" dur="1" fill="hold">
                                          <p:stCondLst>
                                            <p:cond delay="999"/>
                                          </p:stCondLst>
                                        </p:cTn>
                                        <p:tgtEl>
                                          <p:spTgt spid="5"/>
                                        </p:tgtEl>
                                        <p:attrNameLst>
                                          <p:attrName>style.visibility</p:attrName>
                                        </p:attrNameLst>
                                      </p:cBhvr>
                                      <p:to>
                                        <p:strVal val="hidden"/>
                                      </p:to>
                                    </p:set>
                                  </p:childTnLst>
                                </p:cTn>
                              </p:par>
                              <p:par>
                                <p:cTn id="523" presetID="52" presetClass="exit" presetSubtype="0" fill="hold" grpId="0" nodeType="withEffect">
                                  <p:stCondLst>
                                    <p:cond delay="0"/>
                                  </p:stCondLst>
                                  <p:childTnLst>
                                    <p:animScale>
                                      <p:cBhvr>
                                        <p:cTn id="524" dur="1000" accel="50000">
                                          <p:stCondLst>
                                            <p:cond delay="0"/>
                                          </p:stCondLst>
                                        </p:cTn>
                                        <p:tgtEl>
                                          <p:spTgt spid="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25" dur="1000" accel="50000">
                                          <p:stCondLst>
                                            <p:cond delay="0"/>
                                          </p:stCondLst>
                                        </p:cTn>
                                        <p:tgtEl>
                                          <p:spTgt spid="6"/>
                                        </p:tgtEl>
                                        <p:attrNameLst>
                                          <p:attrName>ppt_x</p:attrName>
                                          <p:attrName>ppt_y</p:attrName>
                                        </p:attrNameLst>
                                      </p:cBhvr>
                                    </p:animMotion>
                                    <p:animEffect transition="out" filter="fade">
                                      <p:cBhvr>
                                        <p:cTn id="526" dur="1000"/>
                                        <p:tgtEl>
                                          <p:spTgt spid="6"/>
                                        </p:tgtEl>
                                      </p:cBhvr>
                                    </p:animEffect>
                                    <p:set>
                                      <p:cBhvr>
                                        <p:cTn id="527" dur="1" fill="hold">
                                          <p:stCondLst>
                                            <p:cond delay="999"/>
                                          </p:stCondLst>
                                        </p:cTn>
                                        <p:tgtEl>
                                          <p:spTgt spid="6"/>
                                        </p:tgtEl>
                                        <p:attrNameLst>
                                          <p:attrName>style.visibility</p:attrName>
                                        </p:attrNameLst>
                                      </p:cBhvr>
                                      <p:to>
                                        <p:strVal val="hidden"/>
                                      </p:to>
                                    </p:set>
                                  </p:childTnLst>
                                </p:cTn>
                              </p:par>
                            </p:childTnLst>
                          </p:cTn>
                        </p:par>
                      </p:childTnLst>
                    </p:cTn>
                  </p:par>
                  <p:par>
                    <p:cTn id="528" fill="hold">
                      <p:stCondLst>
                        <p:cond delay="indefinite"/>
                      </p:stCondLst>
                      <p:childTnLst>
                        <p:par>
                          <p:cTn id="529" fill="hold">
                            <p:stCondLst>
                              <p:cond delay="0"/>
                            </p:stCondLst>
                            <p:childTnLst>
                              <p:par>
                                <p:cTn id="530" presetID="1" presetClass="exit" presetSubtype="0" fill="hold" nodeType="clickEffect">
                                  <p:stCondLst>
                                    <p:cond delay="0"/>
                                  </p:stCondLst>
                                  <p:childTnLst>
                                    <p:set>
                                      <p:cBhvr>
                                        <p:cTn id="531" dur="1" fill="hold">
                                          <p:stCondLst>
                                            <p:cond delay="0"/>
                                          </p:stCondLst>
                                        </p:cTn>
                                        <p:tgtEl>
                                          <p:spTgt spid="44129"/>
                                        </p:tgtEl>
                                        <p:attrNameLst>
                                          <p:attrName>style.visibility</p:attrName>
                                        </p:attrNameLst>
                                      </p:cBhvr>
                                      <p:to>
                                        <p:strVal val="hidden"/>
                                      </p:to>
                                    </p:set>
                                  </p:childTnLst>
                                </p:cTn>
                              </p:par>
                              <p:par>
                                <p:cTn id="532" presetID="1" presetClass="exit" presetSubtype="0" fill="hold" nodeType="withEffect">
                                  <p:stCondLst>
                                    <p:cond delay="0"/>
                                  </p:stCondLst>
                                  <p:childTnLst>
                                    <p:set>
                                      <p:cBhvr>
                                        <p:cTn id="533" dur="1" fill="hold">
                                          <p:stCondLst>
                                            <p:cond delay="0"/>
                                          </p:stCondLst>
                                        </p:cTn>
                                        <p:tgtEl>
                                          <p:spTgt spid="3"/>
                                        </p:tgtEl>
                                        <p:attrNameLst>
                                          <p:attrName>style.visibility</p:attrName>
                                        </p:attrNameLst>
                                      </p:cBhvr>
                                      <p:to>
                                        <p:strVal val="hidden"/>
                                      </p:to>
                                    </p:set>
                                  </p:childTnLst>
                                </p:cTn>
                              </p:par>
                              <p:par>
                                <p:cTn id="534" presetID="1" presetClass="exit" presetSubtype="0" fill="hold" nodeType="withEffect">
                                  <p:stCondLst>
                                    <p:cond delay="0"/>
                                  </p:stCondLst>
                                  <p:childTnLst>
                                    <p:set>
                                      <p:cBhvr>
                                        <p:cTn id="535" dur="1" fill="hold">
                                          <p:stCondLst>
                                            <p:cond delay="0"/>
                                          </p:stCondLst>
                                        </p:cTn>
                                        <p:tgtEl>
                                          <p:spTgt spid="2"/>
                                        </p:tgtEl>
                                        <p:attrNameLst>
                                          <p:attrName>style.visibility</p:attrName>
                                        </p:attrNameLst>
                                      </p:cBhvr>
                                      <p:to>
                                        <p:strVal val="hidden"/>
                                      </p:to>
                                    </p:set>
                                  </p:childTnLst>
                                </p:cTn>
                              </p:par>
                              <p:par>
                                <p:cTn id="536" presetID="1" presetClass="exit" presetSubtype="0" fill="hold" grpId="1" nodeType="withEffect">
                                  <p:stCondLst>
                                    <p:cond delay="0"/>
                                  </p:stCondLst>
                                  <p:childTnLst>
                                    <p:set>
                                      <p:cBhvr>
                                        <p:cTn id="537" dur="1" fill="hold">
                                          <p:stCondLst>
                                            <p:cond delay="0"/>
                                          </p:stCondLst>
                                        </p:cTn>
                                        <p:tgtEl>
                                          <p:spTgt spid="92"/>
                                        </p:tgtEl>
                                        <p:attrNameLst>
                                          <p:attrName>style.visibility</p:attrName>
                                        </p:attrNameLst>
                                      </p:cBhvr>
                                      <p:to>
                                        <p:strVal val="hidden"/>
                                      </p:to>
                                    </p:set>
                                  </p:childTnLst>
                                </p:cTn>
                              </p:par>
                              <p:par>
                                <p:cTn id="538" presetID="1" presetClass="exit" presetSubtype="0" fill="hold" grpId="1" nodeType="withEffect">
                                  <p:stCondLst>
                                    <p:cond delay="0"/>
                                  </p:stCondLst>
                                  <p:childTnLst>
                                    <p:set>
                                      <p:cBhvr>
                                        <p:cTn id="539" dur="1" fill="hold">
                                          <p:stCondLst>
                                            <p:cond delay="0"/>
                                          </p:stCondLst>
                                        </p:cTn>
                                        <p:tgtEl>
                                          <p:spTgt spid="91"/>
                                        </p:tgtEl>
                                        <p:attrNameLst>
                                          <p:attrName>style.visibility</p:attrName>
                                        </p:attrNameLst>
                                      </p:cBhvr>
                                      <p:to>
                                        <p:strVal val="hidden"/>
                                      </p:to>
                                    </p:set>
                                  </p:childTnLst>
                                </p:cTn>
                              </p:par>
                              <p:par>
                                <p:cTn id="540" presetID="1" presetClass="exit" presetSubtype="0" fill="hold" grpId="1" nodeType="withEffect">
                                  <p:stCondLst>
                                    <p:cond delay="0"/>
                                  </p:stCondLst>
                                  <p:childTnLst>
                                    <p:set>
                                      <p:cBhvr>
                                        <p:cTn id="541" dur="1" fill="hold">
                                          <p:stCondLst>
                                            <p:cond delay="0"/>
                                          </p:stCondLst>
                                        </p:cTn>
                                        <p:tgtEl>
                                          <p:spTgt spid="89"/>
                                        </p:tgtEl>
                                        <p:attrNameLst>
                                          <p:attrName>style.visibility</p:attrName>
                                        </p:attrNameLst>
                                      </p:cBhvr>
                                      <p:to>
                                        <p:strVal val="hidden"/>
                                      </p:to>
                                    </p:set>
                                  </p:childTnLst>
                                </p:cTn>
                              </p:par>
                              <p:par>
                                <p:cTn id="542" presetID="1" presetClass="exit" presetSubtype="0" fill="hold" grpId="1" nodeType="withEffect">
                                  <p:stCondLst>
                                    <p:cond delay="0"/>
                                  </p:stCondLst>
                                  <p:childTnLst>
                                    <p:set>
                                      <p:cBhvr>
                                        <p:cTn id="543" dur="1" fill="hold">
                                          <p:stCondLst>
                                            <p:cond delay="0"/>
                                          </p:stCondLst>
                                        </p:cTn>
                                        <p:tgtEl>
                                          <p:spTgt spid="133"/>
                                        </p:tgtEl>
                                        <p:attrNameLst>
                                          <p:attrName>style.visibility</p:attrName>
                                        </p:attrNameLst>
                                      </p:cBhvr>
                                      <p:to>
                                        <p:strVal val="hidden"/>
                                      </p:to>
                                    </p:set>
                                  </p:childTnLst>
                                </p:cTn>
                              </p:par>
                              <p:par>
                                <p:cTn id="544" presetID="1" presetClass="exit" presetSubtype="0" fill="hold" grpId="0" nodeType="withEffect">
                                  <p:stCondLst>
                                    <p:cond delay="0"/>
                                  </p:stCondLst>
                                  <p:childTnLst>
                                    <p:set>
                                      <p:cBhvr>
                                        <p:cTn id="545" dur="1" fill="hold">
                                          <p:stCondLst>
                                            <p:cond delay="0"/>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72" grpId="0" bldLvl="0" animBg="1"/>
      <p:bldP spid="73" grpId="0" bldLvl="0" animBg="1"/>
      <p:bldP spid="74" grpId="0" bldLvl="0" animBg="1"/>
      <p:bldP spid="113" grpId="0" bldLvl="0" animBg="1"/>
      <p:bldP spid="89" grpId="0" bldLvl="0" animBg="1"/>
      <p:bldP spid="89" grpId="1" bldLvl="0" animBg="1"/>
      <p:bldP spid="91" grpId="0" bldLvl="0" animBg="1"/>
      <p:bldP spid="91" grpId="1" bldLvl="0" animBg="1"/>
      <p:bldP spid="92" grpId="0" bldLvl="0" animBg="1"/>
      <p:bldP spid="92" grpId="1" bldLvl="0" animBg="1"/>
      <p:bldP spid="133" grpId="0" bldLvl="0" animBg="1"/>
      <p:bldP spid="133" grpId="1"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燕尾形 112"/>
          <p:cNvSpPr/>
          <p:nvPr/>
        </p:nvSpPr>
        <p:spPr>
          <a:xfrm>
            <a:off x="2381250" y="1928813"/>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、架体</a:t>
            </a: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四周必须设置警戒区，并派专人监护</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4" name="燕尾形 113"/>
          <p:cNvSpPr/>
          <p:nvPr/>
        </p:nvSpPr>
        <p:spPr>
          <a:xfrm>
            <a:off x="3452813" y="5500688"/>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6</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、拆除的材料严禁抛投，应逐层往下传递</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5" name="燕尾形 114"/>
          <p:cNvSpPr/>
          <p:nvPr/>
        </p:nvSpPr>
        <p:spPr>
          <a:xfrm>
            <a:off x="2809875" y="3357563"/>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、先加固脚手架，然后由上至下逐层拆除</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7" name="燕尾形 116"/>
          <p:cNvSpPr/>
          <p:nvPr/>
        </p:nvSpPr>
        <p:spPr>
          <a:xfrm>
            <a:off x="2595563" y="2643188"/>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、作业人员防护用具齐全，工具作好防坠措施</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1" name="燕尾形 120"/>
          <p:cNvSpPr/>
          <p:nvPr/>
        </p:nvSpPr>
        <p:spPr>
          <a:xfrm>
            <a:off x="3238500" y="4786313"/>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5</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、先拆横杆，再拆立杆，严禁上下同时作业</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nvGrpSpPr>
          <p:cNvPr id="45064" name="组合 43"/>
          <p:cNvGrpSpPr/>
          <p:nvPr/>
        </p:nvGrpSpPr>
        <p:grpSpPr>
          <a:xfrm>
            <a:off x="1952625" y="1214438"/>
            <a:ext cx="2500313" cy="428625"/>
            <a:chOff x="214314" y="0"/>
            <a:chExt cx="2500330" cy="428628"/>
          </a:xfrm>
        </p:grpSpPr>
        <p:sp>
          <p:nvSpPr>
            <p:cNvPr id="46" name="矩形 45"/>
            <p:cNvSpPr/>
            <p:nvPr/>
          </p:nvSpPr>
          <p:spPr>
            <a:xfrm>
              <a:off x="214314" y="0"/>
              <a:ext cx="2500330" cy="428628"/>
            </a:xfrm>
            <a:prstGeom prst="rect">
              <a:avLst/>
            </a:prstGeom>
            <a:gradFill flip="none" rotWithShape="1">
              <a:gsLst>
                <a:gs pos="0">
                  <a:srgbClr val="5E9EFF"/>
                </a:gs>
                <a:gs pos="39999">
                  <a:srgbClr val="85C2FF"/>
                </a:gs>
                <a:gs pos="70000">
                  <a:srgbClr val="C4D6EB"/>
                </a:gs>
                <a:gs pos="100000">
                  <a:srgbClr val="FFEBFA"/>
                </a:gs>
              </a:gsLst>
              <a:lin ang="5400000" scaled="0"/>
              <a:tileRect/>
            </a:gra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矩形 46"/>
            <p:cNvSpPr/>
            <p:nvPr/>
          </p:nvSpPr>
          <p:spPr>
            <a:xfrm>
              <a:off x="214314" y="0"/>
              <a:ext cx="2500330" cy="4286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tIns="91440" bIns="91440" spcCol="1270" anchor="ctr"/>
            <a:lstStyle/>
            <a:p>
              <a:pPr marL="0" marR="0" lvl="0" indent="0" algn="l" defTabSz="1066800" rtl="0" eaLnBrk="1" fontAlgn="base" latinLnBrk="0" hangingPunct="1">
                <a:lnSpc>
                  <a:spcPct val="90000"/>
                </a:lnSpc>
                <a:spcBef>
                  <a:spcPct val="0"/>
                </a:spcBef>
                <a:spcAft>
                  <a:spcPct val="3500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脚手架拆除要求：</a:t>
              </a:r>
              <a:endParaRPr kumimoji="0" lang="en-US" sz="24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endParaRPr>
            </a:p>
          </p:txBody>
        </p:sp>
      </p:grpSp>
      <p:sp>
        <p:nvSpPr>
          <p:cNvPr id="48" name="饼形 47"/>
          <p:cNvSpPr/>
          <p:nvPr/>
        </p:nvSpPr>
        <p:spPr>
          <a:xfrm>
            <a:off x="1738313" y="1214438"/>
            <a:ext cx="428625" cy="428625"/>
          </a:xfrm>
          <a:prstGeom prst="pie">
            <a:avLst>
              <a:gd name="adj1" fmla="val 5400000"/>
              <a:gd name="adj2" fmla="val 162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燕尾形 13"/>
          <p:cNvSpPr/>
          <p:nvPr/>
        </p:nvSpPr>
        <p:spPr>
          <a:xfrm>
            <a:off x="3024188" y="4071938"/>
            <a:ext cx="7000875" cy="500063"/>
          </a:xfrm>
          <a:prstGeom prst="chevron">
            <a:avLst/>
          </a:pr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严禁先拆除连墙件，必须到达连墙件层再拆除</a:t>
            </a:r>
            <a:endParaRPr kumimoji="0" lang="en-US" altLang="zh-CN"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1000" fill="hold"/>
                                        <p:tgtEl>
                                          <p:spTgt spid="113"/>
                                        </p:tgtEl>
                                        <p:attrNameLst>
                                          <p:attrName>ppt_x</p:attrName>
                                        </p:attrNameLst>
                                      </p:cBhvr>
                                      <p:tavLst>
                                        <p:tav tm="0">
                                          <p:val>
                                            <p:strVal val="0-#ppt_w/2"/>
                                          </p:val>
                                        </p:tav>
                                        <p:tav tm="100000">
                                          <p:val>
                                            <p:strVal val="#ppt_x"/>
                                          </p:val>
                                        </p:tav>
                                      </p:tavLst>
                                    </p:anim>
                                    <p:anim calcmode="lin" valueType="num">
                                      <p:cBhvr additive="base">
                                        <p:cTn id="8" dur="10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7"/>
                                        </p:tgtEl>
                                        <p:attrNameLst>
                                          <p:attrName>style.visibility</p:attrName>
                                        </p:attrNameLst>
                                      </p:cBhvr>
                                      <p:to>
                                        <p:strVal val="visible"/>
                                      </p:to>
                                    </p:set>
                                    <p:anim calcmode="lin" valueType="num">
                                      <p:cBhvr additive="base">
                                        <p:cTn id="13" dur="1000" fill="hold"/>
                                        <p:tgtEl>
                                          <p:spTgt spid="117"/>
                                        </p:tgtEl>
                                        <p:attrNameLst>
                                          <p:attrName>ppt_x</p:attrName>
                                        </p:attrNameLst>
                                      </p:cBhvr>
                                      <p:tavLst>
                                        <p:tav tm="0">
                                          <p:val>
                                            <p:strVal val="0-#ppt_w/2"/>
                                          </p:val>
                                        </p:tav>
                                        <p:tav tm="100000">
                                          <p:val>
                                            <p:strVal val="#ppt_x"/>
                                          </p:val>
                                        </p:tav>
                                      </p:tavLst>
                                    </p:anim>
                                    <p:anim calcmode="lin" valueType="num">
                                      <p:cBhvr additive="base">
                                        <p:cTn id="14" dur="10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1000" fill="hold"/>
                                        <p:tgtEl>
                                          <p:spTgt spid="115"/>
                                        </p:tgtEl>
                                        <p:attrNameLst>
                                          <p:attrName>ppt_x</p:attrName>
                                        </p:attrNameLst>
                                      </p:cBhvr>
                                      <p:tavLst>
                                        <p:tav tm="0">
                                          <p:val>
                                            <p:strVal val="0-#ppt_w/2"/>
                                          </p:val>
                                        </p:tav>
                                        <p:tav tm="100000">
                                          <p:val>
                                            <p:strVal val="#ppt_x"/>
                                          </p:val>
                                        </p:tav>
                                      </p:tavLst>
                                    </p:anim>
                                    <p:anim calcmode="lin" valueType="num">
                                      <p:cBhvr additive="base">
                                        <p:cTn id="20" dur="10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0-#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1"/>
                                        </p:tgtEl>
                                        <p:attrNameLst>
                                          <p:attrName>style.visibility</p:attrName>
                                        </p:attrNameLst>
                                      </p:cBhvr>
                                      <p:to>
                                        <p:strVal val="visible"/>
                                      </p:to>
                                    </p:set>
                                    <p:anim calcmode="lin" valueType="num">
                                      <p:cBhvr additive="base">
                                        <p:cTn id="31" dur="1000" fill="hold"/>
                                        <p:tgtEl>
                                          <p:spTgt spid="121"/>
                                        </p:tgtEl>
                                        <p:attrNameLst>
                                          <p:attrName>ppt_x</p:attrName>
                                        </p:attrNameLst>
                                      </p:cBhvr>
                                      <p:tavLst>
                                        <p:tav tm="0">
                                          <p:val>
                                            <p:strVal val="0-#ppt_w/2"/>
                                          </p:val>
                                        </p:tav>
                                        <p:tav tm="100000">
                                          <p:val>
                                            <p:strVal val="#ppt_x"/>
                                          </p:val>
                                        </p:tav>
                                      </p:tavLst>
                                    </p:anim>
                                    <p:anim calcmode="lin" valueType="num">
                                      <p:cBhvr additive="base">
                                        <p:cTn id="32"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
                                        </p:tgtEl>
                                        <p:attrNameLst>
                                          <p:attrName>style.visibility</p:attrName>
                                        </p:attrNameLst>
                                      </p:cBhvr>
                                      <p:to>
                                        <p:strVal val="visible"/>
                                      </p:to>
                                    </p:set>
                                    <p:anim calcmode="lin" valueType="num">
                                      <p:cBhvr additive="base">
                                        <p:cTn id="37" dur="1000" fill="hold"/>
                                        <p:tgtEl>
                                          <p:spTgt spid="114"/>
                                        </p:tgtEl>
                                        <p:attrNameLst>
                                          <p:attrName>ppt_x</p:attrName>
                                        </p:attrNameLst>
                                      </p:cBhvr>
                                      <p:tavLst>
                                        <p:tav tm="0">
                                          <p:val>
                                            <p:strVal val="0-#ppt_w/2"/>
                                          </p:val>
                                        </p:tav>
                                        <p:tav tm="100000">
                                          <p:val>
                                            <p:strVal val="#ppt_x"/>
                                          </p:val>
                                        </p:tav>
                                      </p:tavLst>
                                    </p:anim>
                                    <p:anim calcmode="lin" valueType="num">
                                      <p:cBhvr additive="base">
                                        <p:cTn id="38" dur="10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bldLvl="0" animBg="1"/>
      <p:bldP spid="114" grpId="0" bldLvl="0" animBg="1"/>
      <p:bldP spid="115" grpId="0" bldLvl="0" animBg="1"/>
      <p:bldP spid="117" grpId="0" bldLvl="0" animBg="1"/>
      <p:bldP spid="121" grpId="0" bldLvl="0" animBg="1"/>
      <p:bldP spid="14"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2759211"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08</a:t>
            </a:r>
          </a:p>
        </p:txBody>
      </p:sp>
      <p:sp>
        <p:nvSpPr>
          <p:cNvPr id="4" name="MH_Title"/>
          <p:cNvSpPr/>
          <p:nvPr>
            <p:custDataLst>
              <p:tags r:id="rId1"/>
            </p:custDataLst>
          </p:nvPr>
        </p:nvSpPr>
        <p:spPr>
          <a:xfrm>
            <a:off x="2759075" y="2487930"/>
            <a:ext cx="631063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典  型  照  片</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100_1693"/>
          <p:cNvPicPr>
            <a:picLocks noChangeAspect="1"/>
          </p:cNvPicPr>
          <p:nvPr/>
        </p:nvPicPr>
        <p:blipFill>
          <a:blip r:embed="rId2"/>
          <a:stretch>
            <a:fillRect/>
          </a:stretch>
        </p:blipFill>
        <p:spPr>
          <a:xfrm>
            <a:off x="2452688" y="1714500"/>
            <a:ext cx="4799012" cy="5000625"/>
          </a:xfrm>
          <a:prstGeom prst="rect">
            <a:avLst/>
          </a:prstGeom>
          <a:noFill/>
          <a:ln w="9525">
            <a:noFill/>
          </a:ln>
        </p:spPr>
      </p:pic>
      <p:sp>
        <p:nvSpPr>
          <p:cNvPr id="16" name="Text Box 5"/>
          <p:cNvSpPr txBox="1"/>
          <p:nvPr/>
        </p:nvSpPr>
        <p:spPr>
          <a:xfrm>
            <a:off x="7596188" y="2000250"/>
            <a:ext cx="1928812" cy="829945"/>
          </a:xfrm>
          <a:prstGeom prst="rect">
            <a:avLst/>
          </a:prstGeom>
          <a:solidFill>
            <a:srgbClr val="92D05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作业层脚踏板未满铺</a:t>
            </a:r>
          </a:p>
        </p:txBody>
      </p:sp>
      <p:sp>
        <p:nvSpPr>
          <p:cNvPr id="18" name="Text Box 7"/>
          <p:cNvSpPr txBox="1"/>
          <p:nvPr/>
        </p:nvSpPr>
        <p:spPr>
          <a:xfrm>
            <a:off x="7596188" y="3143250"/>
            <a:ext cx="1928812" cy="829945"/>
          </a:xfrm>
          <a:prstGeom prst="rect">
            <a:avLst/>
          </a:prstGeom>
          <a:solidFill>
            <a:srgbClr val="00B0F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未与建筑物连接</a:t>
            </a:r>
            <a:endParaRPr lang="zh-CN" altLang="en-US" dirty="0">
              <a:latin typeface="Verdana" panose="020B0604030504040204" pitchFamily="34" charset="0"/>
            </a:endParaRPr>
          </a:p>
        </p:txBody>
      </p:sp>
      <p:sp>
        <p:nvSpPr>
          <p:cNvPr id="20" name="Text Box 9"/>
          <p:cNvSpPr txBox="1"/>
          <p:nvPr/>
        </p:nvSpPr>
        <p:spPr>
          <a:xfrm>
            <a:off x="7596188" y="4229100"/>
            <a:ext cx="1928812" cy="829945"/>
          </a:xfrm>
          <a:prstGeom prst="rect">
            <a:avLst/>
          </a:prstGeom>
          <a:solidFill>
            <a:srgbClr val="7030A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作业层无防护栏杆</a:t>
            </a:r>
          </a:p>
        </p:txBody>
      </p:sp>
      <p:sp>
        <p:nvSpPr>
          <p:cNvPr id="22" name="Text Box 11"/>
          <p:cNvSpPr txBox="1"/>
          <p:nvPr/>
        </p:nvSpPr>
        <p:spPr>
          <a:xfrm>
            <a:off x="7596188" y="5300663"/>
            <a:ext cx="1928812" cy="1198880"/>
          </a:xfrm>
          <a:prstGeom prst="rect">
            <a:avLst/>
          </a:prstGeom>
          <a:solidFill>
            <a:srgbClr val="D7A507"/>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垂直爬梯未搭设到作业层</a:t>
            </a:r>
          </a:p>
        </p:txBody>
      </p:sp>
      <p:sp>
        <p:nvSpPr>
          <p:cNvPr id="28" name="圆角矩形 27"/>
          <p:cNvSpPr/>
          <p:nvPr/>
        </p:nvSpPr>
        <p:spPr>
          <a:xfrm>
            <a:off x="1952596" y="1142984"/>
            <a:ext cx="1428760" cy="42862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微软雅黑" panose="020B0503020204020204" pitchFamily="34" charset="-122"/>
                <a:cs typeface="+mn-cs"/>
              </a:rPr>
              <a:t>违规图例一</a:t>
            </a:r>
            <a:endPar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mn-ea"/>
              <a:cs typeface="+mn-cs"/>
            </a:endParaRPr>
          </a:p>
        </p:txBody>
      </p:sp>
      <p:sp>
        <p:nvSpPr>
          <p:cNvPr id="36" name="Line 8"/>
          <p:cNvSpPr/>
          <p:nvPr/>
        </p:nvSpPr>
        <p:spPr>
          <a:xfrm flipH="1">
            <a:off x="5095875" y="2428875"/>
            <a:ext cx="2500313" cy="428625"/>
          </a:xfrm>
          <a:prstGeom prst="line">
            <a:avLst/>
          </a:prstGeom>
          <a:ln w="38100" cap="flat" cmpd="sng">
            <a:solidFill>
              <a:srgbClr val="92D050"/>
            </a:solidFill>
            <a:prstDash val="solid"/>
            <a:headEnd type="none" w="med" len="med"/>
            <a:tailEnd type="triangle" w="med" len="med"/>
          </a:ln>
        </p:spPr>
      </p:sp>
      <p:sp>
        <p:nvSpPr>
          <p:cNvPr id="37" name="Line 8"/>
          <p:cNvSpPr/>
          <p:nvPr/>
        </p:nvSpPr>
        <p:spPr>
          <a:xfrm flipH="1">
            <a:off x="5024438" y="3571875"/>
            <a:ext cx="2571750" cy="285750"/>
          </a:xfrm>
          <a:prstGeom prst="line">
            <a:avLst/>
          </a:prstGeom>
          <a:ln w="38100" cap="flat" cmpd="sng">
            <a:solidFill>
              <a:srgbClr val="00B0F0"/>
            </a:solidFill>
            <a:prstDash val="solid"/>
            <a:headEnd type="none" w="med" len="med"/>
            <a:tailEnd type="triangle" w="med" len="med"/>
          </a:ln>
        </p:spPr>
      </p:sp>
      <p:sp>
        <p:nvSpPr>
          <p:cNvPr id="38" name="Line 8"/>
          <p:cNvSpPr/>
          <p:nvPr/>
        </p:nvSpPr>
        <p:spPr>
          <a:xfrm flipH="1" flipV="1">
            <a:off x="5238750" y="2643188"/>
            <a:ext cx="2357438" cy="2000250"/>
          </a:xfrm>
          <a:prstGeom prst="line">
            <a:avLst/>
          </a:prstGeom>
          <a:ln w="38100" cap="flat" cmpd="sng">
            <a:solidFill>
              <a:srgbClr val="7030A0"/>
            </a:solidFill>
            <a:prstDash val="solid"/>
            <a:headEnd type="none" w="med" len="med"/>
            <a:tailEnd type="triangle" w="med" len="med"/>
          </a:ln>
        </p:spPr>
      </p:sp>
      <p:sp>
        <p:nvSpPr>
          <p:cNvPr id="39" name="Line 8"/>
          <p:cNvSpPr/>
          <p:nvPr/>
        </p:nvSpPr>
        <p:spPr>
          <a:xfrm flipH="1" flipV="1">
            <a:off x="5310188" y="3214688"/>
            <a:ext cx="2286000" cy="2643187"/>
          </a:xfrm>
          <a:prstGeom prst="line">
            <a:avLst/>
          </a:prstGeom>
          <a:ln w="38100" cap="flat" cmpd="sng">
            <a:solidFill>
              <a:srgbClr val="D7A507"/>
            </a:solidFill>
            <a:prstDash val="solid"/>
            <a:headEnd type="none" w="med" len="med"/>
            <a:tailEnd type="triangle" w="med" len="med"/>
          </a:ln>
        </p:spPr>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16"/>
                                        </p:tgtEl>
                                      </p:cBhvr>
                                    </p:animEffect>
                                    <p:set>
                                      <p:cBhvr>
                                        <p:cTn id="22" dur="1" fill="hold">
                                          <p:stCondLst>
                                            <p:cond delay="1999"/>
                                          </p:stCondLst>
                                        </p:cTn>
                                        <p:tgtEl>
                                          <p:spTgt spid="1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36"/>
                                        </p:tgtEl>
                                      </p:cBhvr>
                                    </p:animEffect>
                                    <p:set>
                                      <p:cBhvr>
                                        <p:cTn id="25" dur="1" fill="hold">
                                          <p:stCondLst>
                                            <p:cond delay="1999"/>
                                          </p:stCondLst>
                                        </p:cTn>
                                        <p:tgtEl>
                                          <p:spTgt spid="3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ppt_w</p:attrName>
                                        </p:attrNameLst>
                                      </p:cBhvr>
                                      <p:tavLst>
                                        <p:tav tm="0">
                                          <p:val>
                                            <p:fltVal val="0"/>
                                          </p:val>
                                        </p:tav>
                                        <p:tav tm="100000">
                                          <p:val>
                                            <p:strVal val="#ppt_w"/>
                                          </p:val>
                                        </p:tav>
                                      </p:tavLst>
                                    </p:anim>
                                    <p:anim calcmode="lin" valueType="num">
                                      <p:cBhvr>
                                        <p:cTn id="31" dur="500" fill="hold"/>
                                        <p:tgtEl>
                                          <p:spTgt spid="37"/>
                                        </p:tgtEl>
                                        <p:attrNameLst>
                                          <p:attrName>ppt_h</p:attrName>
                                        </p:attrNameLst>
                                      </p:cBhvr>
                                      <p:tavLst>
                                        <p:tav tm="0">
                                          <p:val>
                                            <p:strVal val="#ppt_h"/>
                                          </p:val>
                                        </p:tav>
                                        <p:tav tm="100000">
                                          <p:val>
                                            <p:strVal val="#ppt_h"/>
                                          </p:val>
                                        </p:tav>
                                      </p:tavLst>
                                    </p:anim>
                                  </p:childTnLst>
                                </p:cTn>
                              </p:par>
                              <p:par>
                                <p:cTn id="32" presetID="17"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2000"/>
                                        <p:tgtEl>
                                          <p:spTgt spid="37"/>
                                        </p:tgtEl>
                                      </p:cBhvr>
                                    </p:animEffect>
                                    <p:set>
                                      <p:cBhvr>
                                        <p:cTn id="40" dur="1" fill="hold">
                                          <p:stCondLst>
                                            <p:cond delay="1999"/>
                                          </p:stCondLst>
                                        </p:cTn>
                                        <p:tgtEl>
                                          <p:spTgt spid="3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18"/>
                                        </p:tgtEl>
                                      </p:cBhvr>
                                    </p:animEffect>
                                    <p:set>
                                      <p:cBhvr>
                                        <p:cTn id="43" dur="1" fill="hold">
                                          <p:stCondLst>
                                            <p:cond delay="19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strVal val="#ppt_h"/>
                                          </p:val>
                                        </p:tav>
                                        <p:tav tm="100000">
                                          <p:val>
                                            <p:strVal val="#ppt_h"/>
                                          </p:val>
                                        </p:tav>
                                      </p:tavLst>
                                    </p:anim>
                                  </p:childTnLst>
                                </p:cTn>
                              </p:par>
                              <p:par>
                                <p:cTn id="50" presetID="17" presetClass="entr" presetSubtype="1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2000"/>
                                        <p:tgtEl>
                                          <p:spTgt spid="20"/>
                                        </p:tgtEl>
                                      </p:cBhvr>
                                    </p:animEffect>
                                    <p:set>
                                      <p:cBhvr>
                                        <p:cTn id="58" dur="1" fill="hold">
                                          <p:stCondLst>
                                            <p:cond delay="1999"/>
                                          </p:stCondLst>
                                        </p:cTn>
                                        <p:tgtEl>
                                          <p:spTgt spid="2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2000"/>
                                        <p:tgtEl>
                                          <p:spTgt spid="38"/>
                                        </p:tgtEl>
                                      </p:cBhvr>
                                    </p:animEffect>
                                    <p:set>
                                      <p:cBhvr>
                                        <p:cTn id="61" dur="1" fill="hold">
                                          <p:stCondLst>
                                            <p:cond delay="1999"/>
                                          </p:stCondLst>
                                        </p:cTn>
                                        <p:tgtEl>
                                          <p:spTgt spid="3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7" presetClass="entr" presetSubtype="10" fill="hold" nodeType="click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strVal val="#ppt_h"/>
                                          </p:val>
                                        </p:tav>
                                        <p:tav tm="100000">
                                          <p:val>
                                            <p:strVal val="#ppt_h"/>
                                          </p:val>
                                        </p:tav>
                                      </p:tavLst>
                                    </p:anim>
                                  </p:childTnLst>
                                </p:cTn>
                              </p:par>
                              <p:par>
                                <p:cTn id="68" presetID="17" presetClass="entr" presetSubtype="1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500" fill="hold"/>
                                        <p:tgtEl>
                                          <p:spTgt spid="22"/>
                                        </p:tgtEl>
                                        <p:attrNameLst>
                                          <p:attrName>ppt_w</p:attrName>
                                        </p:attrNameLst>
                                      </p:cBhvr>
                                      <p:tavLst>
                                        <p:tav tm="0">
                                          <p:val>
                                            <p:fltVal val="0"/>
                                          </p:val>
                                        </p:tav>
                                        <p:tav tm="100000">
                                          <p:val>
                                            <p:strVal val="#ppt_w"/>
                                          </p:val>
                                        </p:tav>
                                      </p:tavLst>
                                    </p:anim>
                                    <p:anim calcmode="lin" valueType="num">
                                      <p:cBhvr>
                                        <p:cTn id="71"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2000"/>
                                        <p:tgtEl>
                                          <p:spTgt spid="39"/>
                                        </p:tgtEl>
                                      </p:cBhvr>
                                    </p:animEffect>
                                    <p:set>
                                      <p:cBhvr>
                                        <p:cTn id="76" dur="1" fill="hold">
                                          <p:stCondLst>
                                            <p:cond delay="1999"/>
                                          </p:stCondLst>
                                        </p:cTn>
                                        <p:tgtEl>
                                          <p:spTgt spid="3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000"/>
                                        <p:tgtEl>
                                          <p:spTgt spid="22"/>
                                        </p:tgtEl>
                                      </p:cBhvr>
                                    </p:animEffect>
                                    <p:set>
                                      <p:cBhvr>
                                        <p:cTn id="79"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bldLvl="0" animBg="1"/>
      <p:bldP spid="18" grpId="0" bldLvl="0" animBg="1"/>
      <p:bldP spid="18" grpId="1" bldLvl="0" animBg="1"/>
      <p:bldP spid="20" grpId="0" bldLvl="0" animBg="1"/>
      <p:bldP spid="20" grpId="1" bldLvl="0" animBg="1"/>
      <p:bldP spid="22" grpId="0" bldLvl="0" animBg="1"/>
      <p:bldP spid="22" grpId="1"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圆角矩形 27"/>
          <p:cNvSpPr/>
          <p:nvPr/>
        </p:nvSpPr>
        <p:spPr>
          <a:xfrm>
            <a:off x="1952596" y="1142984"/>
            <a:ext cx="1428760" cy="42862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微软雅黑" panose="020B0503020204020204" pitchFamily="34" charset="-122"/>
                <a:cs typeface="+mn-cs"/>
              </a:rPr>
              <a:t>违规图例二</a:t>
            </a:r>
            <a:endPar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mn-ea"/>
              <a:cs typeface="+mn-cs"/>
            </a:endParaRPr>
          </a:p>
        </p:txBody>
      </p:sp>
      <p:pic>
        <p:nvPicPr>
          <p:cNvPr id="35" name="Picture 2" descr="100_1691"/>
          <p:cNvPicPr>
            <a:picLocks noChangeAspect="1"/>
          </p:cNvPicPr>
          <p:nvPr/>
        </p:nvPicPr>
        <p:blipFill>
          <a:blip r:embed="rId2"/>
          <a:stretch>
            <a:fillRect/>
          </a:stretch>
        </p:blipFill>
        <p:spPr>
          <a:xfrm>
            <a:off x="2452688" y="1714500"/>
            <a:ext cx="4625975" cy="5000625"/>
          </a:xfrm>
          <a:prstGeom prst="rect">
            <a:avLst/>
          </a:prstGeom>
          <a:noFill/>
          <a:ln w="9525">
            <a:noFill/>
          </a:ln>
        </p:spPr>
      </p:pic>
      <p:sp>
        <p:nvSpPr>
          <p:cNvPr id="42" name="Text Box 6"/>
          <p:cNvSpPr txBox="1"/>
          <p:nvPr/>
        </p:nvSpPr>
        <p:spPr>
          <a:xfrm>
            <a:off x="7881938" y="2000250"/>
            <a:ext cx="1714500" cy="829945"/>
          </a:xfrm>
          <a:prstGeom prst="rect">
            <a:avLst/>
          </a:prstGeom>
          <a:solidFill>
            <a:srgbClr val="92D05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未搭设水平杆</a:t>
            </a:r>
            <a:endParaRPr lang="en-US" altLang="zh-CN" sz="2400" b="1" dirty="0">
              <a:latin typeface="微软雅黑" panose="020B0503020204020204" pitchFamily="34" charset="-122"/>
              <a:ea typeface="微软雅黑" panose="020B0503020204020204" pitchFamily="34" charset="-122"/>
            </a:endParaRPr>
          </a:p>
        </p:txBody>
      </p:sp>
      <p:sp>
        <p:nvSpPr>
          <p:cNvPr id="44" name="Text Box 8"/>
          <p:cNvSpPr txBox="1"/>
          <p:nvPr/>
        </p:nvSpPr>
        <p:spPr>
          <a:xfrm>
            <a:off x="7881938" y="3098800"/>
            <a:ext cx="1714500" cy="829945"/>
          </a:xfrm>
          <a:prstGeom prst="rect">
            <a:avLst/>
          </a:prstGeom>
          <a:solidFill>
            <a:srgbClr val="00B0F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脚手板下缺小横杆</a:t>
            </a:r>
            <a:endParaRPr lang="en-US" altLang="zh-CN" sz="2400" b="1" dirty="0">
              <a:latin typeface="微软雅黑" panose="020B0503020204020204" pitchFamily="34" charset="-122"/>
              <a:ea typeface="微软雅黑" panose="020B0503020204020204" pitchFamily="34" charset="-122"/>
            </a:endParaRPr>
          </a:p>
        </p:txBody>
      </p:sp>
      <p:sp>
        <p:nvSpPr>
          <p:cNvPr id="46" name="Text Box 10"/>
          <p:cNvSpPr txBox="1"/>
          <p:nvPr/>
        </p:nvSpPr>
        <p:spPr>
          <a:xfrm>
            <a:off x="7881938" y="4170363"/>
            <a:ext cx="1714500" cy="829945"/>
          </a:xfrm>
          <a:prstGeom prst="rect">
            <a:avLst/>
          </a:prstGeom>
          <a:solidFill>
            <a:srgbClr val="7030A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主节点处缺小横杆</a:t>
            </a:r>
            <a:r>
              <a:rPr lang="en-US" altLang="zh-CN" sz="2400" b="1" dirty="0">
                <a:latin typeface="微软雅黑" panose="020B0503020204020204" pitchFamily="34" charset="-122"/>
                <a:ea typeface="微软雅黑" panose="020B0503020204020204" pitchFamily="34" charset="-122"/>
              </a:rPr>
              <a:t>.</a:t>
            </a:r>
          </a:p>
        </p:txBody>
      </p:sp>
      <p:sp>
        <p:nvSpPr>
          <p:cNvPr id="47" name="Text Box 11"/>
          <p:cNvSpPr txBox="1"/>
          <p:nvPr/>
        </p:nvSpPr>
        <p:spPr>
          <a:xfrm>
            <a:off x="7881938" y="5229225"/>
            <a:ext cx="1714500" cy="1198880"/>
          </a:xfrm>
          <a:prstGeom prst="rect">
            <a:avLst/>
          </a:prstGeom>
          <a:solidFill>
            <a:srgbClr val="D7A507"/>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水平杆未搭设在立杆内侧</a:t>
            </a:r>
          </a:p>
        </p:txBody>
      </p:sp>
      <p:sp>
        <p:nvSpPr>
          <p:cNvPr id="49" name="Line 8"/>
          <p:cNvSpPr/>
          <p:nvPr/>
        </p:nvSpPr>
        <p:spPr>
          <a:xfrm flipH="1" flipV="1">
            <a:off x="3595688" y="4000500"/>
            <a:ext cx="4286250" cy="571500"/>
          </a:xfrm>
          <a:prstGeom prst="line">
            <a:avLst/>
          </a:prstGeom>
          <a:ln w="38100" cap="flat" cmpd="sng">
            <a:solidFill>
              <a:srgbClr val="7030A0"/>
            </a:solidFill>
            <a:prstDash val="solid"/>
            <a:headEnd type="none" w="med" len="med"/>
            <a:tailEnd type="triangle" w="med" len="med"/>
          </a:ln>
        </p:spPr>
      </p:sp>
      <p:sp>
        <p:nvSpPr>
          <p:cNvPr id="50" name="Line 8"/>
          <p:cNvSpPr/>
          <p:nvPr/>
        </p:nvSpPr>
        <p:spPr>
          <a:xfrm flipH="1" flipV="1">
            <a:off x="3309938" y="4143375"/>
            <a:ext cx="4572000" cy="1643063"/>
          </a:xfrm>
          <a:prstGeom prst="line">
            <a:avLst/>
          </a:prstGeom>
          <a:ln w="38100" cap="flat" cmpd="sng">
            <a:solidFill>
              <a:srgbClr val="D7A507"/>
            </a:solidFill>
            <a:prstDash val="solid"/>
            <a:headEnd type="none" w="med" len="med"/>
            <a:tailEnd type="triangle" w="med" len="med"/>
          </a:ln>
        </p:spPr>
      </p:sp>
      <p:sp>
        <p:nvSpPr>
          <p:cNvPr id="51" name="Line 8"/>
          <p:cNvSpPr/>
          <p:nvPr/>
        </p:nvSpPr>
        <p:spPr>
          <a:xfrm flipH="1" flipV="1">
            <a:off x="6024563" y="3143250"/>
            <a:ext cx="1857375" cy="357188"/>
          </a:xfrm>
          <a:prstGeom prst="line">
            <a:avLst/>
          </a:prstGeom>
          <a:ln w="38100" cap="flat" cmpd="sng">
            <a:solidFill>
              <a:srgbClr val="00B0F0"/>
            </a:solidFill>
            <a:prstDash val="solid"/>
            <a:headEnd type="none" w="med" len="med"/>
            <a:tailEnd type="triangle" w="med" len="med"/>
          </a:ln>
        </p:spPr>
      </p:sp>
      <p:sp>
        <p:nvSpPr>
          <p:cNvPr id="52" name="Line 8"/>
          <p:cNvSpPr/>
          <p:nvPr/>
        </p:nvSpPr>
        <p:spPr>
          <a:xfrm flipH="1">
            <a:off x="4953000" y="2428875"/>
            <a:ext cx="2928938" cy="928688"/>
          </a:xfrm>
          <a:prstGeom prst="line">
            <a:avLst/>
          </a:prstGeom>
          <a:ln w="38100" cap="flat" cmpd="sng">
            <a:solidFill>
              <a:srgbClr val="92D050"/>
            </a:solidFill>
            <a:prstDash val="solid"/>
            <a:headEnd type="none" w="med" len="med"/>
            <a:tailEnd type="triangle" w="med" len="med"/>
          </a:ln>
        </p:spPr>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42"/>
                                        </p:tgtEl>
                                      </p:cBhvr>
                                    </p:animEffect>
                                    <p:set>
                                      <p:cBhvr>
                                        <p:cTn id="22" dur="1" fill="hold">
                                          <p:stCondLst>
                                            <p:cond delay="1999"/>
                                          </p:stCondLst>
                                        </p:cTn>
                                        <p:tgtEl>
                                          <p:spTgt spid="4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52"/>
                                        </p:tgtEl>
                                      </p:cBhvr>
                                    </p:animEffect>
                                    <p:set>
                                      <p:cBhvr>
                                        <p:cTn id="25" dur="1" fill="hold">
                                          <p:stCondLst>
                                            <p:cond delay="1999"/>
                                          </p:stCondLst>
                                        </p:cTn>
                                        <p:tgtEl>
                                          <p:spTgt spid="5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 calcmode="lin" valueType="num">
                                      <p:cBhvr>
                                        <p:cTn id="30" dur="500" fill="hold"/>
                                        <p:tgtEl>
                                          <p:spTgt spid="51"/>
                                        </p:tgtEl>
                                        <p:attrNameLst>
                                          <p:attrName>ppt_w</p:attrName>
                                        </p:attrNameLst>
                                      </p:cBhvr>
                                      <p:tavLst>
                                        <p:tav tm="0">
                                          <p:val>
                                            <p:fltVal val="0"/>
                                          </p:val>
                                        </p:tav>
                                        <p:tav tm="100000">
                                          <p:val>
                                            <p:strVal val="#ppt_w"/>
                                          </p:val>
                                        </p:tav>
                                      </p:tavLst>
                                    </p:anim>
                                    <p:anim calcmode="lin" valueType="num">
                                      <p:cBhvr>
                                        <p:cTn id="31" dur="500" fill="hold"/>
                                        <p:tgtEl>
                                          <p:spTgt spid="51"/>
                                        </p:tgtEl>
                                        <p:attrNameLst>
                                          <p:attrName>ppt_h</p:attrName>
                                        </p:attrNameLst>
                                      </p:cBhvr>
                                      <p:tavLst>
                                        <p:tav tm="0">
                                          <p:val>
                                            <p:strVal val="#ppt_h"/>
                                          </p:val>
                                        </p:tav>
                                        <p:tav tm="100000">
                                          <p:val>
                                            <p:strVal val="#ppt_h"/>
                                          </p:val>
                                        </p:tav>
                                      </p:tavLst>
                                    </p:anim>
                                  </p:childTnLst>
                                </p:cTn>
                              </p:par>
                              <p:par>
                                <p:cTn id="32" presetID="17" presetClass="entr" presetSubtype="1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2000"/>
                                        <p:tgtEl>
                                          <p:spTgt spid="51"/>
                                        </p:tgtEl>
                                      </p:cBhvr>
                                    </p:animEffect>
                                    <p:set>
                                      <p:cBhvr>
                                        <p:cTn id="40" dur="1" fill="hold">
                                          <p:stCondLst>
                                            <p:cond delay="1999"/>
                                          </p:stCondLst>
                                        </p:cTn>
                                        <p:tgtEl>
                                          <p:spTgt spid="5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44"/>
                                        </p:tgtEl>
                                      </p:cBhvr>
                                    </p:animEffect>
                                    <p:set>
                                      <p:cBhvr>
                                        <p:cTn id="43" dur="1" fill="hold">
                                          <p:stCondLst>
                                            <p:cond delay="1999"/>
                                          </p:stCondLst>
                                        </p:cTn>
                                        <p:tgtEl>
                                          <p:spTgt spid="4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p:cTn id="48" dur="500" fill="hold"/>
                                        <p:tgtEl>
                                          <p:spTgt spid="49"/>
                                        </p:tgtEl>
                                        <p:attrNameLst>
                                          <p:attrName>ppt_w</p:attrName>
                                        </p:attrNameLst>
                                      </p:cBhvr>
                                      <p:tavLst>
                                        <p:tav tm="0">
                                          <p:val>
                                            <p:fltVal val="0"/>
                                          </p:val>
                                        </p:tav>
                                        <p:tav tm="100000">
                                          <p:val>
                                            <p:strVal val="#ppt_w"/>
                                          </p:val>
                                        </p:tav>
                                      </p:tavLst>
                                    </p:anim>
                                    <p:anim calcmode="lin" valueType="num">
                                      <p:cBhvr>
                                        <p:cTn id="49" dur="500" fill="hold"/>
                                        <p:tgtEl>
                                          <p:spTgt spid="49"/>
                                        </p:tgtEl>
                                        <p:attrNameLst>
                                          <p:attrName>ppt_h</p:attrName>
                                        </p:attrNameLst>
                                      </p:cBhvr>
                                      <p:tavLst>
                                        <p:tav tm="0">
                                          <p:val>
                                            <p:strVal val="#ppt_h"/>
                                          </p:val>
                                        </p:tav>
                                        <p:tav tm="100000">
                                          <p:val>
                                            <p:strVal val="#ppt_h"/>
                                          </p:val>
                                        </p:tav>
                                      </p:tavLst>
                                    </p:anim>
                                  </p:childTnLst>
                                </p:cTn>
                              </p:par>
                              <p:par>
                                <p:cTn id="50" presetID="17" presetClass="entr" presetSubtype="1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2000"/>
                                        <p:tgtEl>
                                          <p:spTgt spid="49"/>
                                        </p:tgtEl>
                                      </p:cBhvr>
                                    </p:animEffect>
                                    <p:set>
                                      <p:cBhvr>
                                        <p:cTn id="58" dur="1" fill="hold">
                                          <p:stCondLst>
                                            <p:cond delay="1999"/>
                                          </p:stCondLst>
                                        </p:cTn>
                                        <p:tgtEl>
                                          <p:spTgt spid="4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46"/>
                                        </p:tgtEl>
                                      </p:cBhvr>
                                    </p:animEffect>
                                    <p:set>
                                      <p:cBhvr>
                                        <p:cTn id="61" dur="1" fill="hold">
                                          <p:stCondLst>
                                            <p:cond delay="1999"/>
                                          </p:stCondLst>
                                        </p:cTn>
                                        <p:tgtEl>
                                          <p:spTgt spid="4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7" presetClass="entr" presetSubtype="10" fill="hold" nodeType="clickEffect">
                                  <p:stCondLst>
                                    <p:cond delay="0"/>
                                  </p:stCondLst>
                                  <p:childTnLst>
                                    <p:set>
                                      <p:cBhvr>
                                        <p:cTn id="65" dur="1" fill="hold">
                                          <p:stCondLst>
                                            <p:cond delay="0"/>
                                          </p:stCondLst>
                                        </p:cTn>
                                        <p:tgtEl>
                                          <p:spTgt spid="50"/>
                                        </p:tgtEl>
                                        <p:attrNameLst>
                                          <p:attrName>style.visibility</p:attrName>
                                        </p:attrNameLst>
                                      </p:cBhvr>
                                      <p:to>
                                        <p:strVal val="visible"/>
                                      </p:to>
                                    </p:set>
                                    <p:anim calcmode="lin" valueType="num">
                                      <p:cBhvr>
                                        <p:cTn id="66" dur="500" fill="hold"/>
                                        <p:tgtEl>
                                          <p:spTgt spid="50"/>
                                        </p:tgtEl>
                                        <p:attrNameLst>
                                          <p:attrName>ppt_w</p:attrName>
                                        </p:attrNameLst>
                                      </p:cBhvr>
                                      <p:tavLst>
                                        <p:tav tm="0">
                                          <p:val>
                                            <p:fltVal val="0"/>
                                          </p:val>
                                        </p:tav>
                                        <p:tav tm="100000">
                                          <p:val>
                                            <p:strVal val="#ppt_w"/>
                                          </p:val>
                                        </p:tav>
                                      </p:tavLst>
                                    </p:anim>
                                    <p:anim calcmode="lin" valueType="num">
                                      <p:cBhvr>
                                        <p:cTn id="67" dur="500" fill="hold"/>
                                        <p:tgtEl>
                                          <p:spTgt spid="50"/>
                                        </p:tgtEl>
                                        <p:attrNameLst>
                                          <p:attrName>ppt_h</p:attrName>
                                        </p:attrNameLst>
                                      </p:cBhvr>
                                      <p:tavLst>
                                        <p:tav tm="0">
                                          <p:val>
                                            <p:strVal val="#ppt_h"/>
                                          </p:val>
                                        </p:tav>
                                        <p:tav tm="100000">
                                          <p:val>
                                            <p:strVal val="#ppt_h"/>
                                          </p:val>
                                        </p:tav>
                                      </p:tavLst>
                                    </p:anim>
                                  </p:childTnLst>
                                </p:cTn>
                              </p:par>
                              <p:par>
                                <p:cTn id="68" presetID="17" presetClass="entr" presetSubtype="1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p:cTn id="70" dur="500" fill="hold"/>
                                        <p:tgtEl>
                                          <p:spTgt spid="47"/>
                                        </p:tgtEl>
                                        <p:attrNameLst>
                                          <p:attrName>ppt_w</p:attrName>
                                        </p:attrNameLst>
                                      </p:cBhvr>
                                      <p:tavLst>
                                        <p:tav tm="0">
                                          <p:val>
                                            <p:fltVal val="0"/>
                                          </p:val>
                                        </p:tav>
                                        <p:tav tm="100000">
                                          <p:val>
                                            <p:strVal val="#ppt_w"/>
                                          </p:val>
                                        </p:tav>
                                      </p:tavLst>
                                    </p:anim>
                                    <p:anim calcmode="lin" valueType="num">
                                      <p:cBhvr>
                                        <p:cTn id="71"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2000"/>
                                        <p:tgtEl>
                                          <p:spTgt spid="50"/>
                                        </p:tgtEl>
                                      </p:cBhvr>
                                    </p:animEffect>
                                    <p:set>
                                      <p:cBhvr>
                                        <p:cTn id="76" dur="1" fill="hold">
                                          <p:stCondLst>
                                            <p:cond delay="1999"/>
                                          </p:stCondLst>
                                        </p:cTn>
                                        <p:tgtEl>
                                          <p:spTgt spid="5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000"/>
                                        <p:tgtEl>
                                          <p:spTgt spid="47"/>
                                        </p:tgtEl>
                                      </p:cBhvr>
                                    </p:animEffect>
                                    <p:set>
                                      <p:cBhvr>
                                        <p:cTn id="79" dur="1" fill="hold">
                                          <p:stCondLst>
                                            <p:cond delay="1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2" grpId="1" bldLvl="0" animBg="1"/>
      <p:bldP spid="44" grpId="0" bldLvl="0" animBg="1"/>
      <p:bldP spid="44" grpId="1" bldLvl="0" animBg="1"/>
      <p:bldP spid="46" grpId="0" bldLvl="0" animBg="1"/>
      <p:bldP spid="46" grpId="1" bldLvl="0" animBg="1"/>
      <p:bldP spid="47" grpId="0" bldLvl="0" animBg="1"/>
      <p:bldP spid="47"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p:nvPr/>
        </p:nvSpPr>
        <p:spPr>
          <a:xfrm>
            <a:off x="1847850" y="1196975"/>
            <a:ext cx="8605838" cy="460375"/>
          </a:xfrm>
          <a:prstGeom prst="rect">
            <a:avLst/>
          </a:prstGeom>
          <a:noFill/>
          <a:ln w="9525">
            <a:noFill/>
          </a:ln>
        </p:spPr>
        <p:txBody>
          <a:bodyPr>
            <a:spAutoFit/>
          </a:bodyPr>
          <a:lstStyle/>
          <a:p>
            <a:pPr algn="ctr"/>
            <a:endParaRPr lang="zh-CN" altLang="en-US" sz="2400" b="1" dirty="0">
              <a:latin typeface="微软雅黑" panose="020B0503020204020204" pitchFamily="34" charset="-122"/>
              <a:ea typeface="微软雅黑" panose="020B0503020204020204" pitchFamily="34" charset="-122"/>
            </a:endParaRPr>
          </a:p>
        </p:txBody>
      </p:sp>
      <p:sp>
        <p:nvSpPr>
          <p:cNvPr id="7174" name="TextBox 2"/>
          <p:cNvSpPr txBox="1"/>
          <p:nvPr/>
        </p:nvSpPr>
        <p:spPr>
          <a:xfrm>
            <a:off x="8382000" y="1571625"/>
            <a:ext cx="1928813" cy="1568450"/>
          </a:xfrm>
          <a:prstGeom prst="rect">
            <a:avLst/>
          </a:prstGeom>
          <a:solidFill>
            <a:srgbClr val="92D050"/>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1</a:t>
            </a:r>
            <a:r>
              <a:rPr lang="zh-CN" altLang="en-US" sz="2400" b="1" dirty="0">
                <a:solidFill>
                  <a:srgbClr val="FF0000"/>
                </a:solidFill>
                <a:latin typeface="微软雅黑" panose="020B0503020204020204" pitchFamily="34" charset="-122"/>
                <a:ea typeface="微软雅黑" panose="020B0503020204020204" pitchFamily="34" charset="-122"/>
              </a:rPr>
              <a:t>、经营范围</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必须要有建筑施工或脚手架等文字。</a:t>
            </a:r>
            <a:endParaRPr lang="en-US" altLang="zh-CN" sz="2400" b="1" dirty="0">
              <a:latin typeface="微软雅黑" panose="020B0503020204020204" pitchFamily="34" charset="-122"/>
              <a:ea typeface="微软雅黑" panose="020B0503020204020204" pitchFamily="34" charset="-122"/>
            </a:endParaRPr>
          </a:p>
        </p:txBody>
      </p:sp>
      <p:sp>
        <p:nvSpPr>
          <p:cNvPr id="10" name="TextBox 2"/>
          <p:cNvSpPr txBox="1"/>
          <p:nvPr/>
        </p:nvSpPr>
        <p:spPr>
          <a:xfrm>
            <a:off x="8382000" y="3213100"/>
            <a:ext cx="1928813" cy="1198880"/>
          </a:xfrm>
          <a:prstGeom prst="rect">
            <a:avLst/>
          </a:prstGeom>
          <a:solidFill>
            <a:srgbClr val="00B0F0"/>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2</a:t>
            </a:r>
            <a:r>
              <a:rPr lang="zh-CN" altLang="en-US" sz="2400" b="1" dirty="0">
                <a:solidFill>
                  <a:srgbClr val="FF0000"/>
                </a:solidFill>
                <a:latin typeface="微软雅黑" panose="020B0503020204020204" pitchFamily="34" charset="-122"/>
                <a:ea typeface="微软雅黑" panose="020B0503020204020204" pitchFamily="34" charset="-122"/>
              </a:rPr>
              <a:t>、营业期限</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必须在有效期内。</a:t>
            </a:r>
            <a:endParaRPr lang="en-US" altLang="zh-CN" sz="2400" b="1" dirty="0">
              <a:latin typeface="微软雅黑" panose="020B0503020204020204" pitchFamily="34" charset="-122"/>
              <a:ea typeface="微软雅黑" panose="020B0503020204020204" pitchFamily="34" charset="-122"/>
            </a:endParaRPr>
          </a:p>
        </p:txBody>
      </p:sp>
      <p:sp>
        <p:nvSpPr>
          <p:cNvPr id="11" name="矩形 10"/>
          <p:cNvSpPr/>
          <p:nvPr/>
        </p:nvSpPr>
        <p:spPr>
          <a:xfrm>
            <a:off x="8382000" y="4502150"/>
            <a:ext cx="2214563" cy="1568450"/>
          </a:xfrm>
          <a:prstGeom prst="rect">
            <a:avLst/>
          </a:prstGeom>
          <a:solidFill>
            <a:srgbClr val="D7A507"/>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3</a:t>
            </a:r>
            <a:r>
              <a:rPr lang="zh-CN" altLang="en-US" sz="2400" b="1" dirty="0">
                <a:solidFill>
                  <a:srgbClr val="FF0000"/>
                </a:solidFill>
                <a:latin typeface="微软雅黑" panose="020B0503020204020204" pitchFamily="34" charset="-122"/>
                <a:ea typeface="微软雅黑" panose="020B0503020204020204" pitchFamily="34" charset="-122"/>
              </a:rPr>
              <a:t>、加盖章红章</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复印件必须加盖搭设单位红章。</a:t>
            </a:r>
            <a:endParaRPr lang="en-US" altLang="zh-CN" sz="2400" b="1" dirty="0">
              <a:latin typeface="微软雅黑" panose="020B0503020204020204" pitchFamily="34" charset="-122"/>
              <a:ea typeface="微软雅黑" panose="020B0503020204020204" pitchFamily="34" charset="-122"/>
            </a:endParaRPr>
          </a:p>
        </p:txBody>
      </p:sp>
      <p:sp>
        <p:nvSpPr>
          <p:cNvPr id="12" name="矩形 11"/>
          <p:cNvSpPr/>
          <p:nvPr/>
        </p:nvSpPr>
        <p:spPr>
          <a:xfrm>
            <a:off x="763270" y="368935"/>
            <a:ext cx="1563370" cy="46037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营业执照</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图片 2"/>
          <p:cNvPicPr>
            <a:picLocks noChangeAspect="1"/>
          </p:cNvPicPr>
          <p:nvPr/>
        </p:nvPicPr>
        <p:blipFill>
          <a:blip r:embed="rId2"/>
          <a:stretch>
            <a:fillRect/>
          </a:stretch>
        </p:blipFill>
        <p:spPr>
          <a:xfrm>
            <a:off x="3550285" y="967105"/>
            <a:ext cx="3853180" cy="5691505"/>
          </a:xfrm>
          <a:prstGeom prst="rect">
            <a:avLst/>
          </a:prstGeom>
        </p:spPr>
      </p:pic>
      <p:sp>
        <p:nvSpPr>
          <p:cNvPr id="4" name="矩形 3"/>
          <p:cNvSpPr/>
          <p:nvPr/>
        </p:nvSpPr>
        <p:spPr>
          <a:xfrm>
            <a:off x="4008120" y="4502150"/>
            <a:ext cx="3248660" cy="4318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4008120" y="4333875"/>
            <a:ext cx="1857375" cy="16827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3538220" y="953770"/>
            <a:ext cx="3886835" cy="5685155"/>
          </a:xfrm>
          <a:prstGeom prst="rect">
            <a:avLst/>
          </a:prstGeom>
          <a:no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7174"/>
                                        </p:tgtEl>
                                        <p:attrNameLst>
                                          <p:attrName>style.visibility</p:attrName>
                                        </p:attrNameLst>
                                      </p:cBhvr>
                                      <p:to>
                                        <p:strVal val="visible"/>
                                      </p:to>
                                    </p:set>
                                    <p:anim calcmode="lin" valueType="num">
                                      <p:cBhvr>
                                        <p:cTn id="10" dur="500" decel="50000" fill="hold">
                                          <p:stCondLst>
                                            <p:cond delay="0"/>
                                          </p:stCondLst>
                                        </p:cTn>
                                        <p:tgtEl>
                                          <p:spTgt spid="7174"/>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7174"/>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7174"/>
                                        </p:tgtEl>
                                        <p:attrNameLst>
                                          <p:attrName>ppt_w</p:attrName>
                                        </p:attrNameLst>
                                      </p:cBhvr>
                                      <p:tavLst>
                                        <p:tav tm="0">
                                          <p:val>
                                            <p:strVal val="#ppt_w*.05"/>
                                          </p:val>
                                        </p:tav>
                                        <p:tav tm="100000">
                                          <p:val>
                                            <p:strVal val="#ppt_w"/>
                                          </p:val>
                                        </p:tav>
                                      </p:tavLst>
                                    </p:anim>
                                    <p:anim calcmode="lin" valueType="num">
                                      <p:cBhvr>
                                        <p:cTn id="13" dur="1000" fill="hold"/>
                                        <p:tgtEl>
                                          <p:spTgt spid="7174"/>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7174"/>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7174"/>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7174"/>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7174"/>
                                        </p:tgtEl>
                                      </p:cBhvr>
                                    </p:animEffect>
                                  </p:childTnLst>
                                </p:cTn>
                              </p:par>
                              <p:par>
                                <p:cTn id="18" presetID="2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47" dur="1000" fill="hold"/>
                                        <p:tgtEl>
                                          <p:spTgt spid="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25"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9" dur="1000" fill="hold"/>
                                        <p:tgtEl>
                                          <p:spTgt spid="5"/>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bldLvl="0" animBg="1"/>
      <p:bldP spid="10" grpId="0" bldLvl="0" animBg="1"/>
      <p:bldP spid="11" grpId="0" bldLvl="0" animBg="1"/>
      <p:bldP spid="4" grpId="0" bldLvl="0" animBg="1"/>
      <p:bldP spid="5"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100_1739"/>
          <p:cNvPicPr>
            <a:picLocks noChangeAspect="1"/>
          </p:cNvPicPr>
          <p:nvPr/>
        </p:nvPicPr>
        <p:blipFill>
          <a:blip r:embed="rId2"/>
          <a:stretch>
            <a:fillRect/>
          </a:stretch>
        </p:blipFill>
        <p:spPr>
          <a:xfrm>
            <a:off x="1881188" y="1857375"/>
            <a:ext cx="5872162" cy="4714875"/>
          </a:xfrm>
          <a:prstGeom prst="rect">
            <a:avLst/>
          </a:prstGeom>
          <a:noFill/>
          <a:ln w="9525">
            <a:noFill/>
          </a:ln>
        </p:spPr>
      </p:pic>
      <p:sp>
        <p:nvSpPr>
          <p:cNvPr id="28" name="圆角矩形 27"/>
          <p:cNvSpPr/>
          <p:nvPr/>
        </p:nvSpPr>
        <p:spPr>
          <a:xfrm>
            <a:off x="1952596" y="1142984"/>
            <a:ext cx="1428760" cy="42862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微软雅黑" panose="020B0503020204020204" pitchFamily="34" charset="-122"/>
                <a:cs typeface="+mn-cs"/>
              </a:rPr>
              <a:t>违规图例三</a:t>
            </a:r>
            <a:endPar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mn-ea"/>
              <a:cs typeface="+mn-cs"/>
            </a:endParaRPr>
          </a:p>
        </p:txBody>
      </p:sp>
      <p:sp>
        <p:nvSpPr>
          <p:cNvPr id="42" name="Text Box 6"/>
          <p:cNvSpPr txBox="1"/>
          <p:nvPr/>
        </p:nvSpPr>
        <p:spPr>
          <a:xfrm>
            <a:off x="8167688" y="2143125"/>
            <a:ext cx="1714500" cy="829945"/>
          </a:xfrm>
          <a:prstGeom prst="rect">
            <a:avLst/>
          </a:prstGeom>
          <a:solidFill>
            <a:srgbClr val="92D05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未与建筑物连接</a:t>
            </a:r>
          </a:p>
        </p:txBody>
      </p:sp>
      <p:sp>
        <p:nvSpPr>
          <p:cNvPr id="44" name="Text Box 8"/>
          <p:cNvSpPr txBox="1"/>
          <p:nvPr/>
        </p:nvSpPr>
        <p:spPr>
          <a:xfrm>
            <a:off x="8167688" y="3214688"/>
            <a:ext cx="1714500" cy="829945"/>
          </a:xfrm>
          <a:prstGeom prst="rect">
            <a:avLst/>
          </a:prstGeom>
          <a:solidFill>
            <a:srgbClr val="00B0F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未搭设剪刀撑</a:t>
            </a:r>
            <a:endParaRPr lang="en-US" altLang="zh-CN" sz="2400" b="1" dirty="0">
              <a:latin typeface="微软雅黑" panose="020B0503020204020204" pitchFamily="34" charset="-122"/>
              <a:ea typeface="微软雅黑" panose="020B0503020204020204" pitchFamily="34" charset="-122"/>
            </a:endParaRPr>
          </a:p>
        </p:txBody>
      </p:sp>
      <p:sp>
        <p:nvSpPr>
          <p:cNvPr id="46" name="Text Box 10"/>
          <p:cNvSpPr txBox="1"/>
          <p:nvPr/>
        </p:nvSpPr>
        <p:spPr>
          <a:xfrm>
            <a:off x="8167688" y="4195763"/>
            <a:ext cx="1714500" cy="829945"/>
          </a:xfrm>
          <a:prstGeom prst="rect">
            <a:avLst/>
          </a:prstGeom>
          <a:solidFill>
            <a:srgbClr val="7030A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未搭设扫地杆</a:t>
            </a:r>
            <a:endParaRPr lang="en-US" altLang="zh-CN" sz="2400" b="1" dirty="0">
              <a:latin typeface="微软雅黑" panose="020B0503020204020204" pitchFamily="34" charset="-122"/>
              <a:ea typeface="微软雅黑" panose="020B0503020204020204" pitchFamily="34" charset="-122"/>
            </a:endParaRPr>
          </a:p>
        </p:txBody>
      </p:sp>
      <p:sp>
        <p:nvSpPr>
          <p:cNvPr id="47" name="Text Box 11"/>
          <p:cNvSpPr txBox="1"/>
          <p:nvPr/>
        </p:nvSpPr>
        <p:spPr>
          <a:xfrm>
            <a:off x="8167688" y="5241925"/>
            <a:ext cx="1714500" cy="829945"/>
          </a:xfrm>
          <a:prstGeom prst="rect">
            <a:avLst/>
          </a:prstGeom>
          <a:solidFill>
            <a:srgbClr val="D7A507"/>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未按规范设置木垫板</a:t>
            </a:r>
          </a:p>
        </p:txBody>
      </p:sp>
      <p:sp>
        <p:nvSpPr>
          <p:cNvPr id="49" name="Line 8"/>
          <p:cNvSpPr/>
          <p:nvPr/>
        </p:nvSpPr>
        <p:spPr>
          <a:xfrm flipH="1">
            <a:off x="3381375" y="4572000"/>
            <a:ext cx="4786313" cy="857250"/>
          </a:xfrm>
          <a:prstGeom prst="line">
            <a:avLst/>
          </a:prstGeom>
          <a:ln w="38100" cap="flat" cmpd="sng">
            <a:solidFill>
              <a:srgbClr val="7030A0"/>
            </a:solidFill>
            <a:prstDash val="solid"/>
            <a:headEnd type="none" w="med" len="med"/>
            <a:tailEnd type="triangle" w="med" len="med"/>
          </a:ln>
        </p:spPr>
      </p:sp>
      <p:sp>
        <p:nvSpPr>
          <p:cNvPr id="50" name="Line 8"/>
          <p:cNvSpPr/>
          <p:nvPr/>
        </p:nvSpPr>
        <p:spPr>
          <a:xfrm flipH="1">
            <a:off x="4095750" y="5643563"/>
            <a:ext cx="4071938" cy="357187"/>
          </a:xfrm>
          <a:prstGeom prst="line">
            <a:avLst/>
          </a:prstGeom>
          <a:ln w="38100" cap="flat" cmpd="sng">
            <a:solidFill>
              <a:srgbClr val="D7A507"/>
            </a:solidFill>
            <a:prstDash val="solid"/>
            <a:headEnd type="none" w="med" len="med"/>
            <a:tailEnd type="triangle" w="med" len="med"/>
          </a:ln>
        </p:spPr>
      </p:sp>
      <p:sp>
        <p:nvSpPr>
          <p:cNvPr id="51" name="Line 8"/>
          <p:cNvSpPr/>
          <p:nvPr/>
        </p:nvSpPr>
        <p:spPr>
          <a:xfrm flipH="1" flipV="1">
            <a:off x="3667125" y="3571875"/>
            <a:ext cx="4500563" cy="71438"/>
          </a:xfrm>
          <a:prstGeom prst="line">
            <a:avLst/>
          </a:prstGeom>
          <a:ln w="38100" cap="flat" cmpd="sng">
            <a:solidFill>
              <a:srgbClr val="00B0F0"/>
            </a:solidFill>
            <a:prstDash val="solid"/>
            <a:headEnd type="none" w="med" len="med"/>
            <a:tailEnd type="triangle" w="med" len="med"/>
          </a:ln>
        </p:spPr>
      </p:sp>
      <p:sp>
        <p:nvSpPr>
          <p:cNvPr id="52" name="Line 8"/>
          <p:cNvSpPr/>
          <p:nvPr/>
        </p:nvSpPr>
        <p:spPr>
          <a:xfrm flipH="1">
            <a:off x="4881563" y="2525713"/>
            <a:ext cx="3286125" cy="46037"/>
          </a:xfrm>
          <a:prstGeom prst="line">
            <a:avLst/>
          </a:prstGeom>
          <a:ln w="38100" cap="flat" cmpd="sng">
            <a:solidFill>
              <a:srgbClr val="92D050"/>
            </a:solidFill>
            <a:prstDash val="solid"/>
            <a:headEnd type="none" w="med" len="med"/>
            <a:tailEnd type="triangle" w="med" len="med"/>
          </a:ln>
        </p:spPr>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52"/>
                                        </p:tgtEl>
                                      </p:cBhvr>
                                    </p:animEffect>
                                    <p:set>
                                      <p:cBhvr>
                                        <p:cTn id="22" dur="1" fill="hold">
                                          <p:stCondLst>
                                            <p:cond delay="1999"/>
                                          </p:stCondLst>
                                        </p:cTn>
                                        <p:tgtEl>
                                          <p:spTgt spid="5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42"/>
                                        </p:tgtEl>
                                      </p:cBhvr>
                                    </p:animEffect>
                                    <p:set>
                                      <p:cBhvr>
                                        <p:cTn id="25" dur="1" fill="hold">
                                          <p:stCondLst>
                                            <p:cond delay="1999"/>
                                          </p:stCondLst>
                                        </p:cTn>
                                        <p:tgtEl>
                                          <p:spTgt spid="4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 calcmode="lin" valueType="num">
                                      <p:cBhvr>
                                        <p:cTn id="30" dur="500" fill="hold"/>
                                        <p:tgtEl>
                                          <p:spTgt spid="51"/>
                                        </p:tgtEl>
                                        <p:attrNameLst>
                                          <p:attrName>ppt_w</p:attrName>
                                        </p:attrNameLst>
                                      </p:cBhvr>
                                      <p:tavLst>
                                        <p:tav tm="0">
                                          <p:val>
                                            <p:fltVal val="0"/>
                                          </p:val>
                                        </p:tav>
                                        <p:tav tm="100000">
                                          <p:val>
                                            <p:strVal val="#ppt_w"/>
                                          </p:val>
                                        </p:tav>
                                      </p:tavLst>
                                    </p:anim>
                                    <p:anim calcmode="lin" valueType="num">
                                      <p:cBhvr>
                                        <p:cTn id="31" dur="500" fill="hold"/>
                                        <p:tgtEl>
                                          <p:spTgt spid="51"/>
                                        </p:tgtEl>
                                        <p:attrNameLst>
                                          <p:attrName>ppt_h</p:attrName>
                                        </p:attrNameLst>
                                      </p:cBhvr>
                                      <p:tavLst>
                                        <p:tav tm="0">
                                          <p:val>
                                            <p:strVal val="#ppt_h"/>
                                          </p:val>
                                        </p:tav>
                                        <p:tav tm="100000">
                                          <p:val>
                                            <p:strVal val="#ppt_h"/>
                                          </p:val>
                                        </p:tav>
                                      </p:tavLst>
                                    </p:anim>
                                  </p:childTnLst>
                                </p:cTn>
                              </p:par>
                              <p:par>
                                <p:cTn id="32" presetID="17" presetClass="entr" presetSubtype="1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2000"/>
                                        <p:tgtEl>
                                          <p:spTgt spid="51"/>
                                        </p:tgtEl>
                                      </p:cBhvr>
                                    </p:animEffect>
                                    <p:set>
                                      <p:cBhvr>
                                        <p:cTn id="40" dur="1" fill="hold">
                                          <p:stCondLst>
                                            <p:cond delay="1999"/>
                                          </p:stCondLst>
                                        </p:cTn>
                                        <p:tgtEl>
                                          <p:spTgt spid="5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44"/>
                                        </p:tgtEl>
                                      </p:cBhvr>
                                    </p:animEffect>
                                    <p:set>
                                      <p:cBhvr>
                                        <p:cTn id="43" dur="1" fill="hold">
                                          <p:stCondLst>
                                            <p:cond delay="1999"/>
                                          </p:stCondLst>
                                        </p:cTn>
                                        <p:tgtEl>
                                          <p:spTgt spid="4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p:cTn id="48" dur="500" fill="hold"/>
                                        <p:tgtEl>
                                          <p:spTgt spid="49"/>
                                        </p:tgtEl>
                                        <p:attrNameLst>
                                          <p:attrName>ppt_w</p:attrName>
                                        </p:attrNameLst>
                                      </p:cBhvr>
                                      <p:tavLst>
                                        <p:tav tm="0">
                                          <p:val>
                                            <p:fltVal val="0"/>
                                          </p:val>
                                        </p:tav>
                                        <p:tav tm="100000">
                                          <p:val>
                                            <p:strVal val="#ppt_w"/>
                                          </p:val>
                                        </p:tav>
                                      </p:tavLst>
                                    </p:anim>
                                    <p:anim calcmode="lin" valueType="num">
                                      <p:cBhvr>
                                        <p:cTn id="49" dur="500" fill="hold"/>
                                        <p:tgtEl>
                                          <p:spTgt spid="49"/>
                                        </p:tgtEl>
                                        <p:attrNameLst>
                                          <p:attrName>ppt_h</p:attrName>
                                        </p:attrNameLst>
                                      </p:cBhvr>
                                      <p:tavLst>
                                        <p:tav tm="0">
                                          <p:val>
                                            <p:strVal val="#ppt_h"/>
                                          </p:val>
                                        </p:tav>
                                        <p:tav tm="100000">
                                          <p:val>
                                            <p:strVal val="#ppt_h"/>
                                          </p:val>
                                        </p:tav>
                                      </p:tavLst>
                                    </p:anim>
                                  </p:childTnLst>
                                </p:cTn>
                              </p:par>
                              <p:par>
                                <p:cTn id="50" presetID="17" presetClass="entr" presetSubtype="1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2000"/>
                                        <p:tgtEl>
                                          <p:spTgt spid="49"/>
                                        </p:tgtEl>
                                      </p:cBhvr>
                                    </p:animEffect>
                                    <p:set>
                                      <p:cBhvr>
                                        <p:cTn id="58" dur="1" fill="hold">
                                          <p:stCondLst>
                                            <p:cond delay="1999"/>
                                          </p:stCondLst>
                                        </p:cTn>
                                        <p:tgtEl>
                                          <p:spTgt spid="4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46"/>
                                        </p:tgtEl>
                                      </p:cBhvr>
                                    </p:animEffect>
                                    <p:set>
                                      <p:cBhvr>
                                        <p:cTn id="61" dur="1" fill="hold">
                                          <p:stCondLst>
                                            <p:cond delay="1999"/>
                                          </p:stCondLst>
                                        </p:cTn>
                                        <p:tgtEl>
                                          <p:spTgt spid="4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7" presetClass="entr" presetSubtype="10" fill="hold" nodeType="clickEffect">
                                  <p:stCondLst>
                                    <p:cond delay="0"/>
                                  </p:stCondLst>
                                  <p:childTnLst>
                                    <p:set>
                                      <p:cBhvr>
                                        <p:cTn id="65" dur="1" fill="hold">
                                          <p:stCondLst>
                                            <p:cond delay="0"/>
                                          </p:stCondLst>
                                        </p:cTn>
                                        <p:tgtEl>
                                          <p:spTgt spid="50"/>
                                        </p:tgtEl>
                                        <p:attrNameLst>
                                          <p:attrName>style.visibility</p:attrName>
                                        </p:attrNameLst>
                                      </p:cBhvr>
                                      <p:to>
                                        <p:strVal val="visible"/>
                                      </p:to>
                                    </p:set>
                                    <p:anim calcmode="lin" valueType="num">
                                      <p:cBhvr>
                                        <p:cTn id="66" dur="500" fill="hold"/>
                                        <p:tgtEl>
                                          <p:spTgt spid="50"/>
                                        </p:tgtEl>
                                        <p:attrNameLst>
                                          <p:attrName>ppt_w</p:attrName>
                                        </p:attrNameLst>
                                      </p:cBhvr>
                                      <p:tavLst>
                                        <p:tav tm="0">
                                          <p:val>
                                            <p:fltVal val="0"/>
                                          </p:val>
                                        </p:tav>
                                        <p:tav tm="100000">
                                          <p:val>
                                            <p:strVal val="#ppt_w"/>
                                          </p:val>
                                        </p:tav>
                                      </p:tavLst>
                                    </p:anim>
                                    <p:anim calcmode="lin" valueType="num">
                                      <p:cBhvr>
                                        <p:cTn id="67" dur="500" fill="hold"/>
                                        <p:tgtEl>
                                          <p:spTgt spid="50"/>
                                        </p:tgtEl>
                                        <p:attrNameLst>
                                          <p:attrName>ppt_h</p:attrName>
                                        </p:attrNameLst>
                                      </p:cBhvr>
                                      <p:tavLst>
                                        <p:tav tm="0">
                                          <p:val>
                                            <p:strVal val="#ppt_h"/>
                                          </p:val>
                                        </p:tav>
                                        <p:tav tm="100000">
                                          <p:val>
                                            <p:strVal val="#ppt_h"/>
                                          </p:val>
                                        </p:tav>
                                      </p:tavLst>
                                    </p:anim>
                                  </p:childTnLst>
                                </p:cTn>
                              </p:par>
                              <p:par>
                                <p:cTn id="68" presetID="17" presetClass="entr" presetSubtype="1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p:cTn id="70" dur="500" fill="hold"/>
                                        <p:tgtEl>
                                          <p:spTgt spid="47"/>
                                        </p:tgtEl>
                                        <p:attrNameLst>
                                          <p:attrName>ppt_w</p:attrName>
                                        </p:attrNameLst>
                                      </p:cBhvr>
                                      <p:tavLst>
                                        <p:tav tm="0">
                                          <p:val>
                                            <p:fltVal val="0"/>
                                          </p:val>
                                        </p:tav>
                                        <p:tav tm="100000">
                                          <p:val>
                                            <p:strVal val="#ppt_w"/>
                                          </p:val>
                                        </p:tav>
                                      </p:tavLst>
                                    </p:anim>
                                    <p:anim calcmode="lin" valueType="num">
                                      <p:cBhvr>
                                        <p:cTn id="71"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2000"/>
                                        <p:tgtEl>
                                          <p:spTgt spid="50"/>
                                        </p:tgtEl>
                                      </p:cBhvr>
                                    </p:animEffect>
                                    <p:set>
                                      <p:cBhvr>
                                        <p:cTn id="76" dur="1" fill="hold">
                                          <p:stCondLst>
                                            <p:cond delay="1999"/>
                                          </p:stCondLst>
                                        </p:cTn>
                                        <p:tgtEl>
                                          <p:spTgt spid="5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000"/>
                                        <p:tgtEl>
                                          <p:spTgt spid="47"/>
                                        </p:tgtEl>
                                      </p:cBhvr>
                                    </p:animEffect>
                                    <p:set>
                                      <p:cBhvr>
                                        <p:cTn id="79" dur="1" fill="hold">
                                          <p:stCondLst>
                                            <p:cond delay="1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2" grpId="1" bldLvl="0" animBg="1"/>
      <p:bldP spid="44" grpId="0" bldLvl="0" animBg="1"/>
      <p:bldP spid="44" grpId="1" bldLvl="0" animBg="1"/>
      <p:bldP spid="46" grpId="0" bldLvl="0" animBg="1"/>
      <p:bldP spid="46" grpId="1" bldLvl="0" animBg="1"/>
      <p:bldP spid="47" grpId="0" bldLvl="0" animBg="1"/>
      <p:bldP spid="47" grpId="1"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100_1714"/>
          <p:cNvPicPr>
            <a:picLocks noChangeAspect="1"/>
          </p:cNvPicPr>
          <p:nvPr/>
        </p:nvPicPr>
        <p:blipFill>
          <a:blip r:embed="rId2"/>
          <a:stretch>
            <a:fillRect/>
          </a:stretch>
        </p:blipFill>
        <p:spPr>
          <a:xfrm>
            <a:off x="1881188" y="1714500"/>
            <a:ext cx="6000750" cy="4786313"/>
          </a:xfrm>
          <a:prstGeom prst="rect">
            <a:avLst/>
          </a:prstGeom>
          <a:noFill/>
          <a:ln w="9525">
            <a:noFill/>
          </a:ln>
        </p:spPr>
      </p:pic>
      <p:sp>
        <p:nvSpPr>
          <p:cNvPr id="28" name="圆角矩形 27"/>
          <p:cNvSpPr/>
          <p:nvPr/>
        </p:nvSpPr>
        <p:spPr>
          <a:xfrm>
            <a:off x="1952596" y="1142984"/>
            <a:ext cx="1428760" cy="42862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微软雅黑" panose="020B0503020204020204" pitchFamily="34" charset="-122"/>
                <a:cs typeface="+mn-cs"/>
              </a:rPr>
              <a:t>违规图例四</a:t>
            </a:r>
            <a:endPar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mn-ea"/>
              <a:cs typeface="+mn-cs"/>
            </a:endParaRPr>
          </a:p>
        </p:txBody>
      </p:sp>
      <p:sp>
        <p:nvSpPr>
          <p:cNvPr id="42" name="Text Box 6"/>
          <p:cNvSpPr txBox="1"/>
          <p:nvPr/>
        </p:nvSpPr>
        <p:spPr>
          <a:xfrm>
            <a:off x="8167688" y="2000250"/>
            <a:ext cx="1714500" cy="829945"/>
          </a:xfrm>
          <a:prstGeom prst="rect">
            <a:avLst/>
          </a:prstGeom>
          <a:solidFill>
            <a:srgbClr val="92D05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作业层未搭设防护栏杆</a:t>
            </a:r>
          </a:p>
        </p:txBody>
      </p:sp>
      <p:sp>
        <p:nvSpPr>
          <p:cNvPr id="44" name="Text Box 8"/>
          <p:cNvSpPr txBox="1"/>
          <p:nvPr/>
        </p:nvSpPr>
        <p:spPr>
          <a:xfrm>
            <a:off x="8167688" y="3027363"/>
            <a:ext cx="1714500" cy="829945"/>
          </a:xfrm>
          <a:prstGeom prst="rect">
            <a:avLst/>
          </a:prstGeom>
          <a:solidFill>
            <a:srgbClr val="00B0F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未搭设剪刀撑</a:t>
            </a:r>
            <a:endParaRPr lang="en-US" altLang="zh-CN" sz="2400" b="1" dirty="0">
              <a:latin typeface="微软雅黑" panose="020B0503020204020204" pitchFamily="34" charset="-122"/>
              <a:ea typeface="微软雅黑" panose="020B0503020204020204" pitchFamily="34" charset="-122"/>
            </a:endParaRPr>
          </a:p>
        </p:txBody>
      </p:sp>
      <p:sp>
        <p:nvSpPr>
          <p:cNvPr id="46" name="Text Box 10"/>
          <p:cNvSpPr txBox="1"/>
          <p:nvPr/>
        </p:nvSpPr>
        <p:spPr>
          <a:xfrm>
            <a:off x="8167688" y="4098925"/>
            <a:ext cx="1714500" cy="829945"/>
          </a:xfrm>
          <a:prstGeom prst="rect">
            <a:avLst/>
          </a:prstGeom>
          <a:solidFill>
            <a:srgbClr val="7030A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脚踏板未满铺</a:t>
            </a:r>
          </a:p>
        </p:txBody>
      </p:sp>
      <p:sp>
        <p:nvSpPr>
          <p:cNvPr id="49" name="Line 8"/>
          <p:cNvSpPr/>
          <p:nvPr/>
        </p:nvSpPr>
        <p:spPr>
          <a:xfrm flipH="1" flipV="1">
            <a:off x="3381375" y="2928938"/>
            <a:ext cx="4786313" cy="1571625"/>
          </a:xfrm>
          <a:prstGeom prst="line">
            <a:avLst/>
          </a:prstGeom>
          <a:ln w="38100" cap="flat" cmpd="sng">
            <a:solidFill>
              <a:srgbClr val="7030A0"/>
            </a:solidFill>
            <a:prstDash val="solid"/>
            <a:headEnd type="none" w="med" len="med"/>
            <a:tailEnd type="triangle" w="med" len="med"/>
          </a:ln>
        </p:spPr>
      </p:sp>
      <p:sp>
        <p:nvSpPr>
          <p:cNvPr id="51" name="Line 8"/>
          <p:cNvSpPr/>
          <p:nvPr/>
        </p:nvSpPr>
        <p:spPr>
          <a:xfrm flipH="1">
            <a:off x="5953125" y="3429000"/>
            <a:ext cx="2214563" cy="188913"/>
          </a:xfrm>
          <a:prstGeom prst="line">
            <a:avLst/>
          </a:prstGeom>
          <a:ln w="38100" cap="flat" cmpd="sng">
            <a:solidFill>
              <a:srgbClr val="00B0F0"/>
            </a:solidFill>
            <a:prstDash val="solid"/>
            <a:headEnd type="none" w="med" len="med"/>
            <a:tailEnd type="triangle" w="med" len="med"/>
          </a:ln>
        </p:spPr>
      </p:sp>
      <p:sp>
        <p:nvSpPr>
          <p:cNvPr id="52" name="Line 8"/>
          <p:cNvSpPr/>
          <p:nvPr/>
        </p:nvSpPr>
        <p:spPr>
          <a:xfrm flipH="1">
            <a:off x="6881813" y="2500313"/>
            <a:ext cx="1285875" cy="285750"/>
          </a:xfrm>
          <a:prstGeom prst="line">
            <a:avLst/>
          </a:prstGeom>
          <a:ln w="38100" cap="flat" cmpd="sng">
            <a:solidFill>
              <a:srgbClr val="92D050"/>
            </a:solidFill>
            <a:prstDash val="solid"/>
            <a:headEnd type="none" w="med" len="med"/>
            <a:tailEnd type="triangle" w="med" len="med"/>
          </a:ln>
        </p:spPr>
      </p:sp>
      <p:sp>
        <p:nvSpPr>
          <p:cNvPr id="15" name="Text Box 11"/>
          <p:cNvSpPr txBox="1"/>
          <p:nvPr/>
        </p:nvSpPr>
        <p:spPr>
          <a:xfrm>
            <a:off x="8167688" y="5170488"/>
            <a:ext cx="1714500" cy="829945"/>
          </a:xfrm>
          <a:prstGeom prst="rect">
            <a:avLst/>
          </a:prstGeom>
          <a:solidFill>
            <a:srgbClr val="D7A507"/>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未搭设横向斜撑</a:t>
            </a:r>
          </a:p>
        </p:txBody>
      </p:sp>
      <p:sp>
        <p:nvSpPr>
          <p:cNvPr id="16" name="Line 8"/>
          <p:cNvSpPr/>
          <p:nvPr/>
        </p:nvSpPr>
        <p:spPr>
          <a:xfrm flipH="1" flipV="1">
            <a:off x="2952750" y="3714750"/>
            <a:ext cx="5214938" cy="1928813"/>
          </a:xfrm>
          <a:prstGeom prst="line">
            <a:avLst/>
          </a:prstGeom>
          <a:ln w="38100" cap="flat" cmpd="sng">
            <a:solidFill>
              <a:srgbClr val="D7A507"/>
            </a:solidFill>
            <a:prstDash val="solid"/>
            <a:headEnd type="none" w="med" len="med"/>
            <a:tailEnd type="triangle" w="med" len="med"/>
          </a:ln>
        </p:spPr>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52"/>
                                        </p:tgtEl>
                                      </p:cBhvr>
                                    </p:animEffect>
                                    <p:set>
                                      <p:cBhvr>
                                        <p:cTn id="22" dur="1" fill="hold">
                                          <p:stCondLst>
                                            <p:cond delay="1999"/>
                                          </p:stCondLst>
                                        </p:cTn>
                                        <p:tgtEl>
                                          <p:spTgt spid="5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42"/>
                                        </p:tgtEl>
                                      </p:cBhvr>
                                    </p:animEffect>
                                    <p:set>
                                      <p:cBhvr>
                                        <p:cTn id="25" dur="1" fill="hold">
                                          <p:stCondLst>
                                            <p:cond delay="1999"/>
                                          </p:stCondLst>
                                        </p:cTn>
                                        <p:tgtEl>
                                          <p:spTgt spid="4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strVal val="#ppt_h"/>
                                          </p:val>
                                        </p:tav>
                                        <p:tav tm="100000">
                                          <p:val>
                                            <p:strVal val="#ppt_h"/>
                                          </p:val>
                                        </p:tav>
                                      </p:tavLst>
                                    </p:anim>
                                  </p:childTnLst>
                                </p:cTn>
                              </p:par>
                              <p:par>
                                <p:cTn id="32" presetID="17" presetClass="entr" presetSubtype="10"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p:cTn id="34" dur="500" fill="hold"/>
                                        <p:tgtEl>
                                          <p:spTgt spid="51"/>
                                        </p:tgtEl>
                                        <p:attrNameLst>
                                          <p:attrName>ppt_w</p:attrName>
                                        </p:attrNameLst>
                                      </p:cBhvr>
                                      <p:tavLst>
                                        <p:tav tm="0">
                                          <p:val>
                                            <p:fltVal val="0"/>
                                          </p:val>
                                        </p:tav>
                                        <p:tav tm="100000">
                                          <p:val>
                                            <p:strVal val="#ppt_w"/>
                                          </p:val>
                                        </p:tav>
                                      </p:tavLst>
                                    </p:anim>
                                    <p:anim calcmode="lin" valueType="num">
                                      <p:cBhvr>
                                        <p:cTn id="35" dur="5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2000"/>
                                        <p:tgtEl>
                                          <p:spTgt spid="44"/>
                                        </p:tgtEl>
                                      </p:cBhvr>
                                    </p:animEffect>
                                    <p:set>
                                      <p:cBhvr>
                                        <p:cTn id="40" dur="1" fill="hold">
                                          <p:stCondLst>
                                            <p:cond delay="19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2000"/>
                                        <p:tgtEl>
                                          <p:spTgt spid="51"/>
                                        </p:tgtEl>
                                      </p:cBhvr>
                                    </p:animEffect>
                                    <p:set>
                                      <p:cBhvr>
                                        <p:cTn id="43" dur="1" fill="hold">
                                          <p:stCondLst>
                                            <p:cond delay="1999"/>
                                          </p:stCondLst>
                                        </p:cTn>
                                        <p:tgtEl>
                                          <p:spTgt spid="5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p:cTn id="48" dur="500" fill="hold"/>
                                        <p:tgtEl>
                                          <p:spTgt spid="49"/>
                                        </p:tgtEl>
                                        <p:attrNameLst>
                                          <p:attrName>ppt_w</p:attrName>
                                        </p:attrNameLst>
                                      </p:cBhvr>
                                      <p:tavLst>
                                        <p:tav tm="0">
                                          <p:val>
                                            <p:fltVal val="0"/>
                                          </p:val>
                                        </p:tav>
                                        <p:tav tm="100000">
                                          <p:val>
                                            <p:strVal val="#ppt_w"/>
                                          </p:val>
                                        </p:tav>
                                      </p:tavLst>
                                    </p:anim>
                                    <p:anim calcmode="lin" valueType="num">
                                      <p:cBhvr>
                                        <p:cTn id="49" dur="500" fill="hold"/>
                                        <p:tgtEl>
                                          <p:spTgt spid="49"/>
                                        </p:tgtEl>
                                        <p:attrNameLst>
                                          <p:attrName>ppt_h</p:attrName>
                                        </p:attrNameLst>
                                      </p:cBhvr>
                                      <p:tavLst>
                                        <p:tav tm="0">
                                          <p:val>
                                            <p:strVal val="#ppt_h"/>
                                          </p:val>
                                        </p:tav>
                                        <p:tav tm="100000">
                                          <p:val>
                                            <p:strVal val="#ppt_h"/>
                                          </p:val>
                                        </p:tav>
                                      </p:tavLst>
                                    </p:anim>
                                  </p:childTnLst>
                                </p:cTn>
                              </p:par>
                              <p:par>
                                <p:cTn id="50" presetID="17" presetClass="entr" presetSubtype="1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2000"/>
                                        <p:tgtEl>
                                          <p:spTgt spid="49"/>
                                        </p:tgtEl>
                                      </p:cBhvr>
                                    </p:animEffect>
                                    <p:set>
                                      <p:cBhvr>
                                        <p:cTn id="58" dur="1" fill="hold">
                                          <p:stCondLst>
                                            <p:cond delay="1999"/>
                                          </p:stCondLst>
                                        </p:cTn>
                                        <p:tgtEl>
                                          <p:spTgt spid="4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46"/>
                                        </p:tgtEl>
                                      </p:cBhvr>
                                    </p:animEffect>
                                    <p:set>
                                      <p:cBhvr>
                                        <p:cTn id="61" dur="1" fill="hold">
                                          <p:stCondLst>
                                            <p:cond delay="1999"/>
                                          </p:stCondLst>
                                        </p:cTn>
                                        <p:tgtEl>
                                          <p:spTgt spid="4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7" presetClass="entr" presetSubtype="1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strVal val="#ppt_h"/>
                                          </p:val>
                                        </p:tav>
                                        <p:tav tm="100000">
                                          <p:val>
                                            <p:strVal val="#ppt_h"/>
                                          </p:val>
                                        </p:tav>
                                      </p:tavLst>
                                    </p:anim>
                                  </p:childTnLst>
                                </p:cTn>
                              </p:par>
                              <p:par>
                                <p:cTn id="68" presetID="17" presetClass="entr" presetSubtype="1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2000"/>
                                        <p:tgtEl>
                                          <p:spTgt spid="16"/>
                                        </p:tgtEl>
                                      </p:cBhvr>
                                    </p:animEffect>
                                    <p:set>
                                      <p:cBhvr>
                                        <p:cTn id="76" dur="1" fill="hold">
                                          <p:stCondLst>
                                            <p:cond delay="1999"/>
                                          </p:stCondLst>
                                        </p:cTn>
                                        <p:tgtEl>
                                          <p:spTgt spid="1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000"/>
                                        <p:tgtEl>
                                          <p:spTgt spid="15"/>
                                        </p:tgtEl>
                                      </p:cBhvr>
                                    </p:animEffect>
                                    <p:set>
                                      <p:cBhvr>
                                        <p:cTn id="79"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2" grpId="1" bldLvl="0" animBg="1"/>
      <p:bldP spid="44" grpId="0" bldLvl="0" animBg="1"/>
      <p:bldP spid="44" grpId="1" bldLvl="0" animBg="1"/>
      <p:bldP spid="46" grpId="0" bldLvl="0" animBg="1"/>
      <p:bldP spid="46" grpId="1" bldLvl="0" animBg="1"/>
      <p:bldP spid="15" grpId="0" bldLvl="0" animBg="1"/>
      <p:bldP spid="15" grpId="1"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200000"/>
          <p:cNvPicPr>
            <a:picLocks noChangeAspect="1"/>
          </p:cNvPicPr>
          <p:nvPr/>
        </p:nvPicPr>
        <p:blipFill>
          <a:blip r:embed="rId3"/>
          <a:stretch>
            <a:fillRect/>
          </a:stretch>
        </p:blipFill>
        <p:spPr>
          <a:xfrm>
            <a:off x="1952625" y="1839913"/>
            <a:ext cx="5857875" cy="4732337"/>
          </a:xfrm>
          <a:prstGeom prst="rect">
            <a:avLst/>
          </a:prstGeom>
          <a:noFill/>
          <a:ln w="9525">
            <a:noFill/>
          </a:ln>
        </p:spPr>
      </p:pic>
      <p:sp>
        <p:nvSpPr>
          <p:cNvPr id="28" name="圆角矩形 27"/>
          <p:cNvSpPr/>
          <p:nvPr/>
        </p:nvSpPr>
        <p:spPr>
          <a:xfrm>
            <a:off x="1952596" y="1142984"/>
            <a:ext cx="1428760" cy="42862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微软雅黑" panose="020B0503020204020204" pitchFamily="34" charset="-122"/>
                <a:cs typeface="+mn-cs"/>
              </a:rPr>
              <a:t>违规图例五</a:t>
            </a:r>
            <a:endParaRPr kumimoji="0" lang="zh-CN" altLang="en-US" sz="18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n-lt"/>
              <a:ea typeface="+mn-ea"/>
              <a:cs typeface="+mn-cs"/>
            </a:endParaRPr>
          </a:p>
        </p:txBody>
      </p:sp>
      <p:sp>
        <p:nvSpPr>
          <p:cNvPr id="42" name="Text Box 6"/>
          <p:cNvSpPr txBox="1"/>
          <p:nvPr/>
        </p:nvSpPr>
        <p:spPr>
          <a:xfrm>
            <a:off x="8167688" y="2241550"/>
            <a:ext cx="2286000" cy="829945"/>
          </a:xfrm>
          <a:prstGeom prst="rect">
            <a:avLst/>
          </a:prstGeom>
          <a:solidFill>
            <a:srgbClr val="92D05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小横杆间距不得大于立距</a:t>
            </a:r>
            <a:r>
              <a:rPr lang="en-US" altLang="zh-CN" sz="2400" b="1" dirty="0">
                <a:latin typeface="微软雅黑" panose="020B0503020204020204" pitchFamily="34" charset="-122"/>
                <a:ea typeface="微软雅黑" panose="020B0503020204020204" pitchFamily="34" charset="-122"/>
              </a:rPr>
              <a:t>1/2</a:t>
            </a:r>
          </a:p>
        </p:txBody>
      </p:sp>
      <p:sp>
        <p:nvSpPr>
          <p:cNvPr id="44" name="Text Box 8"/>
          <p:cNvSpPr txBox="1"/>
          <p:nvPr/>
        </p:nvSpPr>
        <p:spPr>
          <a:xfrm>
            <a:off x="8167688" y="3241675"/>
            <a:ext cx="2286000" cy="829945"/>
          </a:xfrm>
          <a:prstGeom prst="rect">
            <a:avLst/>
          </a:prstGeom>
          <a:solidFill>
            <a:srgbClr val="00B0F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纵向水平杆应在小横杆下面</a:t>
            </a:r>
          </a:p>
        </p:txBody>
      </p:sp>
      <p:sp>
        <p:nvSpPr>
          <p:cNvPr id="46" name="Text Box 10"/>
          <p:cNvSpPr txBox="1"/>
          <p:nvPr/>
        </p:nvSpPr>
        <p:spPr>
          <a:xfrm>
            <a:off x="8167688" y="4252913"/>
            <a:ext cx="2286000" cy="460375"/>
          </a:xfrm>
          <a:prstGeom prst="rect">
            <a:avLst/>
          </a:prstGeom>
          <a:solidFill>
            <a:srgbClr val="7030A0"/>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未搭设剪刀撑</a:t>
            </a:r>
            <a:endParaRPr lang="en-US" altLang="zh-CN" sz="2400" b="1" dirty="0">
              <a:latin typeface="微软雅黑" panose="020B0503020204020204" pitchFamily="34" charset="-122"/>
              <a:ea typeface="微软雅黑" panose="020B0503020204020204" pitchFamily="34" charset="-122"/>
            </a:endParaRPr>
          </a:p>
        </p:txBody>
      </p:sp>
      <p:sp>
        <p:nvSpPr>
          <p:cNvPr id="49" name="Line 8"/>
          <p:cNvSpPr/>
          <p:nvPr/>
        </p:nvSpPr>
        <p:spPr>
          <a:xfrm flipH="1" flipV="1">
            <a:off x="5738813" y="3786188"/>
            <a:ext cx="2428875" cy="714375"/>
          </a:xfrm>
          <a:prstGeom prst="line">
            <a:avLst/>
          </a:prstGeom>
          <a:ln w="38100" cap="flat" cmpd="sng">
            <a:solidFill>
              <a:srgbClr val="7030A0"/>
            </a:solidFill>
            <a:prstDash val="solid"/>
            <a:headEnd type="none" w="med" len="med"/>
            <a:tailEnd type="triangle" w="med" len="med"/>
          </a:ln>
        </p:spPr>
      </p:sp>
      <p:sp>
        <p:nvSpPr>
          <p:cNvPr id="51" name="Line 8"/>
          <p:cNvSpPr/>
          <p:nvPr/>
        </p:nvSpPr>
        <p:spPr>
          <a:xfrm flipH="1" flipV="1">
            <a:off x="6738938" y="3357563"/>
            <a:ext cx="1428750" cy="285750"/>
          </a:xfrm>
          <a:prstGeom prst="line">
            <a:avLst/>
          </a:prstGeom>
          <a:ln w="38100" cap="flat" cmpd="sng">
            <a:solidFill>
              <a:srgbClr val="00B0F0"/>
            </a:solidFill>
            <a:prstDash val="solid"/>
            <a:headEnd type="none" w="med" len="med"/>
            <a:tailEnd type="triangle" w="med" len="med"/>
          </a:ln>
        </p:spPr>
      </p:sp>
      <p:sp>
        <p:nvSpPr>
          <p:cNvPr id="52" name="Line 8"/>
          <p:cNvSpPr/>
          <p:nvPr/>
        </p:nvSpPr>
        <p:spPr>
          <a:xfrm flipH="1" flipV="1">
            <a:off x="5595938" y="2571750"/>
            <a:ext cx="2571750" cy="71438"/>
          </a:xfrm>
          <a:prstGeom prst="line">
            <a:avLst/>
          </a:prstGeom>
          <a:ln w="38100" cap="flat" cmpd="sng">
            <a:solidFill>
              <a:srgbClr val="92D050"/>
            </a:solidFill>
            <a:prstDash val="solid"/>
            <a:headEnd type="none" w="med" len="med"/>
            <a:tailEnd type="triangle" w="med" len="med"/>
          </a:ln>
        </p:spPr>
      </p:sp>
      <p:sp>
        <p:nvSpPr>
          <p:cNvPr id="15" name="Text Box 11"/>
          <p:cNvSpPr txBox="1"/>
          <p:nvPr/>
        </p:nvSpPr>
        <p:spPr>
          <a:xfrm>
            <a:off x="8167688" y="5895975"/>
            <a:ext cx="2286000" cy="460375"/>
          </a:xfrm>
          <a:prstGeom prst="rect">
            <a:avLst/>
          </a:prstGeom>
          <a:solidFill>
            <a:srgbClr val="D7A507"/>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未搭设扫地杆</a:t>
            </a:r>
            <a:endParaRPr lang="en-US" altLang="zh-CN" sz="2400" b="1" dirty="0">
              <a:latin typeface="微软雅黑" panose="020B0503020204020204" pitchFamily="34" charset="-122"/>
              <a:ea typeface="微软雅黑" panose="020B0503020204020204" pitchFamily="34" charset="-122"/>
            </a:endParaRPr>
          </a:p>
        </p:txBody>
      </p:sp>
      <p:sp>
        <p:nvSpPr>
          <p:cNvPr id="16" name="Line 8"/>
          <p:cNvSpPr/>
          <p:nvPr/>
        </p:nvSpPr>
        <p:spPr>
          <a:xfrm flipH="1" flipV="1">
            <a:off x="4738688" y="5597525"/>
            <a:ext cx="3429000" cy="546100"/>
          </a:xfrm>
          <a:prstGeom prst="line">
            <a:avLst/>
          </a:prstGeom>
          <a:ln w="38100" cap="flat" cmpd="sng">
            <a:solidFill>
              <a:srgbClr val="D7A507"/>
            </a:solidFill>
            <a:prstDash val="solid"/>
            <a:headEnd type="none" w="med" len="med"/>
            <a:tailEnd type="triangle" w="med" len="med"/>
          </a:ln>
        </p:spPr>
      </p:sp>
      <p:sp>
        <p:nvSpPr>
          <p:cNvPr id="17" name="Line 8"/>
          <p:cNvSpPr/>
          <p:nvPr/>
        </p:nvSpPr>
        <p:spPr>
          <a:xfrm flipH="1">
            <a:off x="7310438" y="3714750"/>
            <a:ext cx="857250" cy="357188"/>
          </a:xfrm>
          <a:prstGeom prst="line">
            <a:avLst/>
          </a:prstGeom>
          <a:ln w="38100" cap="flat" cmpd="sng">
            <a:solidFill>
              <a:srgbClr val="00B0F0"/>
            </a:solidFill>
            <a:prstDash val="solid"/>
            <a:headEnd type="none" w="med" len="med"/>
            <a:tailEnd type="triangle" w="med" len="med"/>
          </a:ln>
        </p:spPr>
      </p:sp>
      <p:sp>
        <p:nvSpPr>
          <p:cNvPr id="18" name="Text Box 11"/>
          <p:cNvSpPr txBox="1"/>
          <p:nvPr/>
        </p:nvSpPr>
        <p:spPr>
          <a:xfrm>
            <a:off x="8167688" y="4884738"/>
            <a:ext cx="2286000" cy="829945"/>
          </a:xfrm>
          <a:prstGeom prst="rect">
            <a:avLst/>
          </a:prstGeom>
          <a:solidFill>
            <a:srgbClr val="AFFFCA"/>
          </a:solidFill>
          <a:ln w="9525">
            <a:noFill/>
          </a:ln>
        </p:spPr>
        <p:txBody>
          <a:bodyPr>
            <a:spAutoFit/>
          </a:bodyPr>
          <a:lstStyle/>
          <a:p>
            <a:pPr>
              <a:spcBef>
                <a:spcPct val="50000"/>
              </a:spcBef>
            </a:pPr>
            <a:r>
              <a:rPr lang="zh-CN" altLang="en-US" sz="2400" b="1" dirty="0">
                <a:latin typeface="微软雅黑" panose="020B0503020204020204" pitchFamily="34" charset="-122"/>
                <a:ea typeface="微软雅黑" panose="020B0503020204020204" pitchFamily="34" charset="-122"/>
              </a:rPr>
              <a:t>立杆纵距超出规范要求</a:t>
            </a:r>
            <a:endParaRPr lang="en-US" altLang="zh-CN" sz="2400" b="1" dirty="0">
              <a:latin typeface="微软雅黑" panose="020B0503020204020204" pitchFamily="34" charset="-122"/>
              <a:ea typeface="微软雅黑" panose="020B0503020204020204" pitchFamily="34" charset="-122"/>
            </a:endParaRPr>
          </a:p>
        </p:txBody>
      </p:sp>
      <p:sp>
        <p:nvSpPr>
          <p:cNvPr id="19" name="Line 8"/>
          <p:cNvSpPr/>
          <p:nvPr/>
        </p:nvSpPr>
        <p:spPr>
          <a:xfrm flipH="1" flipV="1">
            <a:off x="3381375" y="4786313"/>
            <a:ext cx="4786313" cy="500062"/>
          </a:xfrm>
          <a:prstGeom prst="line">
            <a:avLst/>
          </a:prstGeom>
          <a:ln w="38100" cap="flat" cmpd="sng">
            <a:solidFill>
              <a:srgbClr val="AFFFCA"/>
            </a:solidFill>
            <a:prstDash val="solid"/>
            <a:headEnd type="none" w="med" len="med"/>
            <a:tailEnd type="triangle" w="med" len="med"/>
          </a:ln>
        </p:spPr>
      </p:sp>
      <p:pic>
        <p:nvPicPr>
          <p:cNvPr id="16398" name="图片 7"/>
          <p:cNvPicPr>
            <a:picLocks noChangeAspect="1"/>
          </p:cNvPicPr>
          <p:nvPr/>
        </p:nvPicPr>
        <p:blipFill>
          <a:blip r:embed="rId4"/>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52"/>
                                        </p:tgtEl>
                                      </p:cBhvr>
                                    </p:animEffect>
                                    <p:set>
                                      <p:cBhvr>
                                        <p:cTn id="22" dur="1" fill="hold">
                                          <p:stCondLst>
                                            <p:cond delay="1999"/>
                                          </p:stCondLst>
                                        </p:cTn>
                                        <p:tgtEl>
                                          <p:spTgt spid="5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42"/>
                                        </p:tgtEl>
                                      </p:cBhvr>
                                    </p:animEffect>
                                    <p:set>
                                      <p:cBhvr>
                                        <p:cTn id="25" dur="1" fill="hold">
                                          <p:stCondLst>
                                            <p:cond delay="1999"/>
                                          </p:stCondLst>
                                        </p:cTn>
                                        <p:tgtEl>
                                          <p:spTgt spid="4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 calcmode="lin" valueType="num">
                                      <p:cBhvr>
                                        <p:cTn id="30" dur="500" fill="hold"/>
                                        <p:tgtEl>
                                          <p:spTgt spid="51"/>
                                        </p:tgtEl>
                                        <p:attrNameLst>
                                          <p:attrName>ppt_w</p:attrName>
                                        </p:attrNameLst>
                                      </p:cBhvr>
                                      <p:tavLst>
                                        <p:tav tm="0">
                                          <p:val>
                                            <p:fltVal val="0"/>
                                          </p:val>
                                        </p:tav>
                                        <p:tav tm="100000">
                                          <p:val>
                                            <p:strVal val="#ppt_w"/>
                                          </p:val>
                                        </p:tav>
                                      </p:tavLst>
                                    </p:anim>
                                    <p:anim calcmode="lin" valueType="num">
                                      <p:cBhvr>
                                        <p:cTn id="31" dur="500" fill="hold"/>
                                        <p:tgtEl>
                                          <p:spTgt spid="51"/>
                                        </p:tgtEl>
                                        <p:attrNameLst>
                                          <p:attrName>ppt_h</p:attrName>
                                        </p:attrNameLst>
                                      </p:cBhvr>
                                      <p:tavLst>
                                        <p:tav tm="0">
                                          <p:val>
                                            <p:strVal val="#ppt_h"/>
                                          </p:val>
                                        </p:tav>
                                        <p:tav tm="100000">
                                          <p:val>
                                            <p:strVal val="#ppt_h"/>
                                          </p:val>
                                        </p:tav>
                                      </p:tavLst>
                                    </p:anim>
                                  </p:childTnLst>
                                </p:cTn>
                              </p:par>
                              <p:par>
                                <p:cTn id="32" presetID="17"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p:cTn id="38" dur="500" fill="hold"/>
                                        <p:tgtEl>
                                          <p:spTgt spid="44"/>
                                        </p:tgtEl>
                                        <p:attrNameLst>
                                          <p:attrName>ppt_w</p:attrName>
                                        </p:attrNameLst>
                                      </p:cBhvr>
                                      <p:tavLst>
                                        <p:tav tm="0">
                                          <p:val>
                                            <p:fltVal val="0"/>
                                          </p:val>
                                        </p:tav>
                                        <p:tav tm="100000">
                                          <p:val>
                                            <p:strVal val="#ppt_w"/>
                                          </p:val>
                                        </p:tav>
                                      </p:tavLst>
                                    </p:anim>
                                    <p:anim calcmode="lin" valueType="num">
                                      <p:cBhvr>
                                        <p:cTn id="39"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000"/>
                                        <p:tgtEl>
                                          <p:spTgt spid="51"/>
                                        </p:tgtEl>
                                      </p:cBhvr>
                                    </p:animEffect>
                                    <p:set>
                                      <p:cBhvr>
                                        <p:cTn id="44" dur="1" fill="hold">
                                          <p:stCondLst>
                                            <p:cond delay="1999"/>
                                          </p:stCondLst>
                                        </p:cTn>
                                        <p:tgtEl>
                                          <p:spTgt spid="5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17"/>
                                        </p:tgtEl>
                                      </p:cBhvr>
                                    </p:animEffect>
                                    <p:set>
                                      <p:cBhvr>
                                        <p:cTn id="47" dur="1" fill="hold">
                                          <p:stCondLst>
                                            <p:cond delay="1999"/>
                                          </p:stCondLst>
                                        </p:cTn>
                                        <p:tgtEl>
                                          <p:spTgt spid="1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p:cTn id="55" dur="500" fill="hold"/>
                                        <p:tgtEl>
                                          <p:spTgt spid="49"/>
                                        </p:tgtEl>
                                        <p:attrNameLst>
                                          <p:attrName>ppt_w</p:attrName>
                                        </p:attrNameLst>
                                      </p:cBhvr>
                                      <p:tavLst>
                                        <p:tav tm="0">
                                          <p:val>
                                            <p:fltVal val="0"/>
                                          </p:val>
                                        </p:tav>
                                        <p:tav tm="100000">
                                          <p:val>
                                            <p:strVal val="#ppt_w"/>
                                          </p:val>
                                        </p:tav>
                                      </p:tavLst>
                                    </p:anim>
                                    <p:anim calcmode="lin" valueType="num">
                                      <p:cBhvr>
                                        <p:cTn id="56" dur="500" fill="hold"/>
                                        <p:tgtEl>
                                          <p:spTgt spid="49"/>
                                        </p:tgtEl>
                                        <p:attrNameLst>
                                          <p:attrName>ppt_h</p:attrName>
                                        </p:attrNameLst>
                                      </p:cBhvr>
                                      <p:tavLst>
                                        <p:tav tm="0">
                                          <p:val>
                                            <p:strVal val="#ppt_h"/>
                                          </p:val>
                                        </p:tav>
                                        <p:tav tm="100000">
                                          <p:val>
                                            <p:strVal val="#ppt_h"/>
                                          </p:val>
                                        </p:tav>
                                      </p:tavLst>
                                    </p:anim>
                                  </p:childTnLst>
                                </p:cTn>
                              </p:par>
                              <p:par>
                                <p:cTn id="57" presetID="17" presetClass="entr" presetSubtype="1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500" fill="hold"/>
                                        <p:tgtEl>
                                          <p:spTgt spid="46"/>
                                        </p:tgtEl>
                                        <p:attrNameLst>
                                          <p:attrName>ppt_w</p:attrName>
                                        </p:attrNameLst>
                                      </p:cBhvr>
                                      <p:tavLst>
                                        <p:tav tm="0">
                                          <p:val>
                                            <p:fltVal val="0"/>
                                          </p:val>
                                        </p:tav>
                                        <p:tav tm="100000">
                                          <p:val>
                                            <p:strVal val="#ppt_w"/>
                                          </p:val>
                                        </p:tav>
                                      </p:tavLst>
                                    </p:anim>
                                    <p:anim calcmode="lin" valueType="num">
                                      <p:cBhvr>
                                        <p:cTn id="60"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2000"/>
                                        <p:tgtEl>
                                          <p:spTgt spid="49"/>
                                        </p:tgtEl>
                                      </p:cBhvr>
                                    </p:animEffect>
                                    <p:set>
                                      <p:cBhvr>
                                        <p:cTn id="65" dur="1" fill="hold">
                                          <p:stCondLst>
                                            <p:cond delay="1999"/>
                                          </p:stCondLst>
                                        </p:cTn>
                                        <p:tgtEl>
                                          <p:spTgt spid="4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000"/>
                                        <p:tgtEl>
                                          <p:spTgt spid="46"/>
                                        </p:tgtEl>
                                      </p:cBhvr>
                                    </p:animEffect>
                                    <p:set>
                                      <p:cBhvr>
                                        <p:cTn id="68" dur="1" fill="hold">
                                          <p:stCondLst>
                                            <p:cond delay="1999"/>
                                          </p:stCondLst>
                                        </p:cTn>
                                        <p:tgtEl>
                                          <p:spTgt spid="4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7" presetClass="entr" presetSubtype="1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strVal val="#ppt_h"/>
                                          </p:val>
                                        </p:tav>
                                        <p:tav tm="100000">
                                          <p:val>
                                            <p:strVal val="#ppt_h"/>
                                          </p:val>
                                        </p:tav>
                                      </p:tavLst>
                                    </p:anim>
                                  </p:childTnLst>
                                </p:cTn>
                              </p:par>
                              <p:par>
                                <p:cTn id="75" presetID="17" presetClass="entr" presetSubtype="1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2000"/>
                                        <p:tgtEl>
                                          <p:spTgt spid="19"/>
                                        </p:tgtEl>
                                      </p:cBhvr>
                                    </p:animEffect>
                                    <p:set>
                                      <p:cBhvr>
                                        <p:cTn id="83" dur="1" fill="hold">
                                          <p:stCondLst>
                                            <p:cond delay="1999"/>
                                          </p:stCondLst>
                                        </p:cTn>
                                        <p:tgtEl>
                                          <p:spTgt spid="1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2000"/>
                                        <p:tgtEl>
                                          <p:spTgt spid="18"/>
                                        </p:tgtEl>
                                      </p:cBhvr>
                                    </p:animEffect>
                                    <p:set>
                                      <p:cBhvr>
                                        <p:cTn id="86" dur="1" fill="hold">
                                          <p:stCondLst>
                                            <p:cond delay="1999"/>
                                          </p:stCondLst>
                                        </p:cTn>
                                        <p:tgtEl>
                                          <p:spTgt spid="1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7" presetClass="entr" presetSubtype="10"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500" fill="hold"/>
                                        <p:tgtEl>
                                          <p:spTgt spid="16"/>
                                        </p:tgtEl>
                                        <p:attrNameLst>
                                          <p:attrName>ppt_w</p:attrName>
                                        </p:attrNameLst>
                                      </p:cBhvr>
                                      <p:tavLst>
                                        <p:tav tm="0">
                                          <p:val>
                                            <p:fltVal val="0"/>
                                          </p:val>
                                        </p:tav>
                                        <p:tav tm="100000">
                                          <p:val>
                                            <p:strVal val="#ppt_w"/>
                                          </p:val>
                                        </p:tav>
                                      </p:tavLst>
                                    </p:anim>
                                    <p:anim calcmode="lin" valueType="num">
                                      <p:cBhvr>
                                        <p:cTn id="92" dur="500" fill="hold"/>
                                        <p:tgtEl>
                                          <p:spTgt spid="16"/>
                                        </p:tgtEl>
                                        <p:attrNameLst>
                                          <p:attrName>ppt_h</p:attrName>
                                        </p:attrNameLst>
                                      </p:cBhvr>
                                      <p:tavLst>
                                        <p:tav tm="0">
                                          <p:val>
                                            <p:strVal val="#ppt_h"/>
                                          </p:val>
                                        </p:tav>
                                        <p:tav tm="100000">
                                          <p:val>
                                            <p:strVal val="#ppt_h"/>
                                          </p:val>
                                        </p:tav>
                                      </p:tavLst>
                                    </p:anim>
                                  </p:childTnLst>
                                </p:cTn>
                              </p:par>
                              <p:par>
                                <p:cTn id="93" presetID="17" presetClass="entr" presetSubtype="10" fill="hold" grpId="0" nodeType="with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p:cTn id="95" dur="500" fill="hold"/>
                                        <p:tgtEl>
                                          <p:spTgt spid="15"/>
                                        </p:tgtEl>
                                        <p:attrNameLst>
                                          <p:attrName>ppt_w</p:attrName>
                                        </p:attrNameLst>
                                      </p:cBhvr>
                                      <p:tavLst>
                                        <p:tav tm="0">
                                          <p:val>
                                            <p:fltVal val="0"/>
                                          </p:val>
                                        </p:tav>
                                        <p:tav tm="100000">
                                          <p:val>
                                            <p:strVal val="#ppt_w"/>
                                          </p:val>
                                        </p:tav>
                                      </p:tavLst>
                                    </p:anim>
                                    <p:anim calcmode="lin" valueType="num">
                                      <p:cBhvr>
                                        <p:cTn id="96"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2000"/>
                                        <p:tgtEl>
                                          <p:spTgt spid="16"/>
                                        </p:tgtEl>
                                      </p:cBhvr>
                                    </p:animEffect>
                                    <p:set>
                                      <p:cBhvr>
                                        <p:cTn id="101" dur="1" fill="hold">
                                          <p:stCondLst>
                                            <p:cond delay="1999"/>
                                          </p:stCondLst>
                                        </p:cTn>
                                        <p:tgtEl>
                                          <p:spTgt spid="1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000"/>
                                        <p:tgtEl>
                                          <p:spTgt spid="15"/>
                                        </p:tgtEl>
                                      </p:cBhvr>
                                    </p:animEffect>
                                    <p:set>
                                      <p:cBhvr>
                                        <p:cTn id="104"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2" grpId="1" bldLvl="0" animBg="1"/>
      <p:bldP spid="44" grpId="0" bldLvl="0" animBg="1"/>
      <p:bldP spid="44" grpId="1" bldLvl="0" animBg="1"/>
      <p:bldP spid="46" grpId="0" bldLvl="0" animBg="1"/>
      <p:bldP spid="46" grpId="1" bldLvl="0" animBg="1"/>
      <p:bldP spid="15" grpId="0" bldLvl="0" animBg="1"/>
      <p:bldP spid="15" grpId="1" bldLvl="0" animBg="1"/>
      <p:bldP spid="18" grpId="0" bldLvl="0" animBg="1"/>
      <p:bldP spid="18" grpId="1"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5" name="组合 5"/>
          <p:cNvGrpSpPr/>
          <p:nvPr/>
        </p:nvGrpSpPr>
        <p:grpSpPr>
          <a:xfrm>
            <a:off x="1897698" y="1298575"/>
            <a:ext cx="3948112" cy="3630613"/>
            <a:chOff x="539552" y="898525"/>
            <a:chExt cx="3948113" cy="3630613"/>
          </a:xfrm>
        </p:grpSpPr>
        <p:grpSp>
          <p:nvGrpSpPr>
            <p:cNvPr id="32777" name="组合 2"/>
            <p:cNvGrpSpPr/>
            <p:nvPr/>
          </p:nvGrpSpPr>
          <p:grpSpPr>
            <a:xfrm>
              <a:off x="539552" y="898525"/>
              <a:ext cx="3948113" cy="3630613"/>
              <a:chOff x="6247637" y="912859"/>
              <a:chExt cx="5394333" cy="5000624"/>
            </a:xfrm>
          </p:grpSpPr>
          <p:sp>
            <p:nvSpPr>
              <p:cNvPr id="31" name="Freeform 5"/>
              <p:cNvSpPr/>
              <p:nvPr/>
            </p:nvSpPr>
            <p:spPr bwMode="auto">
              <a:xfrm>
                <a:off x="6304031" y="1855260"/>
                <a:ext cx="1748224" cy="2416129"/>
              </a:xfrm>
              <a:custGeom>
                <a:avLst/>
                <a:gdLst>
                  <a:gd name="T0" fmla="*/ 767 w 767"/>
                  <a:gd name="T1" fmla="*/ 347 h 1059"/>
                  <a:gd name="T2" fmla="*/ 514 w 767"/>
                  <a:gd name="T3" fmla="*/ 0 h 1059"/>
                  <a:gd name="T4" fmla="*/ 129 w 767"/>
                  <a:gd name="T5" fmla="*/ 279 h 1059"/>
                  <a:gd name="T6" fmla="*/ 33 w 767"/>
                  <a:gd name="T7" fmla="*/ 576 h 1059"/>
                  <a:gd name="T8" fmla="*/ 190 w 767"/>
                  <a:gd name="T9" fmla="*/ 1059 h 1059"/>
                  <a:gd name="T10" fmla="*/ 577 w 767"/>
                  <a:gd name="T11" fmla="*/ 933 h 1059"/>
                  <a:gd name="T12" fmla="*/ 561 w 767"/>
                  <a:gd name="T13" fmla="*/ 796 h 1059"/>
                  <a:gd name="T14" fmla="*/ 767 w 767"/>
                  <a:gd name="T15" fmla="*/ 347 h 1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 h="1059">
                    <a:moveTo>
                      <a:pt x="767" y="347"/>
                    </a:moveTo>
                    <a:cubicBezTo>
                      <a:pt x="514" y="0"/>
                      <a:pt x="514" y="0"/>
                      <a:pt x="514" y="0"/>
                    </a:cubicBezTo>
                    <a:cubicBezTo>
                      <a:pt x="129" y="279"/>
                      <a:pt x="129" y="279"/>
                      <a:pt x="129" y="279"/>
                    </a:cubicBezTo>
                    <a:cubicBezTo>
                      <a:pt x="43" y="342"/>
                      <a:pt x="0" y="475"/>
                      <a:pt x="33" y="576"/>
                    </a:cubicBezTo>
                    <a:cubicBezTo>
                      <a:pt x="190" y="1059"/>
                      <a:pt x="190" y="1059"/>
                      <a:pt x="190" y="1059"/>
                    </a:cubicBezTo>
                    <a:cubicBezTo>
                      <a:pt x="577" y="933"/>
                      <a:pt x="577" y="933"/>
                      <a:pt x="577" y="933"/>
                    </a:cubicBezTo>
                    <a:cubicBezTo>
                      <a:pt x="566" y="889"/>
                      <a:pt x="561" y="843"/>
                      <a:pt x="561" y="796"/>
                    </a:cubicBezTo>
                    <a:cubicBezTo>
                      <a:pt x="561" y="616"/>
                      <a:pt x="641" y="456"/>
                      <a:pt x="767" y="347"/>
                    </a:cubicBezTo>
                    <a:close/>
                  </a:path>
                </a:pathLst>
              </a:custGeom>
              <a:solidFill>
                <a:srgbClr val="666666"/>
              </a:solidFill>
              <a:ln>
                <a:noFill/>
              </a:ln>
              <a:effectLst>
                <a:outerShdw blurRad="254000" dist="190500" dir="2700000" sx="102000" sy="102000" algn="tl" rotWithShape="0">
                  <a:prstClr val="black">
                    <a:alpha val="28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32" name="Freeform 6"/>
              <p:cNvSpPr/>
              <p:nvPr/>
            </p:nvSpPr>
            <p:spPr bwMode="auto">
              <a:xfrm>
                <a:off x="7653157" y="912859"/>
                <a:ext cx="2555097" cy="1604922"/>
              </a:xfrm>
              <a:custGeom>
                <a:avLst/>
                <a:gdLst>
                  <a:gd name="T0" fmla="*/ 869 w 1121"/>
                  <a:gd name="T1" fmla="*/ 704 h 704"/>
                  <a:gd name="T2" fmla="*/ 1121 w 1121"/>
                  <a:gd name="T3" fmla="*/ 356 h 704"/>
                  <a:gd name="T4" fmla="*/ 717 w 1121"/>
                  <a:gd name="T5" fmla="*/ 63 h 704"/>
                  <a:gd name="T6" fmla="*/ 405 w 1121"/>
                  <a:gd name="T7" fmla="*/ 63 h 704"/>
                  <a:gd name="T8" fmla="*/ 0 w 1121"/>
                  <a:gd name="T9" fmla="*/ 357 h 704"/>
                  <a:gd name="T10" fmla="*/ 253 w 1121"/>
                  <a:gd name="T11" fmla="*/ 704 h 704"/>
                  <a:gd name="T12" fmla="*/ 561 w 1121"/>
                  <a:gd name="T13" fmla="*/ 618 h 704"/>
                  <a:gd name="T14" fmla="*/ 869 w 1121"/>
                  <a:gd name="T15" fmla="*/ 704 h 7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1" h="704">
                    <a:moveTo>
                      <a:pt x="869" y="704"/>
                    </a:moveTo>
                    <a:cubicBezTo>
                      <a:pt x="1121" y="356"/>
                      <a:pt x="1121" y="356"/>
                      <a:pt x="1121" y="356"/>
                    </a:cubicBezTo>
                    <a:cubicBezTo>
                      <a:pt x="717" y="63"/>
                      <a:pt x="717" y="63"/>
                      <a:pt x="717" y="63"/>
                    </a:cubicBezTo>
                    <a:cubicBezTo>
                      <a:pt x="631" y="0"/>
                      <a:pt x="491" y="0"/>
                      <a:pt x="405" y="63"/>
                    </a:cubicBezTo>
                    <a:cubicBezTo>
                      <a:pt x="0" y="357"/>
                      <a:pt x="0" y="357"/>
                      <a:pt x="0" y="357"/>
                    </a:cubicBezTo>
                    <a:cubicBezTo>
                      <a:pt x="253" y="704"/>
                      <a:pt x="253" y="704"/>
                      <a:pt x="253" y="704"/>
                    </a:cubicBezTo>
                    <a:cubicBezTo>
                      <a:pt x="343" y="649"/>
                      <a:pt x="448" y="618"/>
                      <a:pt x="561" y="618"/>
                    </a:cubicBezTo>
                    <a:cubicBezTo>
                      <a:pt x="674" y="618"/>
                      <a:pt x="779" y="649"/>
                      <a:pt x="869" y="704"/>
                    </a:cubicBezTo>
                    <a:close/>
                  </a:path>
                </a:pathLst>
              </a:custGeom>
              <a:solidFill>
                <a:srgbClr val="DD3645"/>
              </a:solidFill>
              <a:ln>
                <a:noFill/>
              </a:ln>
              <a:effectLst>
                <a:outerShdw blurRad="254000" dist="190500" dir="2700000" sx="102000" sy="102000" algn="tl" rotWithShape="0">
                  <a:prstClr val="black">
                    <a:alpha val="28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33" name="Freeform 7"/>
              <p:cNvSpPr/>
              <p:nvPr/>
            </p:nvSpPr>
            <p:spPr bwMode="auto">
              <a:xfrm>
                <a:off x="9811324" y="1855260"/>
                <a:ext cx="1748224" cy="2411756"/>
              </a:xfrm>
              <a:custGeom>
                <a:avLst/>
                <a:gdLst>
                  <a:gd name="T0" fmla="*/ 638 w 768"/>
                  <a:gd name="T1" fmla="*/ 280 h 1059"/>
                  <a:gd name="T2" fmla="*/ 252 w 768"/>
                  <a:gd name="T3" fmla="*/ 0 h 1059"/>
                  <a:gd name="T4" fmla="*/ 0 w 768"/>
                  <a:gd name="T5" fmla="*/ 348 h 1059"/>
                  <a:gd name="T6" fmla="*/ 207 w 768"/>
                  <a:gd name="T7" fmla="*/ 797 h 1059"/>
                  <a:gd name="T8" fmla="*/ 191 w 768"/>
                  <a:gd name="T9" fmla="*/ 934 h 1059"/>
                  <a:gd name="T10" fmla="*/ 578 w 768"/>
                  <a:gd name="T11" fmla="*/ 1059 h 1059"/>
                  <a:gd name="T12" fmla="*/ 735 w 768"/>
                  <a:gd name="T13" fmla="*/ 577 h 1059"/>
                  <a:gd name="T14" fmla="*/ 638 w 768"/>
                  <a:gd name="T15" fmla="*/ 280 h 1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 h="1059">
                    <a:moveTo>
                      <a:pt x="638" y="280"/>
                    </a:moveTo>
                    <a:cubicBezTo>
                      <a:pt x="252" y="0"/>
                      <a:pt x="252" y="0"/>
                      <a:pt x="252" y="0"/>
                    </a:cubicBezTo>
                    <a:cubicBezTo>
                      <a:pt x="0" y="348"/>
                      <a:pt x="0" y="348"/>
                      <a:pt x="0" y="348"/>
                    </a:cubicBezTo>
                    <a:cubicBezTo>
                      <a:pt x="127" y="456"/>
                      <a:pt x="207" y="617"/>
                      <a:pt x="207" y="797"/>
                    </a:cubicBezTo>
                    <a:cubicBezTo>
                      <a:pt x="207" y="844"/>
                      <a:pt x="201" y="890"/>
                      <a:pt x="191" y="934"/>
                    </a:cubicBezTo>
                    <a:cubicBezTo>
                      <a:pt x="578" y="1059"/>
                      <a:pt x="578" y="1059"/>
                      <a:pt x="578" y="1059"/>
                    </a:cubicBezTo>
                    <a:cubicBezTo>
                      <a:pt x="735" y="577"/>
                      <a:pt x="735" y="577"/>
                      <a:pt x="735" y="577"/>
                    </a:cubicBezTo>
                    <a:cubicBezTo>
                      <a:pt x="768" y="476"/>
                      <a:pt x="724" y="343"/>
                      <a:pt x="638" y="280"/>
                    </a:cubicBezTo>
                    <a:close/>
                  </a:path>
                </a:pathLst>
              </a:custGeom>
              <a:solidFill>
                <a:srgbClr val="666666"/>
              </a:solidFill>
              <a:ln>
                <a:noFill/>
              </a:ln>
              <a:effectLst>
                <a:outerShdw blurRad="254000" dist="190500" dir="2700000" sx="102000" sy="102000" algn="tl" rotWithShape="0">
                  <a:prstClr val="black">
                    <a:alpha val="28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34" name="Freeform 8"/>
              <p:cNvSpPr/>
              <p:nvPr/>
            </p:nvSpPr>
            <p:spPr bwMode="auto">
              <a:xfrm>
                <a:off x="6800734" y="4192673"/>
                <a:ext cx="2021519" cy="1720810"/>
              </a:xfrm>
              <a:custGeom>
                <a:avLst/>
                <a:gdLst>
                  <a:gd name="T0" fmla="*/ 388 w 886"/>
                  <a:gd name="T1" fmla="*/ 0 h 755"/>
                  <a:gd name="T2" fmla="*/ 0 w 886"/>
                  <a:gd name="T3" fmla="*/ 126 h 755"/>
                  <a:gd name="T4" fmla="*/ 145 w 886"/>
                  <a:gd name="T5" fmla="*/ 572 h 755"/>
                  <a:gd name="T6" fmla="*/ 398 w 886"/>
                  <a:gd name="T7" fmla="*/ 755 h 755"/>
                  <a:gd name="T8" fmla="*/ 886 w 886"/>
                  <a:gd name="T9" fmla="*/ 755 h 755"/>
                  <a:gd name="T10" fmla="*/ 886 w 886"/>
                  <a:gd name="T11" fmla="*/ 362 h 755"/>
                  <a:gd name="T12" fmla="*/ 388 w 886"/>
                  <a:gd name="T13" fmla="*/ 0 h 755"/>
                </a:gdLst>
                <a:ahLst/>
                <a:cxnLst>
                  <a:cxn ang="0">
                    <a:pos x="T0" y="T1"/>
                  </a:cxn>
                  <a:cxn ang="0">
                    <a:pos x="T2" y="T3"/>
                  </a:cxn>
                  <a:cxn ang="0">
                    <a:pos x="T4" y="T5"/>
                  </a:cxn>
                  <a:cxn ang="0">
                    <a:pos x="T6" y="T7"/>
                  </a:cxn>
                  <a:cxn ang="0">
                    <a:pos x="T8" y="T9"/>
                  </a:cxn>
                  <a:cxn ang="0">
                    <a:pos x="T10" y="T11"/>
                  </a:cxn>
                  <a:cxn ang="0">
                    <a:pos x="T12" y="T13"/>
                  </a:cxn>
                </a:cxnLst>
                <a:rect l="0" t="0" r="r" b="b"/>
                <a:pathLst>
                  <a:path w="886" h="755">
                    <a:moveTo>
                      <a:pt x="388" y="0"/>
                    </a:moveTo>
                    <a:cubicBezTo>
                      <a:pt x="0" y="126"/>
                      <a:pt x="0" y="126"/>
                      <a:pt x="0" y="126"/>
                    </a:cubicBezTo>
                    <a:cubicBezTo>
                      <a:pt x="145" y="572"/>
                      <a:pt x="145" y="572"/>
                      <a:pt x="145" y="572"/>
                    </a:cubicBezTo>
                    <a:cubicBezTo>
                      <a:pt x="178" y="673"/>
                      <a:pt x="292" y="755"/>
                      <a:pt x="398" y="755"/>
                    </a:cubicBezTo>
                    <a:cubicBezTo>
                      <a:pt x="886" y="755"/>
                      <a:pt x="886" y="755"/>
                      <a:pt x="886" y="755"/>
                    </a:cubicBezTo>
                    <a:cubicBezTo>
                      <a:pt x="886" y="362"/>
                      <a:pt x="886" y="362"/>
                      <a:pt x="886" y="362"/>
                    </a:cubicBezTo>
                    <a:cubicBezTo>
                      <a:pt x="661" y="344"/>
                      <a:pt x="471" y="199"/>
                      <a:pt x="388" y="0"/>
                    </a:cubicBezTo>
                    <a:close/>
                  </a:path>
                </a:pathLst>
              </a:custGeom>
              <a:solidFill>
                <a:srgbClr val="666666"/>
              </a:solidFill>
              <a:ln>
                <a:noFill/>
              </a:ln>
              <a:effectLst>
                <a:outerShdw blurRad="254000" dist="190500" dir="2700000" sx="102000" sy="102000" algn="tl" rotWithShape="0">
                  <a:prstClr val="black">
                    <a:alpha val="28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35" name="Freeform 9"/>
              <p:cNvSpPr/>
              <p:nvPr/>
            </p:nvSpPr>
            <p:spPr bwMode="auto">
              <a:xfrm>
                <a:off x="9041325" y="4190487"/>
                <a:ext cx="2019350" cy="1722996"/>
              </a:xfrm>
              <a:custGeom>
                <a:avLst/>
                <a:gdLst>
                  <a:gd name="T0" fmla="*/ 0 w 885"/>
                  <a:gd name="T1" fmla="*/ 363 h 756"/>
                  <a:gd name="T2" fmla="*/ 0 w 885"/>
                  <a:gd name="T3" fmla="*/ 756 h 756"/>
                  <a:gd name="T4" fmla="*/ 488 w 885"/>
                  <a:gd name="T5" fmla="*/ 756 h 756"/>
                  <a:gd name="T6" fmla="*/ 740 w 885"/>
                  <a:gd name="T7" fmla="*/ 573 h 756"/>
                  <a:gd name="T8" fmla="*/ 885 w 885"/>
                  <a:gd name="T9" fmla="*/ 126 h 756"/>
                  <a:gd name="T10" fmla="*/ 498 w 885"/>
                  <a:gd name="T11" fmla="*/ 0 h 756"/>
                  <a:gd name="T12" fmla="*/ 0 w 885"/>
                  <a:gd name="T13" fmla="*/ 363 h 756"/>
                </a:gdLst>
                <a:ahLst/>
                <a:cxnLst>
                  <a:cxn ang="0">
                    <a:pos x="T0" y="T1"/>
                  </a:cxn>
                  <a:cxn ang="0">
                    <a:pos x="T2" y="T3"/>
                  </a:cxn>
                  <a:cxn ang="0">
                    <a:pos x="T4" y="T5"/>
                  </a:cxn>
                  <a:cxn ang="0">
                    <a:pos x="T6" y="T7"/>
                  </a:cxn>
                  <a:cxn ang="0">
                    <a:pos x="T8" y="T9"/>
                  </a:cxn>
                  <a:cxn ang="0">
                    <a:pos x="T10" y="T11"/>
                  </a:cxn>
                  <a:cxn ang="0">
                    <a:pos x="T12" y="T13"/>
                  </a:cxn>
                </a:cxnLst>
                <a:rect l="0" t="0" r="r" b="b"/>
                <a:pathLst>
                  <a:path w="885" h="756">
                    <a:moveTo>
                      <a:pt x="0" y="363"/>
                    </a:moveTo>
                    <a:cubicBezTo>
                      <a:pt x="0" y="756"/>
                      <a:pt x="0" y="756"/>
                      <a:pt x="0" y="756"/>
                    </a:cubicBezTo>
                    <a:cubicBezTo>
                      <a:pt x="488" y="756"/>
                      <a:pt x="488" y="756"/>
                      <a:pt x="488" y="756"/>
                    </a:cubicBezTo>
                    <a:cubicBezTo>
                      <a:pt x="594" y="756"/>
                      <a:pt x="707" y="674"/>
                      <a:pt x="740" y="573"/>
                    </a:cubicBezTo>
                    <a:cubicBezTo>
                      <a:pt x="885" y="126"/>
                      <a:pt x="885" y="126"/>
                      <a:pt x="885" y="126"/>
                    </a:cubicBezTo>
                    <a:cubicBezTo>
                      <a:pt x="498" y="0"/>
                      <a:pt x="498" y="0"/>
                      <a:pt x="498" y="0"/>
                    </a:cubicBezTo>
                    <a:cubicBezTo>
                      <a:pt x="415" y="200"/>
                      <a:pt x="225" y="344"/>
                      <a:pt x="0" y="363"/>
                    </a:cubicBezTo>
                    <a:close/>
                  </a:path>
                </a:pathLst>
              </a:custGeom>
              <a:solidFill>
                <a:srgbClr val="DD3645"/>
              </a:solidFill>
              <a:ln>
                <a:noFill/>
              </a:ln>
              <a:effectLst>
                <a:outerShdw blurRad="254000" dist="190500" dir="2700000" sx="102000" sy="102000" algn="tl" rotWithShape="0">
                  <a:prstClr val="black">
                    <a:alpha val="28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pic>
            <p:nvPicPr>
              <p:cNvPr id="36" name="图片 35"/>
              <p:cNvPicPr>
                <a:picLocks noChangeAspect="1"/>
              </p:cNvPicPr>
              <p:nvPr/>
            </p:nvPicPr>
            <p:blipFill>
              <a:blip r:embed="rId3"/>
              <a:stretch>
                <a:fillRect/>
              </a:stretch>
            </p:blipFill>
            <p:spPr>
              <a:xfrm>
                <a:off x="7785466" y="2517781"/>
                <a:ext cx="2290477" cy="2289311"/>
              </a:xfrm>
              <a:prstGeom prst="rect">
                <a:avLst/>
              </a:prstGeom>
              <a:effectLst>
                <a:outerShdw blurRad="254000" dist="190500" dir="2700000" sx="102000" sy="102000" algn="tl" rotWithShape="0">
                  <a:prstClr val="black">
                    <a:alpha val="28000"/>
                  </a:prstClr>
                </a:outerShdw>
              </a:effectLst>
            </p:spPr>
          </p:pic>
          <p:sp>
            <p:nvSpPr>
              <p:cNvPr id="32785" name="文本框 124"/>
              <p:cNvSpPr txBox="1"/>
              <p:nvPr/>
            </p:nvSpPr>
            <p:spPr>
              <a:xfrm>
                <a:off x="8101761" y="1461682"/>
                <a:ext cx="1637701" cy="5492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b="1" dirty="0">
                    <a:solidFill>
                      <a:srgbClr val="CCE8CF"/>
                    </a:solidFill>
                    <a:latin typeface="微软雅黑" panose="020B0503020204020204" pitchFamily="34" charset="-122"/>
                    <a:ea typeface="微软雅黑" panose="020B0503020204020204" pitchFamily="34" charset="-122"/>
                  </a:rPr>
                  <a:t>高处坠落</a:t>
                </a:r>
              </a:p>
            </p:txBody>
          </p:sp>
          <p:sp>
            <p:nvSpPr>
              <p:cNvPr id="32786" name="文本框 126"/>
              <p:cNvSpPr txBox="1"/>
              <p:nvPr/>
            </p:nvSpPr>
            <p:spPr>
              <a:xfrm>
                <a:off x="7081256" y="4938700"/>
                <a:ext cx="1637701" cy="5492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b="1" dirty="0">
                    <a:solidFill>
                      <a:srgbClr val="CCE8CF"/>
                    </a:solidFill>
                    <a:latin typeface="微软雅黑" panose="020B0503020204020204" pitchFamily="34" charset="-122"/>
                    <a:ea typeface="微软雅黑" panose="020B0503020204020204" pitchFamily="34" charset="-122"/>
                  </a:rPr>
                  <a:t>物体打击</a:t>
                </a:r>
              </a:p>
            </p:txBody>
          </p:sp>
          <p:sp>
            <p:nvSpPr>
              <p:cNvPr id="32787" name="文本框 128"/>
              <p:cNvSpPr txBox="1"/>
              <p:nvPr/>
            </p:nvSpPr>
            <p:spPr>
              <a:xfrm>
                <a:off x="6247637" y="2640251"/>
                <a:ext cx="1253431" cy="5492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b="1" dirty="0">
                    <a:solidFill>
                      <a:srgbClr val="CCE8CF"/>
                    </a:solidFill>
                    <a:latin typeface="微软雅黑" panose="020B0503020204020204" pitchFamily="34" charset="-122"/>
                    <a:ea typeface="微软雅黑" panose="020B0503020204020204" pitchFamily="34" charset="-122"/>
                  </a:rPr>
                  <a:t>   </a:t>
                </a:r>
                <a:r>
                  <a:rPr lang="zh-CN" altLang="en-US" sz="2000" b="1" dirty="0">
                    <a:solidFill>
                      <a:srgbClr val="CCE8CF"/>
                    </a:solidFill>
                    <a:latin typeface="微软雅黑" panose="020B0503020204020204" pitchFamily="34" charset="-122"/>
                    <a:ea typeface="微软雅黑" panose="020B0503020204020204" pitchFamily="34" charset="-122"/>
                  </a:rPr>
                  <a:t>触电</a:t>
                </a:r>
              </a:p>
            </p:txBody>
          </p:sp>
          <p:sp>
            <p:nvSpPr>
              <p:cNvPr id="32788" name="文本框 130"/>
              <p:cNvSpPr txBox="1"/>
              <p:nvPr/>
            </p:nvSpPr>
            <p:spPr>
              <a:xfrm>
                <a:off x="10004269" y="2640251"/>
                <a:ext cx="1637701" cy="5492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b="1" dirty="0">
                    <a:solidFill>
                      <a:srgbClr val="CCE8CF"/>
                    </a:solidFill>
                    <a:latin typeface="微软雅黑" panose="020B0503020204020204" pitchFamily="34" charset="-122"/>
                    <a:ea typeface="微软雅黑" panose="020B0503020204020204" pitchFamily="34" charset="-122"/>
                  </a:rPr>
                  <a:t>起重吊装</a:t>
                </a:r>
              </a:p>
            </p:txBody>
          </p:sp>
          <p:sp>
            <p:nvSpPr>
              <p:cNvPr id="32789" name="文本框 132"/>
              <p:cNvSpPr txBox="1"/>
              <p:nvPr/>
            </p:nvSpPr>
            <p:spPr>
              <a:xfrm>
                <a:off x="9177298" y="4955540"/>
                <a:ext cx="1253431" cy="5492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2000" b="1" dirty="0">
                    <a:solidFill>
                      <a:srgbClr val="CCE8CF"/>
                    </a:solidFill>
                    <a:latin typeface="微软雅黑" panose="020B0503020204020204" pitchFamily="34" charset="-122"/>
                    <a:ea typeface="微软雅黑" panose="020B0503020204020204" pitchFamily="34" charset="-122"/>
                  </a:rPr>
                  <a:t>   </a:t>
                </a:r>
                <a:r>
                  <a:rPr lang="zh-CN" altLang="en-US" sz="2000" b="1" dirty="0">
                    <a:solidFill>
                      <a:srgbClr val="CCE8CF"/>
                    </a:solidFill>
                    <a:latin typeface="微软雅黑" panose="020B0503020204020204" pitchFamily="34" charset="-122"/>
                    <a:ea typeface="微软雅黑" panose="020B0503020204020204" pitchFamily="34" charset="-122"/>
                  </a:rPr>
                  <a:t>坍塌</a:t>
                </a:r>
              </a:p>
            </p:txBody>
          </p:sp>
        </p:grpSp>
        <p:pic>
          <p:nvPicPr>
            <p:cNvPr id="3" name="图片 2"/>
            <p:cNvPicPr>
              <a:picLocks noChangeAspect="1"/>
            </p:cNvPicPr>
            <p:nvPr/>
          </p:nvPicPr>
          <p:blipFill>
            <a:blip r:embed="rId4"/>
            <a:srcRect r="1840" b="2118"/>
            <a:stretch>
              <a:fillRect/>
            </a:stretch>
          </p:blipFill>
          <p:spPr>
            <a:xfrm>
              <a:off x="1691680" y="2063115"/>
              <a:ext cx="1706245" cy="1663065"/>
            </a:xfrm>
            <a:prstGeom prst="ellipse">
              <a:avLst/>
            </a:prstGeom>
          </p:spPr>
        </p:pic>
      </p:grpSp>
      <p:sp>
        <p:nvSpPr>
          <p:cNvPr id="32776" name="文本框 37"/>
          <p:cNvSpPr txBox="1"/>
          <p:nvPr/>
        </p:nvSpPr>
        <p:spPr>
          <a:xfrm>
            <a:off x="7113270" y="3580765"/>
            <a:ext cx="3455988" cy="157003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400" dirty="0">
                <a:latin typeface="微软雅黑" panose="020B0503020204020204" pitchFamily="34" charset="-122"/>
                <a:ea typeface="微软雅黑" panose="020B0503020204020204" pitchFamily="34" charset="-122"/>
              </a:rPr>
              <a:t>       脚手架上涉及的两大事故类型为：</a:t>
            </a:r>
            <a:r>
              <a:rPr lang="zh-CN" altLang="en-US" sz="2400" dirty="0">
                <a:solidFill>
                  <a:srgbClr val="FF0000"/>
                </a:solidFill>
                <a:latin typeface="微软雅黑" panose="020B0503020204020204" pitchFamily="34" charset="-122"/>
                <a:ea typeface="微软雅黑" panose="020B0503020204020204" pitchFamily="34" charset="-122"/>
              </a:rPr>
              <a:t>脚手架坍塌事故</a:t>
            </a:r>
            <a:r>
              <a:rPr lang="zh-CN" altLang="en-US" sz="2400" dirty="0">
                <a:latin typeface="微软雅黑" panose="020B0503020204020204" pitchFamily="34" charset="-122"/>
                <a:ea typeface="微软雅黑" panose="020B0503020204020204" pitchFamily="34" charset="-122"/>
              </a:rPr>
              <a:t>和</a:t>
            </a:r>
            <a:r>
              <a:rPr lang="zh-CN" altLang="en-US" sz="2400" dirty="0">
                <a:solidFill>
                  <a:srgbClr val="FF0000"/>
                </a:solidFill>
                <a:latin typeface="微软雅黑" panose="020B0503020204020204" pitchFamily="34" charset="-122"/>
                <a:ea typeface="微软雅黑" panose="020B0503020204020204" pitchFamily="34" charset="-122"/>
              </a:rPr>
              <a:t>脚手架高处坠落事故。</a:t>
            </a:r>
          </a:p>
        </p:txBody>
      </p:sp>
      <p:pic>
        <p:nvPicPr>
          <p:cNvPr id="16398" name="图片 7"/>
          <p:cNvPicPr>
            <a:picLocks noChangeAspect="1"/>
          </p:cNvPicPr>
          <p:nvPr/>
        </p:nvPicPr>
        <p:blipFill>
          <a:blip r:embed="rId5"/>
          <a:stretch>
            <a:fillRect/>
          </a:stretch>
        </p:blipFill>
        <p:spPr>
          <a:xfrm>
            <a:off x="2540" y="5345748"/>
            <a:ext cx="930275" cy="1514475"/>
          </a:xfrm>
          <a:prstGeom prst="rect">
            <a:avLst/>
          </a:prstGeom>
          <a:noFill/>
          <a:ln w="9525">
            <a:noFill/>
          </a:ln>
        </p:spPr>
      </p:pic>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2512196"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09</a:t>
            </a:r>
          </a:p>
        </p:txBody>
      </p:sp>
      <p:sp>
        <p:nvSpPr>
          <p:cNvPr id="4" name="MH_Title"/>
          <p:cNvSpPr/>
          <p:nvPr>
            <p:custDataLst>
              <p:tags r:id="rId1"/>
            </p:custDataLst>
          </p:nvPr>
        </p:nvSpPr>
        <p:spPr>
          <a:xfrm>
            <a:off x="2512060" y="2487930"/>
            <a:ext cx="754380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脚手架事故分类及原因分析</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5" name="Picture 12" descr="https://timgsa.baidu.com/timg?image&amp;quality=80&amp;size=b9999_10000&amp;sec=1525675099632&amp;di=1d9e34c042ca83e4c166b69153309ae8&amp;imgtype=0&amp;src=http%3A%2F%2Fs2.sinaimg.cn%2Fmw690%2F001XJhAMgy6OMMp5ipjd1%26690"/>
          <p:cNvPicPr>
            <a:picLocks noChangeAspect="1"/>
          </p:cNvPicPr>
          <p:nvPr/>
        </p:nvPicPr>
        <p:blipFill>
          <a:blip r:embed="rId4"/>
          <a:stretch>
            <a:fillRect/>
          </a:stretch>
        </p:blipFill>
        <p:spPr>
          <a:xfrm>
            <a:off x="931545" y="932815"/>
            <a:ext cx="2983230" cy="2476500"/>
          </a:xfrm>
          <a:prstGeom prst="rect">
            <a:avLst/>
          </a:prstGeom>
          <a:noFill/>
          <a:ln w="9525">
            <a:noFill/>
          </a:ln>
        </p:spPr>
      </p:pic>
      <p:pic>
        <p:nvPicPr>
          <p:cNvPr id="34824" name="Picture 11" descr="https://timgsa.baidu.com/timg?image&amp;quality=80&amp;size=b10000_10000&amp;sec=1525663382&amp;di=0f5154cfadfe279f942eb9b0139d539a&amp;src=http://picture.youth.cn/qtdb/201502/W020150210297566960184.jpg"/>
          <p:cNvPicPr>
            <a:picLocks noChangeAspect="1"/>
          </p:cNvPicPr>
          <p:nvPr/>
        </p:nvPicPr>
        <p:blipFill>
          <a:blip r:embed="rId5"/>
          <a:srcRect r="9306" b="9660"/>
          <a:stretch>
            <a:fillRect/>
          </a:stretch>
        </p:blipFill>
        <p:spPr>
          <a:xfrm>
            <a:off x="4788535" y="932815"/>
            <a:ext cx="3167063" cy="2366963"/>
          </a:xfrm>
          <a:prstGeom prst="rect">
            <a:avLst/>
          </a:prstGeom>
          <a:noFill/>
          <a:ln w="9525">
            <a:noFill/>
          </a:ln>
        </p:spPr>
      </p:pic>
      <p:sp>
        <p:nvSpPr>
          <p:cNvPr id="34822" name="文本框 1"/>
          <p:cNvSpPr txBox="1"/>
          <p:nvPr/>
        </p:nvSpPr>
        <p:spPr>
          <a:xfrm>
            <a:off x="8213090" y="1611313"/>
            <a:ext cx="2917825" cy="120173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latin typeface="微软雅黑" panose="020B0503020204020204" pitchFamily="34" charset="-122"/>
                <a:ea typeface="微软雅黑" panose="020B0503020204020204" pitchFamily="34" charset="-122"/>
              </a:rPr>
              <a:t>      脚手架坍塌事故是指在荷载作用下使脚手架重心偏移，导致脚手架整体失稳而倒塌。</a:t>
            </a:r>
          </a:p>
        </p:txBody>
      </p:sp>
      <p:pic>
        <p:nvPicPr>
          <p:cNvPr id="36873" name="Picture 11" descr="https://timgsa.baidu.com/timg?image&amp;quality=80&amp;size=b9999_10000&amp;sec=1525675056923&amp;di=8c673a9bee495872dfbabdb8c34ac61a&amp;imgtype=0&amp;src=http%3A%2F%2Fwww.civilcn.com%2Fd%2Ffile%2Fzhishi%2Faqwm%2F2017-07-27%2F79911889751e2b8880cc273d5f53aa69.jpg"/>
          <p:cNvPicPr>
            <a:picLocks noChangeAspect="1"/>
          </p:cNvPicPr>
          <p:nvPr/>
        </p:nvPicPr>
        <p:blipFill>
          <a:blip r:embed="rId6"/>
          <a:stretch>
            <a:fillRect/>
          </a:stretch>
        </p:blipFill>
        <p:spPr>
          <a:xfrm>
            <a:off x="1011873" y="3840798"/>
            <a:ext cx="3014662" cy="2000250"/>
          </a:xfrm>
          <a:prstGeom prst="rect">
            <a:avLst/>
          </a:prstGeom>
          <a:noFill/>
          <a:ln w="9525">
            <a:noFill/>
          </a:ln>
        </p:spPr>
      </p:pic>
      <p:pic>
        <p:nvPicPr>
          <p:cNvPr id="36872" name="Picture 12" descr="https://timgsa.baidu.com/timg?image&amp;quality=80&amp;size=b9999_10000&amp;sec=1525685154831&amp;di=10200957a526897395396b5c9ae30cd6&amp;imgtype=0&amp;src=http%3A%2F%2Fimage2.sina.com.cn%2Fdy%2Fs%2F2004-10-18%2F1098035032_zpaiFq.jpg"/>
          <p:cNvPicPr>
            <a:picLocks noChangeAspect="1"/>
          </p:cNvPicPr>
          <p:nvPr/>
        </p:nvPicPr>
        <p:blipFill>
          <a:blip r:embed="rId7"/>
          <a:stretch>
            <a:fillRect/>
          </a:stretch>
        </p:blipFill>
        <p:spPr>
          <a:xfrm>
            <a:off x="4383723" y="3945255"/>
            <a:ext cx="3168650" cy="2090738"/>
          </a:xfrm>
          <a:prstGeom prst="rect">
            <a:avLst/>
          </a:prstGeom>
          <a:noFill/>
          <a:ln w="9525">
            <a:noFill/>
          </a:ln>
        </p:spPr>
      </p:pic>
      <p:sp>
        <p:nvSpPr>
          <p:cNvPr id="36870" name="文本框 9"/>
          <p:cNvSpPr txBox="1"/>
          <p:nvPr/>
        </p:nvSpPr>
        <p:spPr>
          <a:xfrm>
            <a:off x="7715568" y="4347210"/>
            <a:ext cx="3313112" cy="92233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latin typeface="微软雅黑" panose="020B0503020204020204" pitchFamily="34" charset="-122"/>
                <a:ea typeface="微软雅黑" panose="020B0503020204020204" pitchFamily="34" charset="-122"/>
              </a:rPr>
              <a:t>      脚手架坍塌事故主要分为操作</a:t>
            </a:r>
            <a:r>
              <a:rPr lang="zh-CN" altLang="en-US" sz="1800" dirty="0">
                <a:solidFill>
                  <a:srgbClr val="FF0000"/>
                </a:solidFill>
                <a:latin typeface="微软雅黑" panose="020B0503020204020204" pitchFamily="34" charset="-122"/>
                <a:ea typeface="微软雅黑" panose="020B0503020204020204" pitchFamily="34" charset="-122"/>
              </a:rPr>
              <a:t>脚手架坍塌</a:t>
            </a:r>
            <a:r>
              <a:rPr lang="zh-CN" altLang="en-US" sz="1800" dirty="0">
                <a:latin typeface="微软雅黑" panose="020B0503020204020204" pitchFamily="34" charset="-122"/>
                <a:ea typeface="微软雅黑" panose="020B0503020204020204" pitchFamily="34" charset="-122"/>
              </a:rPr>
              <a:t>和</a:t>
            </a:r>
            <a:r>
              <a:rPr lang="zh-CN" altLang="en-US" sz="1800" dirty="0">
                <a:solidFill>
                  <a:srgbClr val="FF0000"/>
                </a:solidFill>
                <a:latin typeface="微软雅黑" panose="020B0503020204020204" pitchFamily="34" charset="-122"/>
                <a:ea typeface="微软雅黑" panose="020B0503020204020204" pitchFamily="34" charset="-122"/>
              </a:rPr>
              <a:t>支撑架</a:t>
            </a:r>
            <a:r>
              <a:rPr lang="en-US" altLang="zh-CN" sz="1800" dirty="0">
                <a:solidFill>
                  <a:srgbClr val="FF0000"/>
                </a:solidFill>
                <a:latin typeface="微软雅黑" panose="020B0503020204020204" pitchFamily="34" charset="-122"/>
                <a:ea typeface="微软雅黑" panose="020B0503020204020204" pitchFamily="34" charset="-122"/>
              </a:rPr>
              <a:t>( </a:t>
            </a:r>
            <a:r>
              <a:rPr lang="zh-CN" altLang="en-US" sz="1800" dirty="0">
                <a:solidFill>
                  <a:srgbClr val="FF0000"/>
                </a:solidFill>
                <a:latin typeface="微软雅黑" panose="020B0503020204020204" pitchFamily="34" charset="-122"/>
                <a:ea typeface="微软雅黑" panose="020B0503020204020204" pitchFamily="34" charset="-122"/>
              </a:rPr>
              <a:t>含模板支架</a:t>
            </a:r>
            <a:r>
              <a:rPr lang="en-US" altLang="zh-CN" sz="1800" dirty="0">
                <a:solidFill>
                  <a:srgbClr val="FF0000"/>
                </a:solidFill>
                <a:latin typeface="微软雅黑" panose="020B0503020204020204" pitchFamily="34" charset="-122"/>
                <a:ea typeface="微软雅黑" panose="020B0503020204020204" pitchFamily="34" charset="-122"/>
              </a:rPr>
              <a:t>)  </a:t>
            </a:r>
            <a:r>
              <a:rPr lang="zh-CN" altLang="en-US" sz="1800" dirty="0">
                <a:solidFill>
                  <a:srgbClr val="FF0000"/>
                </a:solidFill>
                <a:latin typeface="微软雅黑" panose="020B0503020204020204" pitchFamily="34" charset="-122"/>
                <a:ea typeface="微软雅黑" panose="020B0503020204020204" pitchFamily="34" charset="-122"/>
              </a:rPr>
              <a:t>坍塌。</a:t>
            </a:r>
          </a:p>
        </p:txBody>
      </p:sp>
      <p:pic>
        <p:nvPicPr>
          <p:cNvPr id="16398" name="图片 7"/>
          <p:cNvPicPr>
            <a:picLocks noChangeAspect="1"/>
          </p:cNvPicPr>
          <p:nvPr/>
        </p:nvPicPr>
        <p:blipFill>
          <a:blip r:embed="rId8"/>
          <a:stretch>
            <a:fillRect/>
          </a:stretch>
        </p:blipFill>
        <p:spPr>
          <a:xfrm>
            <a:off x="2540" y="5345748"/>
            <a:ext cx="930275" cy="1514475"/>
          </a:xfrm>
          <a:prstGeom prst="rect">
            <a:avLst/>
          </a:prstGeom>
          <a:noFill/>
          <a:ln w="9525">
            <a:noFill/>
          </a:ln>
        </p:spPr>
      </p:pic>
      <p:sp>
        <p:nvSpPr>
          <p:cNvPr id="4" name="MH_Title"/>
          <p:cNvSpPr/>
          <p:nvPr>
            <p:custDataLst>
              <p:tags r:id="rId1"/>
            </p:custDataLst>
          </p:nvPr>
        </p:nvSpPr>
        <p:spPr>
          <a:xfrm>
            <a:off x="1270" y="-22225"/>
            <a:ext cx="4735830" cy="88582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脚手架事故分类</a:t>
            </a:r>
          </a:p>
        </p:txBody>
      </p:sp>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图片 1"/>
          <p:cNvPicPr>
            <a:picLocks noChangeAspect="1"/>
          </p:cNvPicPr>
          <p:nvPr/>
        </p:nvPicPr>
        <p:blipFill>
          <a:blip r:embed="rId3"/>
          <a:stretch>
            <a:fillRect/>
          </a:stretch>
        </p:blipFill>
        <p:spPr>
          <a:xfrm>
            <a:off x="900113" y="1276350"/>
            <a:ext cx="3248025" cy="3141663"/>
          </a:xfrm>
          <a:prstGeom prst="rect">
            <a:avLst/>
          </a:prstGeom>
          <a:noFill/>
          <a:ln w="9525">
            <a:noFill/>
          </a:ln>
        </p:spPr>
      </p:pic>
      <p:sp>
        <p:nvSpPr>
          <p:cNvPr id="38918" name="文本框 1"/>
          <p:cNvSpPr txBox="1"/>
          <p:nvPr/>
        </p:nvSpPr>
        <p:spPr>
          <a:xfrm>
            <a:off x="5183505" y="600075"/>
            <a:ext cx="6146800" cy="1938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800" dirty="0">
                <a:latin typeface="微软雅黑" panose="020B0503020204020204" pitchFamily="34" charset="-122"/>
                <a:ea typeface="微软雅黑" panose="020B0503020204020204" pitchFamily="34" charset="-122"/>
              </a:rPr>
              <a:t>      </a:t>
            </a:r>
            <a:r>
              <a:rPr lang="zh-CN" altLang="en-US" sz="2000" dirty="0">
                <a:solidFill>
                  <a:srgbClr val="7030A0"/>
                </a:solidFill>
                <a:latin typeface="微软雅黑" panose="020B0503020204020204" pitchFamily="34" charset="-122"/>
                <a:ea typeface="微软雅黑" panose="020B0503020204020204" pitchFamily="34" charset="-122"/>
              </a:rPr>
              <a:t>脚手架高处坠落事故是指在脚手架上的作业人员高处坠落伤亡事故和脚手架上的人员、物品从高处坠落，造成脚手架附近 人员伤亡、财物损坏的高处坠落事故。</a:t>
            </a:r>
          </a:p>
        </p:txBody>
      </p:sp>
      <p:sp>
        <p:nvSpPr>
          <p:cNvPr id="40967" name="文本框 1"/>
          <p:cNvSpPr txBox="1"/>
          <p:nvPr/>
        </p:nvSpPr>
        <p:spPr>
          <a:xfrm>
            <a:off x="5183505" y="2994025"/>
            <a:ext cx="6314440" cy="33229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2000" dirty="0">
                <a:solidFill>
                  <a:srgbClr val="7030A0"/>
                </a:solidFill>
                <a:latin typeface="微软雅黑" panose="020B0503020204020204" pitchFamily="34" charset="-122"/>
                <a:ea typeface="微软雅黑" panose="020B0503020204020204" pitchFamily="34" charset="-122"/>
              </a:rPr>
              <a:t>      脚手架高处坠落事故具体表现</a:t>
            </a:r>
            <a:r>
              <a:rPr lang="en-US" altLang="zh-CN" sz="2000" dirty="0">
                <a:solidFill>
                  <a:srgbClr val="7030A0"/>
                </a:solidFill>
                <a:latin typeface="微软雅黑" panose="020B0503020204020204" pitchFamily="34" charset="-122"/>
                <a:ea typeface="微软雅黑" panose="020B0503020204020204" pitchFamily="34" charset="-122"/>
              </a:rPr>
              <a:t>:</a:t>
            </a:r>
          </a:p>
          <a:p>
            <a:pPr marL="0" lvl="0" indent="0" eaLnBrk="1" hangingPunct="1">
              <a:lnSpc>
                <a:spcPct val="150000"/>
              </a:lnSpc>
              <a:spcBef>
                <a:spcPct val="0"/>
              </a:spcBef>
              <a:buNone/>
            </a:pPr>
            <a:r>
              <a:rPr lang="zh-CN" altLang="en-US" sz="2000" dirty="0">
                <a:solidFill>
                  <a:srgbClr val="7030A0"/>
                </a:solidFill>
                <a:latin typeface="微软雅黑" panose="020B0503020204020204" pitchFamily="34" charset="-122"/>
                <a:ea typeface="微软雅黑" panose="020B0503020204020204" pitchFamily="34" charset="-122"/>
              </a:rPr>
              <a:t>      ① 架子工未按照技术规程进行脚手架安装、拆除作业，或作 业时安全防护不到位而导致的高处坠落事故</a:t>
            </a:r>
            <a:r>
              <a:rPr lang="en-US" altLang="zh-CN" sz="2000" dirty="0">
                <a:solidFill>
                  <a:srgbClr val="7030A0"/>
                </a:solidFill>
                <a:latin typeface="微软雅黑" panose="020B0503020204020204" pitchFamily="34" charset="-122"/>
                <a:ea typeface="微软雅黑" panose="020B0503020204020204" pitchFamily="34" charset="-122"/>
              </a:rPr>
              <a:t>;</a:t>
            </a:r>
          </a:p>
          <a:p>
            <a:pPr marL="0" lvl="0" indent="0" eaLnBrk="1" hangingPunct="1">
              <a:lnSpc>
                <a:spcPct val="150000"/>
              </a:lnSpc>
              <a:spcBef>
                <a:spcPct val="0"/>
              </a:spcBef>
              <a:buNone/>
            </a:pPr>
            <a:r>
              <a:rPr lang="zh-CN" altLang="en-US" sz="2000" dirty="0">
                <a:solidFill>
                  <a:srgbClr val="7030A0"/>
                </a:solidFill>
                <a:latin typeface="微软雅黑" panose="020B0503020204020204" pitchFamily="34" charset="-122"/>
                <a:ea typeface="微软雅黑" panose="020B0503020204020204" pitchFamily="34" charset="-122"/>
              </a:rPr>
              <a:t>      ② 脚手架本身安全可靠，由于脚手架上施工人员粗心大意、 操作不当，或脚手架上安全防护设施不合格甚至缺乏安全防护措施，造成脚手架上施工人员、材料物品从架上坠落导致伤亡损害事故。</a:t>
            </a:r>
          </a:p>
        </p:txBody>
      </p:sp>
      <p:pic>
        <p:nvPicPr>
          <p:cNvPr id="16398" name="图片 7"/>
          <p:cNvPicPr>
            <a:picLocks noChangeAspect="1"/>
          </p:cNvPicPr>
          <p:nvPr/>
        </p:nvPicPr>
        <p:blipFill>
          <a:blip r:embed="rId4"/>
          <a:stretch>
            <a:fillRect/>
          </a:stretch>
        </p:blipFill>
        <p:spPr>
          <a:xfrm>
            <a:off x="2540" y="5345748"/>
            <a:ext cx="930275" cy="1514475"/>
          </a:xfrm>
          <a:prstGeom prst="rect">
            <a:avLst/>
          </a:prstGeom>
          <a:noFill/>
          <a:ln w="9525">
            <a:noFill/>
          </a:ln>
        </p:spPr>
      </p:pic>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文本框 9"/>
          <p:cNvSpPr txBox="1"/>
          <p:nvPr/>
        </p:nvSpPr>
        <p:spPr>
          <a:xfrm>
            <a:off x="273050" y="945833"/>
            <a:ext cx="4319588"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dirty="0">
                <a:solidFill>
                  <a:srgbClr val="FF0000"/>
                </a:solidFill>
                <a:latin typeface="微软雅黑" panose="020B0503020204020204" pitchFamily="34" charset="-122"/>
                <a:ea typeface="微软雅黑" panose="020B0503020204020204" pitchFamily="34" charset="-122"/>
              </a:rPr>
              <a:t>1. </a:t>
            </a:r>
            <a:r>
              <a:rPr lang="zh-CN" altLang="en-US" sz="1800" dirty="0">
                <a:solidFill>
                  <a:srgbClr val="FF0000"/>
                </a:solidFill>
                <a:latin typeface="微软雅黑" panose="020B0503020204020204" pitchFamily="34" charset="-122"/>
                <a:ea typeface="微软雅黑" panose="020B0503020204020204" pitchFamily="34" charset="-122"/>
              </a:rPr>
              <a:t>由人的因素导致的脚手架事故</a:t>
            </a:r>
          </a:p>
        </p:txBody>
      </p:sp>
      <p:pic>
        <p:nvPicPr>
          <p:cNvPr id="45066" name="图片 12"/>
          <p:cNvPicPr>
            <a:picLocks noChangeAspect="1"/>
          </p:cNvPicPr>
          <p:nvPr/>
        </p:nvPicPr>
        <p:blipFill>
          <a:blip r:embed="rId5"/>
          <a:stretch>
            <a:fillRect/>
          </a:stretch>
        </p:blipFill>
        <p:spPr>
          <a:xfrm>
            <a:off x="448628" y="1668780"/>
            <a:ext cx="2549525" cy="1652588"/>
          </a:xfrm>
          <a:prstGeom prst="rect">
            <a:avLst/>
          </a:prstGeom>
          <a:noFill/>
          <a:ln w="9525">
            <a:noFill/>
          </a:ln>
        </p:spPr>
      </p:pic>
      <p:pic>
        <p:nvPicPr>
          <p:cNvPr id="45065" name="图片 11"/>
          <p:cNvPicPr>
            <a:picLocks noChangeAspect="1"/>
          </p:cNvPicPr>
          <p:nvPr/>
        </p:nvPicPr>
        <p:blipFill>
          <a:blip r:embed="rId6"/>
          <a:stretch>
            <a:fillRect/>
          </a:stretch>
        </p:blipFill>
        <p:spPr>
          <a:xfrm>
            <a:off x="3444558" y="1551623"/>
            <a:ext cx="2397125" cy="1770062"/>
          </a:xfrm>
          <a:prstGeom prst="rect">
            <a:avLst/>
          </a:prstGeom>
          <a:noFill/>
          <a:ln w="9525">
            <a:noFill/>
          </a:ln>
        </p:spPr>
      </p:pic>
      <p:sp>
        <p:nvSpPr>
          <p:cNvPr id="45064" name="文本框 1"/>
          <p:cNvSpPr txBox="1"/>
          <p:nvPr/>
        </p:nvSpPr>
        <p:spPr>
          <a:xfrm>
            <a:off x="6494780" y="1261745"/>
            <a:ext cx="3816350" cy="175323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800" dirty="0">
                <a:latin typeface="微软雅黑" panose="020B0503020204020204" pitchFamily="34" charset="-122"/>
                <a:ea typeface="微软雅黑" panose="020B0503020204020204" pitchFamily="34" charset="-122"/>
              </a:rPr>
              <a:t>     </a:t>
            </a:r>
            <a:r>
              <a:rPr lang="zh-CN" altLang="en-US" sz="1800" dirty="0">
                <a:solidFill>
                  <a:srgbClr val="7030A0"/>
                </a:solidFill>
                <a:latin typeface="微软雅黑" panose="020B0503020204020204" pitchFamily="34" charset="-122"/>
                <a:ea typeface="微软雅黑" panose="020B0503020204020204" pitchFamily="34" charset="-122"/>
              </a:rPr>
              <a:t> 在脚手架安全工程领域，脚手架安全事故是由人和物的不安全因素引发的，而人和物的不安全因素都是由人的缺点导致的。</a:t>
            </a:r>
          </a:p>
        </p:txBody>
      </p:sp>
      <p:graphicFrame>
        <p:nvGraphicFramePr>
          <p:cNvPr id="47113" name="图表 10"/>
          <p:cNvGraphicFramePr/>
          <p:nvPr/>
        </p:nvGraphicFramePr>
        <p:xfrm>
          <a:off x="587693" y="3174048"/>
          <a:ext cx="3916362" cy="3294062"/>
        </p:xfrm>
        <a:graphic>
          <a:graphicData uri="http://schemas.openxmlformats.org/presentationml/2006/ole">
            <mc:AlternateContent xmlns:mc="http://schemas.openxmlformats.org/markup-compatibility/2006">
              <mc:Choice xmlns:v="urn:schemas-microsoft-com:vml" Requires="v">
                <p:oleObj spid="_x0000_s3079" r:id="rId7" imgW="3919855" imgH="3298190" progId="Excel.Chart.8">
                  <p:embed/>
                </p:oleObj>
              </mc:Choice>
              <mc:Fallback>
                <p:oleObj r:id="rId7" imgW="3919855" imgH="3298190" progId="Excel.Chart.8">
                  <p:embed/>
                  <p:pic>
                    <p:nvPicPr>
                      <p:cNvPr id="0" name="图片 3075"/>
                      <p:cNvPicPr/>
                      <p:nvPr/>
                    </p:nvPicPr>
                    <p:blipFill>
                      <a:blip r:embed="rId8"/>
                      <a:stretch>
                        <a:fillRect/>
                      </a:stretch>
                    </p:blipFill>
                    <p:spPr>
                      <a:xfrm>
                        <a:off x="587693" y="3174048"/>
                        <a:ext cx="3916362" cy="3294062"/>
                      </a:xfrm>
                      <a:prstGeom prst="rect">
                        <a:avLst/>
                      </a:prstGeom>
                      <a:noFill/>
                      <a:ln w="38100">
                        <a:noFill/>
                        <a:miter/>
                      </a:ln>
                    </p:spPr>
                  </p:pic>
                </p:oleObj>
              </mc:Fallback>
            </mc:AlternateContent>
          </a:graphicData>
        </a:graphic>
      </p:graphicFrame>
      <p:sp>
        <p:nvSpPr>
          <p:cNvPr id="47112" name="文本框 10"/>
          <p:cNvSpPr txBox="1"/>
          <p:nvPr/>
        </p:nvSpPr>
        <p:spPr>
          <a:xfrm>
            <a:off x="6559550" y="3321685"/>
            <a:ext cx="4148455" cy="299974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      通过对近些年来建筑脚手架安全事故做出的分析发现</a:t>
            </a:r>
            <a:r>
              <a:rPr lang="en-US" altLang="zh-CN" sz="1800" dirty="0">
                <a:solidFill>
                  <a:srgbClr val="7030A0"/>
                </a:solidFill>
                <a:latin typeface="微软雅黑" panose="020B0503020204020204" pitchFamily="34" charset="-122"/>
                <a:ea typeface="微软雅黑" panose="020B0503020204020204" pitchFamily="34" charset="-122"/>
              </a:rPr>
              <a:t>: </a:t>
            </a:r>
            <a:r>
              <a:rPr lang="zh-CN" altLang="en-US" sz="1800" dirty="0">
                <a:solidFill>
                  <a:srgbClr val="7030A0"/>
                </a:solidFill>
                <a:latin typeface="微软雅黑" panose="020B0503020204020204" pitchFamily="34" charset="-122"/>
                <a:ea typeface="微软雅黑" panose="020B0503020204020204" pitchFamily="34" charset="-122"/>
              </a:rPr>
              <a:t>违反了操作规程或者劳动纪律的位于首位，</a:t>
            </a:r>
            <a:r>
              <a:rPr lang="en-US" altLang="zh-CN" sz="1800" dirty="0">
                <a:solidFill>
                  <a:srgbClr val="7030A0"/>
                </a:solidFill>
                <a:latin typeface="微软雅黑" panose="020B0503020204020204" pitchFamily="34" charset="-122"/>
                <a:ea typeface="微软雅黑" panose="020B0503020204020204" pitchFamily="34" charset="-122"/>
              </a:rPr>
              <a:t>60% </a:t>
            </a:r>
            <a:r>
              <a:rPr lang="zh-CN" altLang="en-US" sz="1800" dirty="0">
                <a:solidFill>
                  <a:srgbClr val="7030A0"/>
                </a:solidFill>
                <a:latin typeface="微软雅黑" panose="020B0503020204020204" pitchFamily="34" charset="-122"/>
                <a:ea typeface="微软雅黑" panose="020B0503020204020204" pitchFamily="34" charset="-122"/>
              </a:rPr>
              <a:t>以上都是由于教育培训缺乏，脚手架安全操作知识不足，现场指挥错误，这些由人引起的脚 手架施工不安全问题其实是可以预防的。</a:t>
            </a:r>
          </a:p>
        </p:txBody>
      </p:sp>
      <p:pic>
        <p:nvPicPr>
          <p:cNvPr id="16398" name="图片 7"/>
          <p:cNvPicPr>
            <a:picLocks noChangeAspect="1"/>
          </p:cNvPicPr>
          <p:nvPr/>
        </p:nvPicPr>
        <p:blipFill>
          <a:blip r:embed="rId9"/>
          <a:stretch>
            <a:fillRect/>
          </a:stretch>
        </p:blipFill>
        <p:spPr>
          <a:xfrm>
            <a:off x="2540" y="5345748"/>
            <a:ext cx="930275" cy="1514475"/>
          </a:xfrm>
          <a:prstGeom prst="rect">
            <a:avLst/>
          </a:prstGeom>
          <a:noFill/>
          <a:ln w="9525">
            <a:noFill/>
          </a:ln>
        </p:spPr>
      </p:pic>
      <p:sp>
        <p:nvSpPr>
          <p:cNvPr id="4" name="MH_Title"/>
          <p:cNvSpPr/>
          <p:nvPr>
            <p:custDataLst>
              <p:tags r:id="rId2"/>
            </p:custDataLst>
          </p:nvPr>
        </p:nvSpPr>
        <p:spPr>
          <a:xfrm>
            <a:off x="2540" y="-3810"/>
            <a:ext cx="581660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脚手架事故原因分析</a:t>
            </a:r>
          </a:p>
        </p:txBody>
      </p:sp>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文本框 9"/>
          <p:cNvSpPr txBox="1"/>
          <p:nvPr/>
        </p:nvSpPr>
        <p:spPr>
          <a:xfrm>
            <a:off x="196215" y="282258"/>
            <a:ext cx="4319588"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dirty="0">
                <a:solidFill>
                  <a:srgbClr val="FF0000"/>
                </a:solidFill>
                <a:latin typeface="微软雅黑" panose="020B0503020204020204" pitchFamily="34" charset="-122"/>
                <a:ea typeface="微软雅黑" panose="020B0503020204020204" pitchFamily="34" charset="-122"/>
              </a:rPr>
              <a:t>2. </a:t>
            </a:r>
            <a:r>
              <a:rPr lang="zh-CN" altLang="en-US" sz="1800" dirty="0">
                <a:solidFill>
                  <a:srgbClr val="FF0000"/>
                </a:solidFill>
                <a:latin typeface="微软雅黑" panose="020B0503020204020204" pitchFamily="34" charset="-122"/>
                <a:ea typeface="微软雅黑" panose="020B0503020204020204" pitchFamily="34" charset="-122"/>
              </a:rPr>
              <a:t>由物的因素导致的脚手架事故</a:t>
            </a:r>
          </a:p>
        </p:txBody>
      </p:sp>
      <p:pic>
        <p:nvPicPr>
          <p:cNvPr id="49161" name="Picture 12" descr="https://timgsa.baidu.com/timg?image&amp;quality=80&amp;size=b9999_10000&amp;sec=1525684361868&amp;di=2a56d78895c87d5eb4e536b62b2d6431&amp;imgtype=0&amp;src=http%3A%2F%2Fimg0.ph.126.net%2FZJaZLypu7TqOM0CZEmKUag%3D%3D%2F6608264994051963213.jpg"/>
          <p:cNvPicPr>
            <a:picLocks noChangeAspect="1"/>
          </p:cNvPicPr>
          <p:nvPr/>
        </p:nvPicPr>
        <p:blipFill>
          <a:blip r:embed="rId3"/>
          <a:stretch>
            <a:fillRect/>
          </a:stretch>
        </p:blipFill>
        <p:spPr>
          <a:xfrm>
            <a:off x="306388" y="650875"/>
            <a:ext cx="4762500" cy="1828800"/>
          </a:xfrm>
          <a:prstGeom prst="rect">
            <a:avLst/>
          </a:prstGeom>
          <a:noFill/>
          <a:ln w="9525">
            <a:noFill/>
          </a:ln>
        </p:spPr>
      </p:pic>
      <p:sp>
        <p:nvSpPr>
          <p:cNvPr id="49160" name="文本框 10"/>
          <p:cNvSpPr txBox="1"/>
          <p:nvPr/>
        </p:nvSpPr>
        <p:spPr>
          <a:xfrm>
            <a:off x="6233795" y="282575"/>
            <a:ext cx="5007610" cy="25844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800" dirty="0">
                <a:latin typeface="微软雅黑" panose="020B0503020204020204" pitchFamily="34" charset="-122"/>
                <a:ea typeface="微软雅黑" panose="020B0503020204020204" pitchFamily="34" charset="-122"/>
              </a:rPr>
              <a:t>       </a:t>
            </a:r>
            <a:r>
              <a:rPr lang="zh-CN" altLang="en-US" sz="1800" dirty="0">
                <a:solidFill>
                  <a:srgbClr val="7030A0"/>
                </a:solidFill>
                <a:latin typeface="微软雅黑" panose="020B0503020204020204" pitchFamily="34" charset="-122"/>
                <a:ea typeface="微软雅黑" panose="020B0503020204020204" pitchFamily="34" charset="-122"/>
              </a:rPr>
              <a:t>物的不安全状态指由于物的能量可能释放引起事故的状态。这种定义是从能量与人的伤害间的联系所给出的。在事故发生运动轨迹交叉理论中，一旦物的不安全状态与人的不安全状态交叉，则会引发事故。而脚手架事故中物的不安全因素主要表现在以下两个方面</a:t>
            </a:r>
            <a:r>
              <a:rPr lang="en-US" altLang="zh-CN" sz="1800" dirty="0">
                <a:solidFill>
                  <a:srgbClr val="7030A0"/>
                </a:solidFill>
                <a:latin typeface="微软雅黑" panose="020B0503020204020204" pitchFamily="34" charset="-122"/>
                <a:ea typeface="微软雅黑" panose="020B0503020204020204" pitchFamily="34" charset="-122"/>
              </a:rPr>
              <a:t>:</a:t>
            </a:r>
          </a:p>
        </p:txBody>
      </p:sp>
      <p:pic>
        <p:nvPicPr>
          <p:cNvPr id="51209" name="Picture 11" descr="C:\Users\Administrator\Desktop\20180507王亮亮\捕获1.PNG"/>
          <p:cNvPicPr>
            <a:picLocks noChangeAspect="1"/>
          </p:cNvPicPr>
          <p:nvPr/>
        </p:nvPicPr>
        <p:blipFill>
          <a:blip r:embed="rId4"/>
          <a:stretch>
            <a:fillRect/>
          </a:stretch>
        </p:blipFill>
        <p:spPr>
          <a:xfrm>
            <a:off x="306705" y="2776220"/>
            <a:ext cx="3783013" cy="2306638"/>
          </a:xfrm>
          <a:prstGeom prst="rect">
            <a:avLst/>
          </a:prstGeom>
          <a:noFill/>
          <a:ln w="9525">
            <a:noFill/>
          </a:ln>
        </p:spPr>
      </p:pic>
      <p:sp>
        <p:nvSpPr>
          <p:cNvPr id="51208" name="矩形 1"/>
          <p:cNvSpPr/>
          <p:nvPr/>
        </p:nvSpPr>
        <p:spPr>
          <a:xfrm>
            <a:off x="3978275" y="2967990"/>
            <a:ext cx="3605530" cy="17519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71755" lvl="0" indent="0" eaLnBrk="1" hangingPunct="1">
              <a:lnSpc>
                <a:spcPct val="120000"/>
              </a:lnSpc>
              <a:spcBef>
                <a:spcPts val="0"/>
              </a:spcBef>
              <a:spcAft>
                <a:spcPts val="0"/>
              </a:spcAft>
              <a:buNone/>
            </a:pPr>
            <a:r>
              <a:rPr lang="zh-CN" altLang="en-US" sz="1800" dirty="0">
                <a:latin typeface="微软雅黑" panose="020B0503020204020204" pitchFamily="34" charset="-122"/>
                <a:ea typeface="微软雅黑" panose="020B0503020204020204" pitchFamily="34" charset="-122"/>
              </a:rPr>
              <a:t>        </a:t>
            </a:r>
            <a:r>
              <a:rPr lang="zh-CN" altLang="en-US" sz="1800" dirty="0">
                <a:solidFill>
                  <a:srgbClr val="0070C0"/>
                </a:solidFill>
                <a:latin typeface="微软雅黑" panose="020B0503020204020204" pitchFamily="34" charset="-122"/>
                <a:ea typeface="微软雅黑" panose="020B0503020204020204" pitchFamily="34" charset="-122"/>
              </a:rPr>
              <a:t>脚手架本身的质量不达标。脚手架的重要构配件</a:t>
            </a:r>
            <a:r>
              <a:rPr lang="en-US" altLang="zh-CN" sz="1800" dirty="0">
                <a:solidFill>
                  <a:srgbClr val="0070C0"/>
                </a:solidFill>
                <a:latin typeface="微软雅黑" panose="020B0503020204020204" pitchFamily="34" charset="-122"/>
                <a:ea typeface="微软雅黑" panose="020B0503020204020204" pitchFamily="34" charset="-122"/>
              </a:rPr>
              <a:t>( </a:t>
            </a:r>
            <a:r>
              <a:rPr lang="zh-CN" altLang="en-US" sz="1800" dirty="0">
                <a:solidFill>
                  <a:srgbClr val="0070C0"/>
                </a:solidFill>
                <a:latin typeface="微软雅黑" panose="020B0503020204020204" pitchFamily="34" charset="-122"/>
                <a:ea typeface="微软雅黑" panose="020B0503020204020204" pitchFamily="34" charset="-122"/>
              </a:rPr>
              <a:t>钢管、扣件等</a:t>
            </a:r>
            <a:r>
              <a:rPr lang="en-US" altLang="zh-CN" sz="1800" dirty="0">
                <a:solidFill>
                  <a:srgbClr val="0070C0"/>
                </a:solidFill>
                <a:latin typeface="微软雅黑" panose="020B0503020204020204" pitchFamily="34" charset="-122"/>
                <a:ea typeface="微软雅黑" panose="020B0503020204020204" pitchFamily="34" charset="-122"/>
              </a:rPr>
              <a:t>)  </a:t>
            </a:r>
            <a:r>
              <a:rPr lang="zh-CN" altLang="en-US" sz="1800" dirty="0">
                <a:solidFill>
                  <a:srgbClr val="0070C0"/>
                </a:solidFill>
                <a:latin typeface="微软雅黑" panose="020B0503020204020204" pitchFamily="34" charset="-122"/>
                <a:ea typeface="微软雅黑" panose="020B0503020204020204" pitchFamily="34" charset="-122"/>
              </a:rPr>
              <a:t>不符合有关</a:t>
            </a:r>
            <a:r>
              <a:rPr lang="en-US" altLang="zh-CN" sz="1800" dirty="0">
                <a:solidFill>
                  <a:srgbClr val="0070C0"/>
                </a:solidFill>
                <a:latin typeface="微软雅黑" panose="020B0503020204020204" pitchFamily="34" charset="-122"/>
                <a:ea typeface="微软雅黑" panose="020B0503020204020204" pitchFamily="34" charset="-122"/>
              </a:rPr>
              <a:t>《</a:t>
            </a:r>
            <a:r>
              <a:rPr lang="zh-CN" altLang="en-US" sz="1800" dirty="0">
                <a:solidFill>
                  <a:srgbClr val="0070C0"/>
                </a:solidFill>
                <a:latin typeface="微软雅黑" panose="020B0503020204020204" pitchFamily="34" charset="-122"/>
                <a:ea typeface="微软雅黑" panose="020B0503020204020204" pitchFamily="34" charset="-122"/>
              </a:rPr>
              <a:t>规范</a:t>
            </a:r>
            <a:r>
              <a:rPr lang="en-US" altLang="zh-CN" sz="1800" dirty="0">
                <a:solidFill>
                  <a:srgbClr val="0070C0"/>
                </a:solidFill>
                <a:latin typeface="微软雅黑" panose="020B0503020204020204" pitchFamily="34" charset="-122"/>
                <a:ea typeface="微软雅黑" panose="020B0503020204020204" pitchFamily="34" charset="-122"/>
              </a:rPr>
              <a:t>》</a:t>
            </a:r>
            <a:r>
              <a:rPr lang="zh-CN" altLang="en-US" sz="1800" dirty="0">
                <a:solidFill>
                  <a:srgbClr val="0070C0"/>
                </a:solidFill>
                <a:latin typeface="微软雅黑" panose="020B0503020204020204" pitchFamily="34" charset="-122"/>
                <a:ea typeface="微软雅黑" panose="020B0503020204020204" pitchFamily="34" charset="-122"/>
              </a:rPr>
              <a:t>要求，支撑架直接传力构件可调托撑质量不符合</a:t>
            </a:r>
            <a:r>
              <a:rPr lang="en-US" altLang="zh-CN" sz="1800" dirty="0">
                <a:solidFill>
                  <a:srgbClr val="0070C0"/>
                </a:solidFill>
                <a:latin typeface="微软雅黑" panose="020B0503020204020204" pitchFamily="34" charset="-122"/>
                <a:ea typeface="微软雅黑" panose="020B0503020204020204" pitchFamily="34" charset="-122"/>
              </a:rPr>
              <a:t>《</a:t>
            </a:r>
            <a:r>
              <a:rPr lang="zh-CN" altLang="en-US" sz="1800" dirty="0">
                <a:solidFill>
                  <a:srgbClr val="0070C0"/>
                </a:solidFill>
                <a:latin typeface="微软雅黑" panose="020B0503020204020204" pitchFamily="34" charset="-122"/>
                <a:ea typeface="微软雅黑" panose="020B0503020204020204" pitchFamily="34" charset="-122"/>
              </a:rPr>
              <a:t>规范</a:t>
            </a:r>
            <a:r>
              <a:rPr lang="en-US" altLang="zh-CN" sz="1800" dirty="0">
                <a:solidFill>
                  <a:srgbClr val="0070C0"/>
                </a:solidFill>
                <a:latin typeface="微软雅黑" panose="020B0503020204020204" pitchFamily="34" charset="-122"/>
                <a:ea typeface="微软雅黑" panose="020B0503020204020204" pitchFamily="34" charset="-122"/>
              </a:rPr>
              <a:t>》</a:t>
            </a:r>
            <a:r>
              <a:rPr lang="zh-CN" altLang="en-US" sz="1800" dirty="0">
                <a:solidFill>
                  <a:srgbClr val="0070C0"/>
                </a:solidFill>
                <a:latin typeface="微软雅黑" panose="020B0503020204020204" pitchFamily="34" charset="-122"/>
                <a:ea typeface="微软雅黑" panose="020B0503020204020204" pitchFamily="34" charset="-122"/>
              </a:rPr>
              <a:t>要求。</a:t>
            </a:r>
          </a:p>
        </p:txBody>
      </p:sp>
      <p:pic>
        <p:nvPicPr>
          <p:cNvPr id="53257" name="Picture 12" descr="C:\Users\Administrator\Desktop\20180507王亮亮\捕获2.PNG"/>
          <p:cNvPicPr>
            <a:picLocks noChangeAspect="1"/>
          </p:cNvPicPr>
          <p:nvPr/>
        </p:nvPicPr>
        <p:blipFill>
          <a:blip r:embed="rId5"/>
          <a:stretch>
            <a:fillRect/>
          </a:stretch>
        </p:blipFill>
        <p:spPr>
          <a:xfrm>
            <a:off x="8308975" y="3333115"/>
            <a:ext cx="3531870" cy="2251075"/>
          </a:xfrm>
          <a:prstGeom prst="rect">
            <a:avLst/>
          </a:prstGeom>
          <a:noFill/>
          <a:ln w="9525">
            <a:noFill/>
          </a:ln>
        </p:spPr>
      </p:pic>
      <p:sp>
        <p:nvSpPr>
          <p:cNvPr id="53256" name="文本框 1"/>
          <p:cNvSpPr txBox="1"/>
          <p:nvPr/>
        </p:nvSpPr>
        <p:spPr>
          <a:xfrm>
            <a:off x="4869815" y="4861878"/>
            <a:ext cx="3600450" cy="175196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ts val="0"/>
              </a:spcBef>
              <a:spcAft>
                <a:spcPts val="0"/>
              </a:spcAft>
              <a:buNone/>
            </a:pPr>
            <a:r>
              <a:rPr lang="zh-CN" altLang="en-US" sz="1800" dirty="0">
                <a:latin typeface="微软雅黑" panose="020B0503020204020204" pitchFamily="34" charset="-122"/>
                <a:ea typeface="微软雅黑" panose="020B0503020204020204" pitchFamily="34" charset="-122"/>
              </a:rPr>
              <a:t>     </a:t>
            </a:r>
            <a:r>
              <a:rPr lang="zh-CN" altLang="en-US" sz="1800" dirty="0">
                <a:solidFill>
                  <a:srgbClr val="0070C0"/>
                </a:solidFill>
                <a:latin typeface="微软雅黑" panose="020B0503020204020204" pitchFamily="34" charset="-122"/>
                <a:ea typeface="微软雅黑" panose="020B0503020204020204" pitchFamily="34" charset="-122"/>
              </a:rPr>
              <a:t> 由于长时间使用，雨水侵蚀、潮湿导致脚手架各部位发生 腐蚀、变形，从而发生断裂，操作脚手架脚手板固定松弛，造成严 重的脚手架事故。</a:t>
            </a:r>
          </a:p>
        </p:txBody>
      </p:sp>
      <p:pic>
        <p:nvPicPr>
          <p:cNvPr id="16398" name="图片 7"/>
          <p:cNvPicPr>
            <a:picLocks noChangeAspect="1"/>
          </p:cNvPicPr>
          <p:nvPr/>
        </p:nvPicPr>
        <p:blipFill>
          <a:blip r:embed="rId6"/>
          <a:stretch>
            <a:fillRect/>
          </a:stretch>
        </p:blipFill>
        <p:spPr>
          <a:xfrm>
            <a:off x="2540" y="5345748"/>
            <a:ext cx="930275" cy="1514475"/>
          </a:xfrm>
          <a:prstGeom prst="rect">
            <a:avLst/>
          </a:prstGeom>
          <a:noFill/>
          <a:ln w="9525">
            <a:noFill/>
          </a:ln>
        </p:spPr>
      </p:pic>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5" name="Picture 12" descr="https://timgsa.baidu.com/timg?image&amp;quality=80&amp;size=b9999_10000&amp;sec=1525684266215&amp;di=4abd65efa5dffabc79b35596b10b468a&amp;imgtype=jpg&amp;src=http%3A%2F%2Fimg1.imgtn.bdimg.com%2Fit%2Fu%3D4123768091%2C14501664%26fm%3D214%26gp%3D0.jpg"/>
          <p:cNvPicPr>
            <a:picLocks noChangeAspect="1"/>
          </p:cNvPicPr>
          <p:nvPr/>
        </p:nvPicPr>
        <p:blipFill>
          <a:blip r:embed="rId3"/>
          <a:stretch>
            <a:fillRect/>
          </a:stretch>
        </p:blipFill>
        <p:spPr>
          <a:xfrm>
            <a:off x="772795" y="1746250"/>
            <a:ext cx="4288790" cy="3238500"/>
          </a:xfrm>
          <a:prstGeom prst="rect">
            <a:avLst/>
          </a:prstGeom>
          <a:noFill/>
          <a:ln w="9525">
            <a:noFill/>
          </a:ln>
        </p:spPr>
      </p:pic>
      <p:sp>
        <p:nvSpPr>
          <p:cNvPr id="55304" name="文本框 1"/>
          <p:cNvSpPr txBox="1"/>
          <p:nvPr/>
        </p:nvSpPr>
        <p:spPr>
          <a:xfrm>
            <a:off x="5316220" y="1381125"/>
            <a:ext cx="5666740" cy="396938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8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 </a:t>
            </a:r>
            <a:r>
              <a:rPr lang="zh-CN" altLang="en-US" sz="2400" dirty="0">
                <a:solidFill>
                  <a:srgbClr val="7030A0"/>
                </a:solidFill>
                <a:latin typeface="微软雅黑" panose="020B0503020204020204" pitchFamily="34" charset="-122"/>
                <a:ea typeface="微软雅黑" panose="020B0503020204020204" pitchFamily="34" charset="-122"/>
              </a:rPr>
              <a:t>因此，物的不安全因素引发事故归根结底还是人的疏忽，因此建设施工人员对于脚手架、脚手架施工防护装置等必须时常检验，把质量出现问题的装置设备提前更换掉，建立监控机制、必要时施工前要进行现场实验，确保安全后才能允许人员进行高空作业活动。</a:t>
            </a:r>
          </a:p>
        </p:txBody>
      </p:sp>
      <p:pic>
        <p:nvPicPr>
          <p:cNvPr id="16398" name="图片 7"/>
          <p:cNvPicPr>
            <a:picLocks noChangeAspect="1"/>
          </p:cNvPicPr>
          <p:nvPr/>
        </p:nvPicPr>
        <p:blipFill>
          <a:blip r:embed="rId4"/>
          <a:stretch>
            <a:fillRect/>
          </a:stretch>
        </p:blipFill>
        <p:spPr>
          <a:xfrm>
            <a:off x="2540" y="5345748"/>
            <a:ext cx="930275" cy="1514475"/>
          </a:xfrm>
          <a:prstGeom prst="rect">
            <a:avLst/>
          </a:prstGeom>
          <a:noFill/>
          <a:ln w="9525">
            <a:noFill/>
          </a:ln>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5" descr="C:\Documents and Settings\Administrator\桌面\2015-03-16_150741.jpg"/>
          <p:cNvPicPr>
            <a:picLocks noChangeAspect="1"/>
          </p:cNvPicPr>
          <p:nvPr/>
        </p:nvPicPr>
        <p:blipFill>
          <a:blip r:embed="rId2"/>
          <a:stretch>
            <a:fillRect/>
          </a:stretch>
        </p:blipFill>
        <p:spPr>
          <a:xfrm>
            <a:off x="1872933" y="1510030"/>
            <a:ext cx="6319837" cy="4975225"/>
          </a:xfrm>
          <a:prstGeom prst="rect">
            <a:avLst/>
          </a:prstGeom>
          <a:noFill/>
          <a:ln w="9525">
            <a:noFill/>
          </a:ln>
        </p:spPr>
      </p:pic>
      <p:sp>
        <p:nvSpPr>
          <p:cNvPr id="7" name="矩形 6"/>
          <p:cNvSpPr/>
          <p:nvPr/>
        </p:nvSpPr>
        <p:spPr>
          <a:xfrm>
            <a:off x="8382000" y="3857625"/>
            <a:ext cx="2000250" cy="1198880"/>
          </a:xfrm>
          <a:prstGeom prst="rect">
            <a:avLst/>
          </a:prstGeom>
          <a:solidFill>
            <a:srgbClr val="FF57FF"/>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3</a:t>
            </a:r>
            <a:r>
              <a:rPr lang="zh-CN" altLang="en-US" sz="2400" b="1" dirty="0">
                <a:solidFill>
                  <a:srgbClr val="FF0000"/>
                </a:solidFill>
                <a:latin typeface="微软雅黑" panose="020B0503020204020204" pitchFamily="34" charset="-122"/>
                <a:ea typeface="微软雅黑" panose="020B0503020204020204" pitchFamily="34" charset="-122"/>
              </a:rPr>
              <a:t>、有效期</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必须在有效期内。</a:t>
            </a:r>
            <a:endParaRPr lang="en-US" altLang="zh-CN" sz="2400" b="1" dirty="0">
              <a:latin typeface="微软雅黑" panose="020B0503020204020204" pitchFamily="34" charset="-122"/>
              <a:ea typeface="微软雅黑" panose="020B0503020204020204" pitchFamily="34" charset="-122"/>
            </a:endParaRPr>
          </a:p>
        </p:txBody>
      </p:sp>
      <p:sp>
        <p:nvSpPr>
          <p:cNvPr id="8" name="矩形 7"/>
          <p:cNvSpPr/>
          <p:nvPr/>
        </p:nvSpPr>
        <p:spPr>
          <a:xfrm>
            <a:off x="2995613" y="4227513"/>
            <a:ext cx="1243013" cy="27305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2995613" y="5156200"/>
            <a:ext cx="1243013" cy="2730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3027363" y="5929313"/>
            <a:ext cx="2211388" cy="274638"/>
          </a:xfrm>
          <a:prstGeom prst="rect">
            <a:avLst/>
          </a:prstGeom>
          <a:noFill/>
          <a:ln w="38100">
            <a:solidFill>
              <a:srgbClr val="FF57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3"/>
          <p:cNvSpPr/>
          <p:nvPr/>
        </p:nvSpPr>
        <p:spPr>
          <a:xfrm>
            <a:off x="8382000" y="2286000"/>
            <a:ext cx="2000250" cy="1568450"/>
          </a:xfrm>
          <a:prstGeom prst="rect">
            <a:avLst/>
          </a:prstGeom>
          <a:solidFill>
            <a:srgbClr val="00B0F0"/>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2</a:t>
            </a:r>
            <a:r>
              <a:rPr lang="zh-CN" altLang="en-US" sz="2400" b="1" dirty="0">
                <a:solidFill>
                  <a:srgbClr val="FF0000"/>
                </a:solidFill>
                <a:latin typeface="微软雅黑" panose="020B0503020204020204" pitchFamily="34" charset="-122"/>
                <a:ea typeface="微软雅黑" panose="020B0503020204020204" pitchFamily="34" charset="-122"/>
              </a:rPr>
              <a:t>、许可范围</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必须有建筑施工或脚手架等文字。</a:t>
            </a:r>
            <a:endParaRPr lang="en-US" altLang="zh-CN" sz="2400" b="1" dirty="0">
              <a:latin typeface="微软雅黑" panose="020B0503020204020204" pitchFamily="34" charset="-122"/>
              <a:ea typeface="微软雅黑" panose="020B0503020204020204" pitchFamily="34" charset="-122"/>
            </a:endParaRPr>
          </a:p>
        </p:txBody>
      </p:sp>
      <p:sp>
        <p:nvSpPr>
          <p:cNvPr id="15" name="矩形 14"/>
          <p:cNvSpPr/>
          <p:nvPr/>
        </p:nvSpPr>
        <p:spPr>
          <a:xfrm>
            <a:off x="8382000" y="1071563"/>
            <a:ext cx="2000250" cy="1198880"/>
          </a:xfrm>
          <a:prstGeom prst="rect">
            <a:avLst/>
          </a:prstGeom>
          <a:solidFill>
            <a:srgbClr val="92D050"/>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、单位名称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必须与营业执照一致。</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8382000" y="5072063"/>
            <a:ext cx="2214563" cy="1568450"/>
          </a:xfrm>
          <a:prstGeom prst="rect">
            <a:avLst/>
          </a:prstGeom>
          <a:solidFill>
            <a:srgbClr val="D7A507"/>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4</a:t>
            </a:r>
            <a:r>
              <a:rPr lang="zh-CN" altLang="en-US" sz="2400" b="1" dirty="0">
                <a:solidFill>
                  <a:srgbClr val="FF0000"/>
                </a:solidFill>
                <a:latin typeface="微软雅黑" panose="020B0503020204020204" pitchFamily="34" charset="-122"/>
                <a:ea typeface="微软雅黑" panose="020B0503020204020204" pitchFamily="34" charset="-122"/>
              </a:rPr>
              <a:t>、加盖章红章</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复印件必须加盖搭设单位红章。</a:t>
            </a:r>
            <a:endParaRPr lang="en-US" altLang="zh-CN" sz="2400" b="1" dirty="0">
              <a:latin typeface="微软雅黑" panose="020B0503020204020204" pitchFamily="34" charset="-122"/>
              <a:ea typeface="微软雅黑" panose="020B0503020204020204" pitchFamily="34" charset="-122"/>
            </a:endParaRPr>
          </a:p>
        </p:txBody>
      </p:sp>
      <p:sp>
        <p:nvSpPr>
          <p:cNvPr id="12" name="矩形 11"/>
          <p:cNvSpPr/>
          <p:nvPr/>
        </p:nvSpPr>
        <p:spPr>
          <a:xfrm>
            <a:off x="735316" y="513065"/>
            <a:ext cx="2428892"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安全生产许可证</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blinds(horizontal)">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30" dur="1000" fill="hold"/>
                                        <p:tgtEl>
                                          <p:spTgt spid="1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9"/>
                                        </p:tgtEl>
                                      </p:cBhvr>
                                    </p:animEffect>
                                  </p:childTnLst>
                                </p:cTn>
                              </p:par>
                              <p:par>
                                <p:cTn id="47" presetID="25"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2" dur="1000" fill="hold"/>
                                        <p:tgtEl>
                                          <p:spTgt spid="14"/>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4" dur="1000" fill="hold"/>
                                        <p:tgtEl>
                                          <p:spTgt spid="10"/>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0"/>
                                        </p:tgtEl>
                                      </p:cBhvr>
                                    </p:animEffect>
                                  </p:childTnLst>
                                </p:cTn>
                              </p:par>
                              <p:par>
                                <p:cTn id="69" presetID="25"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74" dur="1000" fill="hold"/>
                                        <p:tgtEl>
                                          <p:spTgt spid="7"/>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25" presetClass="entr"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p:cTn id="8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86" dur="1000" fill="hold"/>
                                        <p:tgtEl>
                                          <p:spTgt spid="11"/>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4" grpId="0" bldLvl="0" animBg="1"/>
      <p:bldP spid="15" grpId="0" bldLvl="0" animBg="1"/>
      <p:bldP spid="11"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1" name="文本框 9"/>
          <p:cNvSpPr txBox="1"/>
          <p:nvPr/>
        </p:nvSpPr>
        <p:spPr>
          <a:xfrm>
            <a:off x="349250" y="256223"/>
            <a:ext cx="4319588"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800" dirty="0">
                <a:solidFill>
                  <a:srgbClr val="FF0000"/>
                </a:solidFill>
                <a:latin typeface="微软雅黑" panose="020B0503020204020204" pitchFamily="34" charset="-122"/>
                <a:ea typeface="微软雅黑" panose="020B0503020204020204" pitchFamily="34" charset="-122"/>
              </a:rPr>
              <a:t>3. </a:t>
            </a:r>
            <a:r>
              <a:rPr lang="zh-CN" altLang="en-US" sz="1800" dirty="0">
                <a:solidFill>
                  <a:srgbClr val="FF0000"/>
                </a:solidFill>
                <a:latin typeface="微软雅黑" panose="020B0503020204020204" pitchFamily="34" charset="-122"/>
                <a:ea typeface="微软雅黑" panose="020B0503020204020204" pitchFamily="34" charset="-122"/>
              </a:rPr>
              <a:t>由环境因素导致的脚手架事故</a:t>
            </a:r>
          </a:p>
        </p:txBody>
      </p:sp>
      <p:sp>
        <p:nvSpPr>
          <p:cNvPr id="57352" name="文本框 1"/>
          <p:cNvSpPr txBox="1"/>
          <p:nvPr/>
        </p:nvSpPr>
        <p:spPr>
          <a:xfrm>
            <a:off x="198755" y="850900"/>
            <a:ext cx="9183370" cy="36830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latin typeface="微软雅黑" panose="020B0503020204020204" pitchFamily="34" charset="-122"/>
                <a:ea typeface="微软雅黑" panose="020B0503020204020204" pitchFamily="34" charset="-122"/>
              </a:rPr>
              <a:t>      </a:t>
            </a:r>
            <a:r>
              <a:rPr lang="zh-CN" altLang="en-US" sz="1800" dirty="0">
                <a:solidFill>
                  <a:srgbClr val="7030A0"/>
                </a:solidFill>
                <a:latin typeface="微软雅黑" panose="020B0503020204020204" pitchFamily="34" charset="-122"/>
                <a:ea typeface="微软雅黑" panose="020B0503020204020204" pitchFamily="34" charset="-122"/>
              </a:rPr>
              <a:t>良好的环境是脚手架安全施工必备的条件，主要包括以下</a:t>
            </a:r>
            <a:r>
              <a:rPr lang="en-US" altLang="zh-CN" sz="1800" dirty="0">
                <a:solidFill>
                  <a:srgbClr val="7030A0"/>
                </a:solidFill>
                <a:latin typeface="微软雅黑" panose="020B0503020204020204" pitchFamily="34" charset="-122"/>
                <a:ea typeface="微软雅黑" panose="020B0503020204020204" pitchFamily="34" charset="-122"/>
              </a:rPr>
              <a:t>8</a:t>
            </a:r>
            <a:r>
              <a:rPr lang="zh-CN" altLang="en-US" sz="1800" dirty="0">
                <a:solidFill>
                  <a:srgbClr val="7030A0"/>
                </a:solidFill>
                <a:latin typeface="微软雅黑" panose="020B0503020204020204" pitchFamily="34" charset="-122"/>
                <a:ea typeface="微软雅黑" panose="020B0503020204020204" pitchFamily="34" charset="-122"/>
              </a:rPr>
              <a:t>个方面：</a:t>
            </a:r>
          </a:p>
        </p:txBody>
      </p:sp>
      <p:sp>
        <p:nvSpPr>
          <p:cNvPr id="57353" name="文本框 10"/>
          <p:cNvSpPr txBox="1"/>
          <p:nvPr/>
        </p:nvSpPr>
        <p:spPr>
          <a:xfrm>
            <a:off x="1084580" y="1629410"/>
            <a:ext cx="4032250" cy="646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①六级强风及以上风、浓雾、雨或雪天气对脚手架影响</a:t>
            </a:r>
            <a:r>
              <a:rPr lang="en-US" altLang="zh-CN" sz="1800" dirty="0">
                <a:solidFill>
                  <a:srgbClr val="7030A0"/>
                </a:solidFill>
                <a:latin typeface="微软雅黑" panose="020B0503020204020204" pitchFamily="34" charset="-122"/>
                <a:ea typeface="微软雅黑" panose="020B0503020204020204" pitchFamily="34" charset="-122"/>
              </a:rPr>
              <a:t>;</a:t>
            </a:r>
          </a:p>
        </p:txBody>
      </p:sp>
      <p:sp>
        <p:nvSpPr>
          <p:cNvPr id="57356" name="文本框 10"/>
          <p:cNvSpPr txBox="1"/>
          <p:nvPr/>
        </p:nvSpPr>
        <p:spPr>
          <a:xfrm>
            <a:off x="594043" y="2468245"/>
            <a:ext cx="2849562" cy="3698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②夜间对脚手架施工影响</a:t>
            </a:r>
            <a:r>
              <a:rPr lang="en-US" altLang="zh-CN" sz="1800" dirty="0">
                <a:solidFill>
                  <a:srgbClr val="7030A0"/>
                </a:solidFill>
                <a:latin typeface="微软雅黑" panose="020B0503020204020204" pitchFamily="34" charset="-122"/>
                <a:ea typeface="微软雅黑" panose="020B0503020204020204" pitchFamily="34" charset="-122"/>
              </a:rPr>
              <a:t>;</a:t>
            </a:r>
          </a:p>
        </p:txBody>
      </p:sp>
      <p:sp>
        <p:nvSpPr>
          <p:cNvPr id="59400" name="文本框 10"/>
          <p:cNvSpPr txBox="1"/>
          <p:nvPr/>
        </p:nvSpPr>
        <p:spPr>
          <a:xfrm>
            <a:off x="1202055" y="3204528"/>
            <a:ext cx="4032250" cy="6461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③临街搭设脚手架时，对脚手架安全因素的影响</a:t>
            </a:r>
            <a:r>
              <a:rPr lang="en-US" altLang="zh-CN" sz="1800" dirty="0">
                <a:solidFill>
                  <a:srgbClr val="7030A0"/>
                </a:solidFill>
                <a:latin typeface="微软雅黑" panose="020B0503020204020204" pitchFamily="34" charset="-122"/>
                <a:ea typeface="微软雅黑" panose="020B0503020204020204" pitchFamily="34" charset="-122"/>
              </a:rPr>
              <a:t>;</a:t>
            </a:r>
          </a:p>
        </p:txBody>
      </p:sp>
      <p:sp>
        <p:nvSpPr>
          <p:cNvPr id="59402" name="文本框 9"/>
          <p:cNvSpPr txBox="1"/>
          <p:nvPr/>
        </p:nvSpPr>
        <p:spPr>
          <a:xfrm>
            <a:off x="594360" y="4372928"/>
            <a:ext cx="3168650" cy="6461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④脚手架周边存在高压线，对脚手架安全影响</a:t>
            </a:r>
            <a:r>
              <a:rPr lang="en-US" altLang="zh-CN" sz="1800" dirty="0">
                <a:solidFill>
                  <a:srgbClr val="7030A0"/>
                </a:solidFill>
                <a:latin typeface="微软雅黑" panose="020B0503020204020204" pitchFamily="34" charset="-122"/>
                <a:ea typeface="微软雅黑" panose="020B0503020204020204" pitchFamily="34" charset="-122"/>
              </a:rPr>
              <a:t>;</a:t>
            </a:r>
          </a:p>
        </p:txBody>
      </p:sp>
      <p:sp>
        <p:nvSpPr>
          <p:cNvPr id="61446" name="文本框 9"/>
          <p:cNvSpPr txBox="1"/>
          <p:nvPr/>
        </p:nvSpPr>
        <p:spPr>
          <a:xfrm>
            <a:off x="6829108" y="1629728"/>
            <a:ext cx="4032250" cy="6461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⑤支撑架上有大型设备直接作用</a:t>
            </a:r>
            <a:r>
              <a:rPr lang="en-US" altLang="zh-CN" sz="1800" dirty="0">
                <a:solidFill>
                  <a:srgbClr val="7030A0"/>
                </a:solidFill>
                <a:latin typeface="微软雅黑" panose="020B0503020204020204" pitchFamily="34" charset="-122"/>
                <a:ea typeface="微软雅黑" panose="020B0503020204020204" pitchFamily="34" charset="-122"/>
              </a:rPr>
              <a:t>( </a:t>
            </a:r>
            <a:r>
              <a:rPr lang="zh-CN" altLang="en-US" sz="1800" dirty="0">
                <a:solidFill>
                  <a:srgbClr val="7030A0"/>
                </a:solidFill>
                <a:latin typeface="微软雅黑" panose="020B0503020204020204" pitchFamily="34" charset="-122"/>
                <a:ea typeface="微软雅黑" panose="020B0503020204020204" pitchFamily="34" charset="-122"/>
              </a:rPr>
              <a:t>产生集中荷载</a:t>
            </a:r>
            <a:r>
              <a:rPr lang="en-US" altLang="zh-CN" sz="1800" dirty="0">
                <a:solidFill>
                  <a:srgbClr val="7030A0"/>
                </a:solidFill>
                <a:latin typeface="微软雅黑" panose="020B0503020204020204" pitchFamily="34" charset="-122"/>
                <a:ea typeface="微软雅黑" panose="020B0503020204020204" pitchFamily="34" charset="-122"/>
              </a:rPr>
              <a:t>) </a:t>
            </a:r>
            <a:r>
              <a:rPr lang="zh-CN" altLang="en-US" sz="1800" dirty="0">
                <a:solidFill>
                  <a:srgbClr val="7030A0"/>
                </a:solidFill>
                <a:latin typeface="微软雅黑" panose="020B0503020204020204" pitchFamily="34" charset="-122"/>
                <a:ea typeface="微软雅黑" panose="020B0503020204020204" pitchFamily="34" charset="-122"/>
              </a:rPr>
              <a:t>对脚手架的安全影响</a:t>
            </a:r>
            <a:r>
              <a:rPr lang="en-US" altLang="zh-CN" sz="1800" dirty="0">
                <a:solidFill>
                  <a:srgbClr val="7030A0"/>
                </a:solidFill>
                <a:latin typeface="微软雅黑" panose="020B0503020204020204" pitchFamily="34" charset="-122"/>
                <a:ea typeface="微软雅黑" panose="020B0503020204020204" pitchFamily="34" charset="-122"/>
              </a:rPr>
              <a:t>;</a:t>
            </a:r>
          </a:p>
        </p:txBody>
      </p:sp>
      <p:sp>
        <p:nvSpPr>
          <p:cNvPr id="61449" name="文本框 9"/>
          <p:cNvSpPr txBox="1"/>
          <p:nvPr/>
        </p:nvSpPr>
        <p:spPr>
          <a:xfrm>
            <a:off x="5917565" y="2558415"/>
            <a:ext cx="4149725" cy="646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⑥建筑高度超过 </a:t>
            </a:r>
            <a:r>
              <a:rPr lang="en-US" altLang="zh-CN" sz="1800" dirty="0">
                <a:solidFill>
                  <a:srgbClr val="7030A0"/>
                </a:solidFill>
                <a:latin typeface="微软雅黑" panose="020B0503020204020204" pitchFamily="34" charset="-122"/>
                <a:ea typeface="微软雅黑" panose="020B0503020204020204" pitchFamily="34" charset="-122"/>
              </a:rPr>
              <a:t>100 m</a:t>
            </a:r>
            <a:r>
              <a:rPr lang="zh-CN" altLang="en-US" sz="1800" dirty="0">
                <a:solidFill>
                  <a:srgbClr val="7030A0"/>
                </a:solidFill>
                <a:latin typeface="微软雅黑" panose="020B0503020204020204" pitchFamily="34" charset="-122"/>
                <a:ea typeface="微软雅黑" panose="020B0503020204020204" pitchFamily="34" charset="-122"/>
              </a:rPr>
              <a:t>，建筑超高层建筑，进行脚手架施工的安全因素考虑</a:t>
            </a:r>
            <a:r>
              <a:rPr lang="en-US" altLang="zh-CN" sz="1800" dirty="0">
                <a:solidFill>
                  <a:srgbClr val="7030A0"/>
                </a:solidFill>
                <a:latin typeface="微软雅黑" panose="020B0503020204020204" pitchFamily="34" charset="-122"/>
                <a:ea typeface="微软雅黑" panose="020B0503020204020204" pitchFamily="34" charset="-122"/>
              </a:rPr>
              <a:t>;</a:t>
            </a:r>
          </a:p>
        </p:txBody>
      </p:sp>
      <p:sp>
        <p:nvSpPr>
          <p:cNvPr id="63494" name="文本框 9"/>
          <p:cNvSpPr txBox="1"/>
          <p:nvPr/>
        </p:nvSpPr>
        <p:spPr>
          <a:xfrm>
            <a:off x="6931978" y="3490595"/>
            <a:ext cx="4032250" cy="1476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⑦当脚手架架体下方有设备基础、管沟时，在脚手架使用过 程中伴随开挖作业，或脚手架搭设在山沟等凹凸地，对脚手架安全影响</a:t>
            </a:r>
            <a:r>
              <a:rPr lang="en-US" altLang="zh-CN" sz="1800" dirty="0">
                <a:solidFill>
                  <a:srgbClr val="7030A0"/>
                </a:solidFill>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marL="0" lvl="0" indent="0" eaLnBrk="1" hangingPunct="1">
              <a:spcBef>
                <a:spcPct val="0"/>
              </a:spcBef>
              <a:buNone/>
            </a:pPr>
            <a:endParaRPr lang="en-US" altLang="zh-CN" sz="1800" dirty="0">
              <a:latin typeface="微软雅黑" panose="020B0503020204020204" pitchFamily="34" charset="-122"/>
              <a:ea typeface="微软雅黑" panose="020B0503020204020204" pitchFamily="34" charset="-122"/>
            </a:endParaRPr>
          </a:p>
        </p:txBody>
      </p:sp>
      <p:sp>
        <p:nvSpPr>
          <p:cNvPr id="63498" name="文本框 9"/>
          <p:cNvSpPr txBox="1"/>
          <p:nvPr/>
        </p:nvSpPr>
        <p:spPr>
          <a:xfrm>
            <a:off x="6062028" y="5018723"/>
            <a:ext cx="3600450" cy="120173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800" dirty="0">
                <a:solidFill>
                  <a:srgbClr val="7030A0"/>
                </a:solidFill>
                <a:latin typeface="微软雅黑" panose="020B0503020204020204" pitchFamily="34" charset="-122"/>
                <a:ea typeface="微软雅黑" panose="020B0503020204020204" pitchFamily="34" charset="-122"/>
              </a:rPr>
              <a:t>⑧脚手架周围电焊、燃放烟花爆竹、周围有可燃物对脚手架安全影响。</a:t>
            </a:r>
            <a:endParaRPr lang="zh-CN" altLang="en-US" sz="1800" dirty="0">
              <a:latin typeface="微软雅黑" panose="020B0503020204020204" pitchFamily="34" charset="-122"/>
              <a:ea typeface="微软雅黑" panose="020B0503020204020204" pitchFamily="34" charset="-122"/>
            </a:endParaRPr>
          </a:p>
          <a:p>
            <a:pPr marL="0" lvl="0" indent="0" eaLnBrk="1" hangingPunct="1">
              <a:spcBef>
                <a:spcPct val="0"/>
              </a:spcBef>
              <a:buNone/>
            </a:pPr>
            <a:endParaRPr lang="en-US" altLang="zh-CN" sz="1800" dirty="0">
              <a:latin typeface="微软雅黑" panose="020B0503020204020204" pitchFamily="34" charset="-122"/>
              <a:ea typeface="微软雅黑" panose="020B0503020204020204" pitchFamily="34" charset="-122"/>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902970" y="1911350"/>
            <a:ext cx="10365105" cy="1226820"/>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endParaRPr lang="zh-CN" altLang="en-US" sz="6000" dirty="0">
              <a:solidFill>
                <a:srgbClr val="7030A0"/>
              </a:solidFill>
              <a:latin typeface="Impact" panose="020B0806030902050204" pitchFamily="34" charset="0"/>
            </a:endParaRPr>
          </a:p>
        </p:txBody>
      </p:sp>
      <p:sp>
        <p:nvSpPr>
          <p:cNvPr id="2" name="矩形 1"/>
          <p:cNvSpPr/>
          <p:nvPr/>
        </p:nvSpPr>
        <p:spPr>
          <a:xfrm>
            <a:off x="1026795" y="2017395"/>
            <a:ext cx="10138410" cy="1014730"/>
          </a:xfrm>
          <a:prstGeom prst="rect">
            <a:avLst/>
          </a:prstGeom>
          <a:noFill/>
          <a:ln>
            <a:noFill/>
          </a:ln>
        </p:spPr>
        <p:txBody>
          <a:bodyPr wrap="none" rtlCol="0" anchor="t">
            <a:spAutoFit/>
          </a:bodyPr>
          <a:lstStyle/>
          <a:p>
            <a:pPr algn="ctr"/>
            <a:r>
              <a:rPr lang="zh-CN" altLang="en-US" sz="6000" b="1" dirty="0">
                <a:solidFill>
                  <a:srgbClr val="0070C0"/>
                </a:solidFill>
                <a:effectLst>
                  <a:outerShdw blurRad="38100" dist="25400" dir="5400000" algn="ctr" rotWithShape="0">
                    <a:srgbClr val="6E747A">
                      <a:alpha val="43000"/>
                    </a:srgbClr>
                  </a:outerShdw>
                </a:effectLst>
                <a:latin typeface="Impact" panose="020B0806030902050204" pitchFamily="34" charset="0"/>
              </a:rPr>
              <a:t>安全第一   预防为主   综合治理</a:t>
            </a:r>
          </a:p>
        </p:txBody>
      </p:sp>
      <p:sp>
        <p:nvSpPr>
          <p:cNvPr id="3" name="文本框 2"/>
          <p:cNvSpPr txBox="1"/>
          <p:nvPr/>
        </p:nvSpPr>
        <p:spPr>
          <a:xfrm>
            <a:off x="6862444" y="3382644"/>
            <a:ext cx="4653281" cy="1445260"/>
          </a:xfrm>
          <a:prstGeom prst="rect">
            <a:avLst/>
          </a:prstGeom>
          <a:noFill/>
        </p:spPr>
        <p:txBody>
          <a:bodyPr wrap="none" rtlCol="0" anchor="t">
            <a:spAutoFit/>
          </a:bodyPr>
          <a:lstStyle/>
          <a:p>
            <a:r>
              <a:rPr lang="zh-CN" altLang="en-US" sz="8800" noProof="1">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cs typeface="+mn-cs"/>
              </a:rPr>
              <a:t>感谢聆听</a:t>
            </a:r>
            <a:endParaRPr lang="zh-CN" altLang="en-US" sz="8800" noProof="1">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descr="C:\Documents and Settings\Administrator\桌面\资质.jpg"/>
          <p:cNvPicPr>
            <a:picLocks noChangeAspect="1"/>
          </p:cNvPicPr>
          <p:nvPr/>
        </p:nvPicPr>
        <p:blipFill>
          <a:blip r:embed="rId2"/>
          <a:stretch>
            <a:fillRect/>
          </a:stretch>
        </p:blipFill>
        <p:spPr>
          <a:xfrm>
            <a:off x="1746568" y="1416685"/>
            <a:ext cx="6572250" cy="5000625"/>
          </a:xfrm>
          <a:prstGeom prst="rect">
            <a:avLst/>
          </a:prstGeom>
          <a:noFill/>
          <a:ln w="9525">
            <a:noFill/>
          </a:ln>
        </p:spPr>
      </p:pic>
      <p:sp>
        <p:nvSpPr>
          <p:cNvPr id="7" name="矩形 6"/>
          <p:cNvSpPr/>
          <p:nvPr/>
        </p:nvSpPr>
        <p:spPr>
          <a:xfrm>
            <a:off x="8453438" y="1857375"/>
            <a:ext cx="1928813" cy="1198880"/>
          </a:xfrm>
          <a:prstGeom prst="rect">
            <a:avLst/>
          </a:prstGeom>
          <a:solidFill>
            <a:srgbClr val="92D050"/>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、企业名称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必须与营业执照一致。</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4953000" y="2428875"/>
            <a:ext cx="2500313" cy="35718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4953000" y="3000375"/>
            <a:ext cx="2643188" cy="42862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8453438" y="3130550"/>
            <a:ext cx="1928812" cy="1198880"/>
          </a:xfrm>
          <a:prstGeom prst="rect">
            <a:avLst/>
          </a:prstGeom>
          <a:solidFill>
            <a:srgbClr val="00B0F0"/>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2</a:t>
            </a:r>
            <a:r>
              <a:rPr lang="zh-CN" altLang="en-US" sz="2400" b="1" dirty="0">
                <a:solidFill>
                  <a:srgbClr val="FF0000"/>
                </a:solidFill>
                <a:latin typeface="微软雅黑" panose="020B0503020204020204" pitchFamily="34" charset="-122"/>
                <a:ea typeface="微软雅黑" panose="020B0503020204020204" pitchFamily="34" charset="-122"/>
              </a:rPr>
              <a:t>、资质等级</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必须有脚手架内容。</a:t>
            </a:r>
            <a:endParaRPr lang="en-US" altLang="zh-CN" sz="2400" b="1" dirty="0">
              <a:latin typeface="微软雅黑" panose="020B0503020204020204" pitchFamily="34" charset="-122"/>
              <a:ea typeface="微软雅黑" panose="020B0503020204020204" pitchFamily="34" charset="-122"/>
            </a:endParaRPr>
          </a:p>
        </p:txBody>
      </p:sp>
      <p:sp>
        <p:nvSpPr>
          <p:cNvPr id="11" name="矩形 10"/>
          <p:cNvSpPr/>
          <p:nvPr/>
        </p:nvSpPr>
        <p:spPr>
          <a:xfrm>
            <a:off x="8453438" y="4430713"/>
            <a:ext cx="2214562" cy="1568450"/>
          </a:xfrm>
          <a:prstGeom prst="rect">
            <a:avLst/>
          </a:prstGeom>
          <a:solidFill>
            <a:srgbClr val="D7A507"/>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3</a:t>
            </a:r>
            <a:r>
              <a:rPr lang="zh-CN" altLang="en-US" sz="2400" b="1" dirty="0">
                <a:solidFill>
                  <a:srgbClr val="FF0000"/>
                </a:solidFill>
                <a:latin typeface="微软雅黑" panose="020B0503020204020204" pitchFamily="34" charset="-122"/>
                <a:ea typeface="微软雅黑" panose="020B0503020204020204" pitchFamily="34" charset="-122"/>
              </a:rPr>
              <a:t>、加盖章红章</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复印件必须加盖搭设单位红章。</a:t>
            </a:r>
            <a:endParaRPr lang="en-US" altLang="zh-CN" sz="2400" b="1" dirty="0">
              <a:latin typeface="微软雅黑" panose="020B0503020204020204" pitchFamily="34" charset="-122"/>
              <a:ea typeface="微软雅黑" panose="020B0503020204020204" pitchFamily="34" charset="-122"/>
            </a:endParaRPr>
          </a:p>
        </p:txBody>
      </p:sp>
      <p:sp>
        <p:nvSpPr>
          <p:cNvPr id="12" name="矩形 11"/>
          <p:cNvSpPr/>
          <p:nvPr/>
        </p:nvSpPr>
        <p:spPr>
          <a:xfrm>
            <a:off x="898195" y="727042"/>
            <a:ext cx="1428760"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资质证书</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linds(horizontal)">
                                      <p:cBhvr>
                                        <p:cTn id="12" dur="10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9"/>
                                        </p:tgtEl>
                                      </p:cBhvr>
                                    </p:animEffect>
                                  </p:childTnLst>
                                </p:cTn>
                              </p:par>
                              <p:par>
                                <p:cTn id="47" presetID="25"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2" dur="1000" fill="hold"/>
                                        <p:tgtEl>
                                          <p:spTgt spid="10"/>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64" dur="1000" fill="hold"/>
                                        <p:tgtEl>
                                          <p:spTgt spid="11"/>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9" descr="D:\我的文档\脚手架细则截图\6资质证书附页.jpg"/>
          <p:cNvPicPr>
            <a:picLocks noChangeAspect="1"/>
          </p:cNvPicPr>
          <p:nvPr/>
        </p:nvPicPr>
        <p:blipFill>
          <a:blip r:embed="rId2"/>
          <a:stretch>
            <a:fillRect/>
          </a:stretch>
        </p:blipFill>
        <p:spPr>
          <a:xfrm>
            <a:off x="1794193" y="1297305"/>
            <a:ext cx="6045200" cy="5072063"/>
          </a:xfrm>
          <a:prstGeom prst="rect">
            <a:avLst/>
          </a:prstGeom>
          <a:noFill/>
          <a:ln w="9525">
            <a:noFill/>
          </a:ln>
        </p:spPr>
      </p:pic>
      <p:sp>
        <p:nvSpPr>
          <p:cNvPr id="6" name="矩形 5"/>
          <p:cNvSpPr/>
          <p:nvPr/>
        </p:nvSpPr>
        <p:spPr>
          <a:xfrm>
            <a:off x="7953375" y="3759200"/>
            <a:ext cx="2714625" cy="1198880"/>
          </a:xfrm>
          <a:prstGeom prst="rect">
            <a:avLst/>
          </a:prstGeom>
          <a:solidFill>
            <a:srgbClr val="7030A0"/>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3</a:t>
            </a:r>
            <a:r>
              <a:rPr lang="zh-CN" altLang="en-US" sz="2400" b="1" dirty="0">
                <a:solidFill>
                  <a:srgbClr val="FF0000"/>
                </a:solidFill>
                <a:latin typeface="微软雅黑" panose="020B0503020204020204" pitchFamily="34" charset="-122"/>
                <a:ea typeface="微软雅黑" panose="020B0503020204020204" pitchFamily="34" charset="-122"/>
              </a:rPr>
              <a:t>、承包工程范围</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所描述内容必须符合所作业项目。</a:t>
            </a:r>
            <a:endParaRPr lang="en-US" altLang="zh-CN" sz="2400" b="1" dirty="0">
              <a:latin typeface="微软雅黑" panose="020B0503020204020204" pitchFamily="34" charset="-122"/>
              <a:ea typeface="微软雅黑" panose="020B0503020204020204" pitchFamily="34" charset="-122"/>
            </a:endParaRPr>
          </a:p>
        </p:txBody>
      </p:sp>
      <p:sp>
        <p:nvSpPr>
          <p:cNvPr id="8" name="矩形 7"/>
          <p:cNvSpPr/>
          <p:nvPr/>
        </p:nvSpPr>
        <p:spPr>
          <a:xfrm>
            <a:off x="1992313" y="1565593"/>
            <a:ext cx="1976438" cy="27781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1941513" y="2957195"/>
            <a:ext cx="2317750" cy="2778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5261610" y="1557973"/>
            <a:ext cx="2249488" cy="111125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7953375" y="2843213"/>
            <a:ext cx="2714625" cy="829945"/>
          </a:xfrm>
          <a:prstGeom prst="rect">
            <a:avLst/>
          </a:prstGeom>
          <a:solidFill>
            <a:srgbClr val="00B0F0"/>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2</a:t>
            </a:r>
            <a:r>
              <a:rPr lang="zh-CN" altLang="en-US" sz="2400" b="1" dirty="0">
                <a:solidFill>
                  <a:srgbClr val="FF0000"/>
                </a:solidFill>
                <a:latin typeface="微软雅黑" panose="020B0503020204020204" pitchFamily="34" charset="-122"/>
                <a:ea typeface="微软雅黑" panose="020B0503020204020204" pitchFamily="34" charset="-122"/>
              </a:rPr>
              <a:t>、主项资质等级</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必须有脚手架内容。</a:t>
            </a:r>
            <a:endParaRPr lang="en-US" altLang="zh-CN" sz="2400" b="1" dirty="0">
              <a:latin typeface="微软雅黑" panose="020B0503020204020204" pitchFamily="34" charset="-122"/>
              <a:ea typeface="微软雅黑" panose="020B0503020204020204" pitchFamily="34" charset="-122"/>
            </a:endParaRPr>
          </a:p>
        </p:txBody>
      </p:sp>
      <p:sp>
        <p:nvSpPr>
          <p:cNvPr id="12" name="矩形 11"/>
          <p:cNvSpPr/>
          <p:nvPr/>
        </p:nvSpPr>
        <p:spPr>
          <a:xfrm>
            <a:off x="7953375" y="1514475"/>
            <a:ext cx="2714625" cy="1198880"/>
          </a:xfrm>
          <a:prstGeom prst="rect">
            <a:avLst/>
          </a:prstGeom>
          <a:solidFill>
            <a:srgbClr val="92D050"/>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、企业名称</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必须与营业执照一致。</a:t>
            </a:r>
            <a:endParaRPr kumimoji="0" lang="en-US"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7953375" y="5045075"/>
            <a:ext cx="2714625" cy="1198880"/>
          </a:xfrm>
          <a:prstGeom prst="rect">
            <a:avLst/>
          </a:prstGeom>
          <a:solidFill>
            <a:srgbClr val="D7A507"/>
          </a:solidFill>
          <a:ln w="9525">
            <a:noFill/>
          </a:ln>
        </p:spPr>
        <p:txBody>
          <a:bodyPr>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4</a:t>
            </a:r>
            <a:r>
              <a:rPr lang="zh-CN" altLang="en-US" sz="2400" b="1" dirty="0">
                <a:solidFill>
                  <a:srgbClr val="FF0000"/>
                </a:solidFill>
                <a:latin typeface="微软雅黑" panose="020B0503020204020204" pitchFamily="34" charset="-122"/>
                <a:ea typeface="微软雅黑" panose="020B0503020204020204" pitchFamily="34" charset="-122"/>
              </a:rPr>
              <a:t>、加盖章红章</a:t>
            </a:r>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rPr>
              <a:t>复印件必须加盖搭设单位红章。</a:t>
            </a:r>
            <a:endParaRPr lang="en-US" altLang="zh-CN" sz="2400" b="1" dirty="0">
              <a:latin typeface="微软雅黑" panose="020B0503020204020204" pitchFamily="34" charset="-122"/>
              <a:ea typeface="微软雅黑" panose="020B0503020204020204" pitchFamily="34" charset="-122"/>
            </a:endParaRPr>
          </a:p>
        </p:txBody>
      </p:sp>
      <p:sp>
        <p:nvSpPr>
          <p:cNvPr id="14" name="矩形 13"/>
          <p:cNvSpPr/>
          <p:nvPr/>
        </p:nvSpPr>
        <p:spPr>
          <a:xfrm>
            <a:off x="813100" y="488917"/>
            <a:ext cx="2500330" cy="46037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资质证书（附页）</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6398" name="图片 7"/>
          <p:cNvPicPr>
            <a:picLocks noChangeAspect="1"/>
          </p:cNvPicPr>
          <p:nvPr/>
        </p:nvPicPr>
        <p:blipFill>
          <a:blip r:embed="rId3"/>
          <a:stretch>
            <a:fillRect/>
          </a:stretch>
        </p:blipFill>
        <p:spPr>
          <a:xfrm>
            <a:off x="2540" y="5345748"/>
            <a:ext cx="930275" cy="151447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linds(horizontal)">
                                      <p:cBhvr>
                                        <p:cTn id="12" dur="10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9"/>
                                        </p:tgtEl>
                                      </p:cBhvr>
                                    </p:animEffect>
                                  </p:childTnLst>
                                </p:cTn>
                              </p:par>
                              <p:par>
                                <p:cTn id="47" presetID="25"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2" dur="1000" fill="hold"/>
                                        <p:tgtEl>
                                          <p:spTgt spid="10"/>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64" dur="1000" fill="hold"/>
                                        <p:tgtEl>
                                          <p:spTgt spid="11"/>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1"/>
                                        </p:tgtEl>
                                      </p:cBhvr>
                                    </p:animEffect>
                                  </p:childTnLst>
                                </p:cTn>
                              </p:par>
                              <p:par>
                                <p:cTn id="69" presetID="25"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74" dur="1000" fill="hold"/>
                                        <p:tgtEl>
                                          <p:spTgt spid="6"/>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25" presetClass="entr" presetSubtype="0"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p:cTn id="8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86" dur="1000" fill="hold"/>
                                        <p:tgtEl>
                                          <p:spTgt spid="13"/>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9" grpId="0" bldLvl="0" animBg="1"/>
      <p:bldP spid="11" grpId="0" bldLvl="0" animBg="1"/>
      <p:bldP spid="10" grpId="0" bldLvl="0" animBg="1"/>
      <p:bldP spid="12" grpId="0" bldLvl="0" animBg="1"/>
      <p:bldP spid="1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8" y="3599527"/>
            <a:ext cx="2896477" cy="3104289"/>
          </a:xfrm>
          <a:prstGeom prst="rect">
            <a:avLst/>
          </a:prstGeom>
        </p:spPr>
      </p:pic>
      <p:grpSp>
        <p:nvGrpSpPr>
          <p:cNvPr id="26" name="组合 25"/>
          <p:cNvGrpSpPr/>
          <p:nvPr/>
        </p:nvGrpSpPr>
        <p:grpSpPr>
          <a:xfrm>
            <a:off x="0" y="5072304"/>
            <a:ext cx="12192001" cy="1785696"/>
            <a:chOff x="0" y="5072304"/>
            <a:chExt cx="12192001" cy="1785696"/>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r="1322" b="6909"/>
            <a:stretch>
              <a:fillRect/>
            </a:stretch>
          </p:blipFill>
          <p:spPr>
            <a:xfrm>
              <a:off x="1" y="5072304"/>
              <a:ext cx="12192000" cy="1662326"/>
            </a:xfrm>
            <a:prstGeom prst="rect">
              <a:avLst/>
            </a:prstGeom>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92479" r="1322" b="46"/>
            <a:stretch>
              <a:fillRect/>
            </a:stretch>
          </p:blipFill>
          <p:spPr>
            <a:xfrm>
              <a:off x="0" y="6698494"/>
              <a:ext cx="12191999" cy="159506"/>
            </a:xfrm>
            <a:prstGeom prst="rect">
              <a:avLst/>
            </a:prstGeom>
          </p:spPr>
        </p:pic>
      </p:grpSp>
      <p:sp>
        <p:nvSpPr>
          <p:cNvPr id="33" name="ïśliḓê"/>
          <p:cNvSpPr/>
          <p:nvPr/>
        </p:nvSpPr>
        <p:spPr bwMode="auto">
          <a:xfrm>
            <a:off x="3346586" y="1261135"/>
            <a:ext cx="1227113" cy="1227113"/>
          </a:xfrm>
          <a:prstGeom prst="rect">
            <a:avLst/>
          </a:prstGeom>
          <a:solidFill>
            <a:srgbClr val="E69160"/>
          </a:solidFill>
          <a:ln w="57150">
            <a:solidFill>
              <a:schemeClr val="bg1"/>
            </a:solidFill>
            <a:round/>
          </a:ln>
        </p:spPr>
        <p:txBody>
          <a:bodyPr rot="0" spcFirstLastPara="0" vert="horz" wrap="none" lIns="91440" tIns="45720" rIns="91440" bIns="45720" anchor="ctr" anchorCtr="1" forceAA="0" compatLnSpc="1">
            <a:normAutofit/>
          </a:bodyPr>
          <a:lstStyle/>
          <a:p>
            <a:pPr algn="ctr"/>
            <a:r>
              <a:rPr lang="en-US" altLang="zh-CN" sz="6000" dirty="0">
                <a:solidFill>
                  <a:schemeClr val="bg1"/>
                </a:solidFill>
                <a:latin typeface="Impact" panose="020B0806030902050204" pitchFamily="34" charset="0"/>
              </a:rPr>
              <a:t>02</a:t>
            </a:r>
          </a:p>
        </p:txBody>
      </p:sp>
      <p:sp>
        <p:nvSpPr>
          <p:cNvPr id="4" name="MH_Title"/>
          <p:cNvSpPr/>
          <p:nvPr>
            <p:custDataLst>
              <p:tags r:id="rId1"/>
            </p:custDataLst>
          </p:nvPr>
        </p:nvSpPr>
        <p:spPr>
          <a:xfrm>
            <a:off x="3346450" y="2487930"/>
            <a:ext cx="5996940" cy="808355"/>
          </a:xfrm>
          <a:prstGeom prst="rect">
            <a:avLst/>
          </a:prstGeom>
          <a:ln w="28575" cmpd="sng">
            <a:solidFill>
              <a:schemeClr val="accent1">
                <a:shade val="50000"/>
              </a:schemeClr>
            </a:solidFill>
            <a:prstDash val="solid"/>
          </a:ln>
        </p:spPr>
        <p:txBody>
          <a:bodyPr wrap="square" lIns="108000" tIns="0" rIns="0" bIns="0" anchor="ctr" anchorCtr="0">
            <a:noAutofit/>
          </a:bodyPr>
          <a:lstStyle/>
          <a:p>
            <a:pPr lvl="0" algn="ctr">
              <a:defRPr/>
            </a:pPr>
            <a:r>
              <a:rPr lang="zh-CN" altLang="en-US" sz="4800" b="1" dirty="0">
                <a:ln w="9525">
                  <a:solidFill>
                    <a:schemeClr val="bg1"/>
                  </a:solidFill>
                  <a:prstDash val="solid"/>
                </a:ln>
                <a:solidFill>
                  <a:schemeClr val="accent3"/>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材 料 进 场 资 料</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52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anim calcmode="lin" valueType="num">
                                      <p:cBhvr>
                                        <p:cTn id="21" dur="500" fill="hold"/>
                                        <p:tgtEl>
                                          <p:spTgt spid="33"/>
                                        </p:tgtEl>
                                        <p:attrNameLst>
                                          <p:attrName>ppt_x</p:attrName>
                                        </p:attrNameLst>
                                      </p:cBhvr>
                                      <p:tavLst>
                                        <p:tav tm="0">
                                          <p:val>
                                            <p:fltVal val="0.5"/>
                                          </p:val>
                                        </p:tav>
                                        <p:tav tm="100000">
                                          <p:val>
                                            <p:strVal val="#ppt_x"/>
                                          </p:val>
                                        </p:tav>
                                      </p:tavLst>
                                    </p:anim>
                                    <p:anim calcmode="lin" valueType="num">
                                      <p:cBhvr>
                                        <p:cTn id="22"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OTHERS"/>
  <p:tag name="ID" val="553531"/>
</p:tagLst>
</file>

<file path=ppt/tags/tag10.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11.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12.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2.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3.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4.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5.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6.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7.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8.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ags/tag9.xml><?xml version="1.0" encoding="utf-8"?>
<p:tagLst xmlns:a="http://schemas.openxmlformats.org/drawingml/2006/main" xmlns:r="http://schemas.openxmlformats.org/officeDocument/2006/relationships" xmlns:p="http://schemas.openxmlformats.org/presentationml/2006/main">
  <p:tag name="MH" val="20150916213859"/>
  <p:tag name="MH_LIBRARY" val="CONTENTS"/>
  <p:tag name="MH_TYPE" val="TITLE"/>
  <p:tag name="ID" val="553531"/>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81B94F"/>
      </a:accent1>
      <a:accent2>
        <a:srgbClr val="46A4DB"/>
      </a:accent2>
      <a:accent3>
        <a:srgbClr val="E5583A"/>
      </a:accent3>
      <a:accent4>
        <a:srgbClr val="F9B439"/>
      </a:accent4>
      <a:accent5>
        <a:srgbClr val="7C69A8"/>
      </a:accent5>
      <a:accent6>
        <a:srgbClr val="404F64"/>
      </a:accent6>
      <a:hlink>
        <a:srgbClr val="81B94F"/>
      </a:hlink>
      <a:folHlink>
        <a:srgbClr val="BFBFBF"/>
      </a:folHlink>
    </a:clrScheme>
    <a:fontScheme name="自定义 1">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2672</Words>
  <Application>Microsoft Office PowerPoint</Application>
  <PresentationFormat>宽屏</PresentationFormat>
  <Paragraphs>395</Paragraphs>
  <Slides>61</Slides>
  <Notes>21</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61</vt:i4>
      </vt:variant>
    </vt:vector>
  </HeadingPairs>
  <TitlesOfParts>
    <vt:vector size="73" baseType="lpstr">
      <vt:lpstr>等线</vt:lpstr>
      <vt:lpstr>方正汉真广标简体</vt:lpstr>
      <vt:lpstr>华文中宋</vt:lpstr>
      <vt:lpstr>宋体</vt:lpstr>
      <vt:lpstr>微软雅黑</vt:lpstr>
      <vt:lpstr>Arial</vt:lpstr>
      <vt:lpstr>Calibri</vt:lpstr>
      <vt:lpstr>Calibri Light</vt:lpstr>
      <vt:lpstr>Impact</vt:lpstr>
      <vt:lpstr>Verdana</vt:lpstr>
      <vt:lpstr>Office 主题​​</vt:lpstr>
      <vt:lpstr>Microsoft Excel Chart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dc:creator>
  <cp:lastModifiedBy>MI</cp:lastModifiedBy>
  <cp:revision>814</cp:revision>
  <dcterms:created xsi:type="dcterms:W3CDTF">2017-11-06T06:35:00Z</dcterms:created>
  <dcterms:modified xsi:type="dcterms:W3CDTF">2022-03-15T03:00:10Z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2052-11.1.0.9999</vt:lpwstr>
  </property>
</Properties>
</file>