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4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15.xml" ContentType="application/vnd.openxmlformats-officedocument.presentationml.tags+xml"/>
  <Override PartName="/ppt/notesSlides/notesSlide37.xml" ContentType="application/vnd.openxmlformats-officedocument.presentationml.notesSlide+xml"/>
  <Override PartName="/ppt/tags/tag16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17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18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3" r:id="rId2"/>
    <p:sldMasterId id="2147483685" r:id="rId3"/>
  </p:sldMasterIdLst>
  <p:notesMasterIdLst>
    <p:notesMasterId r:id="rId51"/>
  </p:notesMasterIdLst>
  <p:handoutMasterIdLst>
    <p:handoutMasterId r:id="rId52"/>
  </p:handoutMasterIdLst>
  <p:sldIdLst>
    <p:sldId id="323" r:id="rId4"/>
    <p:sldId id="342" r:id="rId5"/>
    <p:sldId id="343" r:id="rId6"/>
    <p:sldId id="313" r:id="rId7"/>
    <p:sldId id="314" r:id="rId8"/>
    <p:sldId id="296" r:id="rId9"/>
    <p:sldId id="345" r:id="rId10"/>
    <p:sldId id="346" r:id="rId11"/>
    <p:sldId id="351" r:id="rId12"/>
    <p:sldId id="352" r:id="rId13"/>
    <p:sldId id="354" r:id="rId14"/>
    <p:sldId id="350" r:id="rId15"/>
    <p:sldId id="355" r:id="rId16"/>
    <p:sldId id="356" r:id="rId17"/>
    <p:sldId id="357" r:id="rId18"/>
    <p:sldId id="365" r:id="rId19"/>
    <p:sldId id="358" r:id="rId20"/>
    <p:sldId id="366" r:id="rId21"/>
    <p:sldId id="305" r:id="rId22"/>
    <p:sldId id="349" r:id="rId23"/>
    <p:sldId id="367" r:id="rId24"/>
    <p:sldId id="361" r:id="rId25"/>
    <p:sldId id="368" r:id="rId26"/>
    <p:sldId id="369" r:id="rId27"/>
    <p:sldId id="376" r:id="rId28"/>
    <p:sldId id="377" r:id="rId29"/>
    <p:sldId id="362" r:id="rId30"/>
    <p:sldId id="378" r:id="rId31"/>
    <p:sldId id="364" r:id="rId32"/>
    <p:sldId id="379" r:id="rId33"/>
    <p:sldId id="360" r:id="rId34"/>
    <p:sldId id="381" r:id="rId35"/>
    <p:sldId id="380" r:id="rId36"/>
    <p:sldId id="382" r:id="rId37"/>
    <p:sldId id="385" r:id="rId38"/>
    <p:sldId id="386" r:id="rId39"/>
    <p:sldId id="363" r:id="rId40"/>
    <p:sldId id="387" r:id="rId41"/>
    <p:sldId id="389" r:id="rId42"/>
    <p:sldId id="390" r:id="rId43"/>
    <p:sldId id="375" r:id="rId44"/>
    <p:sldId id="370" r:id="rId45"/>
    <p:sldId id="348" r:id="rId46"/>
    <p:sldId id="391" r:id="rId47"/>
    <p:sldId id="372" r:id="rId48"/>
    <p:sldId id="392" r:id="rId49"/>
    <p:sldId id="322" r:id="rId50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+mn-lt" charset="0"/>
        <a:ea typeface="+mn-ea" charset="0"/>
        <a:cs typeface="+mn-ea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+mn-lt" charset="0"/>
        <a:ea typeface="+mn-ea" charset="0"/>
        <a:cs typeface="+mn-ea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+mn-lt" charset="0"/>
        <a:ea typeface="+mn-ea" charset="0"/>
        <a:cs typeface="+mn-ea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+mn-lt" charset="0"/>
        <a:ea typeface="+mn-ea" charset="0"/>
        <a:cs typeface="+mn-ea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+mn-lt" charset="0"/>
        <a:ea typeface="+mn-ea" charset="0"/>
        <a:cs typeface="+mn-ea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+mn-lt" charset="0"/>
        <a:ea typeface="+mn-ea" charset="0"/>
        <a:cs typeface="+mn-ea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+mn-lt" charset="0"/>
        <a:ea typeface="+mn-ea" charset="0"/>
        <a:cs typeface="+mn-ea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+mn-lt" charset="0"/>
        <a:ea typeface="+mn-ea" charset="0"/>
        <a:cs typeface="+mn-ea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+mn-lt" charset="0"/>
        <a:ea typeface="+mn-ea" charset="0"/>
        <a:cs typeface="+mn-e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C34A"/>
    <a:srgbClr val="D9D9D9"/>
    <a:srgbClr val="E74C3C"/>
    <a:srgbClr val="DB5749"/>
    <a:srgbClr val="2ECC71"/>
    <a:srgbClr val="F1C40F"/>
    <a:srgbClr val="34495E"/>
    <a:srgbClr val="3093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68" autoAdjust="0"/>
    <p:restoredTop sz="96110" autoAdjust="0"/>
  </p:normalViewPr>
  <p:slideViewPr>
    <p:cSldViewPr snapToGrid="0" showGuides="1">
      <p:cViewPr varScale="1">
        <p:scale>
          <a:sx n="148" d="100"/>
          <a:sy n="148" d="100"/>
        </p:scale>
        <p:origin x="20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 varScale="1">
      <p:scale>
        <a:sx n="1" d="1"/>
        <a:sy n="1" d="1"/>
      </p:scale>
      <p:origin x="0" y="0"/>
    </p:cViewPr>
  </p:sorterViewPr>
  <p:gridSpacing cx="72006" cy="72006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25FAB3-B48C-4CEA-B9DD-38ADA78ABB28}" type="datetime1">
              <a:rPr lang="zh-CN" altLang="en-US"/>
              <a:pPr/>
              <a:t>2021/2/24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CE0570D-B1D6-4702-B144-1A0C9E1A0BE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5C04254-204D-4BB2-A6DF-3E9A3ADA265E}" type="datetime1">
              <a:rPr lang="zh-CN" altLang="en-US"/>
              <a:pPr/>
              <a:t>2021/2/24</a:t>
            </a:fld>
            <a:endParaRPr lang="zh-CN" altLang="en-US"/>
          </a:p>
        </p:txBody>
      </p:sp>
      <p:sp>
        <p:nvSpPr>
          <p:cNvPr id="46084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5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D9C5EFD-E180-4171-828D-80501BDE38DE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48130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更多安全资料，请添加安应管家微信号：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ansyingsj1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。</a:t>
            </a:r>
          </a:p>
          <a:p>
            <a:endParaRPr lang="zh-CN" altLang="en-US"/>
          </a:p>
        </p:txBody>
      </p:sp>
      <p:sp>
        <p:nvSpPr>
          <p:cNvPr id="48131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5514286-5023-43C4-A0BF-2AD911F1C793}" type="slidenum">
              <a:rPr lang="zh-CN" altLang="en-US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6758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758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863EFC8-3910-4188-B397-C55A8E143C17}" type="slidenum">
              <a:rPr lang="zh-CN" altLang="en-US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69634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963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BCDB6B9-EE2A-4E9F-887B-58CBC71A78BA}" type="slidenum">
              <a:rPr lang="zh-CN" altLang="en-US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71682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更多安全资料，请添加安应管家微信号：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ansyingsj1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C5EFD-E180-4171-828D-80501BDE38D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729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C5EFD-E180-4171-828D-80501BDE38D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074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C5EFD-E180-4171-828D-80501BDE38D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3761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C5EFD-E180-4171-828D-80501BDE38D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6355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77826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更多安全资料，请添加安应管家微信号：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ansyingsj1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C5EFD-E180-4171-828D-80501BDE38DE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7336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80898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0899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269D892-089E-4D8F-B722-51C55A508DD4}" type="slidenum">
              <a:rPr lang="zh-CN" altLang="en-US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51202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更多安全资料，请添加安应管家微信号：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ansyingsj1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。</a:t>
            </a:r>
          </a:p>
          <a:p>
            <a:endParaRPr lang="zh-CN" altLang="en-US"/>
          </a:p>
        </p:txBody>
      </p:sp>
      <p:sp>
        <p:nvSpPr>
          <p:cNvPr id="5120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5DCA2AA-6B6D-4B03-9449-23C42A2CF557}" type="slidenum">
              <a:rPr lang="zh-CN" altLang="en-US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C5EFD-E180-4171-828D-80501BDE38DE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9839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C5EFD-E180-4171-828D-80501BDE38DE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4397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84994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更多安全资料，请添加安应管家微信号：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ansyingsj1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C5EFD-E180-4171-828D-80501BDE38DE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1674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C5EFD-E180-4171-828D-80501BDE38DE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8511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C5EFD-E180-4171-828D-80501BDE38DE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5976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90114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B175668-28B8-4C8A-B4FB-AAEA3A6F2C86}" type="slidenum">
              <a:rPr lang="zh-CN" altLang="en-US" sz="1200">
                <a:solidFill>
                  <a:prstClr val="black"/>
                </a:solidFill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26</a:t>
            </a:fld>
            <a:endParaRPr lang="zh-CN" altLang="en-US" sz="1200">
              <a:solidFill>
                <a:prstClr val="black"/>
              </a:solidFill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92162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更多安全资料，请添加安应管家微信号：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ansyingsj1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94210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7192938-27BE-4E5C-903E-D493A0CC32B1}" type="slidenum">
              <a:rPr lang="zh-CN" altLang="en-US" sz="1200">
                <a:solidFill>
                  <a:prstClr val="black"/>
                </a:solidFill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28</a:t>
            </a:fld>
            <a:endParaRPr lang="zh-CN" altLang="en-US" sz="1200">
              <a:solidFill>
                <a:prstClr val="black"/>
              </a:solidFill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C5EFD-E180-4171-828D-80501BDE38DE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159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53250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更多安全资料，请添加安应管家微信号：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ansyingsj1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。</a:t>
            </a:r>
          </a:p>
          <a:p>
            <a:endParaRPr lang="zh-CN" altLang="en-US"/>
          </a:p>
        </p:txBody>
      </p:sp>
      <p:sp>
        <p:nvSpPr>
          <p:cNvPr id="53251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E7B2DE3-4E37-45B4-8526-74A61036B05A}" type="slidenum">
              <a:rPr lang="zh-CN" altLang="en-US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97282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5F7CE4C-A2BA-49B8-BE65-C8624A7C425F}" type="slidenum">
              <a:rPr lang="zh-CN" altLang="en-US" sz="1200">
                <a:solidFill>
                  <a:prstClr val="black"/>
                </a:solidFill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30</a:t>
            </a:fld>
            <a:endParaRPr lang="zh-CN" altLang="en-US" sz="1200">
              <a:solidFill>
                <a:prstClr val="black"/>
              </a:solidFill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C5EFD-E180-4171-828D-80501BDE38DE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0501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C5EFD-E180-4171-828D-80501BDE38DE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9745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01378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更多安全资料，请添加安应管家微信号：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ansyingsj1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0342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B34DDB4-00C3-4E54-B421-8AA554E01B9A}" type="slidenum">
              <a:rPr lang="zh-CN" altLang="en-US" sz="1200">
                <a:solidFill>
                  <a:prstClr val="black"/>
                </a:solidFill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34</a:t>
            </a:fld>
            <a:endParaRPr lang="zh-CN" altLang="en-US" sz="1200">
              <a:solidFill>
                <a:prstClr val="black"/>
              </a:solidFill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C5EFD-E180-4171-828D-80501BDE38DE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5974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C5EFD-E180-4171-828D-80501BDE38DE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90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C5EFD-E180-4171-828D-80501BDE38DE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183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08546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更多安全资料，请添加安应管家微信号：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ansyingsj1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10594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55298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更多安全资料，请添加安应管家微信号：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ansyingsj1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。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C8E622B-8C1C-47E3-834C-C629E4084EF2}" type="slidenum">
              <a:rPr lang="zh-CN" altLang="en-US" sz="1200">
                <a:solidFill>
                  <a:prstClr val="black"/>
                </a:solidFill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zh-CN" altLang="en-US" sz="1200">
              <a:solidFill>
                <a:prstClr val="black"/>
              </a:solidFill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12642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C5EFD-E180-4171-828D-80501BDE38DE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2005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C5EFD-E180-4171-828D-80501BDE38DE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10312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16738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更多安全资料，请添加安应管家微信号：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ansyingsj1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C5EFD-E180-4171-828D-80501BDE38DE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00231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C5EFD-E180-4171-828D-80501BDE38DE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60402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20834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更多安全资料，请添加安应管家微信号：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ansyingsj1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2390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390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301AAC3-AB4C-439A-9A4B-72BD8B0A9C23}" type="slidenum">
              <a:rPr lang="zh-CN" altLang="en-US"/>
              <a:pPr/>
              <a:t>47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5734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7BA1B14-654B-43E9-95E5-ED4CCDD14F9D}" type="slidenum">
              <a:rPr lang="zh-CN" altLang="en-US" sz="1200">
                <a:solidFill>
                  <a:prstClr val="black"/>
                </a:solidFill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zh-CN" altLang="en-US" sz="1200">
              <a:solidFill>
                <a:prstClr val="black"/>
              </a:solidFill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59394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939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036B220-FC07-4B5A-8361-08A089A24C7B}" type="slidenum">
              <a:rPr lang="zh-CN" altLang="en-US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61442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144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D7EC002-8EE5-48F7-ACCD-C8100474D302}" type="slidenum">
              <a:rPr lang="zh-CN" altLang="en-US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63490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更多安全资料，请添加安应管家微信号：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ansyingsj1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。</a:t>
            </a:r>
            <a:endParaRPr lang="zh-CN" altLang="en-US"/>
          </a:p>
        </p:txBody>
      </p:sp>
      <p:sp>
        <p:nvSpPr>
          <p:cNvPr id="63491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5511AB8-9487-427F-A80B-3F05A87CE13D}" type="slidenum">
              <a:rPr lang="zh-CN" altLang="en-US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65538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5539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3D01CF7-D208-4B56-8C59-53E10297C9FA}" type="slidenum">
              <a:rPr lang="zh-CN" altLang="en-US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1700132" y="2610242"/>
            <a:ext cx="1739120" cy="1739422"/>
          </a:xfrm>
          <a:custGeom>
            <a:avLst/>
            <a:gdLst>
              <a:gd name="connsiteX0" fmla="*/ 1159413 w 2318826"/>
              <a:gd name="connsiteY0" fmla="*/ 0 h 2318824"/>
              <a:gd name="connsiteX1" fmla="*/ 2318826 w 2318826"/>
              <a:gd name="connsiteY1" fmla="*/ 1159412 h 2318824"/>
              <a:gd name="connsiteX2" fmla="*/ 1159413 w 2318826"/>
              <a:gd name="connsiteY2" fmla="*/ 2318824 h 2318824"/>
              <a:gd name="connsiteX3" fmla="*/ 0 w 2318826"/>
              <a:gd name="connsiteY3" fmla="*/ 1159412 h 231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8826" h="2318824">
                <a:moveTo>
                  <a:pt x="1159413" y="0"/>
                </a:moveTo>
                <a:lnTo>
                  <a:pt x="2318826" y="1159412"/>
                </a:lnTo>
                <a:lnTo>
                  <a:pt x="1159413" y="2318824"/>
                </a:lnTo>
                <a:lnTo>
                  <a:pt x="0" y="11594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noProof="1"/>
          </a:p>
        </p:txBody>
      </p:sp>
      <p:sp>
        <p:nvSpPr>
          <p:cNvPr id="6" name="图片占位符 4"/>
          <p:cNvSpPr>
            <a:spLocks noGrp="1"/>
          </p:cNvSpPr>
          <p:nvPr>
            <p:ph type="pic" sz="quarter" idx="11"/>
          </p:nvPr>
        </p:nvSpPr>
        <p:spPr>
          <a:xfrm>
            <a:off x="2121675" y="1015720"/>
            <a:ext cx="1739120" cy="1739422"/>
          </a:xfrm>
          <a:custGeom>
            <a:avLst/>
            <a:gdLst>
              <a:gd name="connsiteX0" fmla="*/ 1159413 w 2318826"/>
              <a:gd name="connsiteY0" fmla="*/ 0 h 2318824"/>
              <a:gd name="connsiteX1" fmla="*/ 2318826 w 2318826"/>
              <a:gd name="connsiteY1" fmla="*/ 1159412 h 2318824"/>
              <a:gd name="connsiteX2" fmla="*/ 1159413 w 2318826"/>
              <a:gd name="connsiteY2" fmla="*/ 2318824 h 2318824"/>
              <a:gd name="connsiteX3" fmla="*/ 0 w 2318826"/>
              <a:gd name="connsiteY3" fmla="*/ 1159412 h 231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8826" h="2318824">
                <a:moveTo>
                  <a:pt x="1159413" y="0"/>
                </a:moveTo>
                <a:lnTo>
                  <a:pt x="2318826" y="1159412"/>
                </a:lnTo>
                <a:lnTo>
                  <a:pt x="1159413" y="2318824"/>
                </a:lnTo>
                <a:lnTo>
                  <a:pt x="0" y="11594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noProof="1"/>
          </a:p>
        </p:txBody>
      </p:sp>
      <p:sp>
        <p:nvSpPr>
          <p:cNvPr id="7" name="图片占位符 4"/>
          <p:cNvSpPr>
            <a:spLocks noGrp="1"/>
          </p:cNvSpPr>
          <p:nvPr>
            <p:ph type="pic" sz="quarter" idx="12"/>
          </p:nvPr>
        </p:nvSpPr>
        <p:spPr>
          <a:xfrm>
            <a:off x="802829" y="1599387"/>
            <a:ext cx="1739120" cy="1739422"/>
          </a:xfrm>
          <a:custGeom>
            <a:avLst/>
            <a:gdLst>
              <a:gd name="connsiteX0" fmla="*/ 1159413 w 2318826"/>
              <a:gd name="connsiteY0" fmla="*/ 0 h 2318824"/>
              <a:gd name="connsiteX1" fmla="*/ 2318826 w 2318826"/>
              <a:gd name="connsiteY1" fmla="*/ 1159412 h 2318824"/>
              <a:gd name="connsiteX2" fmla="*/ 1159413 w 2318826"/>
              <a:gd name="connsiteY2" fmla="*/ 2318824 h 2318824"/>
              <a:gd name="connsiteX3" fmla="*/ 0 w 2318826"/>
              <a:gd name="connsiteY3" fmla="*/ 1159412 h 231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8826" h="2318824">
                <a:moveTo>
                  <a:pt x="1159413" y="0"/>
                </a:moveTo>
                <a:lnTo>
                  <a:pt x="2318826" y="1159412"/>
                </a:lnTo>
                <a:lnTo>
                  <a:pt x="1159413" y="2318824"/>
                </a:lnTo>
                <a:lnTo>
                  <a:pt x="0" y="11594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noProof="1"/>
          </a:p>
        </p:txBody>
      </p:sp>
    </p:spTree>
    <p:extLst>
      <p:ext uri="{BB962C8B-B14F-4D97-AF65-F5344CB8AC3E}">
        <p14:creationId xmlns:p14="http://schemas.microsoft.com/office/powerpoint/2010/main" val="2091582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97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972050" y="0"/>
            <a:ext cx="4171951" cy="5144400"/>
          </a:xfrm>
          <a:custGeom>
            <a:avLst/>
            <a:gdLst>
              <a:gd name="connsiteX0" fmla="*/ 2151419 w 6651543"/>
              <a:gd name="connsiteY0" fmla="*/ 0 h 6858000"/>
              <a:gd name="connsiteX1" fmla="*/ 6651543 w 6651543"/>
              <a:gd name="connsiteY1" fmla="*/ 0 h 6858000"/>
              <a:gd name="connsiteX2" fmla="*/ 6651543 w 6651543"/>
              <a:gd name="connsiteY2" fmla="*/ 6858000 h 6858000"/>
              <a:gd name="connsiteX3" fmla="*/ 4536640 w 6651543"/>
              <a:gd name="connsiteY3" fmla="*/ 6858000 h 6858000"/>
              <a:gd name="connsiteX4" fmla="*/ 0 w 6651543"/>
              <a:gd name="connsiteY4" fmla="*/ 20155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51543" h="6858000">
                <a:moveTo>
                  <a:pt x="2151419" y="0"/>
                </a:moveTo>
                <a:lnTo>
                  <a:pt x="6651543" y="0"/>
                </a:lnTo>
                <a:lnTo>
                  <a:pt x="6651543" y="6858000"/>
                </a:lnTo>
                <a:lnTo>
                  <a:pt x="4536640" y="6858000"/>
                </a:lnTo>
                <a:lnTo>
                  <a:pt x="0" y="2015555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350"/>
            </a:lvl1pPr>
          </a:lstStyle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60665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76007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 descr="QQ截图2019070201020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25" y="0"/>
            <a:ext cx="3933825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KSO_TEMPLAT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350" noProof="1"/>
          </a:p>
        </p:txBody>
      </p:sp>
      <p:grpSp>
        <p:nvGrpSpPr>
          <p:cNvPr id="7" name="组合 6"/>
          <p:cNvGrpSpPr>
            <a:grpSpLocks noChangeAspect="1"/>
          </p:cNvGrpSpPr>
          <p:nvPr/>
        </p:nvGrpSpPr>
        <p:grpSpPr>
          <a:xfrm>
            <a:off x="1920715" y="976691"/>
            <a:ext cx="369899" cy="369899"/>
            <a:chOff x="6564085" y="1959430"/>
            <a:chExt cx="2148114" cy="2148114"/>
          </a:xfrm>
          <a:solidFill>
            <a:schemeClr val="bg1"/>
          </a:solidFill>
        </p:grpSpPr>
        <p:sp>
          <p:nvSpPr>
            <p:cNvPr id="8" name="椭圆 7"/>
            <p:cNvSpPr/>
            <p:nvPr/>
          </p:nvSpPr>
          <p:spPr>
            <a:xfrm>
              <a:off x="6564085" y="1959430"/>
              <a:ext cx="2148114" cy="21481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525" noProof="1">
                <a:solidFill>
                  <a:srgbClr val="313A59"/>
                </a:solidFill>
                <a:sym typeface="Arial" panose="020B0604020202020204" pitchFamily="34" charset="0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033174" y="2413982"/>
              <a:ext cx="1209936" cy="1239010"/>
              <a:chOff x="3598200" y="1732459"/>
              <a:chExt cx="1947600" cy="1994400"/>
            </a:xfrm>
            <a:grpFill/>
          </p:grpSpPr>
          <p:sp>
            <p:nvSpPr>
              <p:cNvPr id="10" name="Freeform 5"/>
              <p:cNvSpPr/>
              <p:nvPr/>
            </p:nvSpPr>
            <p:spPr bwMode="auto">
              <a:xfrm>
                <a:off x="4815450" y="1732459"/>
                <a:ext cx="417924" cy="1423836"/>
              </a:xfrm>
              <a:custGeom>
                <a:avLst/>
                <a:gdLst>
                  <a:gd name="T0" fmla="*/ 2 w 43"/>
                  <a:gd name="T1" fmla="*/ 115 h 115"/>
                  <a:gd name="T2" fmla="*/ 3 w 43"/>
                  <a:gd name="T3" fmla="*/ 115 h 115"/>
                  <a:gd name="T4" fmla="*/ 3 w 43"/>
                  <a:gd name="T5" fmla="*/ 115 h 115"/>
                  <a:gd name="T6" fmla="*/ 3 w 43"/>
                  <a:gd name="T7" fmla="*/ 115 h 115"/>
                  <a:gd name="T8" fmla="*/ 4 w 43"/>
                  <a:gd name="T9" fmla="*/ 115 h 115"/>
                  <a:gd name="T10" fmla="*/ 4 w 43"/>
                  <a:gd name="T11" fmla="*/ 115 h 115"/>
                  <a:gd name="T12" fmla="*/ 5 w 43"/>
                  <a:gd name="T13" fmla="*/ 114 h 115"/>
                  <a:gd name="T14" fmla="*/ 22 w 43"/>
                  <a:gd name="T15" fmla="*/ 98 h 115"/>
                  <a:gd name="T16" fmla="*/ 38 w 43"/>
                  <a:gd name="T17" fmla="*/ 114 h 115"/>
                  <a:gd name="T18" fmla="*/ 39 w 43"/>
                  <a:gd name="T19" fmla="*/ 115 h 115"/>
                  <a:gd name="T20" fmla="*/ 39 w 43"/>
                  <a:gd name="T21" fmla="*/ 115 h 115"/>
                  <a:gd name="T22" fmla="*/ 40 w 43"/>
                  <a:gd name="T23" fmla="*/ 115 h 115"/>
                  <a:gd name="T24" fmla="*/ 40 w 43"/>
                  <a:gd name="T25" fmla="*/ 115 h 115"/>
                  <a:gd name="T26" fmla="*/ 40 w 43"/>
                  <a:gd name="T27" fmla="*/ 115 h 115"/>
                  <a:gd name="T28" fmla="*/ 41 w 43"/>
                  <a:gd name="T29" fmla="*/ 115 h 115"/>
                  <a:gd name="T30" fmla="*/ 42 w 43"/>
                  <a:gd name="T31" fmla="*/ 114 h 115"/>
                  <a:gd name="T32" fmla="*/ 43 w 43"/>
                  <a:gd name="T33" fmla="*/ 112 h 115"/>
                  <a:gd name="T34" fmla="*/ 43 w 43"/>
                  <a:gd name="T35" fmla="*/ 27 h 115"/>
                  <a:gd name="T36" fmla="*/ 43 w 43"/>
                  <a:gd name="T37" fmla="*/ 13 h 115"/>
                  <a:gd name="T38" fmla="*/ 43 w 43"/>
                  <a:gd name="T39" fmla="*/ 3 h 115"/>
                  <a:gd name="T40" fmla="*/ 42 w 43"/>
                  <a:gd name="T41" fmla="*/ 1 h 115"/>
                  <a:gd name="T42" fmla="*/ 40 w 43"/>
                  <a:gd name="T43" fmla="*/ 0 h 115"/>
                  <a:gd name="T44" fmla="*/ 3 w 43"/>
                  <a:gd name="T45" fmla="*/ 0 h 115"/>
                  <a:gd name="T46" fmla="*/ 3 w 43"/>
                  <a:gd name="T47" fmla="*/ 0 h 115"/>
                  <a:gd name="T48" fmla="*/ 2 w 43"/>
                  <a:gd name="T49" fmla="*/ 1 h 115"/>
                  <a:gd name="T50" fmla="*/ 2 w 43"/>
                  <a:gd name="T51" fmla="*/ 1 h 115"/>
                  <a:gd name="T52" fmla="*/ 0 w 43"/>
                  <a:gd name="T53" fmla="*/ 3 h 115"/>
                  <a:gd name="T54" fmla="*/ 0 w 43"/>
                  <a:gd name="T55" fmla="*/ 13 h 115"/>
                  <a:gd name="T56" fmla="*/ 0 w 43"/>
                  <a:gd name="T57" fmla="*/ 27 h 115"/>
                  <a:gd name="T58" fmla="*/ 0 w 43"/>
                  <a:gd name="T59" fmla="*/ 112 h 115"/>
                  <a:gd name="T60" fmla="*/ 2 w 43"/>
                  <a:gd name="T61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3" h="115">
                    <a:moveTo>
                      <a:pt x="2" y="115"/>
                    </a:moveTo>
                    <a:cubicBezTo>
                      <a:pt x="2" y="115"/>
                      <a:pt x="2" y="115"/>
                      <a:pt x="3" y="115"/>
                    </a:cubicBezTo>
                    <a:cubicBezTo>
                      <a:pt x="3" y="115"/>
                      <a:pt x="3" y="115"/>
                      <a:pt x="3" y="115"/>
                    </a:cubicBezTo>
                    <a:cubicBezTo>
                      <a:pt x="3" y="115"/>
                      <a:pt x="3" y="115"/>
                      <a:pt x="3" y="115"/>
                    </a:cubicBezTo>
                    <a:cubicBezTo>
                      <a:pt x="3" y="115"/>
                      <a:pt x="4" y="115"/>
                      <a:pt x="4" y="115"/>
                    </a:cubicBezTo>
                    <a:cubicBezTo>
                      <a:pt x="4" y="115"/>
                      <a:pt x="4" y="115"/>
                      <a:pt x="4" y="115"/>
                    </a:cubicBezTo>
                    <a:cubicBezTo>
                      <a:pt x="4" y="115"/>
                      <a:pt x="5" y="114"/>
                      <a:pt x="5" y="114"/>
                    </a:cubicBezTo>
                    <a:cubicBezTo>
                      <a:pt x="22" y="98"/>
                      <a:pt x="22" y="98"/>
                      <a:pt x="22" y="98"/>
                    </a:cubicBezTo>
                    <a:cubicBezTo>
                      <a:pt x="38" y="114"/>
                      <a:pt x="38" y="114"/>
                      <a:pt x="38" y="114"/>
                    </a:cubicBezTo>
                    <a:cubicBezTo>
                      <a:pt x="38" y="114"/>
                      <a:pt x="39" y="115"/>
                      <a:pt x="39" y="115"/>
                    </a:cubicBezTo>
                    <a:cubicBezTo>
                      <a:pt x="39" y="115"/>
                      <a:pt x="39" y="115"/>
                      <a:pt x="39" y="115"/>
                    </a:cubicBezTo>
                    <a:cubicBezTo>
                      <a:pt x="40" y="115"/>
                      <a:pt x="40" y="115"/>
                      <a:pt x="40" y="115"/>
                    </a:cubicBezTo>
                    <a:cubicBezTo>
                      <a:pt x="40" y="115"/>
                      <a:pt x="40" y="115"/>
                      <a:pt x="40" y="115"/>
                    </a:cubicBezTo>
                    <a:cubicBezTo>
                      <a:pt x="40" y="115"/>
                      <a:pt x="40" y="115"/>
                      <a:pt x="40" y="115"/>
                    </a:cubicBezTo>
                    <a:cubicBezTo>
                      <a:pt x="41" y="115"/>
                      <a:pt x="41" y="115"/>
                      <a:pt x="41" y="115"/>
                    </a:cubicBezTo>
                    <a:cubicBezTo>
                      <a:pt x="42" y="115"/>
                      <a:pt x="42" y="114"/>
                      <a:pt x="42" y="114"/>
                    </a:cubicBezTo>
                    <a:cubicBezTo>
                      <a:pt x="43" y="114"/>
                      <a:pt x="43" y="113"/>
                      <a:pt x="43" y="112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3" y="3"/>
                      <a:pt x="43" y="2"/>
                      <a:pt x="42" y="1"/>
                    </a:cubicBezTo>
                    <a:cubicBezTo>
                      <a:pt x="42" y="1"/>
                      <a:pt x="41" y="0"/>
                      <a:pt x="4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13"/>
                      <a:pt x="1" y="114"/>
                      <a:pt x="2" y="1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fontAlgn="auto"/>
                <a:endParaRPr lang="zh-CN" altLang="en-US" sz="525" noProof="1">
                  <a:solidFill>
                    <a:srgbClr val="313A59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3824" y="2462367"/>
                <a:ext cx="515304" cy="61683"/>
              </a:xfrm>
              <a:custGeom>
                <a:avLst/>
                <a:gdLst>
                  <a:gd name="T0" fmla="*/ 0 w 53"/>
                  <a:gd name="T1" fmla="*/ 3 h 5"/>
                  <a:gd name="T2" fmla="*/ 3 w 53"/>
                  <a:gd name="T3" fmla="*/ 5 h 5"/>
                  <a:gd name="T4" fmla="*/ 50 w 53"/>
                  <a:gd name="T5" fmla="*/ 5 h 5"/>
                  <a:gd name="T6" fmla="*/ 53 w 53"/>
                  <a:gd name="T7" fmla="*/ 3 h 5"/>
                  <a:gd name="T8" fmla="*/ 50 w 53"/>
                  <a:gd name="T9" fmla="*/ 0 h 5"/>
                  <a:gd name="T10" fmla="*/ 3 w 53"/>
                  <a:gd name="T11" fmla="*/ 0 h 5"/>
                  <a:gd name="T12" fmla="*/ 0 w 53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5">
                    <a:moveTo>
                      <a:pt x="0" y="3"/>
                    </a:moveTo>
                    <a:cubicBezTo>
                      <a:pt x="0" y="4"/>
                      <a:pt x="2" y="5"/>
                      <a:pt x="3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2" y="5"/>
                      <a:pt x="53" y="4"/>
                      <a:pt x="53" y="3"/>
                    </a:cubicBezTo>
                    <a:cubicBezTo>
                      <a:pt x="53" y="1"/>
                      <a:pt x="52" y="0"/>
                      <a:pt x="5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fontAlgn="auto"/>
                <a:endParaRPr lang="zh-CN" altLang="en-US" sz="525" noProof="1">
                  <a:solidFill>
                    <a:srgbClr val="313A59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853824" y="2750218"/>
                <a:ext cx="515304" cy="61683"/>
              </a:xfrm>
              <a:custGeom>
                <a:avLst/>
                <a:gdLst>
                  <a:gd name="T0" fmla="*/ 50 w 53"/>
                  <a:gd name="T1" fmla="*/ 0 h 5"/>
                  <a:gd name="T2" fmla="*/ 3 w 53"/>
                  <a:gd name="T3" fmla="*/ 0 h 5"/>
                  <a:gd name="T4" fmla="*/ 0 w 53"/>
                  <a:gd name="T5" fmla="*/ 2 h 5"/>
                  <a:gd name="T6" fmla="*/ 3 w 53"/>
                  <a:gd name="T7" fmla="*/ 5 h 5"/>
                  <a:gd name="T8" fmla="*/ 50 w 53"/>
                  <a:gd name="T9" fmla="*/ 5 h 5"/>
                  <a:gd name="T10" fmla="*/ 53 w 53"/>
                  <a:gd name="T11" fmla="*/ 2 h 5"/>
                  <a:gd name="T12" fmla="*/ 50 w 53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5">
                    <a:moveTo>
                      <a:pt x="5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0" y="4"/>
                      <a:pt x="2" y="5"/>
                      <a:pt x="3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2" y="5"/>
                      <a:pt x="53" y="4"/>
                      <a:pt x="53" y="2"/>
                    </a:cubicBezTo>
                    <a:cubicBezTo>
                      <a:pt x="53" y="1"/>
                      <a:pt x="52" y="0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fontAlgn="auto"/>
                <a:endParaRPr lang="zh-CN" altLang="en-US" sz="525" noProof="1">
                  <a:solidFill>
                    <a:srgbClr val="313A59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853824" y="3032931"/>
                <a:ext cx="515304" cy="61683"/>
              </a:xfrm>
              <a:custGeom>
                <a:avLst/>
                <a:gdLst>
                  <a:gd name="T0" fmla="*/ 50 w 53"/>
                  <a:gd name="T1" fmla="*/ 0 h 5"/>
                  <a:gd name="T2" fmla="*/ 3 w 53"/>
                  <a:gd name="T3" fmla="*/ 0 h 5"/>
                  <a:gd name="T4" fmla="*/ 0 w 53"/>
                  <a:gd name="T5" fmla="*/ 2 h 5"/>
                  <a:gd name="T6" fmla="*/ 3 w 53"/>
                  <a:gd name="T7" fmla="*/ 5 h 5"/>
                  <a:gd name="T8" fmla="*/ 50 w 53"/>
                  <a:gd name="T9" fmla="*/ 5 h 5"/>
                  <a:gd name="T10" fmla="*/ 53 w 53"/>
                  <a:gd name="T11" fmla="*/ 2 h 5"/>
                  <a:gd name="T12" fmla="*/ 50 w 53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5">
                    <a:moveTo>
                      <a:pt x="5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0" y="4"/>
                      <a:pt x="2" y="5"/>
                      <a:pt x="3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2" y="5"/>
                      <a:pt x="53" y="4"/>
                      <a:pt x="53" y="2"/>
                    </a:cubicBezTo>
                    <a:cubicBezTo>
                      <a:pt x="53" y="1"/>
                      <a:pt x="52" y="0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fontAlgn="auto"/>
                <a:endParaRPr lang="zh-CN" altLang="en-US" sz="525" noProof="1">
                  <a:solidFill>
                    <a:srgbClr val="313A59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14" name="Freeform 9"/>
              <p:cNvSpPr>
                <a:spLocks noEditPoints="1"/>
              </p:cNvSpPr>
              <p:nvPr/>
            </p:nvSpPr>
            <p:spPr bwMode="auto">
              <a:xfrm>
                <a:off x="3598200" y="1881526"/>
                <a:ext cx="1947600" cy="1845333"/>
              </a:xfrm>
              <a:custGeom>
                <a:avLst/>
                <a:gdLst>
                  <a:gd name="T0" fmla="*/ 177 w 200"/>
                  <a:gd name="T1" fmla="*/ 3 h 149"/>
                  <a:gd name="T2" fmla="*/ 177 w 200"/>
                  <a:gd name="T3" fmla="*/ 17 h 149"/>
                  <a:gd name="T4" fmla="*/ 186 w 200"/>
                  <a:gd name="T5" fmla="*/ 21 h 149"/>
                  <a:gd name="T6" fmla="*/ 186 w 200"/>
                  <a:gd name="T7" fmla="*/ 134 h 149"/>
                  <a:gd name="T8" fmla="*/ 107 w 200"/>
                  <a:gd name="T9" fmla="*/ 134 h 149"/>
                  <a:gd name="T10" fmla="*/ 107 w 200"/>
                  <a:gd name="T11" fmla="*/ 21 h 149"/>
                  <a:gd name="T12" fmla="*/ 117 w 200"/>
                  <a:gd name="T13" fmla="*/ 17 h 149"/>
                  <a:gd name="T14" fmla="*/ 117 w 200"/>
                  <a:gd name="T15" fmla="*/ 3 h 149"/>
                  <a:gd name="T16" fmla="*/ 100 w 200"/>
                  <a:gd name="T17" fmla="*/ 9 h 149"/>
                  <a:gd name="T18" fmla="*/ 53 w 200"/>
                  <a:gd name="T19" fmla="*/ 0 h 149"/>
                  <a:gd name="T20" fmla="*/ 0 w 200"/>
                  <a:gd name="T21" fmla="*/ 20 h 149"/>
                  <a:gd name="T22" fmla="*/ 0 w 200"/>
                  <a:gd name="T23" fmla="*/ 142 h 149"/>
                  <a:gd name="T24" fmla="*/ 2 w 200"/>
                  <a:gd name="T25" fmla="*/ 147 h 149"/>
                  <a:gd name="T26" fmla="*/ 8 w 200"/>
                  <a:gd name="T27" fmla="*/ 149 h 149"/>
                  <a:gd name="T28" fmla="*/ 53 w 200"/>
                  <a:gd name="T29" fmla="*/ 145 h 149"/>
                  <a:gd name="T30" fmla="*/ 99 w 200"/>
                  <a:gd name="T31" fmla="*/ 149 h 149"/>
                  <a:gd name="T32" fmla="*/ 99 w 200"/>
                  <a:gd name="T33" fmla="*/ 149 h 149"/>
                  <a:gd name="T34" fmla="*/ 100 w 200"/>
                  <a:gd name="T35" fmla="*/ 149 h 149"/>
                  <a:gd name="T36" fmla="*/ 100 w 200"/>
                  <a:gd name="T37" fmla="*/ 149 h 149"/>
                  <a:gd name="T38" fmla="*/ 101 w 200"/>
                  <a:gd name="T39" fmla="*/ 149 h 149"/>
                  <a:gd name="T40" fmla="*/ 101 w 200"/>
                  <a:gd name="T41" fmla="*/ 149 h 149"/>
                  <a:gd name="T42" fmla="*/ 146 w 200"/>
                  <a:gd name="T43" fmla="*/ 145 h 149"/>
                  <a:gd name="T44" fmla="*/ 192 w 200"/>
                  <a:gd name="T45" fmla="*/ 149 h 149"/>
                  <a:gd name="T46" fmla="*/ 193 w 200"/>
                  <a:gd name="T47" fmla="*/ 149 h 149"/>
                  <a:gd name="T48" fmla="*/ 197 w 200"/>
                  <a:gd name="T49" fmla="*/ 147 h 149"/>
                  <a:gd name="T50" fmla="*/ 200 w 200"/>
                  <a:gd name="T51" fmla="*/ 142 h 149"/>
                  <a:gd name="T52" fmla="*/ 200 w 200"/>
                  <a:gd name="T53" fmla="*/ 20 h 149"/>
                  <a:gd name="T54" fmla="*/ 177 w 200"/>
                  <a:gd name="T55" fmla="*/ 3 h 149"/>
                  <a:gd name="T56" fmla="*/ 93 w 200"/>
                  <a:gd name="T57" fmla="*/ 134 h 149"/>
                  <a:gd name="T58" fmla="*/ 53 w 200"/>
                  <a:gd name="T59" fmla="*/ 131 h 149"/>
                  <a:gd name="T60" fmla="*/ 14 w 200"/>
                  <a:gd name="T61" fmla="*/ 134 h 149"/>
                  <a:gd name="T62" fmla="*/ 14 w 200"/>
                  <a:gd name="T63" fmla="*/ 21 h 149"/>
                  <a:gd name="T64" fmla="*/ 53 w 200"/>
                  <a:gd name="T65" fmla="*/ 14 h 149"/>
                  <a:gd name="T66" fmla="*/ 93 w 200"/>
                  <a:gd name="T67" fmla="*/ 21 h 149"/>
                  <a:gd name="T68" fmla="*/ 93 w 200"/>
                  <a:gd name="T69" fmla="*/ 13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0" h="149">
                    <a:moveTo>
                      <a:pt x="177" y="3"/>
                    </a:moveTo>
                    <a:cubicBezTo>
                      <a:pt x="177" y="17"/>
                      <a:pt x="177" y="17"/>
                      <a:pt x="177" y="17"/>
                    </a:cubicBezTo>
                    <a:cubicBezTo>
                      <a:pt x="181" y="18"/>
                      <a:pt x="185" y="20"/>
                      <a:pt x="186" y="21"/>
                    </a:cubicBezTo>
                    <a:cubicBezTo>
                      <a:pt x="186" y="134"/>
                      <a:pt x="186" y="134"/>
                      <a:pt x="186" y="134"/>
                    </a:cubicBezTo>
                    <a:cubicBezTo>
                      <a:pt x="161" y="130"/>
                      <a:pt x="131" y="130"/>
                      <a:pt x="107" y="134"/>
                    </a:cubicBezTo>
                    <a:cubicBezTo>
                      <a:pt x="107" y="21"/>
                      <a:pt x="107" y="21"/>
                      <a:pt x="107" y="21"/>
                    </a:cubicBezTo>
                    <a:cubicBezTo>
                      <a:pt x="108" y="20"/>
                      <a:pt x="111" y="18"/>
                      <a:pt x="117" y="17"/>
                    </a:cubicBezTo>
                    <a:cubicBezTo>
                      <a:pt x="117" y="3"/>
                      <a:pt x="117" y="3"/>
                      <a:pt x="117" y="3"/>
                    </a:cubicBezTo>
                    <a:cubicBezTo>
                      <a:pt x="110" y="4"/>
                      <a:pt x="104" y="6"/>
                      <a:pt x="100" y="9"/>
                    </a:cubicBezTo>
                    <a:cubicBezTo>
                      <a:pt x="90" y="2"/>
                      <a:pt x="70" y="0"/>
                      <a:pt x="53" y="0"/>
                    </a:cubicBezTo>
                    <a:cubicBezTo>
                      <a:pt x="29" y="0"/>
                      <a:pt x="0" y="5"/>
                      <a:pt x="0" y="20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0" y="144"/>
                      <a:pt x="1" y="146"/>
                      <a:pt x="2" y="147"/>
                    </a:cubicBezTo>
                    <a:cubicBezTo>
                      <a:pt x="4" y="148"/>
                      <a:pt x="6" y="149"/>
                      <a:pt x="8" y="149"/>
                    </a:cubicBezTo>
                    <a:cubicBezTo>
                      <a:pt x="22" y="146"/>
                      <a:pt x="37" y="145"/>
                      <a:pt x="53" y="145"/>
                    </a:cubicBezTo>
                    <a:cubicBezTo>
                      <a:pt x="69" y="145"/>
                      <a:pt x="85" y="146"/>
                      <a:pt x="99" y="149"/>
                    </a:cubicBezTo>
                    <a:cubicBezTo>
                      <a:pt x="99" y="149"/>
                      <a:pt x="99" y="149"/>
                      <a:pt x="99" y="149"/>
                    </a:cubicBezTo>
                    <a:cubicBezTo>
                      <a:pt x="99" y="149"/>
                      <a:pt x="99" y="149"/>
                      <a:pt x="100" y="149"/>
                    </a:cubicBezTo>
                    <a:cubicBezTo>
                      <a:pt x="100" y="149"/>
                      <a:pt x="100" y="149"/>
                      <a:pt x="100" y="149"/>
                    </a:cubicBezTo>
                    <a:cubicBezTo>
                      <a:pt x="100" y="149"/>
                      <a:pt x="100" y="149"/>
                      <a:pt x="101" y="149"/>
                    </a:cubicBezTo>
                    <a:cubicBezTo>
                      <a:pt x="101" y="149"/>
                      <a:pt x="101" y="149"/>
                      <a:pt x="101" y="149"/>
                    </a:cubicBezTo>
                    <a:cubicBezTo>
                      <a:pt x="115" y="146"/>
                      <a:pt x="130" y="145"/>
                      <a:pt x="146" y="145"/>
                    </a:cubicBezTo>
                    <a:cubicBezTo>
                      <a:pt x="162" y="145"/>
                      <a:pt x="178" y="146"/>
                      <a:pt x="192" y="149"/>
                    </a:cubicBezTo>
                    <a:cubicBezTo>
                      <a:pt x="192" y="149"/>
                      <a:pt x="192" y="149"/>
                      <a:pt x="193" y="149"/>
                    </a:cubicBezTo>
                    <a:cubicBezTo>
                      <a:pt x="194" y="149"/>
                      <a:pt x="196" y="148"/>
                      <a:pt x="197" y="147"/>
                    </a:cubicBezTo>
                    <a:cubicBezTo>
                      <a:pt x="199" y="146"/>
                      <a:pt x="200" y="144"/>
                      <a:pt x="200" y="142"/>
                    </a:cubicBezTo>
                    <a:cubicBezTo>
                      <a:pt x="200" y="20"/>
                      <a:pt x="200" y="20"/>
                      <a:pt x="200" y="20"/>
                    </a:cubicBezTo>
                    <a:cubicBezTo>
                      <a:pt x="200" y="11"/>
                      <a:pt x="190" y="6"/>
                      <a:pt x="177" y="3"/>
                    </a:cubicBezTo>
                    <a:close/>
                    <a:moveTo>
                      <a:pt x="93" y="134"/>
                    </a:moveTo>
                    <a:cubicBezTo>
                      <a:pt x="80" y="132"/>
                      <a:pt x="67" y="131"/>
                      <a:pt x="53" y="131"/>
                    </a:cubicBezTo>
                    <a:cubicBezTo>
                      <a:pt x="40" y="131"/>
                      <a:pt x="26" y="132"/>
                      <a:pt x="14" y="134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6" y="18"/>
                      <a:pt x="30" y="14"/>
                      <a:pt x="53" y="14"/>
                    </a:cubicBezTo>
                    <a:cubicBezTo>
                      <a:pt x="76" y="14"/>
                      <a:pt x="90" y="18"/>
                      <a:pt x="93" y="21"/>
                    </a:cubicBezTo>
                    <a:lnTo>
                      <a:pt x="93" y="1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fontAlgn="auto"/>
                <a:endParaRPr lang="zh-CN" altLang="en-US" sz="525" noProof="1">
                  <a:solidFill>
                    <a:srgbClr val="313A59"/>
                  </a:solidFill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5" name="组合 14"/>
          <p:cNvGrpSpPr>
            <a:grpSpLocks noChangeAspect="1"/>
          </p:cNvGrpSpPr>
          <p:nvPr/>
        </p:nvGrpSpPr>
        <p:grpSpPr>
          <a:xfrm>
            <a:off x="1416288" y="967263"/>
            <a:ext cx="369899" cy="369900"/>
            <a:chOff x="4528154" y="1959430"/>
            <a:chExt cx="2148114" cy="2148114"/>
          </a:xfrm>
          <a:solidFill>
            <a:schemeClr val="bg1"/>
          </a:solidFill>
        </p:grpSpPr>
        <p:sp>
          <p:nvSpPr>
            <p:cNvPr id="16" name="椭圆 15"/>
            <p:cNvSpPr/>
            <p:nvPr/>
          </p:nvSpPr>
          <p:spPr>
            <a:xfrm>
              <a:off x="4528154" y="1959430"/>
              <a:ext cx="2148114" cy="2148114"/>
            </a:xfrm>
            <a:prstGeom prst="ellipse">
              <a:avLst/>
            </a:prstGeom>
            <a:solidFill>
              <a:srgbClr val="30937B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525" noProof="1">
                <a:solidFill>
                  <a:srgbClr val="313A59"/>
                </a:solidFill>
                <a:sym typeface="Arial" panose="020B0604020202020204" pitchFamily="34" charset="0"/>
              </a:endParaRPr>
            </a:p>
          </p:txBody>
        </p:sp>
        <p:grpSp>
          <p:nvGrpSpPr>
            <p:cNvPr id="17" name="Group 4"/>
            <p:cNvGrpSpPr>
              <a:grpSpLocks noChangeAspect="1"/>
            </p:cNvGrpSpPr>
            <p:nvPr/>
          </p:nvGrpSpPr>
          <p:grpSpPr bwMode="auto">
            <a:xfrm>
              <a:off x="5033371" y="2342981"/>
              <a:ext cx="1137665" cy="1381012"/>
              <a:chOff x="2694" y="1931"/>
              <a:chExt cx="374" cy="454"/>
            </a:xfrm>
            <a:grpFill/>
          </p:grpSpPr>
          <p:sp>
            <p:nvSpPr>
              <p:cNvPr id="18" name="Freeform 5"/>
              <p:cNvSpPr>
                <a:spLocks noEditPoints="1"/>
              </p:cNvSpPr>
              <p:nvPr/>
            </p:nvSpPr>
            <p:spPr bwMode="auto">
              <a:xfrm>
                <a:off x="2694" y="1931"/>
                <a:ext cx="374" cy="454"/>
              </a:xfrm>
              <a:custGeom>
                <a:avLst/>
                <a:gdLst>
                  <a:gd name="T0" fmla="*/ 127 w 155"/>
                  <a:gd name="T1" fmla="*/ 7 h 189"/>
                  <a:gd name="T2" fmla="*/ 124 w 155"/>
                  <a:gd name="T3" fmla="*/ 0 h 189"/>
                  <a:gd name="T4" fmla="*/ 122 w 155"/>
                  <a:gd name="T5" fmla="*/ 7 h 189"/>
                  <a:gd name="T6" fmla="*/ 96 w 155"/>
                  <a:gd name="T7" fmla="*/ 3 h 189"/>
                  <a:gd name="T8" fmla="*/ 90 w 155"/>
                  <a:gd name="T9" fmla="*/ 3 h 189"/>
                  <a:gd name="T10" fmla="*/ 64 w 155"/>
                  <a:gd name="T11" fmla="*/ 7 h 189"/>
                  <a:gd name="T12" fmla="*/ 62 w 155"/>
                  <a:gd name="T13" fmla="*/ 0 h 189"/>
                  <a:gd name="T14" fmla="*/ 59 w 155"/>
                  <a:gd name="T15" fmla="*/ 7 h 189"/>
                  <a:gd name="T16" fmla="*/ 33 w 155"/>
                  <a:gd name="T17" fmla="*/ 3 h 189"/>
                  <a:gd name="T18" fmla="*/ 27 w 155"/>
                  <a:gd name="T19" fmla="*/ 3 h 189"/>
                  <a:gd name="T20" fmla="*/ 7 w 155"/>
                  <a:gd name="T21" fmla="*/ 7 h 189"/>
                  <a:gd name="T22" fmla="*/ 0 w 155"/>
                  <a:gd name="T23" fmla="*/ 182 h 189"/>
                  <a:gd name="T24" fmla="*/ 148 w 155"/>
                  <a:gd name="T25" fmla="*/ 189 h 189"/>
                  <a:gd name="T26" fmla="*/ 155 w 155"/>
                  <a:gd name="T27" fmla="*/ 13 h 189"/>
                  <a:gd name="T28" fmla="*/ 124 w 155"/>
                  <a:gd name="T29" fmla="*/ 40 h 189"/>
                  <a:gd name="T30" fmla="*/ 127 w 155"/>
                  <a:gd name="T31" fmla="*/ 31 h 189"/>
                  <a:gd name="T32" fmla="*/ 124 w 155"/>
                  <a:gd name="T33" fmla="*/ 44 h 189"/>
                  <a:gd name="T34" fmla="*/ 122 w 155"/>
                  <a:gd name="T35" fmla="*/ 31 h 189"/>
                  <a:gd name="T36" fmla="*/ 124 w 155"/>
                  <a:gd name="T37" fmla="*/ 40 h 189"/>
                  <a:gd name="T38" fmla="*/ 96 w 155"/>
                  <a:gd name="T39" fmla="*/ 37 h 189"/>
                  <a:gd name="T40" fmla="*/ 100 w 155"/>
                  <a:gd name="T41" fmla="*/ 37 h 189"/>
                  <a:gd name="T42" fmla="*/ 86 w 155"/>
                  <a:gd name="T43" fmla="*/ 37 h 189"/>
                  <a:gd name="T44" fmla="*/ 90 w 155"/>
                  <a:gd name="T45" fmla="*/ 37 h 189"/>
                  <a:gd name="T46" fmla="*/ 62 w 155"/>
                  <a:gd name="T47" fmla="*/ 40 h 189"/>
                  <a:gd name="T48" fmla="*/ 64 w 155"/>
                  <a:gd name="T49" fmla="*/ 31 h 189"/>
                  <a:gd name="T50" fmla="*/ 62 w 155"/>
                  <a:gd name="T51" fmla="*/ 44 h 189"/>
                  <a:gd name="T52" fmla="*/ 59 w 155"/>
                  <a:gd name="T53" fmla="*/ 31 h 189"/>
                  <a:gd name="T54" fmla="*/ 62 w 155"/>
                  <a:gd name="T55" fmla="*/ 40 h 189"/>
                  <a:gd name="T56" fmla="*/ 33 w 155"/>
                  <a:gd name="T57" fmla="*/ 37 h 189"/>
                  <a:gd name="T58" fmla="*/ 37 w 155"/>
                  <a:gd name="T59" fmla="*/ 37 h 189"/>
                  <a:gd name="T60" fmla="*/ 23 w 155"/>
                  <a:gd name="T61" fmla="*/ 37 h 189"/>
                  <a:gd name="T62" fmla="*/ 27 w 155"/>
                  <a:gd name="T63" fmla="*/ 37 h 189"/>
                  <a:gd name="T64" fmla="*/ 141 w 155"/>
                  <a:gd name="T65" fmla="*/ 175 h 189"/>
                  <a:gd name="T66" fmla="*/ 14 w 155"/>
                  <a:gd name="T67" fmla="*/ 20 h 189"/>
                  <a:gd name="T68" fmla="*/ 27 w 155"/>
                  <a:gd name="T69" fmla="*/ 25 h 189"/>
                  <a:gd name="T70" fmla="*/ 30 w 155"/>
                  <a:gd name="T71" fmla="*/ 50 h 189"/>
                  <a:gd name="T72" fmla="*/ 33 w 155"/>
                  <a:gd name="T73" fmla="*/ 25 h 189"/>
                  <a:gd name="T74" fmla="*/ 59 w 155"/>
                  <a:gd name="T75" fmla="*/ 20 h 189"/>
                  <a:gd name="T76" fmla="*/ 49 w 155"/>
                  <a:gd name="T77" fmla="*/ 37 h 189"/>
                  <a:gd name="T78" fmla="*/ 74 w 155"/>
                  <a:gd name="T79" fmla="*/ 37 h 189"/>
                  <a:gd name="T80" fmla="*/ 64 w 155"/>
                  <a:gd name="T81" fmla="*/ 20 h 189"/>
                  <a:gd name="T82" fmla="*/ 90 w 155"/>
                  <a:gd name="T83" fmla="*/ 25 h 189"/>
                  <a:gd name="T84" fmla="*/ 93 w 155"/>
                  <a:gd name="T85" fmla="*/ 50 h 189"/>
                  <a:gd name="T86" fmla="*/ 96 w 155"/>
                  <a:gd name="T87" fmla="*/ 25 h 189"/>
                  <a:gd name="T88" fmla="*/ 122 w 155"/>
                  <a:gd name="T89" fmla="*/ 20 h 189"/>
                  <a:gd name="T90" fmla="*/ 112 w 155"/>
                  <a:gd name="T91" fmla="*/ 37 h 189"/>
                  <a:gd name="T92" fmla="*/ 137 w 155"/>
                  <a:gd name="T93" fmla="*/ 37 h 189"/>
                  <a:gd name="T94" fmla="*/ 127 w 155"/>
                  <a:gd name="T95" fmla="*/ 20 h 189"/>
                  <a:gd name="T96" fmla="*/ 141 w 155"/>
                  <a:gd name="T97" fmla="*/ 17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5" h="189">
                    <a:moveTo>
                      <a:pt x="148" y="7"/>
                    </a:moveTo>
                    <a:cubicBezTo>
                      <a:pt x="127" y="7"/>
                      <a:pt x="127" y="7"/>
                      <a:pt x="127" y="7"/>
                    </a:cubicBezTo>
                    <a:cubicBezTo>
                      <a:pt x="127" y="3"/>
                      <a:pt x="127" y="3"/>
                      <a:pt x="127" y="3"/>
                    </a:cubicBezTo>
                    <a:cubicBezTo>
                      <a:pt x="127" y="1"/>
                      <a:pt x="126" y="0"/>
                      <a:pt x="124" y="0"/>
                    </a:cubicBezTo>
                    <a:cubicBezTo>
                      <a:pt x="123" y="0"/>
                      <a:pt x="122" y="1"/>
                      <a:pt x="122" y="3"/>
                    </a:cubicBezTo>
                    <a:cubicBezTo>
                      <a:pt x="122" y="7"/>
                      <a:pt x="122" y="7"/>
                      <a:pt x="122" y="7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6" y="3"/>
                      <a:pt x="96" y="3"/>
                      <a:pt x="96" y="3"/>
                    </a:cubicBezTo>
                    <a:cubicBezTo>
                      <a:pt x="96" y="1"/>
                      <a:pt x="94" y="0"/>
                      <a:pt x="93" y="0"/>
                    </a:cubicBezTo>
                    <a:cubicBezTo>
                      <a:pt x="91" y="0"/>
                      <a:pt x="90" y="1"/>
                      <a:pt x="90" y="3"/>
                    </a:cubicBezTo>
                    <a:cubicBezTo>
                      <a:pt x="90" y="7"/>
                      <a:pt x="90" y="7"/>
                      <a:pt x="90" y="7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64" y="1"/>
                      <a:pt x="63" y="0"/>
                      <a:pt x="62" y="0"/>
                    </a:cubicBezTo>
                    <a:cubicBezTo>
                      <a:pt x="60" y="0"/>
                      <a:pt x="59" y="1"/>
                      <a:pt x="59" y="3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1"/>
                      <a:pt x="32" y="0"/>
                      <a:pt x="30" y="0"/>
                    </a:cubicBezTo>
                    <a:cubicBezTo>
                      <a:pt x="29" y="0"/>
                      <a:pt x="27" y="1"/>
                      <a:pt x="27" y="3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3" y="7"/>
                      <a:pt x="0" y="10"/>
                      <a:pt x="0" y="13"/>
                    </a:cubicBezTo>
                    <a:cubicBezTo>
                      <a:pt x="0" y="182"/>
                      <a:pt x="0" y="182"/>
                      <a:pt x="0" y="182"/>
                    </a:cubicBezTo>
                    <a:cubicBezTo>
                      <a:pt x="0" y="186"/>
                      <a:pt x="3" y="189"/>
                      <a:pt x="7" y="189"/>
                    </a:cubicBezTo>
                    <a:cubicBezTo>
                      <a:pt x="148" y="189"/>
                      <a:pt x="148" y="189"/>
                      <a:pt x="148" y="189"/>
                    </a:cubicBezTo>
                    <a:cubicBezTo>
                      <a:pt x="152" y="189"/>
                      <a:pt x="155" y="186"/>
                      <a:pt x="155" y="182"/>
                    </a:cubicBezTo>
                    <a:cubicBezTo>
                      <a:pt x="155" y="13"/>
                      <a:pt x="155" y="13"/>
                      <a:pt x="155" y="13"/>
                    </a:cubicBezTo>
                    <a:cubicBezTo>
                      <a:pt x="155" y="10"/>
                      <a:pt x="152" y="7"/>
                      <a:pt x="148" y="7"/>
                    </a:cubicBezTo>
                    <a:close/>
                    <a:moveTo>
                      <a:pt x="124" y="40"/>
                    </a:moveTo>
                    <a:cubicBezTo>
                      <a:pt x="126" y="40"/>
                      <a:pt x="127" y="39"/>
                      <a:pt x="127" y="37"/>
                    </a:cubicBezTo>
                    <a:cubicBezTo>
                      <a:pt x="127" y="31"/>
                      <a:pt x="127" y="31"/>
                      <a:pt x="127" y="31"/>
                    </a:cubicBezTo>
                    <a:cubicBezTo>
                      <a:pt x="130" y="32"/>
                      <a:pt x="131" y="35"/>
                      <a:pt x="131" y="37"/>
                    </a:cubicBezTo>
                    <a:cubicBezTo>
                      <a:pt x="131" y="41"/>
                      <a:pt x="128" y="44"/>
                      <a:pt x="124" y="44"/>
                    </a:cubicBezTo>
                    <a:cubicBezTo>
                      <a:pt x="120" y="44"/>
                      <a:pt x="117" y="41"/>
                      <a:pt x="117" y="37"/>
                    </a:cubicBezTo>
                    <a:cubicBezTo>
                      <a:pt x="117" y="34"/>
                      <a:pt x="119" y="32"/>
                      <a:pt x="122" y="31"/>
                    </a:cubicBezTo>
                    <a:cubicBezTo>
                      <a:pt x="122" y="37"/>
                      <a:pt x="122" y="37"/>
                      <a:pt x="122" y="37"/>
                    </a:cubicBezTo>
                    <a:cubicBezTo>
                      <a:pt x="122" y="39"/>
                      <a:pt x="123" y="40"/>
                      <a:pt x="124" y="40"/>
                    </a:cubicBezTo>
                    <a:close/>
                    <a:moveTo>
                      <a:pt x="93" y="40"/>
                    </a:moveTo>
                    <a:cubicBezTo>
                      <a:pt x="94" y="40"/>
                      <a:pt x="96" y="39"/>
                      <a:pt x="96" y="37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98" y="32"/>
                      <a:pt x="100" y="35"/>
                      <a:pt x="100" y="37"/>
                    </a:cubicBezTo>
                    <a:cubicBezTo>
                      <a:pt x="100" y="41"/>
                      <a:pt x="97" y="44"/>
                      <a:pt x="93" y="44"/>
                    </a:cubicBezTo>
                    <a:cubicBezTo>
                      <a:pt x="89" y="44"/>
                      <a:pt x="86" y="41"/>
                      <a:pt x="86" y="37"/>
                    </a:cubicBezTo>
                    <a:cubicBezTo>
                      <a:pt x="86" y="34"/>
                      <a:pt x="88" y="32"/>
                      <a:pt x="90" y="31"/>
                    </a:cubicBezTo>
                    <a:cubicBezTo>
                      <a:pt x="90" y="37"/>
                      <a:pt x="90" y="37"/>
                      <a:pt x="90" y="37"/>
                    </a:cubicBezTo>
                    <a:cubicBezTo>
                      <a:pt x="90" y="39"/>
                      <a:pt x="91" y="40"/>
                      <a:pt x="93" y="40"/>
                    </a:cubicBezTo>
                    <a:close/>
                    <a:moveTo>
                      <a:pt x="62" y="40"/>
                    </a:moveTo>
                    <a:cubicBezTo>
                      <a:pt x="63" y="40"/>
                      <a:pt x="64" y="39"/>
                      <a:pt x="64" y="37"/>
                    </a:cubicBezTo>
                    <a:cubicBezTo>
                      <a:pt x="64" y="31"/>
                      <a:pt x="64" y="31"/>
                      <a:pt x="64" y="31"/>
                    </a:cubicBezTo>
                    <a:cubicBezTo>
                      <a:pt x="67" y="32"/>
                      <a:pt x="69" y="35"/>
                      <a:pt x="69" y="37"/>
                    </a:cubicBezTo>
                    <a:cubicBezTo>
                      <a:pt x="69" y="41"/>
                      <a:pt x="65" y="44"/>
                      <a:pt x="62" y="44"/>
                    </a:cubicBezTo>
                    <a:cubicBezTo>
                      <a:pt x="58" y="44"/>
                      <a:pt x="54" y="41"/>
                      <a:pt x="54" y="37"/>
                    </a:cubicBezTo>
                    <a:cubicBezTo>
                      <a:pt x="54" y="34"/>
                      <a:pt x="56" y="32"/>
                      <a:pt x="59" y="31"/>
                    </a:cubicBezTo>
                    <a:cubicBezTo>
                      <a:pt x="59" y="37"/>
                      <a:pt x="59" y="37"/>
                      <a:pt x="59" y="37"/>
                    </a:cubicBezTo>
                    <a:cubicBezTo>
                      <a:pt x="59" y="39"/>
                      <a:pt x="60" y="40"/>
                      <a:pt x="62" y="40"/>
                    </a:cubicBezTo>
                    <a:close/>
                    <a:moveTo>
                      <a:pt x="30" y="40"/>
                    </a:moveTo>
                    <a:cubicBezTo>
                      <a:pt x="32" y="40"/>
                      <a:pt x="33" y="39"/>
                      <a:pt x="33" y="37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5" y="32"/>
                      <a:pt x="37" y="35"/>
                      <a:pt x="37" y="37"/>
                    </a:cubicBezTo>
                    <a:cubicBezTo>
                      <a:pt x="37" y="41"/>
                      <a:pt x="34" y="44"/>
                      <a:pt x="30" y="44"/>
                    </a:cubicBezTo>
                    <a:cubicBezTo>
                      <a:pt x="26" y="44"/>
                      <a:pt x="23" y="41"/>
                      <a:pt x="23" y="37"/>
                    </a:cubicBezTo>
                    <a:cubicBezTo>
                      <a:pt x="23" y="34"/>
                      <a:pt x="25" y="32"/>
                      <a:pt x="27" y="31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9"/>
                      <a:pt x="29" y="40"/>
                      <a:pt x="30" y="40"/>
                    </a:cubicBezTo>
                    <a:close/>
                    <a:moveTo>
                      <a:pt x="141" y="175"/>
                    </a:moveTo>
                    <a:cubicBezTo>
                      <a:pt x="14" y="175"/>
                      <a:pt x="14" y="175"/>
                      <a:pt x="14" y="17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2" y="26"/>
                      <a:pt x="18" y="31"/>
                      <a:pt x="18" y="37"/>
                    </a:cubicBezTo>
                    <a:cubicBezTo>
                      <a:pt x="18" y="44"/>
                      <a:pt x="23" y="50"/>
                      <a:pt x="30" y="50"/>
                    </a:cubicBezTo>
                    <a:cubicBezTo>
                      <a:pt x="37" y="50"/>
                      <a:pt x="43" y="44"/>
                      <a:pt x="43" y="37"/>
                    </a:cubicBezTo>
                    <a:cubicBezTo>
                      <a:pt x="43" y="31"/>
                      <a:pt x="39" y="26"/>
                      <a:pt x="33" y="25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59" y="25"/>
                      <a:pt x="59" y="25"/>
                      <a:pt x="59" y="25"/>
                    </a:cubicBezTo>
                    <a:cubicBezTo>
                      <a:pt x="53" y="26"/>
                      <a:pt x="49" y="31"/>
                      <a:pt x="49" y="37"/>
                    </a:cubicBezTo>
                    <a:cubicBezTo>
                      <a:pt x="49" y="44"/>
                      <a:pt x="55" y="50"/>
                      <a:pt x="62" y="50"/>
                    </a:cubicBezTo>
                    <a:cubicBezTo>
                      <a:pt x="68" y="50"/>
                      <a:pt x="74" y="44"/>
                      <a:pt x="74" y="37"/>
                    </a:cubicBezTo>
                    <a:cubicBezTo>
                      <a:pt x="74" y="31"/>
                      <a:pt x="70" y="26"/>
                      <a:pt x="64" y="25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85" y="26"/>
                      <a:pt x="80" y="31"/>
                      <a:pt x="80" y="37"/>
                    </a:cubicBezTo>
                    <a:cubicBezTo>
                      <a:pt x="80" y="44"/>
                      <a:pt x="86" y="50"/>
                      <a:pt x="93" y="50"/>
                    </a:cubicBezTo>
                    <a:cubicBezTo>
                      <a:pt x="100" y="50"/>
                      <a:pt x="105" y="44"/>
                      <a:pt x="105" y="37"/>
                    </a:cubicBezTo>
                    <a:cubicBezTo>
                      <a:pt x="105" y="31"/>
                      <a:pt x="101" y="26"/>
                      <a:pt x="96" y="25"/>
                    </a:cubicBezTo>
                    <a:cubicBezTo>
                      <a:pt x="96" y="20"/>
                      <a:pt x="96" y="20"/>
                      <a:pt x="96" y="20"/>
                    </a:cubicBezTo>
                    <a:cubicBezTo>
                      <a:pt x="122" y="20"/>
                      <a:pt x="122" y="20"/>
                      <a:pt x="122" y="20"/>
                    </a:cubicBezTo>
                    <a:cubicBezTo>
                      <a:pt x="122" y="25"/>
                      <a:pt x="122" y="25"/>
                      <a:pt x="122" y="25"/>
                    </a:cubicBezTo>
                    <a:cubicBezTo>
                      <a:pt x="116" y="26"/>
                      <a:pt x="112" y="31"/>
                      <a:pt x="112" y="37"/>
                    </a:cubicBezTo>
                    <a:cubicBezTo>
                      <a:pt x="112" y="44"/>
                      <a:pt x="117" y="50"/>
                      <a:pt x="124" y="50"/>
                    </a:cubicBezTo>
                    <a:cubicBezTo>
                      <a:pt x="131" y="50"/>
                      <a:pt x="137" y="44"/>
                      <a:pt x="137" y="37"/>
                    </a:cubicBezTo>
                    <a:cubicBezTo>
                      <a:pt x="137" y="31"/>
                      <a:pt x="133" y="26"/>
                      <a:pt x="127" y="25"/>
                    </a:cubicBezTo>
                    <a:cubicBezTo>
                      <a:pt x="127" y="20"/>
                      <a:pt x="127" y="20"/>
                      <a:pt x="127" y="20"/>
                    </a:cubicBezTo>
                    <a:cubicBezTo>
                      <a:pt x="141" y="20"/>
                      <a:pt x="141" y="20"/>
                      <a:pt x="141" y="20"/>
                    </a:cubicBezTo>
                    <a:lnTo>
                      <a:pt x="141" y="1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fontAlgn="auto"/>
                <a:endParaRPr lang="zh-CN" altLang="en-US" sz="525" noProof="1">
                  <a:solidFill>
                    <a:srgbClr val="313A59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19" name="Freeform 6"/>
              <p:cNvSpPr/>
              <p:nvPr/>
            </p:nvSpPr>
            <p:spPr bwMode="auto">
              <a:xfrm>
                <a:off x="2820" y="2272"/>
                <a:ext cx="181" cy="12"/>
              </a:xfrm>
              <a:custGeom>
                <a:avLst/>
                <a:gdLst>
                  <a:gd name="T0" fmla="*/ 73 w 75"/>
                  <a:gd name="T1" fmla="*/ 0 h 5"/>
                  <a:gd name="T2" fmla="*/ 2 w 75"/>
                  <a:gd name="T3" fmla="*/ 0 h 5"/>
                  <a:gd name="T4" fmla="*/ 0 w 75"/>
                  <a:gd name="T5" fmla="*/ 3 h 5"/>
                  <a:gd name="T6" fmla="*/ 2 w 75"/>
                  <a:gd name="T7" fmla="*/ 5 h 5"/>
                  <a:gd name="T8" fmla="*/ 73 w 75"/>
                  <a:gd name="T9" fmla="*/ 5 h 5"/>
                  <a:gd name="T10" fmla="*/ 75 w 75"/>
                  <a:gd name="T11" fmla="*/ 3 h 5"/>
                  <a:gd name="T12" fmla="*/ 73 w 75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5">
                    <a:moveTo>
                      <a:pt x="7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74" y="5"/>
                      <a:pt x="75" y="4"/>
                      <a:pt x="75" y="3"/>
                    </a:cubicBezTo>
                    <a:cubicBezTo>
                      <a:pt x="75" y="1"/>
                      <a:pt x="74" y="0"/>
                      <a:pt x="7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fontAlgn="auto"/>
                <a:endParaRPr lang="zh-CN" altLang="en-US" sz="525" noProof="1">
                  <a:solidFill>
                    <a:srgbClr val="313A59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20" name="Freeform 7"/>
              <p:cNvSpPr/>
              <p:nvPr/>
            </p:nvSpPr>
            <p:spPr bwMode="auto">
              <a:xfrm>
                <a:off x="2820" y="2190"/>
                <a:ext cx="181" cy="14"/>
              </a:xfrm>
              <a:custGeom>
                <a:avLst/>
                <a:gdLst>
                  <a:gd name="T0" fmla="*/ 73 w 75"/>
                  <a:gd name="T1" fmla="*/ 0 h 6"/>
                  <a:gd name="T2" fmla="*/ 2 w 75"/>
                  <a:gd name="T3" fmla="*/ 0 h 6"/>
                  <a:gd name="T4" fmla="*/ 0 w 75"/>
                  <a:gd name="T5" fmla="*/ 3 h 6"/>
                  <a:gd name="T6" fmla="*/ 2 w 75"/>
                  <a:gd name="T7" fmla="*/ 6 h 6"/>
                  <a:gd name="T8" fmla="*/ 73 w 75"/>
                  <a:gd name="T9" fmla="*/ 6 h 6"/>
                  <a:gd name="T10" fmla="*/ 75 w 75"/>
                  <a:gd name="T11" fmla="*/ 3 h 6"/>
                  <a:gd name="T12" fmla="*/ 73 w 75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6">
                    <a:moveTo>
                      <a:pt x="7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5"/>
                      <a:pt x="1" y="6"/>
                      <a:pt x="2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4" y="6"/>
                      <a:pt x="75" y="5"/>
                      <a:pt x="75" y="3"/>
                    </a:cubicBezTo>
                    <a:cubicBezTo>
                      <a:pt x="75" y="2"/>
                      <a:pt x="74" y="0"/>
                      <a:pt x="7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fontAlgn="auto"/>
                <a:endParaRPr lang="zh-CN" altLang="en-US" sz="525" noProof="1">
                  <a:solidFill>
                    <a:srgbClr val="313A59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21" name="Freeform 8"/>
              <p:cNvSpPr/>
              <p:nvPr/>
            </p:nvSpPr>
            <p:spPr bwMode="auto">
              <a:xfrm>
                <a:off x="2820" y="2111"/>
                <a:ext cx="181" cy="12"/>
              </a:xfrm>
              <a:custGeom>
                <a:avLst/>
                <a:gdLst>
                  <a:gd name="T0" fmla="*/ 73 w 75"/>
                  <a:gd name="T1" fmla="*/ 0 h 5"/>
                  <a:gd name="T2" fmla="*/ 2 w 75"/>
                  <a:gd name="T3" fmla="*/ 0 h 5"/>
                  <a:gd name="T4" fmla="*/ 0 w 75"/>
                  <a:gd name="T5" fmla="*/ 3 h 5"/>
                  <a:gd name="T6" fmla="*/ 2 w 75"/>
                  <a:gd name="T7" fmla="*/ 5 h 5"/>
                  <a:gd name="T8" fmla="*/ 73 w 75"/>
                  <a:gd name="T9" fmla="*/ 5 h 5"/>
                  <a:gd name="T10" fmla="*/ 75 w 75"/>
                  <a:gd name="T11" fmla="*/ 3 h 5"/>
                  <a:gd name="T12" fmla="*/ 73 w 75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5">
                    <a:moveTo>
                      <a:pt x="7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74" y="5"/>
                      <a:pt x="75" y="4"/>
                      <a:pt x="75" y="3"/>
                    </a:cubicBezTo>
                    <a:cubicBezTo>
                      <a:pt x="75" y="1"/>
                      <a:pt x="74" y="0"/>
                      <a:pt x="7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fontAlgn="auto"/>
                <a:endParaRPr lang="zh-CN" altLang="en-US" sz="525" noProof="1">
                  <a:solidFill>
                    <a:srgbClr val="313A59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22" name="Freeform 9"/>
              <p:cNvSpPr/>
              <p:nvPr/>
            </p:nvSpPr>
            <p:spPr bwMode="auto">
              <a:xfrm>
                <a:off x="2755" y="2096"/>
                <a:ext cx="41" cy="41"/>
              </a:xfrm>
              <a:custGeom>
                <a:avLst/>
                <a:gdLst>
                  <a:gd name="T0" fmla="*/ 15 w 17"/>
                  <a:gd name="T1" fmla="*/ 0 h 17"/>
                  <a:gd name="T2" fmla="*/ 3 w 17"/>
                  <a:gd name="T3" fmla="*/ 0 h 17"/>
                  <a:gd name="T4" fmla="*/ 0 w 17"/>
                  <a:gd name="T5" fmla="*/ 3 h 17"/>
                  <a:gd name="T6" fmla="*/ 0 w 17"/>
                  <a:gd name="T7" fmla="*/ 15 h 17"/>
                  <a:gd name="T8" fmla="*/ 3 w 17"/>
                  <a:gd name="T9" fmla="*/ 17 h 17"/>
                  <a:gd name="T10" fmla="*/ 15 w 17"/>
                  <a:gd name="T11" fmla="*/ 17 h 17"/>
                  <a:gd name="T12" fmla="*/ 17 w 17"/>
                  <a:gd name="T13" fmla="*/ 15 h 17"/>
                  <a:gd name="T14" fmla="*/ 17 w 17"/>
                  <a:gd name="T15" fmla="*/ 3 h 17"/>
                  <a:gd name="T16" fmla="*/ 15 w 17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7">
                    <a:moveTo>
                      <a:pt x="15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6"/>
                      <a:pt x="1" y="17"/>
                      <a:pt x="3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7"/>
                      <a:pt x="17" y="16"/>
                      <a:pt x="17" y="15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1"/>
                      <a:pt x="16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fontAlgn="auto"/>
                <a:endParaRPr lang="zh-CN" altLang="en-US" sz="525" noProof="1">
                  <a:solidFill>
                    <a:srgbClr val="313A59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23" name="Freeform 10"/>
              <p:cNvSpPr/>
              <p:nvPr/>
            </p:nvSpPr>
            <p:spPr bwMode="auto">
              <a:xfrm>
                <a:off x="2755" y="2176"/>
                <a:ext cx="41" cy="43"/>
              </a:xfrm>
              <a:custGeom>
                <a:avLst/>
                <a:gdLst>
                  <a:gd name="T0" fmla="*/ 15 w 17"/>
                  <a:gd name="T1" fmla="*/ 0 h 18"/>
                  <a:gd name="T2" fmla="*/ 3 w 17"/>
                  <a:gd name="T3" fmla="*/ 0 h 18"/>
                  <a:gd name="T4" fmla="*/ 0 w 17"/>
                  <a:gd name="T5" fmla="*/ 3 h 18"/>
                  <a:gd name="T6" fmla="*/ 0 w 17"/>
                  <a:gd name="T7" fmla="*/ 15 h 18"/>
                  <a:gd name="T8" fmla="*/ 3 w 17"/>
                  <a:gd name="T9" fmla="*/ 18 h 18"/>
                  <a:gd name="T10" fmla="*/ 15 w 17"/>
                  <a:gd name="T11" fmla="*/ 18 h 18"/>
                  <a:gd name="T12" fmla="*/ 17 w 17"/>
                  <a:gd name="T13" fmla="*/ 15 h 18"/>
                  <a:gd name="T14" fmla="*/ 17 w 17"/>
                  <a:gd name="T15" fmla="*/ 3 h 18"/>
                  <a:gd name="T16" fmla="*/ 15 w 17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8">
                    <a:moveTo>
                      <a:pt x="15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7"/>
                      <a:pt x="1" y="18"/>
                      <a:pt x="3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6" y="18"/>
                      <a:pt x="17" y="17"/>
                      <a:pt x="17" y="15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2"/>
                      <a:pt x="16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fontAlgn="auto"/>
                <a:endParaRPr lang="zh-CN" altLang="en-US" sz="525" noProof="1">
                  <a:solidFill>
                    <a:srgbClr val="313A59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24" name="Freeform 11"/>
              <p:cNvSpPr/>
              <p:nvPr/>
            </p:nvSpPr>
            <p:spPr bwMode="auto">
              <a:xfrm>
                <a:off x="2755" y="2257"/>
                <a:ext cx="41" cy="41"/>
              </a:xfrm>
              <a:custGeom>
                <a:avLst/>
                <a:gdLst>
                  <a:gd name="T0" fmla="*/ 15 w 17"/>
                  <a:gd name="T1" fmla="*/ 0 h 17"/>
                  <a:gd name="T2" fmla="*/ 3 w 17"/>
                  <a:gd name="T3" fmla="*/ 0 h 17"/>
                  <a:gd name="T4" fmla="*/ 0 w 17"/>
                  <a:gd name="T5" fmla="*/ 3 h 17"/>
                  <a:gd name="T6" fmla="*/ 0 w 17"/>
                  <a:gd name="T7" fmla="*/ 15 h 17"/>
                  <a:gd name="T8" fmla="*/ 3 w 17"/>
                  <a:gd name="T9" fmla="*/ 17 h 17"/>
                  <a:gd name="T10" fmla="*/ 15 w 17"/>
                  <a:gd name="T11" fmla="*/ 17 h 17"/>
                  <a:gd name="T12" fmla="*/ 17 w 17"/>
                  <a:gd name="T13" fmla="*/ 15 h 17"/>
                  <a:gd name="T14" fmla="*/ 17 w 17"/>
                  <a:gd name="T15" fmla="*/ 3 h 17"/>
                  <a:gd name="T16" fmla="*/ 15 w 17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7">
                    <a:moveTo>
                      <a:pt x="15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6"/>
                      <a:pt x="1" y="17"/>
                      <a:pt x="3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7"/>
                      <a:pt x="17" y="16"/>
                      <a:pt x="17" y="15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1"/>
                      <a:pt x="16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fontAlgn="auto"/>
                <a:endParaRPr lang="zh-CN" altLang="en-US" sz="525" noProof="1">
                  <a:solidFill>
                    <a:srgbClr val="313A59"/>
                  </a:solidFill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组合 60"/>
          <p:cNvGrpSpPr>
            <a:grpSpLocks/>
          </p:cNvGrpSpPr>
          <p:nvPr userDrawn="1"/>
        </p:nvGrpSpPr>
        <p:grpSpPr bwMode="auto">
          <a:xfrm>
            <a:off x="922338" y="985838"/>
            <a:ext cx="369887" cy="369887"/>
            <a:chOff x="3973290" y="3381291"/>
            <a:chExt cx="578104" cy="578104"/>
          </a:xfrm>
        </p:grpSpPr>
        <p:sp>
          <p:nvSpPr>
            <p:cNvPr id="26" name="椭圆 25"/>
            <p:cNvSpPr/>
            <p:nvPr/>
          </p:nvSpPr>
          <p:spPr>
            <a:xfrm>
              <a:off x="3973290" y="3381291"/>
              <a:ext cx="578104" cy="57810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500">
                <a:solidFill>
                  <a:srgbClr val="313A59"/>
                </a:solidFill>
                <a:latin typeface="+mn-lt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7" name="Freeform 133"/>
            <p:cNvSpPr>
              <a:spLocks noEditPoints="1"/>
            </p:cNvSpPr>
            <p:nvPr/>
          </p:nvSpPr>
          <p:spPr bwMode="auto">
            <a:xfrm>
              <a:off x="4107271" y="3510310"/>
              <a:ext cx="310141" cy="337435"/>
            </a:xfrm>
            <a:custGeom>
              <a:avLst/>
              <a:gdLst>
                <a:gd name="T0" fmla="*/ 65 w 100"/>
                <a:gd name="T1" fmla="*/ 0 h 110"/>
                <a:gd name="T2" fmla="*/ 77 w 100"/>
                <a:gd name="T3" fmla="*/ 12 h 110"/>
                <a:gd name="T4" fmla="*/ 68 w 100"/>
                <a:gd name="T5" fmla="*/ 40 h 110"/>
                <a:gd name="T6" fmla="*/ 67 w 100"/>
                <a:gd name="T7" fmla="*/ 10 h 110"/>
                <a:gd name="T8" fmla="*/ 28 w 100"/>
                <a:gd name="T9" fmla="*/ 9 h 110"/>
                <a:gd name="T10" fmla="*/ 28 w 100"/>
                <a:gd name="T11" fmla="*/ 16 h 110"/>
                <a:gd name="T12" fmla="*/ 25 w 100"/>
                <a:gd name="T13" fmla="*/ 24 h 110"/>
                <a:gd name="T14" fmla="*/ 18 w 100"/>
                <a:gd name="T15" fmla="*/ 26 h 110"/>
                <a:gd name="T16" fmla="*/ 9 w 100"/>
                <a:gd name="T17" fmla="*/ 25 h 110"/>
                <a:gd name="T18" fmla="*/ 10 w 100"/>
                <a:gd name="T19" fmla="*/ 87 h 110"/>
                <a:gd name="T20" fmla="*/ 12 w 100"/>
                <a:gd name="T21" fmla="*/ 88 h 110"/>
                <a:gd name="T22" fmla="*/ 44 w 100"/>
                <a:gd name="T23" fmla="*/ 97 h 110"/>
                <a:gd name="T24" fmla="*/ 4 w 100"/>
                <a:gd name="T25" fmla="*/ 93 h 110"/>
                <a:gd name="T26" fmla="*/ 4 w 100"/>
                <a:gd name="T27" fmla="*/ 93 h 110"/>
                <a:gd name="T28" fmla="*/ 0 w 100"/>
                <a:gd name="T29" fmla="*/ 22 h 110"/>
                <a:gd name="T30" fmla="*/ 2 w 100"/>
                <a:gd name="T31" fmla="*/ 19 h 110"/>
                <a:gd name="T32" fmla="*/ 21 w 100"/>
                <a:gd name="T33" fmla="*/ 0 h 110"/>
                <a:gd name="T34" fmla="*/ 90 w 100"/>
                <a:gd name="T35" fmla="*/ 45 h 110"/>
                <a:gd name="T36" fmla="*/ 84 w 100"/>
                <a:gd name="T37" fmla="*/ 39 h 110"/>
                <a:gd name="T38" fmla="*/ 83 w 100"/>
                <a:gd name="T39" fmla="*/ 47 h 110"/>
                <a:gd name="T40" fmla="*/ 94 w 100"/>
                <a:gd name="T41" fmla="*/ 53 h 110"/>
                <a:gd name="T42" fmla="*/ 86 w 100"/>
                <a:gd name="T43" fmla="*/ 81 h 110"/>
                <a:gd name="T44" fmla="*/ 100 w 100"/>
                <a:gd name="T45" fmla="*/ 51 h 110"/>
                <a:gd name="T46" fmla="*/ 90 w 100"/>
                <a:gd name="T47" fmla="*/ 45 h 110"/>
                <a:gd name="T48" fmla="*/ 54 w 100"/>
                <a:gd name="T49" fmla="*/ 84 h 110"/>
                <a:gd name="T50" fmla="*/ 90 w 100"/>
                <a:gd name="T51" fmla="*/ 55 h 110"/>
                <a:gd name="T52" fmla="*/ 52 w 100"/>
                <a:gd name="T53" fmla="*/ 87 h 110"/>
                <a:gd name="T54" fmla="*/ 51 w 100"/>
                <a:gd name="T55" fmla="*/ 103 h 110"/>
                <a:gd name="T56" fmla="*/ 52 w 100"/>
                <a:gd name="T57" fmla="*/ 110 h 110"/>
                <a:gd name="T58" fmla="*/ 56 w 100"/>
                <a:gd name="T59" fmla="*/ 106 h 110"/>
                <a:gd name="T60" fmla="*/ 52 w 100"/>
                <a:gd name="T61" fmla="*/ 87 h 110"/>
                <a:gd name="T62" fmla="*/ 18 w 100"/>
                <a:gd name="T63" fmla="*/ 60 h 110"/>
                <a:gd name="T64" fmla="*/ 30 w 100"/>
                <a:gd name="T65" fmla="*/ 56 h 110"/>
                <a:gd name="T66" fmla="*/ 18 w 100"/>
                <a:gd name="T67" fmla="*/ 43 h 110"/>
                <a:gd name="T68" fmla="*/ 60 w 100"/>
                <a:gd name="T69" fmla="*/ 48 h 110"/>
                <a:gd name="T70" fmla="*/ 18 w 100"/>
                <a:gd name="T71" fmla="*/ 43 h 110"/>
                <a:gd name="T72" fmla="*/ 18 w 100"/>
                <a:gd name="T73" fmla="*/ 36 h 110"/>
                <a:gd name="T74" fmla="*/ 60 w 100"/>
                <a:gd name="T75" fmla="*/ 31 h 110"/>
                <a:gd name="T76" fmla="*/ 37 w 100"/>
                <a:gd name="T77" fmla="*/ 19 h 110"/>
                <a:gd name="T78" fmla="*/ 60 w 100"/>
                <a:gd name="T79" fmla="*/ 24 h 110"/>
                <a:gd name="T80" fmla="*/ 37 w 100"/>
                <a:gd name="T81" fmla="*/ 19 h 110"/>
                <a:gd name="T82" fmla="*/ 14 w 100"/>
                <a:gd name="T83" fmla="*/ 21 h 110"/>
                <a:gd name="T84" fmla="*/ 18 w 100"/>
                <a:gd name="T85" fmla="*/ 22 h 110"/>
                <a:gd name="T86" fmla="*/ 20 w 100"/>
                <a:gd name="T87" fmla="*/ 22 h 110"/>
                <a:gd name="T88" fmla="*/ 24 w 100"/>
                <a:gd name="T89" fmla="*/ 18 h 110"/>
                <a:gd name="T90" fmla="*/ 24 w 100"/>
                <a:gd name="T91" fmla="*/ 17 h 110"/>
                <a:gd name="T92" fmla="*/ 23 w 100"/>
                <a:gd name="T93" fmla="*/ 12 h 110"/>
                <a:gd name="T94" fmla="*/ 12 w 100"/>
                <a:gd name="T95" fmla="*/ 2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0">
                  <a:moveTo>
                    <a:pt x="23" y="0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68" y="0"/>
                    <a:pt x="71" y="1"/>
                    <a:pt x="74" y="4"/>
                  </a:cubicBezTo>
                  <a:cubicBezTo>
                    <a:pt x="76" y="6"/>
                    <a:pt x="77" y="9"/>
                    <a:pt x="77" y="12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68" y="40"/>
                    <a:pt x="68" y="40"/>
                    <a:pt x="68" y="40"/>
                  </a:cubicBezTo>
                  <a:cubicBezTo>
                    <a:pt x="68" y="12"/>
                    <a:pt x="68" y="12"/>
                    <a:pt x="68" y="12"/>
                  </a:cubicBezTo>
                  <a:cubicBezTo>
                    <a:pt x="68" y="11"/>
                    <a:pt x="68" y="11"/>
                    <a:pt x="67" y="10"/>
                  </a:cubicBezTo>
                  <a:cubicBezTo>
                    <a:pt x="67" y="10"/>
                    <a:pt x="66" y="9"/>
                    <a:pt x="65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7"/>
                    <a:pt x="28" y="18"/>
                    <a:pt x="28" y="19"/>
                  </a:cubicBezTo>
                  <a:cubicBezTo>
                    <a:pt x="28" y="21"/>
                    <a:pt x="27" y="23"/>
                    <a:pt x="25" y="24"/>
                  </a:cubicBezTo>
                  <a:cubicBezTo>
                    <a:pt x="24" y="25"/>
                    <a:pt x="23" y="26"/>
                    <a:pt x="21" y="26"/>
                  </a:cubicBezTo>
                  <a:cubicBezTo>
                    <a:pt x="20" y="26"/>
                    <a:pt x="19" y="26"/>
                    <a:pt x="18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9" y="86"/>
                    <a:pt x="10" y="86"/>
                    <a:pt x="10" y="87"/>
                  </a:cubicBezTo>
                  <a:cubicBezTo>
                    <a:pt x="10" y="87"/>
                    <a:pt x="10" y="87"/>
                    <a:pt x="10" y="87"/>
                  </a:cubicBezTo>
                  <a:cubicBezTo>
                    <a:pt x="11" y="87"/>
                    <a:pt x="11" y="88"/>
                    <a:pt x="12" y="88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4" y="97"/>
                    <a:pt x="44" y="97"/>
                    <a:pt x="44" y="97"/>
                  </a:cubicBezTo>
                  <a:cubicBezTo>
                    <a:pt x="12" y="97"/>
                    <a:pt x="12" y="97"/>
                    <a:pt x="12" y="97"/>
                  </a:cubicBezTo>
                  <a:cubicBezTo>
                    <a:pt x="9" y="97"/>
                    <a:pt x="6" y="96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2" y="91"/>
                    <a:pt x="0" y="88"/>
                    <a:pt x="0" y="8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0"/>
                    <a:pt x="23" y="0"/>
                    <a:pt x="23" y="0"/>
                  </a:cubicBezTo>
                  <a:close/>
                  <a:moveTo>
                    <a:pt x="90" y="45"/>
                  </a:moveTo>
                  <a:cubicBezTo>
                    <a:pt x="90" y="43"/>
                    <a:pt x="90" y="43"/>
                    <a:pt x="90" y="43"/>
                  </a:cubicBezTo>
                  <a:cubicBezTo>
                    <a:pt x="84" y="39"/>
                    <a:pt x="84" y="39"/>
                    <a:pt x="84" y="39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83" y="47"/>
                    <a:pt x="83" y="47"/>
                    <a:pt x="83" y="47"/>
                  </a:cubicBezTo>
                  <a:cubicBezTo>
                    <a:pt x="91" y="52"/>
                    <a:pt x="91" y="52"/>
                    <a:pt x="91" y="52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2" y="62"/>
                    <a:pt x="88" y="70"/>
                    <a:pt x="82" y="77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93" y="73"/>
                    <a:pt x="98" y="63"/>
                    <a:pt x="100" y="53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0" y="45"/>
                    <a:pt x="90" y="45"/>
                    <a:pt x="90" y="45"/>
                  </a:cubicBezTo>
                  <a:close/>
                  <a:moveTo>
                    <a:pt x="74" y="47"/>
                  </a:moveTo>
                  <a:cubicBezTo>
                    <a:pt x="64" y="58"/>
                    <a:pt x="58" y="70"/>
                    <a:pt x="54" y="84"/>
                  </a:cubicBezTo>
                  <a:cubicBezTo>
                    <a:pt x="59" y="86"/>
                    <a:pt x="64" y="89"/>
                    <a:pt x="70" y="92"/>
                  </a:cubicBezTo>
                  <a:cubicBezTo>
                    <a:pt x="78" y="81"/>
                    <a:pt x="85" y="68"/>
                    <a:pt x="90" y="55"/>
                  </a:cubicBezTo>
                  <a:cubicBezTo>
                    <a:pt x="84" y="52"/>
                    <a:pt x="79" y="50"/>
                    <a:pt x="74" y="47"/>
                  </a:cubicBezTo>
                  <a:close/>
                  <a:moveTo>
                    <a:pt x="52" y="87"/>
                  </a:moveTo>
                  <a:cubicBezTo>
                    <a:pt x="50" y="103"/>
                    <a:pt x="50" y="103"/>
                    <a:pt x="50" y="103"/>
                  </a:cubicBezTo>
                  <a:cubicBezTo>
                    <a:pt x="51" y="103"/>
                    <a:pt x="51" y="103"/>
                    <a:pt x="51" y="103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2" y="110"/>
                    <a:pt x="52" y="110"/>
                    <a:pt x="52" y="110"/>
                  </a:cubicBezTo>
                  <a:cubicBezTo>
                    <a:pt x="55" y="106"/>
                    <a:pt x="55" y="106"/>
                    <a:pt x="55" y="106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68" y="95"/>
                    <a:pt x="68" y="95"/>
                    <a:pt x="68" y="95"/>
                  </a:cubicBezTo>
                  <a:cubicBezTo>
                    <a:pt x="52" y="87"/>
                    <a:pt x="52" y="87"/>
                    <a:pt x="52" y="87"/>
                  </a:cubicBezTo>
                  <a:close/>
                  <a:moveTo>
                    <a:pt x="18" y="56"/>
                  </a:moveTo>
                  <a:cubicBezTo>
                    <a:pt x="18" y="60"/>
                    <a:pt x="18" y="60"/>
                    <a:pt x="18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18" y="56"/>
                    <a:pt x="18" y="56"/>
                    <a:pt x="18" y="56"/>
                  </a:cubicBezTo>
                  <a:close/>
                  <a:moveTo>
                    <a:pt x="18" y="43"/>
                  </a:moveTo>
                  <a:cubicBezTo>
                    <a:pt x="18" y="48"/>
                    <a:pt x="18" y="48"/>
                    <a:pt x="18" y="48"/>
                  </a:cubicBezTo>
                  <a:cubicBezTo>
                    <a:pt x="60" y="48"/>
                    <a:pt x="60" y="48"/>
                    <a:pt x="60" y="48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18" y="43"/>
                    <a:pt x="18" y="43"/>
                    <a:pt x="18" y="43"/>
                  </a:cubicBezTo>
                  <a:close/>
                  <a:moveTo>
                    <a:pt x="18" y="31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18" y="31"/>
                    <a:pt x="18" y="31"/>
                    <a:pt x="18" y="31"/>
                  </a:cubicBezTo>
                  <a:close/>
                  <a:moveTo>
                    <a:pt x="37" y="19"/>
                  </a:moveTo>
                  <a:cubicBezTo>
                    <a:pt x="37" y="24"/>
                    <a:pt x="37" y="24"/>
                    <a:pt x="37" y="24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37" y="19"/>
                    <a:pt x="37" y="19"/>
                    <a:pt x="37" y="19"/>
                  </a:cubicBezTo>
                  <a:close/>
                  <a:moveTo>
                    <a:pt x="12" y="21"/>
                  </a:moveTo>
                  <a:cubicBezTo>
                    <a:pt x="14" y="21"/>
                    <a:pt x="14" y="21"/>
                    <a:pt x="14" y="21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20" y="22"/>
                  </a:cubicBezTo>
                  <a:cubicBezTo>
                    <a:pt x="21" y="22"/>
                    <a:pt x="22" y="21"/>
                    <a:pt x="22" y="20"/>
                  </a:cubicBezTo>
                  <a:cubicBezTo>
                    <a:pt x="23" y="20"/>
                    <a:pt x="24" y="19"/>
                    <a:pt x="24" y="18"/>
                  </a:cubicBezTo>
                  <a:cubicBezTo>
                    <a:pt x="24" y="18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1"/>
                    <a:pt x="23" y="11"/>
                    <a:pt x="23" y="11"/>
                  </a:cubicBezTo>
                  <a:lnTo>
                    <a:pt x="12" y="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51435" tIns="25717" rIns="51435" bIns="25717"/>
            <a:lstStyle/>
            <a:p>
              <a:pPr fontAlgn="auto"/>
              <a:endParaRPr lang="zh-CN" altLang="en-US" sz="825" noProof="1"/>
            </a:p>
          </p:txBody>
        </p:sp>
      </p:grpSp>
      <p:grpSp>
        <p:nvGrpSpPr>
          <p:cNvPr id="28" name="组合 63"/>
          <p:cNvGrpSpPr>
            <a:grpSpLocks/>
          </p:cNvGrpSpPr>
          <p:nvPr userDrawn="1"/>
        </p:nvGrpSpPr>
        <p:grpSpPr bwMode="auto">
          <a:xfrm>
            <a:off x="417513" y="987425"/>
            <a:ext cx="369887" cy="369888"/>
            <a:chOff x="3234019" y="3385136"/>
            <a:chExt cx="578104" cy="578104"/>
          </a:xfrm>
        </p:grpSpPr>
        <p:sp>
          <p:nvSpPr>
            <p:cNvPr id="29" name="椭圆 28"/>
            <p:cNvSpPr/>
            <p:nvPr/>
          </p:nvSpPr>
          <p:spPr>
            <a:xfrm>
              <a:off x="3234019" y="3385136"/>
              <a:ext cx="578104" cy="578104"/>
            </a:xfrm>
            <a:prstGeom prst="ellipse">
              <a:avLst/>
            </a:prstGeom>
            <a:solidFill>
              <a:srgbClr val="30937B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500">
                <a:solidFill>
                  <a:srgbClr val="313A59"/>
                </a:solidFill>
                <a:latin typeface="+mn-lt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166"/>
            <p:cNvSpPr>
              <a:spLocks noEditPoints="1"/>
            </p:cNvSpPr>
            <p:nvPr/>
          </p:nvSpPr>
          <p:spPr bwMode="auto">
            <a:xfrm>
              <a:off x="3377925" y="3484381"/>
              <a:ext cx="238189" cy="349840"/>
            </a:xfrm>
            <a:custGeom>
              <a:avLst/>
              <a:gdLst>
                <a:gd name="T0" fmla="*/ 20 w 77"/>
                <a:gd name="T1" fmla="*/ 37 h 113"/>
                <a:gd name="T2" fmla="*/ 20 w 77"/>
                <a:gd name="T3" fmla="*/ 12 h 113"/>
                <a:gd name="T4" fmla="*/ 57 w 77"/>
                <a:gd name="T5" fmla="*/ 12 h 113"/>
                <a:gd name="T6" fmla="*/ 56 w 77"/>
                <a:gd name="T7" fmla="*/ 36 h 113"/>
                <a:gd name="T8" fmla="*/ 52 w 77"/>
                <a:gd name="T9" fmla="*/ 47 h 113"/>
                <a:gd name="T10" fmla="*/ 38 w 77"/>
                <a:gd name="T11" fmla="*/ 54 h 113"/>
                <a:gd name="T12" fmla="*/ 38 w 77"/>
                <a:gd name="T13" fmla="*/ 54 h 113"/>
                <a:gd name="T14" fmla="*/ 25 w 77"/>
                <a:gd name="T15" fmla="*/ 47 h 113"/>
                <a:gd name="T16" fmla="*/ 20 w 77"/>
                <a:gd name="T17" fmla="*/ 37 h 113"/>
                <a:gd name="T18" fmla="*/ 12 w 77"/>
                <a:gd name="T19" fmla="*/ 108 h 113"/>
                <a:gd name="T20" fmla="*/ 66 w 77"/>
                <a:gd name="T21" fmla="*/ 108 h 113"/>
                <a:gd name="T22" fmla="*/ 63 w 77"/>
                <a:gd name="T23" fmla="*/ 113 h 113"/>
                <a:gd name="T24" fmla="*/ 15 w 77"/>
                <a:gd name="T25" fmla="*/ 113 h 113"/>
                <a:gd name="T26" fmla="*/ 12 w 77"/>
                <a:gd name="T27" fmla="*/ 108 h 113"/>
                <a:gd name="T28" fmla="*/ 69 w 77"/>
                <a:gd name="T29" fmla="*/ 67 h 113"/>
                <a:gd name="T30" fmla="*/ 75 w 77"/>
                <a:gd name="T31" fmla="*/ 90 h 113"/>
                <a:gd name="T32" fmla="*/ 67 w 77"/>
                <a:gd name="T33" fmla="*/ 104 h 113"/>
                <a:gd name="T34" fmla="*/ 65 w 77"/>
                <a:gd name="T35" fmla="*/ 104 h 113"/>
                <a:gd name="T36" fmla="*/ 65 w 77"/>
                <a:gd name="T37" fmla="*/ 73 h 113"/>
                <a:gd name="T38" fmla="*/ 41 w 77"/>
                <a:gd name="T39" fmla="*/ 73 h 113"/>
                <a:gd name="T40" fmla="*/ 48 w 77"/>
                <a:gd name="T41" fmla="*/ 57 h 113"/>
                <a:gd name="T42" fmla="*/ 50 w 77"/>
                <a:gd name="T43" fmla="*/ 55 h 113"/>
                <a:gd name="T44" fmla="*/ 64 w 77"/>
                <a:gd name="T45" fmla="*/ 58 h 113"/>
                <a:gd name="T46" fmla="*/ 65 w 77"/>
                <a:gd name="T47" fmla="*/ 58 h 113"/>
                <a:gd name="T48" fmla="*/ 65 w 77"/>
                <a:gd name="T49" fmla="*/ 59 h 113"/>
                <a:gd name="T50" fmla="*/ 69 w 77"/>
                <a:gd name="T51" fmla="*/ 68 h 113"/>
                <a:gd name="T52" fmla="*/ 69 w 77"/>
                <a:gd name="T53" fmla="*/ 67 h 113"/>
                <a:gd name="T54" fmla="*/ 13 w 77"/>
                <a:gd name="T55" fmla="*/ 104 h 113"/>
                <a:gd name="T56" fmla="*/ 10 w 77"/>
                <a:gd name="T57" fmla="*/ 104 h 113"/>
                <a:gd name="T58" fmla="*/ 2 w 77"/>
                <a:gd name="T59" fmla="*/ 90 h 113"/>
                <a:gd name="T60" fmla="*/ 8 w 77"/>
                <a:gd name="T61" fmla="*/ 67 h 113"/>
                <a:gd name="T62" fmla="*/ 13 w 77"/>
                <a:gd name="T63" fmla="*/ 58 h 113"/>
                <a:gd name="T64" fmla="*/ 13 w 77"/>
                <a:gd name="T65" fmla="*/ 58 h 113"/>
                <a:gd name="T66" fmla="*/ 14 w 77"/>
                <a:gd name="T67" fmla="*/ 58 h 113"/>
                <a:gd name="T68" fmla="*/ 27 w 77"/>
                <a:gd name="T69" fmla="*/ 55 h 113"/>
                <a:gd name="T70" fmla="*/ 29 w 77"/>
                <a:gd name="T71" fmla="*/ 57 h 113"/>
                <a:gd name="T72" fmla="*/ 37 w 77"/>
                <a:gd name="T73" fmla="*/ 73 h 113"/>
                <a:gd name="T74" fmla="*/ 13 w 77"/>
                <a:gd name="T75" fmla="*/ 73 h 113"/>
                <a:gd name="T76" fmla="*/ 13 w 77"/>
                <a:gd name="T77" fmla="*/ 10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113">
                  <a:moveTo>
                    <a:pt x="20" y="37"/>
                  </a:moveTo>
                  <a:cubicBezTo>
                    <a:pt x="19" y="28"/>
                    <a:pt x="19" y="19"/>
                    <a:pt x="20" y="12"/>
                  </a:cubicBezTo>
                  <a:cubicBezTo>
                    <a:pt x="37" y="0"/>
                    <a:pt x="44" y="14"/>
                    <a:pt x="57" y="12"/>
                  </a:cubicBezTo>
                  <a:cubicBezTo>
                    <a:pt x="58" y="20"/>
                    <a:pt x="58" y="30"/>
                    <a:pt x="56" y="36"/>
                  </a:cubicBezTo>
                  <a:cubicBezTo>
                    <a:pt x="56" y="41"/>
                    <a:pt x="54" y="44"/>
                    <a:pt x="52" y="47"/>
                  </a:cubicBezTo>
                  <a:cubicBezTo>
                    <a:pt x="48" y="51"/>
                    <a:pt x="44" y="54"/>
                    <a:pt x="38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3" y="54"/>
                    <a:pt x="28" y="51"/>
                    <a:pt x="25" y="47"/>
                  </a:cubicBezTo>
                  <a:cubicBezTo>
                    <a:pt x="23" y="44"/>
                    <a:pt x="21" y="41"/>
                    <a:pt x="20" y="37"/>
                  </a:cubicBezTo>
                  <a:close/>
                  <a:moveTo>
                    <a:pt x="12" y="108"/>
                  </a:moveTo>
                  <a:cubicBezTo>
                    <a:pt x="66" y="108"/>
                    <a:pt x="66" y="108"/>
                    <a:pt x="66" y="108"/>
                  </a:cubicBezTo>
                  <a:cubicBezTo>
                    <a:pt x="63" y="113"/>
                    <a:pt x="63" y="113"/>
                    <a:pt x="63" y="113"/>
                  </a:cubicBezTo>
                  <a:cubicBezTo>
                    <a:pt x="15" y="113"/>
                    <a:pt x="15" y="113"/>
                    <a:pt x="15" y="113"/>
                  </a:cubicBezTo>
                  <a:cubicBezTo>
                    <a:pt x="12" y="108"/>
                    <a:pt x="12" y="108"/>
                    <a:pt x="12" y="108"/>
                  </a:cubicBezTo>
                  <a:close/>
                  <a:moveTo>
                    <a:pt x="69" y="67"/>
                  </a:moveTo>
                  <a:cubicBezTo>
                    <a:pt x="75" y="90"/>
                    <a:pt x="75" y="90"/>
                    <a:pt x="75" y="90"/>
                  </a:cubicBezTo>
                  <a:cubicBezTo>
                    <a:pt x="77" y="98"/>
                    <a:pt x="76" y="104"/>
                    <a:pt x="67" y="104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5" y="73"/>
                    <a:pt x="65" y="73"/>
                    <a:pt x="65" y="73"/>
                  </a:cubicBezTo>
                  <a:cubicBezTo>
                    <a:pt x="41" y="73"/>
                    <a:pt x="41" y="73"/>
                    <a:pt x="41" y="7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5"/>
                    <a:pt x="50" y="55"/>
                    <a:pt x="50" y="55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65" y="58"/>
                    <a:pt x="65" y="58"/>
                    <a:pt x="65" y="58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7" y="61"/>
                    <a:pt x="68" y="64"/>
                    <a:pt x="69" y="68"/>
                  </a:cubicBezTo>
                  <a:cubicBezTo>
                    <a:pt x="69" y="67"/>
                    <a:pt x="69" y="67"/>
                    <a:pt x="69" y="67"/>
                  </a:cubicBezTo>
                  <a:close/>
                  <a:moveTo>
                    <a:pt x="13" y="104"/>
                  </a:moveTo>
                  <a:cubicBezTo>
                    <a:pt x="10" y="104"/>
                    <a:pt x="10" y="104"/>
                    <a:pt x="10" y="104"/>
                  </a:cubicBezTo>
                  <a:cubicBezTo>
                    <a:pt x="1" y="104"/>
                    <a:pt x="0" y="98"/>
                    <a:pt x="2" y="90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8" y="64"/>
                    <a:pt x="10" y="61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13" y="73"/>
                    <a:pt x="13" y="73"/>
                    <a:pt x="13" y="73"/>
                  </a:cubicBezTo>
                  <a:lnTo>
                    <a:pt x="13" y="1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51435" tIns="25717" rIns="51435" bIns="25717"/>
            <a:lstStyle/>
            <a:p>
              <a:pPr fontAlgn="auto"/>
              <a:endParaRPr lang="zh-CN" altLang="en-US" sz="825" noProof="1"/>
            </a:p>
          </p:txBody>
        </p:sp>
      </p:grpSp>
      <p:grpSp>
        <p:nvGrpSpPr>
          <p:cNvPr id="31" name="组合 66"/>
          <p:cNvGrpSpPr>
            <a:grpSpLocks/>
          </p:cNvGrpSpPr>
          <p:nvPr userDrawn="1"/>
        </p:nvGrpSpPr>
        <p:grpSpPr bwMode="auto">
          <a:xfrm>
            <a:off x="2474913" y="976313"/>
            <a:ext cx="369887" cy="369887"/>
            <a:chOff x="5306801" y="1556964"/>
            <a:chExt cx="417327" cy="417327"/>
          </a:xfrm>
        </p:grpSpPr>
        <p:sp>
          <p:nvSpPr>
            <p:cNvPr id="32" name="椭圆 31"/>
            <p:cNvSpPr/>
            <p:nvPr/>
          </p:nvSpPr>
          <p:spPr>
            <a:xfrm>
              <a:off x="5306801" y="1556964"/>
              <a:ext cx="417327" cy="417327"/>
            </a:xfrm>
            <a:prstGeom prst="ellipse">
              <a:avLst/>
            </a:prstGeom>
            <a:solidFill>
              <a:srgbClr val="8BC34A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500">
                <a:solidFill>
                  <a:srgbClr val="313A59"/>
                </a:solidFill>
                <a:latin typeface="+mn-lt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3" name="Freeform 50"/>
            <p:cNvSpPr/>
            <p:nvPr/>
          </p:nvSpPr>
          <p:spPr bwMode="auto">
            <a:xfrm>
              <a:off x="5369489" y="1607115"/>
              <a:ext cx="270457" cy="317025"/>
            </a:xfrm>
            <a:custGeom>
              <a:avLst/>
              <a:gdLst>
                <a:gd name="T0" fmla="*/ 74 w 120"/>
                <a:gd name="T1" fmla="*/ 39 h 140"/>
                <a:gd name="T2" fmla="*/ 82 w 120"/>
                <a:gd name="T3" fmla="*/ 22 h 140"/>
                <a:gd name="T4" fmla="*/ 60 w 120"/>
                <a:gd name="T5" fmla="*/ 0 h 140"/>
                <a:gd name="T6" fmla="*/ 38 w 120"/>
                <a:gd name="T7" fmla="*/ 22 h 140"/>
                <a:gd name="T8" fmla="*/ 46 w 120"/>
                <a:gd name="T9" fmla="*/ 39 h 140"/>
                <a:gd name="T10" fmla="*/ 8 w 120"/>
                <a:gd name="T11" fmla="*/ 98 h 140"/>
                <a:gd name="T12" fmla="*/ 37 w 120"/>
                <a:gd name="T13" fmla="*/ 78 h 140"/>
                <a:gd name="T14" fmla="*/ 25 w 120"/>
                <a:gd name="T15" fmla="*/ 140 h 140"/>
                <a:gd name="T16" fmla="*/ 45 w 120"/>
                <a:gd name="T17" fmla="*/ 140 h 140"/>
                <a:gd name="T18" fmla="*/ 60 w 120"/>
                <a:gd name="T19" fmla="*/ 114 h 140"/>
                <a:gd name="T20" fmla="*/ 75 w 120"/>
                <a:gd name="T21" fmla="*/ 140 h 140"/>
                <a:gd name="T22" fmla="*/ 95 w 120"/>
                <a:gd name="T23" fmla="*/ 140 h 140"/>
                <a:gd name="T24" fmla="*/ 83 w 120"/>
                <a:gd name="T25" fmla="*/ 78 h 140"/>
                <a:gd name="T26" fmla="*/ 112 w 120"/>
                <a:gd name="T27" fmla="*/ 98 h 140"/>
                <a:gd name="T28" fmla="*/ 74 w 120"/>
                <a:gd name="T29" fmla="*/ 3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40">
                  <a:moveTo>
                    <a:pt x="74" y="39"/>
                  </a:moveTo>
                  <a:cubicBezTo>
                    <a:pt x="78" y="35"/>
                    <a:pt x="82" y="29"/>
                    <a:pt x="82" y="22"/>
                  </a:cubicBezTo>
                  <a:cubicBezTo>
                    <a:pt x="82" y="10"/>
                    <a:pt x="72" y="0"/>
                    <a:pt x="60" y="0"/>
                  </a:cubicBezTo>
                  <a:cubicBezTo>
                    <a:pt x="48" y="0"/>
                    <a:pt x="38" y="10"/>
                    <a:pt x="38" y="22"/>
                  </a:cubicBezTo>
                  <a:cubicBezTo>
                    <a:pt x="38" y="29"/>
                    <a:pt x="42" y="35"/>
                    <a:pt x="46" y="39"/>
                  </a:cubicBezTo>
                  <a:cubicBezTo>
                    <a:pt x="24" y="46"/>
                    <a:pt x="0" y="91"/>
                    <a:pt x="8" y="98"/>
                  </a:cubicBezTo>
                  <a:cubicBezTo>
                    <a:pt x="15" y="105"/>
                    <a:pt x="27" y="91"/>
                    <a:pt x="37" y="78"/>
                  </a:cubicBezTo>
                  <a:cubicBezTo>
                    <a:pt x="32" y="99"/>
                    <a:pt x="27" y="121"/>
                    <a:pt x="25" y="140"/>
                  </a:cubicBezTo>
                  <a:cubicBezTo>
                    <a:pt x="45" y="140"/>
                    <a:pt x="45" y="140"/>
                    <a:pt x="45" y="140"/>
                  </a:cubicBezTo>
                  <a:cubicBezTo>
                    <a:pt x="45" y="129"/>
                    <a:pt x="52" y="114"/>
                    <a:pt x="60" y="114"/>
                  </a:cubicBezTo>
                  <a:cubicBezTo>
                    <a:pt x="68" y="114"/>
                    <a:pt x="75" y="129"/>
                    <a:pt x="75" y="140"/>
                  </a:cubicBezTo>
                  <a:cubicBezTo>
                    <a:pt x="95" y="140"/>
                    <a:pt x="95" y="140"/>
                    <a:pt x="95" y="140"/>
                  </a:cubicBezTo>
                  <a:cubicBezTo>
                    <a:pt x="93" y="121"/>
                    <a:pt x="88" y="99"/>
                    <a:pt x="83" y="78"/>
                  </a:cubicBezTo>
                  <a:cubicBezTo>
                    <a:pt x="93" y="91"/>
                    <a:pt x="105" y="105"/>
                    <a:pt x="112" y="98"/>
                  </a:cubicBezTo>
                  <a:cubicBezTo>
                    <a:pt x="120" y="91"/>
                    <a:pt x="96" y="46"/>
                    <a:pt x="74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51435" tIns="25717" rIns="51435" bIns="25717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25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4" name="任意多边形: 形状 36"/>
          <p:cNvSpPr/>
          <p:nvPr userDrawn="1"/>
        </p:nvSpPr>
        <p:spPr>
          <a:xfrm rot="19027134">
            <a:off x="5876925" y="-1125538"/>
            <a:ext cx="5681663" cy="610711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  <a:gd name="connsiteX0-1" fmla="*/ 654750 w 4690220"/>
              <a:gd name="connsiteY0-2" fmla="*/ 518900 h 6106620"/>
              <a:gd name="connsiteX1-3" fmla="*/ 557421 w 4690220"/>
              <a:gd name="connsiteY1-4" fmla="*/ 753873 h 6106620"/>
              <a:gd name="connsiteX2-5" fmla="*/ 557421 w 4690220"/>
              <a:gd name="connsiteY2-6" fmla="*/ 5518843 h 6106620"/>
              <a:gd name="connsiteX3-7" fmla="*/ 889724 w 4690220"/>
              <a:gd name="connsiteY3-8" fmla="*/ 5851146 h 6106620"/>
              <a:gd name="connsiteX4-9" fmla="*/ 4122188 w 4690220"/>
              <a:gd name="connsiteY4-10" fmla="*/ 5851146 h 6106620"/>
              <a:gd name="connsiteX5-11" fmla="*/ 4454491 w 4690220"/>
              <a:gd name="connsiteY5-12" fmla="*/ 5518843 h 6106620"/>
              <a:gd name="connsiteX6-13" fmla="*/ 4454491 w 4690220"/>
              <a:gd name="connsiteY6-14" fmla="*/ 753873 h 6106620"/>
              <a:gd name="connsiteX7-15" fmla="*/ 4122188 w 4690220"/>
              <a:gd name="connsiteY7-16" fmla="*/ 421570 h 6106620"/>
              <a:gd name="connsiteX8-17" fmla="*/ 889724 w 4690220"/>
              <a:gd name="connsiteY8-18" fmla="*/ 421570 h 6106620"/>
              <a:gd name="connsiteX9-19" fmla="*/ 654750 w 4690220"/>
              <a:gd name="connsiteY9-20" fmla="*/ 518900 h 6106620"/>
              <a:gd name="connsiteX10-21" fmla="*/ 244486 w 4690220"/>
              <a:gd name="connsiteY10-22" fmla="*/ 113876 h 6106620"/>
              <a:gd name="connsiteX11-23" fmla="*/ 519408 w 4690220"/>
              <a:gd name="connsiteY11-24" fmla="*/ 0 h 6106620"/>
              <a:gd name="connsiteX12-25" fmla="*/ 4301422 w 4690220"/>
              <a:gd name="connsiteY12-26" fmla="*/ 0 h 6106620"/>
              <a:gd name="connsiteX13-27" fmla="*/ 4690220 w 4690220"/>
              <a:gd name="connsiteY13-28" fmla="*/ 388798 h 6106620"/>
              <a:gd name="connsiteX14-29" fmla="*/ 4690220 w 4690220"/>
              <a:gd name="connsiteY14-30" fmla="*/ 5717822 h 6106620"/>
              <a:gd name="connsiteX15-31" fmla="*/ 4301422 w 4690220"/>
              <a:gd name="connsiteY15-32" fmla="*/ 6106620 h 6106620"/>
              <a:gd name="connsiteX16-33" fmla="*/ 519408 w 4690220"/>
              <a:gd name="connsiteY16-34" fmla="*/ 6106620 h 6106620"/>
              <a:gd name="connsiteX17-35" fmla="*/ 0 w 4690220"/>
              <a:gd name="connsiteY17-36" fmla="*/ 5888173 h 6106620"/>
              <a:gd name="connsiteX18-37" fmla="*/ 130610 w 4690220"/>
              <a:gd name="connsiteY18-38" fmla="*/ 388798 h 6106620"/>
              <a:gd name="connsiteX19-39" fmla="*/ 244486 w 4690220"/>
              <a:gd name="connsiteY19-40" fmla="*/ 113876 h 61066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</a:cxnLst>
            <a:rect l="l" t="t" r="r" b="b"/>
            <a:pathLst>
              <a:path w="4690220" h="6106620">
                <a:moveTo>
                  <a:pt x="654750" y="518900"/>
                </a:moveTo>
                <a:cubicBezTo>
                  <a:pt x="594615" y="579035"/>
                  <a:pt x="557421" y="662110"/>
                  <a:pt x="557421" y="753873"/>
                </a:cubicBezTo>
                <a:lnTo>
                  <a:pt x="557421" y="5518843"/>
                </a:lnTo>
                <a:cubicBezTo>
                  <a:pt x="557421" y="5702369"/>
                  <a:pt x="706198" y="5851146"/>
                  <a:pt x="889724" y="5851146"/>
                </a:cubicBezTo>
                <a:lnTo>
                  <a:pt x="4122188" y="5851146"/>
                </a:lnTo>
                <a:cubicBezTo>
                  <a:pt x="4305714" y="5851146"/>
                  <a:pt x="4454491" y="5702369"/>
                  <a:pt x="4454491" y="5518843"/>
                </a:cubicBezTo>
                <a:lnTo>
                  <a:pt x="4454491" y="753873"/>
                </a:lnTo>
                <a:cubicBezTo>
                  <a:pt x="4454491" y="570347"/>
                  <a:pt x="4305714" y="421570"/>
                  <a:pt x="4122188" y="421570"/>
                </a:cubicBezTo>
                <a:lnTo>
                  <a:pt x="889724" y="421570"/>
                </a:lnTo>
                <a:cubicBezTo>
                  <a:pt x="797961" y="421570"/>
                  <a:pt x="714885" y="458765"/>
                  <a:pt x="654750" y="518900"/>
                </a:cubicBezTo>
                <a:close/>
                <a:moveTo>
                  <a:pt x="244486" y="113876"/>
                </a:moveTo>
                <a:cubicBezTo>
                  <a:pt x="314845" y="43518"/>
                  <a:pt x="412045" y="0"/>
                  <a:pt x="519408" y="0"/>
                </a:cubicBezTo>
                <a:lnTo>
                  <a:pt x="4301422" y="0"/>
                </a:lnTo>
                <a:cubicBezTo>
                  <a:pt x="4516149" y="0"/>
                  <a:pt x="4690220" y="174071"/>
                  <a:pt x="4690220" y="388798"/>
                </a:cubicBezTo>
                <a:lnTo>
                  <a:pt x="4690220" y="5717822"/>
                </a:lnTo>
                <a:cubicBezTo>
                  <a:pt x="4690220" y="5932549"/>
                  <a:pt x="4516149" y="6106620"/>
                  <a:pt x="4301422" y="6106620"/>
                </a:cubicBezTo>
                <a:lnTo>
                  <a:pt x="519408" y="6106620"/>
                </a:lnTo>
                <a:cubicBezTo>
                  <a:pt x="304681" y="6106620"/>
                  <a:pt x="0" y="6102900"/>
                  <a:pt x="0" y="5888173"/>
                </a:cubicBezTo>
                <a:cubicBezTo>
                  <a:pt x="0" y="4111832"/>
                  <a:pt x="130610" y="2165139"/>
                  <a:pt x="130610" y="388798"/>
                </a:cubicBezTo>
                <a:cubicBezTo>
                  <a:pt x="130610" y="281435"/>
                  <a:pt x="174128" y="184235"/>
                  <a:pt x="244486" y="113876"/>
                </a:cubicBezTo>
                <a:close/>
              </a:path>
            </a:pathLst>
          </a:custGeom>
          <a:solidFill>
            <a:srgbClr val="309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200" fontAlgn="auto"/>
            <a:endParaRPr lang="zh-CN" altLang="en-US" noProof="1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35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60400" y="4762500"/>
            <a:ext cx="2024063" cy="238125"/>
          </a:xfrm>
        </p:spPr>
        <p:txBody>
          <a:bodyPr/>
          <a:lstStyle>
            <a:lvl1pPr fontAlgn="auto">
              <a:defRPr noProof="1">
                <a:latin typeface="+mn-lt"/>
                <a:ea typeface="+mn-ea"/>
                <a:cs typeface="+mn-cs"/>
              </a:defRPr>
            </a:lvl1pPr>
          </a:lstStyle>
          <a:p>
            <a:fld id="{760FBDFE-C587-4B4C-A407-44438C67B59E}" type="datetimeFigureOut">
              <a:rPr lang="zh-CN" altLang="en-US"/>
              <a:pPr/>
              <a:t>2021/2/24</a:t>
            </a:fld>
            <a:endParaRPr lang="zh-CN" altLang="en-US">
              <a:latin typeface="+mn-lt" charset="0"/>
              <a:ea typeface="+mn-ea" charset="0"/>
              <a:cs typeface="+mn-ea" charset="0"/>
            </a:endParaRPr>
          </a:p>
        </p:txBody>
      </p:sp>
      <p:sp>
        <p:nvSpPr>
          <p:cNvPr id="36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688" y="4762500"/>
            <a:ext cx="2968625" cy="238125"/>
          </a:xfrm>
        </p:spPr>
        <p:txBody>
          <a:bodyPr/>
          <a:lstStyle>
            <a:lvl1pPr fontAlgn="auto">
              <a:defRPr noProof="1"/>
            </a:lvl1pPr>
          </a:lstStyle>
          <a:p>
            <a:endParaRPr lang="zh-CN" altLang="en-US"/>
          </a:p>
        </p:txBody>
      </p:sp>
      <p:sp>
        <p:nvSpPr>
          <p:cNvPr id="37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500"/>
            <a:ext cx="2025650" cy="238125"/>
          </a:xfrm>
        </p:spPr>
        <p:txBody>
          <a:bodyPr/>
          <a:lstStyle>
            <a:lvl1pPr fontAlgn="auto">
              <a:defRPr noProof="1">
                <a:latin typeface="+mn-lt"/>
                <a:ea typeface="+mn-ea"/>
                <a:cs typeface="+mn-cs"/>
              </a:defRPr>
            </a:lvl1pPr>
          </a:lstStyle>
          <a:p>
            <a:fld id="{4234B91C-DC9E-4F2A-92AF-3A5668E01AD9}" type="slidenum">
              <a:rPr lang="zh-CN" altLang="en-US"/>
              <a:pPr/>
              <a:t>‹#›</a:t>
            </a:fld>
            <a:endParaRPr lang="zh-CN" altLang="en-US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280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350" noProof="1"/>
          </a:p>
        </p:txBody>
      </p:sp>
      <p:sp>
        <p:nvSpPr>
          <p:cNvPr id="3" name="任意多边形: 形状 47"/>
          <p:cNvSpPr/>
          <p:nvPr userDrawn="1"/>
        </p:nvSpPr>
        <p:spPr>
          <a:xfrm rot="2675650">
            <a:off x="-3076575" y="900113"/>
            <a:ext cx="4560888" cy="6105525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309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200" fontAlgn="auto"/>
            <a:endParaRPr lang="zh-CN" altLang="en-US" noProof="1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4" name="任意多边形: 形状 49"/>
          <p:cNvSpPr/>
          <p:nvPr userDrawn="1"/>
        </p:nvSpPr>
        <p:spPr>
          <a:xfrm rot="2675650">
            <a:off x="8131175" y="-3186113"/>
            <a:ext cx="4559300" cy="610552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309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200" fontAlgn="auto"/>
            <a:endParaRPr lang="zh-CN" altLang="en-US" noProof="1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5" name="任意多边形: 形状 50"/>
          <p:cNvSpPr/>
          <p:nvPr userDrawn="1"/>
        </p:nvSpPr>
        <p:spPr>
          <a:xfrm rot="2675650">
            <a:off x="68263" y="-5070475"/>
            <a:ext cx="4559300" cy="610711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200" fontAlgn="auto"/>
            <a:endParaRPr lang="zh-CN" altLang="en-US" noProof="1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7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60400" y="4762500"/>
            <a:ext cx="2024063" cy="238125"/>
          </a:xfrm>
        </p:spPr>
        <p:txBody>
          <a:bodyPr/>
          <a:lstStyle>
            <a:lvl1pPr fontAlgn="auto">
              <a:defRPr noProof="1">
                <a:latin typeface="+mn-lt"/>
                <a:ea typeface="+mn-ea"/>
                <a:cs typeface="+mn-cs"/>
              </a:defRPr>
            </a:lvl1pPr>
          </a:lstStyle>
          <a:p>
            <a:fld id="{760FBDFE-C587-4B4C-A407-44438C67B59E}" type="datetimeFigureOut">
              <a:rPr lang="zh-CN" altLang="en-US"/>
              <a:pPr/>
              <a:t>2021/2/24</a:t>
            </a:fld>
            <a:endParaRPr lang="zh-CN" altLang="en-US">
              <a:latin typeface="+mn-lt" charset="0"/>
              <a:ea typeface="+mn-ea" charset="0"/>
              <a:cs typeface="+mn-ea" charset="0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688" y="4762500"/>
            <a:ext cx="2968625" cy="238125"/>
          </a:xfrm>
        </p:spPr>
        <p:txBody>
          <a:bodyPr/>
          <a:lstStyle>
            <a:lvl1pPr fontAlgn="auto">
              <a:defRPr noProof="1"/>
            </a:lvl1pPr>
          </a:lstStyle>
          <a:p>
            <a:endParaRPr lang="zh-CN" altLang="en-US"/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500"/>
            <a:ext cx="2025650" cy="238125"/>
          </a:xfrm>
        </p:spPr>
        <p:txBody>
          <a:bodyPr/>
          <a:lstStyle>
            <a:lvl1pPr fontAlgn="auto">
              <a:defRPr noProof="1">
                <a:latin typeface="+mn-lt"/>
                <a:ea typeface="+mn-ea"/>
                <a:cs typeface="+mn-cs"/>
              </a:defRPr>
            </a:lvl1pPr>
          </a:lstStyle>
          <a:p>
            <a:fld id="{5BD19E72-0E96-4E43-B1AF-390352066270}" type="slidenum">
              <a:rPr lang="zh-CN" altLang="en-US"/>
              <a:pPr/>
              <a:t>‹#›</a:t>
            </a:fld>
            <a:endParaRPr lang="zh-CN" altLang="en-US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248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6" r:id="rId2"/>
    <p:sldLayoutId id="2147483709" r:id="rId3"/>
    <p:sldLayoutId id="2147483732" r:id="rId4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n-ea" charset="0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n-lt" charset="0"/>
          <a:ea typeface="+mn-ea" charset="0"/>
          <a:cs typeface="+mn-ea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n-lt" charset="0"/>
          <a:ea typeface="+mn-ea" charset="0"/>
          <a:cs typeface="+mn-ea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n-lt" charset="0"/>
          <a:ea typeface="+mn-ea" charset="0"/>
          <a:cs typeface="+mn-ea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n-lt" charset="0"/>
          <a:ea typeface="+mn-ea" charset="0"/>
          <a:cs typeface="+mn-ea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n-lt" charset="0"/>
          <a:ea typeface="+mn-ea" charset="0"/>
          <a:cs typeface="+mn-ea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n-lt" charset="0"/>
          <a:ea typeface="+mn-ea" charset="0"/>
          <a:cs typeface="+mn-ea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n-lt" charset="0"/>
          <a:ea typeface="+mn-ea" charset="0"/>
          <a:cs typeface="+mn-ea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n-lt" charset="0"/>
          <a:ea typeface="+mn-ea" charset="0"/>
          <a:cs typeface="+mn-ea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ea" charset="0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ea" charset="0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ea" charset="0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ea" charset="0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ea" charset="0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10" descr="QQ截图20190702010208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25" y="0"/>
            <a:ext cx="3933825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KSO_TEMPLATE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350" noProof="1"/>
          </a:p>
        </p:txBody>
      </p:sp>
      <p:grpSp>
        <p:nvGrpSpPr>
          <p:cNvPr id="43" name="组合 42"/>
          <p:cNvGrpSpPr>
            <a:grpSpLocks noChangeAspect="1"/>
          </p:cNvGrpSpPr>
          <p:nvPr/>
        </p:nvGrpSpPr>
        <p:grpSpPr>
          <a:xfrm>
            <a:off x="1920715" y="976691"/>
            <a:ext cx="369899" cy="369899"/>
            <a:chOff x="6564085" y="1959430"/>
            <a:chExt cx="2148114" cy="2148114"/>
          </a:xfrm>
          <a:solidFill>
            <a:schemeClr val="bg1"/>
          </a:solidFill>
        </p:grpSpPr>
        <p:sp>
          <p:nvSpPr>
            <p:cNvPr id="44" name="椭圆 43"/>
            <p:cNvSpPr/>
            <p:nvPr/>
          </p:nvSpPr>
          <p:spPr>
            <a:xfrm>
              <a:off x="6564085" y="1959430"/>
              <a:ext cx="2148114" cy="21481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525" noProof="1">
                <a:solidFill>
                  <a:srgbClr val="313A59"/>
                </a:solidFill>
                <a:sym typeface="Arial" panose="020B0604020202020204" pitchFamily="34" charset="0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7033174" y="2413982"/>
              <a:ext cx="1209936" cy="1239010"/>
              <a:chOff x="3598200" y="1732459"/>
              <a:chExt cx="1947600" cy="1994400"/>
            </a:xfrm>
            <a:grpFill/>
          </p:grpSpPr>
          <p:sp>
            <p:nvSpPr>
              <p:cNvPr id="46" name="Freeform 5"/>
              <p:cNvSpPr/>
              <p:nvPr/>
            </p:nvSpPr>
            <p:spPr bwMode="auto">
              <a:xfrm>
                <a:off x="4815450" y="1732459"/>
                <a:ext cx="417924" cy="1423836"/>
              </a:xfrm>
              <a:custGeom>
                <a:avLst/>
                <a:gdLst>
                  <a:gd name="T0" fmla="*/ 2 w 43"/>
                  <a:gd name="T1" fmla="*/ 115 h 115"/>
                  <a:gd name="T2" fmla="*/ 3 w 43"/>
                  <a:gd name="T3" fmla="*/ 115 h 115"/>
                  <a:gd name="T4" fmla="*/ 3 w 43"/>
                  <a:gd name="T5" fmla="*/ 115 h 115"/>
                  <a:gd name="T6" fmla="*/ 3 w 43"/>
                  <a:gd name="T7" fmla="*/ 115 h 115"/>
                  <a:gd name="T8" fmla="*/ 4 w 43"/>
                  <a:gd name="T9" fmla="*/ 115 h 115"/>
                  <a:gd name="T10" fmla="*/ 4 w 43"/>
                  <a:gd name="T11" fmla="*/ 115 h 115"/>
                  <a:gd name="T12" fmla="*/ 5 w 43"/>
                  <a:gd name="T13" fmla="*/ 114 h 115"/>
                  <a:gd name="T14" fmla="*/ 22 w 43"/>
                  <a:gd name="T15" fmla="*/ 98 h 115"/>
                  <a:gd name="T16" fmla="*/ 38 w 43"/>
                  <a:gd name="T17" fmla="*/ 114 h 115"/>
                  <a:gd name="T18" fmla="*/ 39 w 43"/>
                  <a:gd name="T19" fmla="*/ 115 h 115"/>
                  <a:gd name="T20" fmla="*/ 39 w 43"/>
                  <a:gd name="T21" fmla="*/ 115 h 115"/>
                  <a:gd name="T22" fmla="*/ 40 w 43"/>
                  <a:gd name="T23" fmla="*/ 115 h 115"/>
                  <a:gd name="T24" fmla="*/ 40 w 43"/>
                  <a:gd name="T25" fmla="*/ 115 h 115"/>
                  <a:gd name="T26" fmla="*/ 40 w 43"/>
                  <a:gd name="T27" fmla="*/ 115 h 115"/>
                  <a:gd name="T28" fmla="*/ 41 w 43"/>
                  <a:gd name="T29" fmla="*/ 115 h 115"/>
                  <a:gd name="T30" fmla="*/ 42 w 43"/>
                  <a:gd name="T31" fmla="*/ 114 h 115"/>
                  <a:gd name="T32" fmla="*/ 43 w 43"/>
                  <a:gd name="T33" fmla="*/ 112 h 115"/>
                  <a:gd name="T34" fmla="*/ 43 w 43"/>
                  <a:gd name="T35" fmla="*/ 27 h 115"/>
                  <a:gd name="T36" fmla="*/ 43 w 43"/>
                  <a:gd name="T37" fmla="*/ 13 h 115"/>
                  <a:gd name="T38" fmla="*/ 43 w 43"/>
                  <a:gd name="T39" fmla="*/ 3 h 115"/>
                  <a:gd name="T40" fmla="*/ 42 w 43"/>
                  <a:gd name="T41" fmla="*/ 1 h 115"/>
                  <a:gd name="T42" fmla="*/ 40 w 43"/>
                  <a:gd name="T43" fmla="*/ 0 h 115"/>
                  <a:gd name="T44" fmla="*/ 3 w 43"/>
                  <a:gd name="T45" fmla="*/ 0 h 115"/>
                  <a:gd name="T46" fmla="*/ 3 w 43"/>
                  <a:gd name="T47" fmla="*/ 0 h 115"/>
                  <a:gd name="T48" fmla="*/ 2 w 43"/>
                  <a:gd name="T49" fmla="*/ 1 h 115"/>
                  <a:gd name="T50" fmla="*/ 2 w 43"/>
                  <a:gd name="T51" fmla="*/ 1 h 115"/>
                  <a:gd name="T52" fmla="*/ 0 w 43"/>
                  <a:gd name="T53" fmla="*/ 3 h 115"/>
                  <a:gd name="T54" fmla="*/ 0 w 43"/>
                  <a:gd name="T55" fmla="*/ 13 h 115"/>
                  <a:gd name="T56" fmla="*/ 0 w 43"/>
                  <a:gd name="T57" fmla="*/ 27 h 115"/>
                  <a:gd name="T58" fmla="*/ 0 w 43"/>
                  <a:gd name="T59" fmla="*/ 112 h 115"/>
                  <a:gd name="T60" fmla="*/ 2 w 43"/>
                  <a:gd name="T61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3" h="115">
                    <a:moveTo>
                      <a:pt x="2" y="115"/>
                    </a:moveTo>
                    <a:cubicBezTo>
                      <a:pt x="2" y="115"/>
                      <a:pt x="2" y="115"/>
                      <a:pt x="3" y="115"/>
                    </a:cubicBezTo>
                    <a:cubicBezTo>
                      <a:pt x="3" y="115"/>
                      <a:pt x="3" y="115"/>
                      <a:pt x="3" y="115"/>
                    </a:cubicBezTo>
                    <a:cubicBezTo>
                      <a:pt x="3" y="115"/>
                      <a:pt x="3" y="115"/>
                      <a:pt x="3" y="115"/>
                    </a:cubicBezTo>
                    <a:cubicBezTo>
                      <a:pt x="3" y="115"/>
                      <a:pt x="4" y="115"/>
                      <a:pt x="4" y="115"/>
                    </a:cubicBezTo>
                    <a:cubicBezTo>
                      <a:pt x="4" y="115"/>
                      <a:pt x="4" y="115"/>
                      <a:pt x="4" y="115"/>
                    </a:cubicBezTo>
                    <a:cubicBezTo>
                      <a:pt x="4" y="115"/>
                      <a:pt x="5" y="114"/>
                      <a:pt x="5" y="114"/>
                    </a:cubicBezTo>
                    <a:cubicBezTo>
                      <a:pt x="22" y="98"/>
                      <a:pt x="22" y="98"/>
                      <a:pt x="22" y="98"/>
                    </a:cubicBezTo>
                    <a:cubicBezTo>
                      <a:pt x="38" y="114"/>
                      <a:pt x="38" y="114"/>
                      <a:pt x="38" y="114"/>
                    </a:cubicBezTo>
                    <a:cubicBezTo>
                      <a:pt x="38" y="114"/>
                      <a:pt x="39" y="115"/>
                      <a:pt x="39" y="115"/>
                    </a:cubicBezTo>
                    <a:cubicBezTo>
                      <a:pt x="39" y="115"/>
                      <a:pt x="39" y="115"/>
                      <a:pt x="39" y="115"/>
                    </a:cubicBezTo>
                    <a:cubicBezTo>
                      <a:pt x="40" y="115"/>
                      <a:pt x="40" y="115"/>
                      <a:pt x="40" y="115"/>
                    </a:cubicBezTo>
                    <a:cubicBezTo>
                      <a:pt x="40" y="115"/>
                      <a:pt x="40" y="115"/>
                      <a:pt x="40" y="115"/>
                    </a:cubicBezTo>
                    <a:cubicBezTo>
                      <a:pt x="40" y="115"/>
                      <a:pt x="40" y="115"/>
                      <a:pt x="40" y="115"/>
                    </a:cubicBezTo>
                    <a:cubicBezTo>
                      <a:pt x="41" y="115"/>
                      <a:pt x="41" y="115"/>
                      <a:pt x="41" y="115"/>
                    </a:cubicBezTo>
                    <a:cubicBezTo>
                      <a:pt x="42" y="115"/>
                      <a:pt x="42" y="114"/>
                      <a:pt x="42" y="114"/>
                    </a:cubicBezTo>
                    <a:cubicBezTo>
                      <a:pt x="43" y="114"/>
                      <a:pt x="43" y="113"/>
                      <a:pt x="43" y="112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3" y="3"/>
                      <a:pt x="43" y="2"/>
                      <a:pt x="42" y="1"/>
                    </a:cubicBezTo>
                    <a:cubicBezTo>
                      <a:pt x="42" y="1"/>
                      <a:pt x="41" y="0"/>
                      <a:pt x="4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13"/>
                      <a:pt x="1" y="114"/>
                      <a:pt x="2" y="1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fontAlgn="auto"/>
                <a:endParaRPr lang="zh-CN" altLang="en-US" sz="525" noProof="1">
                  <a:solidFill>
                    <a:srgbClr val="313A59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47" name="Freeform 6"/>
              <p:cNvSpPr/>
              <p:nvPr/>
            </p:nvSpPr>
            <p:spPr bwMode="auto">
              <a:xfrm>
                <a:off x="3853824" y="2462367"/>
                <a:ext cx="515304" cy="61683"/>
              </a:xfrm>
              <a:custGeom>
                <a:avLst/>
                <a:gdLst>
                  <a:gd name="T0" fmla="*/ 0 w 53"/>
                  <a:gd name="T1" fmla="*/ 3 h 5"/>
                  <a:gd name="T2" fmla="*/ 3 w 53"/>
                  <a:gd name="T3" fmla="*/ 5 h 5"/>
                  <a:gd name="T4" fmla="*/ 50 w 53"/>
                  <a:gd name="T5" fmla="*/ 5 h 5"/>
                  <a:gd name="T6" fmla="*/ 53 w 53"/>
                  <a:gd name="T7" fmla="*/ 3 h 5"/>
                  <a:gd name="T8" fmla="*/ 50 w 53"/>
                  <a:gd name="T9" fmla="*/ 0 h 5"/>
                  <a:gd name="T10" fmla="*/ 3 w 53"/>
                  <a:gd name="T11" fmla="*/ 0 h 5"/>
                  <a:gd name="T12" fmla="*/ 0 w 53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5">
                    <a:moveTo>
                      <a:pt x="0" y="3"/>
                    </a:moveTo>
                    <a:cubicBezTo>
                      <a:pt x="0" y="4"/>
                      <a:pt x="2" y="5"/>
                      <a:pt x="3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2" y="5"/>
                      <a:pt x="53" y="4"/>
                      <a:pt x="53" y="3"/>
                    </a:cubicBezTo>
                    <a:cubicBezTo>
                      <a:pt x="53" y="1"/>
                      <a:pt x="52" y="0"/>
                      <a:pt x="5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fontAlgn="auto"/>
                <a:endParaRPr lang="zh-CN" altLang="en-US" sz="525" noProof="1">
                  <a:solidFill>
                    <a:srgbClr val="313A59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48" name="Freeform 7"/>
              <p:cNvSpPr/>
              <p:nvPr/>
            </p:nvSpPr>
            <p:spPr bwMode="auto">
              <a:xfrm>
                <a:off x="3853824" y="2750218"/>
                <a:ext cx="515304" cy="61683"/>
              </a:xfrm>
              <a:custGeom>
                <a:avLst/>
                <a:gdLst>
                  <a:gd name="T0" fmla="*/ 50 w 53"/>
                  <a:gd name="T1" fmla="*/ 0 h 5"/>
                  <a:gd name="T2" fmla="*/ 3 w 53"/>
                  <a:gd name="T3" fmla="*/ 0 h 5"/>
                  <a:gd name="T4" fmla="*/ 0 w 53"/>
                  <a:gd name="T5" fmla="*/ 2 h 5"/>
                  <a:gd name="T6" fmla="*/ 3 w 53"/>
                  <a:gd name="T7" fmla="*/ 5 h 5"/>
                  <a:gd name="T8" fmla="*/ 50 w 53"/>
                  <a:gd name="T9" fmla="*/ 5 h 5"/>
                  <a:gd name="T10" fmla="*/ 53 w 53"/>
                  <a:gd name="T11" fmla="*/ 2 h 5"/>
                  <a:gd name="T12" fmla="*/ 50 w 53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5">
                    <a:moveTo>
                      <a:pt x="5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0" y="4"/>
                      <a:pt x="2" y="5"/>
                      <a:pt x="3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2" y="5"/>
                      <a:pt x="53" y="4"/>
                      <a:pt x="53" y="2"/>
                    </a:cubicBezTo>
                    <a:cubicBezTo>
                      <a:pt x="53" y="1"/>
                      <a:pt x="52" y="0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fontAlgn="auto"/>
                <a:endParaRPr lang="zh-CN" altLang="en-US" sz="525" noProof="1">
                  <a:solidFill>
                    <a:srgbClr val="313A59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49" name="Freeform 8"/>
              <p:cNvSpPr/>
              <p:nvPr/>
            </p:nvSpPr>
            <p:spPr bwMode="auto">
              <a:xfrm>
                <a:off x="3853824" y="3032931"/>
                <a:ext cx="515304" cy="61683"/>
              </a:xfrm>
              <a:custGeom>
                <a:avLst/>
                <a:gdLst>
                  <a:gd name="T0" fmla="*/ 50 w 53"/>
                  <a:gd name="T1" fmla="*/ 0 h 5"/>
                  <a:gd name="T2" fmla="*/ 3 w 53"/>
                  <a:gd name="T3" fmla="*/ 0 h 5"/>
                  <a:gd name="T4" fmla="*/ 0 w 53"/>
                  <a:gd name="T5" fmla="*/ 2 h 5"/>
                  <a:gd name="T6" fmla="*/ 3 w 53"/>
                  <a:gd name="T7" fmla="*/ 5 h 5"/>
                  <a:gd name="T8" fmla="*/ 50 w 53"/>
                  <a:gd name="T9" fmla="*/ 5 h 5"/>
                  <a:gd name="T10" fmla="*/ 53 w 53"/>
                  <a:gd name="T11" fmla="*/ 2 h 5"/>
                  <a:gd name="T12" fmla="*/ 50 w 53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5">
                    <a:moveTo>
                      <a:pt x="5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0" y="4"/>
                      <a:pt x="2" y="5"/>
                      <a:pt x="3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2" y="5"/>
                      <a:pt x="53" y="4"/>
                      <a:pt x="53" y="2"/>
                    </a:cubicBezTo>
                    <a:cubicBezTo>
                      <a:pt x="53" y="1"/>
                      <a:pt x="52" y="0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fontAlgn="auto"/>
                <a:endParaRPr lang="zh-CN" altLang="en-US" sz="525" noProof="1">
                  <a:solidFill>
                    <a:srgbClr val="313A59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50" name="Freeform 9"/>
              <p:cNvSpPr>
                <a:spLocks noEditPoints="1"/>
              </p:cNvSpPr>
              <p:nvPr/>
            </p:nvSpPr>
            <p:spPr bwMode="auto">
              <a:xfrm>
                <a:off x="3598200" y="1881526"/>
                <a:ext cx="1947600" cy="1845333"/>
              </a:xfrm>
              <a:custGeom>
                <a:avLst/>
                <a:gdLst>
                  <a:gd name="T0" fmla="*/ 177 w 200"/>
                  <a:gd name="T1" fmla="*/ 3 h 149"/>
                  <a:gd name="T2" fmla="*/ 177 w 200"/>
                  <a:gd name="T3" fmla="*/ 17 h 149"/>
                  <a:gd name="T4" fmla="*/ 186 w 200"/>
                  <a:gd name="T5" fmla="*/ 21 h 149"/>
                  <a:gd name="T6" fmla="*/ 186 w 200"/>
                  <a:gd name="T7" fmla="*/ 134 h 149"/>
                  <a:gd name="T8" fmla="*/ 107 w 200"/>
                  <a:gd name="T9" fmla="*/ 134 h 149"/>
                  <a:gd name="T10" fmla="*/ 107 w 200"/>
                  <a:gd name="T11" fmla="*/ 21 h 149"/>
                  <a:gd name="T12" fmla="*/ 117 w 200"/>
                  <a:gd name="T13" fmla="*/ 17 h 149"/>
                  <a:gd name="T14" fmla="*/ 117 w 200"/>
                  <a:gd name="T15" fmla="*/ 3 h 149"/>
                  <a:gd name="T16" fmla="*/ 100 w 200"/>
                  <a:gd name="T17" fmla="*/ 9 h 149"/>
                  <a:gd name="T18" fmla="*/ 53 w 200"/>
                  <a:gd name="T19" fmla="*/ 0 h 149"/>
                  <a:gd name="T20" fmla="*/ 0 w 200"/>
                  <a:gd name="T21" fmla="*/ 20 h 149"/>
                  <a:gd name="T22" fmla="*/ 0 w 200"/>
                  <a:gd name="T23" fmla="*/ 142 h 149"/>
                  <a:gd name="T24" fmla="*/ 2 w 200"/>
                  <a:gd name="T25" fmla="*/ 147 h 149"/>
                  <a:gd name="T26" fmla="*/ 8 w 200"/>
                  <a:gd name="T27" fmla="*/ 149 h 149"/>
                  <a:gd name="T28" fmla="*/ 53 w 200"/>
                  <a:gd name="T29" fmla="*/ 145 h 149"/>
                  <a:gd name="T30" fmla="*/ 99 w 200"/>
                  <a:gd name="T31" fmla="*/ 149 h 149"/>
                  <a:gd name="T32" fmla="*/ 99 w 200"/>
                  <a:gd name="T33" fmla="*/ 149 h 149"/>
                  <a:gd name="T34" fmla="*/ 100 w 200"/>
                  <a:gd name="T35" fmla="*/ 149 h 149"/>
                  <a:gd name="T36" fmla="*/ 100 w 200"/>
                  <a:gd name="T37" fmla="*/ 149 h 149"/>
                  <a:gd name="T38" fmla="*/ 101 w 200"/>
                  <a:gd name="T39" fmla="*/ 149 h 149"/>
                  <a:gd name="T40" fmla="*/ 101 w 200"/>
                  <a:gd name="T41" fmla="*/ 149 h 149"/>
                  <a:gd name="T42" fmla="*/ 146 w 200"/>
                  <a:gd name="T43" fmla="*/ 145 h 149"/>
                  <a:gd name="T44" fmla="*/ 192 w 200"/>
                  <a:gd name="T45" fmla="*/ 149 h 149"/>
                  <a:gd name="T46" fmla="*/ 193 w 200"/>
                  <a:gd name="T47" fmla="*/ 149 h 149"/>
                  <a:gd name="T48" fmla="*/ 197 w 200"/>
                  <a:gd name="T49" fmla="*/ 147 h 149"/>
                  <a:gd name="T50" fmla="*/ 200 w 200"/>
                  <a:gd name="T51" fmla="*/ 142 h 149"/>
                  <a:gd name="T52" fmla="*/ 200 w 200"/>
                  <a:gd name="T53" fmla="*/ 20 h 149"/>
                  <a:gd name="T54" fmla="*/ 177 w 200"/>
                  <a:gd name="T55" fmla="*/ 3 h 149"/>
                  <a:gd name="T56" fmla="*/ 93 w 200"/>
                  <a:gd name="T57" fmla="*/ 134 h 149"/>
                  <a:gd name="T58" fmla="*/ 53 w 200"/>
                  <a:gd name="T59" fmla="*/ 131 h 149"/>
                  <a:gd name="T60" fmla="*/ 14 w 200"/>
                  <a:gd name="T61" fmla="*/ 134 h 149"/>
                  <a:gd name="T62" fmla="*/ 14 w 200"/>
                  <a:gd name="T63" fmla="*/ 21 h 149"/>
                  <a:gd name="T64" fmla="*/ 53 w 200"/>
                  <a:gd name="T65" fmla="*/ 14 h 149"/>
                  <a:gd name="T66" fmla="*/ 93 w 200"/>
                  <a:gd name="T67" fmla="*/ 21 h 149"/>
                  <a:gd name="T68" fmla="*/ 93 w 200"/>
                  <a:gd name="T69" fmla="*/ 13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0" h="149">
                    <a:moveTo>
                      <a:pt x="177" y="3"/>
                    </a:moveTo>
                    <a:cubicBezTo>
                      <a:pt x="177" y="17"/>
                      <a:pt x="177" y="17"/>
                      <a:pt x="177" y="17"/>
                    </a:cubicBezTo>
                    <a:cubicBezTo>
                      <a:pt x="181" y="18"/>
                      <a:pt x="185" y="20"/>
                      <a:pt x="186" y="21"/>
                    </a:cubicBezTo>
                    <a:cubicBezTo>
                      <a:pt x="186" y="134"/>
                      <a:pt x="186" y="134"/>
                      <a:pt x="186" y="134"/>
                    </a:cubicBezTo>
                    <a:cubicBezTo>
                      <a:pt x="161" y="130"/>
                      <a:pt x="131" y="130"/>
                      <a:pt x="107" y="134"/>
                    </a:cubicBezTo>
                    <a:cubicBezTo>
                      <a:pt x="107" y="21"/>
                      <a:pt x="107" y="21"/>
                      <a:pt x="107" y="21"/>
                    </a:cubicBezTo>
                    <a:cubicBezTo>
                      <a:pt x="108" y="20"/>
                      <a:pt x="111" y="18"/>
                      <a:pt x="117" y="17"/>
                    </a:cubicBezTo>
                    <a:cubicBezTo>
                      <a:pt x="117" y="3"/>
                      <a:pt x="117" y="3"/>
                      <a:pt x="117" y="3"/>
                    </a:cubicBezTo>
                    <a:cubicBezTo>
                      <a:pt x="110" y="4"/>
                      <a:pt x="104" y="6"/>
                      <a:pt x="100" y="9"/>
                    </a:cubicBezTo>
                    <a:cubicBezTo>
                      <a:pt x="90" y="2"/>
                      <a:pt x="70" y="0"/>
                      <a:pt x="53" y="0"/>
                    </a:cubicBezTo>
                    <a:cubicBezTo>
                      <a:pt x="29" y="0"/>
                      <a:pt x="0" y="5"/>
                      <a:pt x="0" y="20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0" y="144"/>
                      <a:pt x="1" y="146"/>
                      <a:pt x="2" y="147"/>
                    </a:cubicBezTo>
                    <a:cubicBezTo>
                      <a:pt x="4" y="148"/>
                      <a:pt x="6" y="149"/>
                      <a:pt x="8" y="149"/>
                    </a:cubicBezTo>
                    <a:cubicBezTo>
                      <a:pt x="22" y="146"/>
                      <a:pt x="37" y="145"/>
                      <a:pt x="53" y="145"/>
                    </a:cubicBezTo>
                    <a:cubicBezTo>
                      <a:pt x="69" y="145"/>
                      <a:pt x="85" y="146"/>
                      <a:pt x="99" y="149"/>
                    </a:cubicBezTo>
                    <a:cubicBezTo>
                      <a:pt x="99" y="149"/>
                      <a:pt x="99" y="149"/>
                      <a:pt x="99" y="149"/>
                    </a:cubicBezTo>
                    <a:cubicBezTo>
                      <a:pt x="99" y="149"/>
                      <a:pt x="99" y="149"/>
                      <a:pt x="100" y="149"/>
                    </a:cubicBezTo>
                    <a:cubicBezTo>
                      <a:pt x="100" y="149"/>
                      <a:pt x="100" y="149"/>
                      <a:pt x="100" y="149"/>
                    </a:cubicBezTo>
                    <a:cubicBezTo>
                      <a:pt x="100" y="149"/>
                      <a:pt x="100" y="149"/>
                      <a:pt x="101" y="149"/>
                    </a:cubicBezTo>
                    <a:cubicBezTo>
                      <a:pt x="101" y="149"/>
                      <a:pt x="101" y="149"/>
                      <a:pt x="101" y="149"/>
                    </a:cubicBezTo>
                    <a:cubicBezTo>
                      <a:pt x="115" y="146"/>
                      <a:pt x="130" y="145"/>
                      <a:pt x="146" y="145"/>
                    </a:cubicBezTo>
                    <a:cubicBezTo>
                      <a:pt x="162" y="145"/>
                      <a:pt x="178" y="146"/>
                      <a:pt x="192" y="149"/>
                    </a:cubicBezTo>
                    <a:cubicBezTo>
                      <a:pt x="192" y="149"/>
                      <a:pt x="192" y="149"/>
                      <a:pt x="193" y="149"/>
                    </a:cubicBezTo>
                    <a:cubicBezTo>
                      <a:pt x="194" y="149"/>
                      <a:pt x="196" y="148"/>
                      <a:pt x="197" y="147"/>
                    </a:cubicBezTo>
                    <a:cubicBezTo>
                      <a:pt x="199" y="146"/>
                      <a:pt x="200" y="144"/>
                      <a:pt x="200" y="142"/>
                    </a:cubicBezTo>
                    <a:cubicBezTo>
                      <a:pt x="200" y="20"/>
                      <a:pt x="200" y="20"/>
                      <a:pt x="200" y="20"/>
                    </a:cubicBezTo>
                    <a:cubicBezTo>
                      <a:pt x="200" y="11"/>
                      <a:pt x="190" y="6"/>
                      <a:pt x="177" y="3"/>
                    </a:cubicBezTo>
                    <a:close/>
                    <a:moveTo>
                      <a:pt x="93" y="134"/>
                    </a:moveTo>
                    <a:cubicBezTo>
                      <a:pt x="80" y="132"/>
                      <a:pt x="67" y="131"/>
                      <a:pt x="53" y="131"/>
                    </a:cubicBezTo>
                    <a:cubicBezTo>
                      <a:pt x="40" y="131"/>
                      <a:pt x="26" y="132"/>
                      <a:pt x="14" y="134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6" y="18"/>
                      <a:pt x="30" y="14"/>
                      <a:pt x="53" y="14"/>
                    </a:cubicBezTo>
                    <a:cubicBezTo>
                      <a:pt x="76" y="14"/>
                      <a:pt x="90" y="18"/>
                      <a:pt x="93" y="21"/>
                    </a:cubicBezTo>
                    <a:lnTo>
                      <a:pt x="93" y="1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fontAlgn="auto"/>
                <a:endParaRPr lang="zh-CN" altLang="en-US" sz="525" noProof="1">
                  <a:solidFill>
                    <a:srgbClr val="313A59"/>
                  </a:solidFill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51" name="组合 50"/>
          <p:cNvGrpSpPr>
            <a:grpSpLocks noChangeAspect="1"/>
          </p:cNvGrpSpPr>
          <p:nvPr/>
        </p:nvGrpSpPr>
        <p:grpSpPr>
          <a:xfrm>
            <a:off x="1416288" y="967263"/>
            <a:ext cx="369899" cy="369900"/>
            <a:chOff x="4528154" y="1959430"/>
            <a:chExt cx="2148114" cy="2148114"/>
          </a:xfrm>
          <a:solidFill>
            <a:schemeClr val="bg1"/>
          </a:solidFill>
        </p:grpSpPr>
        <p:sp>
          <p:nvSpPr>
            <p:cNvPr id="52" name="椭圆 51"/>
            <p:cNvSpPr/>
            <p:nvPr/>
          </p:nvSpPr>
          <p:spPr>
            <a:xfrm>
              <a:off x="4528154" y="1959430"/>
              <a:ext cx="2148114" cy="2148114"/>
            </a:xfrm>
            <a:prstGeom prst="ellipse">
              <a:avLst/>
            </a:prstGeom>
            <a:solidFill>
              <a:srgbClr val="30937B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525" noProof="1">
                <a:solidFill>
                  <a:srgbClr val="313A59"/>
                </a:solidFill>
                <a:sym typeface="Arial" panose="020B0604020202020204" pitchFamily="34" charset="0"/>
              </a:endParaRPr>
            </a:p>
          </p:txBody>
        </p:sp>
        <p:grpSp>
          <p:nvGrpSpPr>
            <p:cNvPr id="53" name="Group 4"/>
            <p:cNvGrpSpPr>
              <a:grpSpLocks noChangeAspect="1"/>
            </p:cNvGrpSpPr>
            <p:nvPr/>
          </p:nvGrpSpPr>
          <p:grpSpPr bwMode="auto">
            <a:xfrm>
              <a:off x="5033371" y="2342981"/>
              <a:ext cx="1137665" cy="1381012"/>
              <a:chOff x="2694" y="1931"/>
              <a:chExt cx="374" cy="454"/>
            </a:xfrm>
            <a:grpFill/>
          </p:grpSpPr>
          <p:sp>
            <p:nvSpPr>
              <p:cNvPr id="54" name="Freeform 5"/>
              <p:cNvSpPr>
                <a:spLocks noEditPoints="1"/>
              </p:cNvSpPr>
              <p:nvPr/>
            </p:nvSpPr>
            <p:spPr bwMode="auto">
              <a:xfrm>
                <a:off x="2694" y="1931"/>
                <a:ext cx="374" cy="454"/>
              </a:xfrm>
              <a:custGeom>
                <a:avLst/>
                <a:gdLst>
                  <a:gd name="T0" fmla="*/ 127 w 155"/>
                  <a:gd name="T1" fmla="*/ 7 h 189"/>
                  <a:gd name="T2" fmla="*/ 124 w 155"/>
                  <a:gd name="T3" fmla="*/ 0 h 189"/>
                  <a:gd name="T4" fmla="*/ 122 w 155"/>
                  <a:gd name="T5" fmla="*/ 7 h 189"/>
                  <a:gd name="T6" fmla="*/ 96 w 155"/>
                  <a:gd name="T7" fmla="*/ 3 h 189"/>
                  <a:gd name="T8" fmla="*/ 90 w 155"/>
                  <a:gd name="T9" fmla="*/ 3 h 189"/>
                  <a:gd name="T10" fmla="*/ 64 w 155"/>
                  <a:gd name="T11" fmla="*/ 7 h 189"/>
                  <a:gd name="T12" fmla="*/ 62 w 155"/>
                  <a:gd name="T13" fmla="*/ 0 h 189"/>
                  <a:gd name="T14" fmla="*/ 59 w 155"/>
                  <a:gd name="T15" fmla="*/ 7 h 189"/>
                  <a:gd name="T16" fmla="*/ 33 w 155"/>
                  <a:gd name="T17" fmla="*/ 3 h 189"/>
                  <a:gd name="T18" fmla="*/ 27 w 155"/>
                  <a:gd name="T19" fmla="*/ 3 h 189"/>
                  <a:gd name="T20" fmla="*/ 7 w 155"/>
                  <a:gd name="T21" fmla="*/ 7 h 189"/>
                  <a:gd name="T22" fmla="*/ 0 w 155"/>
                  <a:gd name="T23" fmla="*/ 182 h 189"/>
                  <a:gd name="T24" fmla="*/ 148 w 155"/>
                  <a:gd name="T25" fmla="*/ 189 h 189"/>
                  <a:gd name="T26" fmla="*/ 155 w 155"/>
                  <a:gd name="T27" fmla="*/ 13 h 189"/>
                  <a:gd name="T28" fmla="*/ 124 w 155"/>
                  <a:gd name="T29" fmla="*/ 40 h 189"/>
                  <a:gd name="T30" fmla="*/ 127 w 155"/>
                  <a:gd name="T31" fmla="*/ 31 h 189"/>
                  <a:gd name="T32" fmla="*/ 124 w 155"/>
                  <a:gd name="T33" fmla="*/ 44 h 189"/>
                  <a:gd name="T34" fmla="*/ 122 w 155"/>
                  <a:gd name="T35" fmla="*/ 31 h 189"/>
                  <a:gd name="T36" fmla="*/ 124 w 155"/>
                  <a:gd name="T37" fmla="*/ 40 h 189"/>
                  <a:gd name="T38" fmla="*/ 96 w 155"/>
                  <a:gd name="T39" fmla="*/ 37 h 189"/>
                  <a:gd name="T40" fmla="*/ 100 w 155"/>
                  <a:gd name="T41" fmla="*/ 37 h 189"/>
                  <a:gd name="T42" fmla="*/ 86 w 155"/>
                  <a:gd name="T43" fmla="*/ 37 h 189"/>
                  <a:gd name="T44" fmla="*/ 90 w 155"/>
                  <a:gd name="T45" fmla="*/ 37 h 189"/>
                  <a:gd name="T46" fmla="*/ 62 w 155"/>
                  <a:gd name="T47" fmla="*/ 40 h 189"/>
                  <a:gd name="T48" fmla="*/ 64 w 155"/>
                  <a:gd name="T49" fmla="*/ 31 h 189"/>
                  <a:gd name="T50" fmla="*/ 62 w 155"/>
                  <a:gd name="T51" fmla="*/ 44 h 189"/>
                  <a:gd name="T52" fmla="*/ 59 w 155"/>
                  <a:gd name="T53" fmla="*/ 31 h 189"/>
                  <a:gd name="T54" fmla="*/ 62 w 155"/>
                  <a:gd name="T55" fmla="*/ 40 h 189"/>
                  <a:gd name="T56" fmla="*/ 33 w 155"/>
                  <a:gd name="T57" fmla="*/ 37 h 189"/>
                  <a:gd name="T58" fmla="*/ 37 w 155"/>
                  <a:gd name="T59" fmla="*/ 37 h 189"/>
                  <a:gd name="T60" fmla="*/ 23 w 155"/>
                  <a:gd name="T61" fmla="*/ 37 h 189"/>
                  <a:gd name="T62" fmla="*/ 27 w 155"/>
                  <a:gd name="T63" fmla="*/ 37 h 189"/>
                  <a:gd name="T64" fmla="*/ 141 w 155"/>
                  <a:gd name="T65" fmla="*/ 175 h 189"/>
                  <a:gd name="T66" fmla="*/ 14 w 155"/>
                  <a:gd name="T67" fmla="*/ 20 h 189"/>
                  <a:gd name="T68" fmla="*/ 27 w 155"/>
                  <a:gd name="T69" fmla="*/ 25 h 189"/>
                  <a:gd name="T70" fmla="*/ 30 w 155"/>
                  <a:gd name="T71" fmla="*/ 50 h 189"/>
                  <a:gd name="T72" fmla="*/ 33 w 155"/>
                  <a:gd name="T73" fmla="*/ 25 h 189"/>
                  <a:gd name="T74" fmla="*/ 59 w 155"/>
                  <a:gd name="T75" fmla="*/ 20 h 189"/>
                  <a:gd name="T76" fmla="*/ 49 w 155"/>
                  <a:gd name="T77" fmla="*/ 37 h 189"/>
                  <a:gd name="T78" fmla="*/ 74 w 155"/>
                  <a:gd name="T79" fmla="*/ 37 h 189"/>
                  <a:gd name="T80" fmla="*/ 64 w 155"/>
                  <a:gd name="T81" fmla="*/ 20 h 189"/>
                  <a:gd name="T82" fmla="*/ 90 w 155"/>
                  <a:gd name="T83" fmla="*/ 25 h 189"/>
                  <a:gd name="T84" fmla="*/ 93 w 155"/>
                  <a:gd name="T85" fmla="*/ 50 h 189"/>
                  <a:gd name="T86" fmla="*/ 96 w 155"/>
                  <a:gd name="T87" fmla="*/ 25 h 189"/>
                  <a:gd name="T88" fmla="*/ 122 w 155"/>
                  <a:gd name="T89" fmla="*/ 20 h 189"/>
                  <a:gd name="T90" fmla="*/ 112 w 155"/>
                  <a:gd name="T91" fmla="*/ 37 h 189"/>
                  <a:gd name="T92" fmla="*/ 137 w 155"/>
                  <a:gd name="T93" fmla="*/ 37 h 189"/>
                  <a:gd name="T94" fmla="*/ 127 w 155"/>
                  <a:gd name="T95" fmla="*/ 20 h 189"/>
                  <a:gd name="T96" fmla="*/ 141 w 155"/>
                  <a:gd name="T97" fmla="*/ 17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5" h="189">
                    <a:moveTo>
                      <a:pt x="148" y="7"/>
                    </a:moveTo>
                    <a:cubicBezTo>
                      <a:pt x="127" y="7"/>
                      <a:pt x="127" y="7"/>
                      <a:pt x="127" y="7"/>
                    </a:cubicBezTo>
                    <a:cubicBezTo>
                      <a:pt x="127" y="3"/>
                      <a:pt x="127" y="3"/>
                      <a:pt x="127" y="3"/>
                    </a:cubicBezTo>
                    <a:cubicBezTo>
                      <a:pt x="127" y="1"/>
                      <a:pt x="126" y="0"/>
                      <a:pt x="124" y="0"/>
                    </a:cubicBezTo>
                    <a:cubicBezTo>
                      <a:pt x="123" y="0"/>
                      <a:pt x="122" y="1"/>
                      <a:pt x="122" y="3"/>
                    </a:cubicBezTo>
                    <a:cubicBezTo>
                      <a:pt x="122" y="7"/>
                      <a:pt x="122" y="7"/>
                      <a:pt x="122" y="7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6" y="3"/>
                      <a:pt x="96" y="3"/>
                      <a:pt x="96" y="3"/>
                    </a:cubicBezTo>
                    <a:cubicBezTo>
                      <a:pt x="96" y="1"/>
                      <a:pt x="94" y="0"/>
                      <a:pt x="93" y="0"/>
                    </a:cubicBezTo>
                    <a:cubicBezTo>
                      <a:pt x="91" y="0"/>
                      <a:pt x="90" y="1"/>
                      <a:pt x="90" y="3"/>
                    </a:cubicBezTo>
                    <a:cubicBezTo>
                      <a:pt x="90" y="7"/>
                      <a:pt x="90" y="7"/>
                      <a:pt x="90" y="7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64" y="1"/>
                      <a:pt x="63" y="0"/>
                      <a:pt x="62" y="0"/>
                    </a:cubicBezTo>
                    <a:cubicBezTo>
                      <a:pt x="60" y="0"/>
                      <a:pt x="59" y="1"/>
                      <a:pt x="59" y="3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1"/>
                      <a:pt x="32" y="0"/>
                      <a:pt x="30" y="0"/>
                    </a:cubicBezTo>
                    <a:cubicBezTo>
                      <a:pt x="29" y="0"/>
                      <a:pt x="27" y="1"/>
                      <a:pt x="27" y="3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3" y="7"/>
                      <a:pt x="0" y="10"/>
                      <a:pt x="0" y="13"/>
                    </a:cubicBezTo>
                    <a:cubicBezTo>
                      <a:pt x="0" y="182"/>
                      <a:pt x="0" y="182"/>
                      <a:pt x="0" y="182"/>
                    </a:cubicBezTo>
                    <a:cubicBezTo>
                      <a:pt x="0" y="186"/>
                      <a:pt x="3" y="189"/>
                      <a:pt x="7" y="189"/>
                    </a:cubicBezTo>
                    <a:cubicBezTo>
                      <a:pt x="148" y="189"/>
                      <a:pt x="148" y="189"/>
                      <a:pt x="148" y="189"/>
                    </a:cubicBezTo>
                    <a:cubicBezTo>
                      <a:pt x="152" y="189"/>
                      <a:pt x="155" y="186"/>
                      <a:pt x="155" y="182"/>
                    </a:cubicBezTo>
                    <a:cubicBezTo>
                      <a:pt x="155" y="13"/>
                      <a:pt x="155" y="13"/>
                      <a:pt x="155" y="13"/>
                    </a:cubicBezTo>
                    <a:cubicBezTo>
                      <a:pt x="155" y="10"/>
                      <a:pt x="152" y="7"/>
                      <a:pt x="148" y="7"/>
                    </a:cubicBezTo>
                    <a:close/>
                    <a:moveTo>
                      <a:pt x="124" y="40"/>
                    </a:moveTo>
                    <a:cubicBezTo>
                      <a:pt x="126" y="40"/>
                      <a:pt x="127" y="39"/>
                      <a:pt x="127" y="37"/>
                    </a:cubicBezTo>
                    <a:cubicBezTo>
                      <a:pt x="127" y="31"/>
                      <a:pt x="127" y="31"/>
                      <a:pt x="127" y="31"/>
                    </a:cubicBezTo>
                    <a:cubicBezTo>
                      <a:pt x="130" y="32"/>
                      <a:pt x="131" y="35"/>
                      <a:pt x="131" y="37"/>
                    </a:cubicBezTo>
                    <a:cubicBezTo>
                      <a:pt x="131" y="41"/>
                      <a:pt x="128" y="44"/>
                      <a:pt x="124" y="44"/>
                    </a:cubicBezTo>
                    <a:cubicBezTo>
                      <a:pt x="120" y="44"/>
                      <a:pt x="117" y="41"/>
                      <a:pt x="117" y="37"/>
                    </a:cubicBezTo>
                    <a:cubicBezTo>
                      <a:pt x="117" y="34"/>
                      <a:pt x="119" y="32"/>
                      <a:pt x="122" y="31"/>
                    </a:cubicBezTo>
                    <a:cubicBezTo>
                      <a:pt x="122" y="37"/>
                      <a:pt x="122" y="37"/>
                      <a:pt x="122" y="37"/>
                    </a:cubicBezTo>
                    <a:cubicBezTo>
                      <a:pt x="122" y="39"/>
                      <a:pt x="123" y="40"/>
                      <a:pt x="124" y="40"/>
                    </a:cubicBezTo>
                    <a:close/>
                    <a:moveTo>
                      <a:pt x="93" y="40"/>
                    </a:moveTo>
                    <a:cubicBezTo>
                      <a:pt x="94" y="40"/>
                      <a:pt x="96" y="39"/>
                      <a:pt x="96" y="37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98" y="32"/>
                      <a:pt x="100" y="35"/>
                      <a:pt x="100" y="37"/>
                    </a:cubicBezTo>
                    <a:cubicBezTo>
                      <a:pt x="100" y="41"/>
                      <a:pt x="97" y="44"/>
                      <a:pt x="93" y="44"/>
                    </a:cubicBezTo>
                    <a:cubicBezTo>
                      <a:pt x="89" y="44"/>
                      <a:pt x="86" y="41"/>
                      <a:pt x="86" y="37"/>
                    </a:cubicBezTo>
                    <a:cubicBezTo>
                      <a:pt x="86" y="34"/>
                      <a:pt x="88" y="32"/>
                      <a:pt x="90" y="31"/>
                    </a:cubicBezTo>
                    <a:cubicBezTo>
                      <a:pt x="90" y="37"/>
                      <a:pt x="90" y="37"/>
                      <a:pt x="90" y="37"/>
                    </a:cubicBezTo>
                    <a:cubicBezTo>
                      <a:pt x="90" y="39"/>
                      <a:pt x="91" y="40"/>
                      <a:pt x="93" y="40"/>
                    </a:cubicBezTo>
                    <a:close/>
                    <a:moveTo>
                      <a:pt x="62" y="40"/>
                    </a:moveTo>
                    <a:cubicBezTo>
                      <a:pt x="63" y="40"/>
                      <a:pt x="64" y="39"/>
                      <a:pt x="64" y="37"/>
                    </a:cubicBezTo>
                    <a:cubicBezTo>
                      <a:pt x="64" y="31"/>
                      <a:pt x="64" y="31"/>
                      <a:pt x="64" y="31"/>
                    </a:cubicBezTo>
                    <a:cubicBezTo>
                      <a:pt x="67" y="32"/>
                      <a:pt x="69" y="35"/>
                      <a:pt x="69" y="37"/>
                    </a:cubicBezTo>
                    <a:cubicBezTo>
                      <a:pt x="69" y="41"/>
                      <a:pt x="65" y="44"/>
                      <a:pt x="62" y="44"/>
                    </a:cubicBezTo>
                    <a:cubicBezTo>
                      <a:pt x="58" y="44"/>
                      <a:pt x="54" y="41"/>
                      <a:pt x="54" y="37"/>
                    </a:cubicBezTo>
                    <a:cubicBezTo>
                      <a:pt x="54" y="34"/>
                      <a:pt x="56" y="32"/>
                      <a:pt x="59" y="31"/>
                    </a:cubicBezTo>
                    <a:cubicBezTo>
                      <a:pt x="59" y="37"/>
                      <a:pt x="59" y="37"/>
                      <a:pt x="59" y="37"/>
                    </a:cubicBezTo>
                    <a:cubicBezTo>
                      <a:pt x="59" y="39"/>
                      <a:pt x="60" y="40"/>
                      <a:pt x="62" y="40"/>
                    </a:cubicBezTo>
                    <a:close/>
                    <a:moveTo>
                      <a:pt x="30" y="40"/>
                    </a:moveTo>
                    <a:cubicBezTo>
                      <a:pt x="32" y="40"/>
                      <a:pt x="33" y="39"/>
                      <a:pt x="33" y="37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5" y="32"/>
                      <a:pt x="37" y="35"/>
                      <a:pt x="37" y="37"/>
                    </a:cubicBezTo>
                    <a:cubicBezTo>
                      <a:pt x="37" y="41"/>
                      <a:pt x="34" y="44"/>
                      <a:pt x="30" y="44"/>
                    </a:cubicBezTo>
                    <a:cubicBezTo>
                      <a:pt x="26" y="44"/>
                      <a:pt x="23" y="41"/>
                      <a:pt x="23" y="37"/>
                    </a:cubicBezTo>
                    <a:cubicBezTo>
                      <a:pt x="23" y="34"/>
                      <a:pt x="25" y="32"/>
                      <a:pt x="27" y="31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9"/>
                      <a:pt x="29" y="40"/>
                      <a:pt x="30" y="40"/>
                    </a:cubicBezTo>
                    <a:close/>
                    <a:moveTo>
                      <a:pt x="141" y="175"/>
                    </a:moveTo>
                    <a:cubicBezTo>
                      <a:pt x="14" y="175"/>
                      <a:pt x="14" y="175"/>
                      <a:pt x="14" y="17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2" y="26"/>
                      <a:pt x="18" y="31"/>
                      <a:pt x="18" y="37"/>
                    </a:cubicBezTo>
                    <a:cubicBezTo>
                      <a:pt x="18" y="44"/>
                      <a:pt x="23" y="50"/>
                      <a:pt x="30" y="50"/>
                    </a:cubicBezTo>
                    <a:cubicBezTo>
                      <a:pt x="37" y="50"/>
                      <a:pt x="43" y="44"/>
                      <a:pt x="43" y="37"/>
                    </a:cubicBezTo>
                    <a:cubicBezTo>
                      <a:pt x="43" y="31"/>
                      <a:pt x="39" y="26"/>
                      <a:pt x="33" y="25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59" y="25"/>
                      <a:pt x="59" y="25"/>
                      <a:pt x="59" y="25"/>
                    </a:cubicBezTo>
                    <a:cubicBezTo>
                      <a:pt x="53" y="26"/>
                      <a:pt x="49" y="31"/>
                      <a:pt x="49" y="37"/>
                    </a:cubicBezTo>
                    <a:cubicBezTo>
                      <a:pt x="49" y="44"/>
                      <a:pt x="55" y="50"/>
                      <a:pt x="62" y="50"/>
                    </a:cubicBezTo>
                    <a:cubicBezTo>
                      <a:pt x="68" y="50"/>
                      <a:pt x="74" y="44"/>
                      <a:pt x="74" y="37"/>
                    </a:cubicBezTo>
                    <a:cubicBezTo>
                      <a:pt x="74" y="31"/>
                      <a:pt x="70" y="26"/>
                      <a:pt x="64" y="25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85" y="26"/>
                      <a:pt x="80" y="31"/>
                      <a:pt x="80" y="37"/>
                    </a:cubicBezTo>
                    <a:cubicBezTo>
                      <a:pt x="80" y="44"/>
                      <a:pt x="86" y="50"/>
                      <a:pt x="93" y="50"/>
                    </a:cubicBezTo>
                    <a:cubicBezTo>
                      <a:pt x="100" y="50"/>
                      <a:pt x="105" y="44"/>
                      <a:pt x="105" y="37"/>
                    </a:cubicBezTo>
                    <a:cubicBezTo>
                      <a:pt x="105" y="31"/>
                      <a:pt x="101" y="26"/>
                      <a:pt x="96" y="25"/>
                    </a:cubicBezTo>
                    <a:cubicBezTo>
                      <a:pt x="96" y="20"/>
                      <a:pt x="96" y="20"/>
                      <a:pt x="96" y="20"/>
                    </a:cubicBezTo>
                    <a:cubicBezTo>
                      <a:pt x="122" y="20"/>
                      <a:pt x="122" y="20"/>
                      <a:pt x="122" y="20"/>
                    </a:cubicBezTo>
                    <a:cubicBezTo>
                      <a:pt x="122" y="25"/>
                      <a:pt x="122" y="25"/>
                      <a:pt x="122" y="25"/>
                    </a:cubicBezTo>
                    <a:cubicBezTo>
                      <a:pt x="116" y="26"/>
                      <a:pt x="112" y="31"/>
                      <a:pt x="112" y="37"/>
                    </a:cubicBezTo>
                    <a:cubicBezTo>
                      <a:pt x="112" y="44"/>
                      <a:pt x="117" y="50"/>
                      <a:pt x="124" y="50"/>
                    </a:cubicBezTo>
                    <a:cubicBezTo>
                      <a:pt x="131" y="50"/>
                      <a:pt x="137" y="44"/>
                      <a:pt x="137" y="37"/>
                    </a:cubicBezTo>
                    <a:cubicBezTo>
                      <a:pt x="137" y="31"/>
                      <a:pt x="133" y="26"/>
                      <a:pt x="127" y="25"/>
                    </a:cubicBezTo>
                    <a:cubicBezTo>
                      <a:pt x="127" y="20"/>
                      <a:pt x="127" y="20"/>
                      <a:pt x="127" y="20"/>
                    </a:cubicBezTo>
                    <a:cubicBezTo>
                      <a:pt x="141" y="20"/>
                      <a:pt x="141" y="20"/>
                      <a:pt x="141" y="20"/>
                    </a:cubicBezTo>
                    <a:lnTo>
                      <a:pt x="141" y="1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fontAlgn="auto"/>
                <a:endParaRPr lang="zh-CN" altLang="en-US" sz="525" noProof="1">
                  <a:solidFill>
                    <a:srgbClr val="313A59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55" name="Freeform 6"/>
              <p:cNvSpPr/>
              <p:nvPr/>
            </p:nvSpPr>
            <p:spPr bwMode="auto">
              <a:xfrm>
                <a:off x="2820" y="2272"/>
                <a:ext cx="181" cy="12"/>
              </a:xfrm>
              <a:custGeom>
                <a:avLst/>
                <a:gdLst>
                  <a:gd name="T0" fmla="*/ 73 w 75"/>
                  <a:gd name="T1" fmla="*/ 0 h 5"/>
                  <a:gd name="T2" fmla="*/ 2 w 75"/>
                  <a:gd name="T3" fmla="*/ 0 h 5"/>
                  <a:gd name="T4" fmla="*/ 0 w 75"/>
                  <a:gd name="T5" fmla="*/ 3 h 5"/>
                  <a:gd name="T6" fmla="*/ 2 w 75"/>
                  <a:gd name="T7" fmla="*/ 5 h 5"/>
                  <a:gd name="T8" fmla="*/ 73 w 75"/>
                  <a:gd name="T9" fmla="*/ 5 h 5"/>
                  <a:gd name="T10" fmla="*/ 75 w 75"/>
                  <a:gd name="T11" fmla="*/ 3 h 5"/>
                  <a:gd name="T12" fmla="*/ 73 w 75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5">
                    <a:moveTo>
                      <a:pt x="7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74" y="5"/>
                      <a:pt x="75" y="4"/>
                      <a:pt x="75" y="3"/>
                    </a:cubicBezTo>
                    <a:cubicBezTo>
                      <a:pt x="75" y="1"/>
                      <a:pt x="74" y="0"/>
                      <a:pt x="7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fontAlgn="auto"/>
                <a:endParaRPr lang="zh-CN" altLang="en-US" sz="525" noProof="1">
                  <a:solidFill>
                    <a:srgbClr val="313A59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56" name="Freeform 7"/>
              <p:cNvSpPr/>
              <p:nvPr/>
            </p:nvSpPr>
            <p:spPr bwMode="auto">
              <a:xfrm>
                <a:off x="2820" y="2190"/>
                <a:ext cx="181" cy="14"/>
              </a:xfrm>
              <a:custGeom>
                <a:avLst/>
                <a:gdLst>
                  <a:gd name="T0" fmla="*/ 73 w 75"/>
                  <a:gd name="T1" fmla="*/ 0 h 6"/>
                  <a:gd name="T2" fmla="*/ 2 w 75"/>
                  <a:gd name="T3" fmla="*/ 0 h 6"/>
                  <a:gd name="T4" fmla="*/ 0 w 75"/>
                  <a:gd name="T5" fmla="*/ 3 h 6"/>
                  <a:gd name="T6" fmla="*/ 2 w 75"/>
                  <a:gd name="T7" fmla="*/ 6 h 6"/>
                  <a:gd name="T8" fmla="*/ 73 w 75"/>
                  <a:gd name="T9" fmla="*/ 6 h 6"/>
                  <a:gd name="T10" fmla="*/ 75 w 75"/>
                  <a:gd name="T11" fmla="*/ 3 h 6"/>
                  <a:gd name="T12" fmla="*/ 73 w 75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6">
                    <a:moveTo>
                      <a:pt x="7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5"/>
                      <a:pt x="1" y="6"/>
                      <a:pt x="2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4" y="6"/>
                      <a:pt x="75" y="5"/>
                      <a:pt x="75" y="3"/>
                    </a:cubicBezTo>
                    <a:cubicBezTo>
                      <a:pt x="75" y="2"/>
                      <a:pt x="74" y="0"/>
                      <a:pt x="7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fontAlgn="auto"/>
                <a:endParaRPr lang="zh-CN" altLang="en-US" sz="525" noProof="1">
                  <a:solidFill>
                    <a:srgbClr val="313A59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57" name="Freeform 8"/>
              <p:cNvSpPr/>
              <p:nvPr/>
            </p:nvSpPr>
            <p:spPr bwMode="auto">
              <a:xfrm>
                <a:off x="2820" y="2111"/>
                <a:ext cx="181" cy="12"/>
              </a:xfrm>
              <a:custGeom>
                <a:avLst/>
                <a:gdLst>
                  <a:gd name="T0" fmla="*/ 73 w 75"/>
                  <a:gd name="T1" fmla="*/ 0 h 5"/>
                  <a:gd name="T2" fmla="*/ 2 w 75"/>
                  <a:gd name="T3" fmla="*/ 0 h 5"/>
                  <a:gd name="T4" fmla="*/ 0 w 75"/>
                  <a:gd name="T5" fmla="*/ 3 h 5"/>
                  <a:gd name="T6" fmla="*/ 2 w 75"/>
                  <a:gd name="T7" fmla="*/ 5 h 5"/>
                  <a:gd name="T8" fmla="*/ 73 w 75"/>
                  <a:gd name="T9" fmla="*/ 5 h 5"/>
                  <a:gd name="T10" fmla="*/ 75 w 75"/>
                  <a:gd name="T11" fmla="*/ 3 h 5"/>
                  <a:gd name="T12" fmla="*/ 73 w 75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5">
                    <a:moveTo>
                      <a:pt x="7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74" y="5"/>
                      <a:pt x="75" y="4"/>
                      <a:pt x="75" y="3"/>
                    </a:cubicBezTo>
                    <a:cubicBezTo>
                      <a:pt x="75" y="1"/>
                      <a:pt x="74" y="0"/>
                      <a:pt x="7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fontAlgn="auto"/>
                <a:endParaRPr lang="zh-CN" altLang="en-US" sz="525" noProof="1">
                  <a:solidFill>
                    <a:srgbClr val="313A59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58" name="Freeform 9"/>
              <p:cNvSpPr/>
              <p:nvPr/>
            </p:nvSpPr>
            <p:spPr bwMode="auto">
              <a:xfrm>
                <a:off x="2755" y="2096"/>
                <a:ext cx="41" cy="41"/>
              </a:xfrm>
              <a:custGeom>
                <a:avLst/>
                <a:gdLst>
                  <a:gd name="T0" fmla="*/ 15 w 17"/>
                  <a:gd name="T1" fmla="*/ 0 h 17"/>
                  <a:gd name="T2" fmla="*/ 3 w 17"/>
                  <a:gd name="T3" fmla="*/ 0 h 17"/>
                  <a:gd name="T4" fmla="*/ 0 w 17"/>
                  <a:gd name="T5" fmla="*/ 3 h 17"/>
                  <a:gd name="T6" fmla="*/ 0 w 17"/>
                  <a:gd name="T7" fmla="*/ 15 h 17"/>
                  <a:gd name="T8" fmla="*/ 3 w 17"/>
                  <a:gd name="T9" fmla="*/ 17 h 17"/>
                  <a:gd name="T10" fmla="*/ 15 w 17"/>
                  <a:gd name="T11" fmla="*/ 17 h 17"/>
                  <a:gd name="T12" fmla="*/ 17 w 17"/>
                  <a:gd name="T13" fmla="*/ 15 h 17"/>
                  <a:gd name="T14" fmla="*/ 17 w 17"/>
                  <a:gd name="T15" fmla="*/ 3 h 17"/>
                  <a:gd name="T16" fmla="*/ 15 w 17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7">
                    <a:moveTo>
                      <a:pt x="15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6"/>
                      <a:pt x="1" y="17"/>
                      <a:pt x="3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7"/>
                      <a:pt x="17" y="16"/>
                      <a:pt x="17" y="15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1"/>
                      <a:pt x="16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fontAlgn="auto"/>
                <a:endParaRPr lang="zh-CN" altLang="en-US" sz="525" noProof="1">
                  <a:solidFill>
                    <a:srgbClr val="313A59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59" name="Freeform 10"/>
              <p:cNvSpPr/>
              <p:nvPr/>
            </p:nvSpPr>
            <p:spPr bwMode="auto">
              <a:xfrm>
                <a:off x="2755" y="2176"/>
                <a:ext cx="41" cy="43"/>
              </a:xfrm>
              <a:custGeom>
                <a:avLst/>
                <a:gdLst>
                  <a:gd name="T0" fmla="*/ 15 w 17"/>
                  <a:gd name="T1" fmla="*/ 0 h 18"/>
                  <a:gd name="T2" fmla="*/ 3 w 17"/>
                  <a:gd name="T3" fmla="*/ 0 h 18"/>
                  <a:gd name="T4" fmla="*/ 0 w 17"/>
                  <a:gd name="T5" fmla="*/ 3 h 18"/>
                  <a:gd name="T6" fmla="*/ 0 w 17"/>
                  <a:gd name="T7" fmla="*/ 15 h 18"/>
                  <a:gd name="T8" fmla="*/ 3 w 17"/>
                  <a:gd name="T9" fmla="*/ 18 h 18"/>
                  <a:gd name="T10" fmla="*/ 15 w 17"/>
                  <a:gd name="T11" fmla="*/ 18 h 18"/>
                  <a:gd name="T12" fmla="*/ 17 w 17"/>
                  <a:gd name="T13" fmla="*/ 15 h 18"/>
                  <a:gd name="T14" fmla="*/ 17 w 17"/>
                  <a:gd name="T15" fmla="*/ 3 h 18"/>
                  <a:gd name="T16" fmla="*/ 15 w 17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8">
                    <a:moveTo>
                      <a:pt x="15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7"/>
                      <a:pt x="1" y="18"/>
                      <a:pt x="3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6" y="18"/>
                      <a:pt x="17" y="17"/>
                      <a:pt x="17" y="15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2"/>
                      <a:pt x="16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fontAlgn="auto"/>
                <a:endParaRPr lang="zh-CN" altLang="en-US" sz="525" noProof="1">
                  <a:solidFill>
                    <a:srgbClr val="313A59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60" name="Freeform 11"/>
              <p:cNvSpPr/>
              <p:nvPr/>
            </p:nvSpPr>
            <p:spPr bwMode="auto">
              <a:xfrm>
                <a:off x="2755" y="2257"/>
                <a:ext cx="41" cy="41"/>
              </a:xfrm>
              <a:custGeom>
                <a:avLst/>
                <a:gdLst>
                  <a:gd name="T0" fmla="*/ 15 w 17"/>
                  <a:gd name="T1" fmla="*/ 0 h 17"/>
                  <a:gd name="T2" fmla="*/ 3 w 17"/>
                  <a:gd name="T3" fmla="*/ 0 h 17"/>
                  <a:gd name="T4" fmla="*/ 0 w 17"/>
                  <a:gd name="T5" fmla="*/ 3 h 17"/>
                  <a:gd name="T6" fmla="*/ 0 w 17"/>
                  <a:gd name="T7" fmla="*/ 15 h 17"/>
                  <a:gd name="T8" fmla="*/ 3 w 17"/>
                  <a:gd name="T9" fmla="*/ 17 h 17"/>
                  <a:gd name="T10" fmla="*/ 15 w 17"/>
                  <a:gd name="T11" fmla="*/ 17 h 17"/>
                  <a:gd name="T12" fmla="*/ 17 w 17"/>
                  <a:gd name="T13" fmla="*/ 15 h 17"/>
                  <a:gd name="T14" fmla="*/ 17 w 17"/>
                  <a:gd name="T15" fmla="*/ 3 h 17"/>
                  <a:gd name="T16" fmla="*/ 15 w 17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7">
                    <a:moveTo>
                      <a:pt x="15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6"/>
                      <a:pt x="1" y="17"/>
                      <a:pt x="3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7"/>
                      <a:pt x="17" y="16"/>
                      <a:pt x="17" y="15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1"/>
                      <a:pt x="16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fontAlgn="auto"/>
                <a:endParaRPr lang="zh-CN" altLang="en-US" sz="525" noProof="1">
                  <a:solidFill>
                    <a:srgbClr val="313A59"/>
                  </a:solidFill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61" name="组合 60"/>
          <p:cNvGrpSpPr>
            <a:grpSpLocks/>
          </p:cNvGrpSpPr>
          <p:nvPr userDrawn="1"/>
        </p:nvGrpSpPr>
        <p:grpSpPr bwMode="auto">
          <a:xfrm>
            <a:off x="922338" y="985838"/>
            <a:ext cx="369887" cy="369887"/>
            <a:chOff x="3973290" y="3381291"/>
            <a:chExt cx="578104" cy="578104"/>
          </a:xfrm>
        </p:grpSpPr>
        <p:sp>
          <p:nvSpPr>
            <p:cNvPr id="62" name="椭圆 61"/>
            <p:cNvSpPr/>
            <p:nvPr/>
          </p:nvSpPr>
          <p:spPr>
            <a:xfrm>
              <a:off x="3973290" y="3381291"/>
              <a:ext cx="578104" cy="57810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500">
                <a:solidFill>
                  <a:srgbClr val="313A59"/>
                </a:solidFill>
                <a:latin typeface="+mn-lt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3" name="Freeform 133"/>
            <p:cNvSpPr>
              <a:spLocks noEditPoints="1"/>
            </p:cNvSpPr>
            <p:nvPr/>
          </p:nvSpPr>
          <p:spPr bwMode="auto">
            <a:xfrm>
              <a:off x="4107271" y="3510310"/>
              <a:ext cx="310141" cy="337435"/>
            </a:xfrm>
            <a:custGeom>
              <a:avLst/>
              <a:gdLst>
                <a:gd name="T0" fmla="*/ 65 w 100"/>
                <a:gd name="T1" fmla="*/ 0 h 110"/>
                <a:gd name="T2" fmla="*/ 77 w 100"/>
                <a:gd name="T3" fmla="*/ 12 h 110"/>
                <a:gd name="T4" fmla="*/ 68 w 100"/>
                <a:gd name="T5" fmla="*/ 40 h 110"/>
                <a:gd name="T6" fmla="*/ 67 w 100"/>
                <a:gd name="T7" fmla="*/ 10 h 110"/>
                <a:gd name="T8" fmla="*/ 28 w 100"/>
                <a:gd name="T9" fmla="*/ 9 h 110"/>
                <a:gd name="T10" fmla="*/ 28 w 100"/>
                <a:gd name="T11" fmla="*/ 16 h 110"/>
                <a:gd name="T12" fmla="*/ 25 w 100"/>
                <a:gd name="T13" fmla="*/ 24 h 110"/>
                <a:gd name="T14" fmla="*/ 18 w 100"/>
                <a:gd name="T15" fmla="*/ 26 h 110"/>
                <a:gd name="T16" fmla="*/ 9 w 100"/>
                <a:gd name="T17" fmla="*/ 25 h 110"/>
                <a:gd name="T18" fmla="*/ 10 w 100"/>
                <a:gd name="T19" fmla="*/ 87 h 110"/>
                <a:gd name="T20" fmla="*/ 12 w 100"/>
                <a:gd name="T21" fmla="*/ 88 h 110"/>
                <a:gd name="T22" fmla="*/ 44 w 100"/>
                <a:gd name="T23" fmla="*/ 97 h 110"/>
                <a:gd name="T24" fmla="*/ 4 w 100"/>
                <a:gd name="T25" fmla="*/ 93 h 110"/>
                <a:gd name="T26" fmla="*/ 4 w 100"/>
                <a:gd name="T27" fmla="*/ 93 h 110"/>
                <a:gd name="T28" fmla="*/ 0 w 100"/>
                <a:gd name="T29" fmla="*/ 22 h 110"/>
                <a:gd name="T30" fmla="*/ 2 w 100"/>
                <a:gd name="T31" fmla="*/ 19 h 110"/>
                <a:gd name="T32" fmla="*/ 21 w 100"/>
                <a:gd name="T33" fmla="*/ 0 h 110"/>
                <a:gd name="T34" fmla="*/ 90 w 100"/>
                <a:gd name="T35" fmla="*/ 45 h 110"/>
                <a:gd name="T36" fmla="*/ 84 w 100"/>
                <a:gd name="T37" fmla="*/ 39 h 110"/>
                <a:gd name="T38" fmla="*/ 83 w 100"/>
                <a:gd name="T39" fmla="*/ 47 h 110"/>
                <a:gd name="T40" fmla="*/ 94 w 100"/>
                <a:gd name="T41" fmla="*/ 53 h 110"/>
                <a:gd name="T42" fmla="*/ 86 w 100"/>
                <a:gd name="T43" fmla="*/ 81 h 110"/>
                <a:gd name="T44" fmla="*/ 100 w 100"/>
                <a:gd name="T45" fmla="*/ 51 h 110"/>
                <a:gd name="T46" fmla="*/ 90 w 100"/>
                <a:gd name="T47" fmla="*/ 45 h 110"/>
                <a:gd name="T48" fmla="*/ 54 w 100"/>
                <a:gd name="T49" fmla="*/ 84 h 110"/>
                <a:gd name="T50" fmla="*/ 90 w 100"/>
                <a:gd name="T51" fmla="*/ 55 h 110"/>
                <a:gd name="T52" fmla="*/ 52 w 100"/>
                <a:gd name="T53" fmla="*/ 87 h 110"/>
                <a:gd name="T54" fmla="*/ 51 w 100"/>
                <a:gd name="T55" fmla="*/ 103 h 110"/>
                <a:gd name="T56" fmla="*/ 52 w 100"/>
                <a:gd name="T57" fmla="*/ 110 h 110"/>
                <a:gd name="T58" fmla="*/ 56 w 100"/>
                <a:gd name="T59" fmla="*/ 106 h 110"/>
                <a:gd name="T60" fmla="*/ 52 w 100"/>
                <a:gd name="T61" fmla="*/ 87 h 110"/>
                <a:gd name="T62" fmla="*/ 18 w 100"/>
                <a:gd name="T63" fmla="*/ 60 h 110"/>
                <a:gd name="T64" fmla="*/ 30 w 100"/>
                <a:gd name="T65" fmla="*/ 56 h 110"/>
                <a:gd name="T66" fmla="*/ 18 w 100"/>
                <a:gd name="T67" fmla="*/ 43 h 110"/>
                <a:gd name="T68" fmla="*/ 60 w 100"/>
                <a:gd name="T69" fmla="*/ 48 h 110"/>
                <a:gd name="T70" fmla="*/ 18 w 100"/>
                <a:gd name="T71" fmla="*/ 43 h 110"/>
                <a:gd name="T72" fmla="*/ 18 w 100"/>
                <a:gd name="T73" fmla="*/ 36 h 110"/>
                <a:gd name="T74" fmla="*/ 60 w 100"/>
                <a:gd name="T75" fmla="*/ 31 h 110"/>
                <a:gd name="T76" fmla="*/ 37 w 100"/>
                <a:gd name="T77" fmla="*/ 19 h 110"/>
                <a:gd name="T78" fmla="*/ 60 w 100"/>
                <a:gd name="T79" fmla="*/ 24 h 110"/>
                <a:gd name="T80" fmla="*/ 37 w 100"/>
                <a:gd name="T81" fmla="*/ 19 h 110"/>
                <a:gd name="T82" fmla="*/ 14 w 100"/>
                <a:gd name="T83" fmla="*/ 21 h 110"/>
                <a:gd name="T84" fmla="*/ 18 w 100"/>
                <a:gd name="T85" fmla="*/ 22 h 110"/>
                <a:gd name="T86" fmla="*/ 20 w 100"/>
                <a:gd name="T87" fmla="*/ 22 h 110"/>
                <a:gd name="T88" fmla="*/ 24 w 100"/>
                <a:gd name="T89" fmla="*/ 18 h 110"/>
                <a:gd name="T90" fmla="*/ 24 w 100"/>
                <a:gd name="T91" fmla="*/ 17 h 110"/>
                <a:gd name="T92" fmla="*/ 23 w 100"/>
                <a:gd name="T93" fmla="*/ 12 h 110"/>
                <a:gd name="T94" fmla="*/ 12 w 100"/>
                <a:gd name="T95" fmla="*/ 2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0">
                  <a:moveTo>
                    <a:pt x="23" y="0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68" y="0"/>
                    <a:pt x="71" y="1"/>
                    <a:pt x="74" y="4"/>
                  </a:cubicBezTo>
                  <a:cubicBezTo>
                    <a:pt x="76" y="6"/>
                    <a:pt x="77" y="9"/>
                    <a:pt x="77" y="12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68" y="40"/>
                    <a:pt x="68" y="40"/>
                    <a:pt x="68" y="40"/>
                  </a:cubicBezTo>
                  <a:cubicBezTo>
                    <a:pt x="68" y="12"/>
                    <a:pt x="68" y="12"/>
                    <a:pt x="68" y="12"/>
                  </a:cubicBezTo>
                  <a:cubicBezTo>
                    <a:pt x="68" y="11"/>
                    <a:pt x="68" y="11"/>
                    <a:pt x="67" y="10"/>
                  </a:cubicBezTo>
                  <a:cubicBezTo>
                    <a:pt x="67" y="10"/>
                    <a:pt x="66" y="9"/>
                    <a:pt x="65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7"/>
                    <a:pt x="28" y="18"/>
                    <a:pt x="28" y="19"/>
                  </a:cubicBezTo>
                  <a:cubicBezTo>
                    <a:pt x="28" y="21"/>
                    <a:pt x="27" y="23"/>
                    <a:pt x="25" y="24"/>
                  </a:cubicBezTo>
                  <a:cubicBezTo>
                    <a:pt x="24" y="25"/>
                    <a:pt x="23" y="26"/>
                    <a:pt x="21" y="26"/>
                  </a:cubicBezTo>
                  <a:cubicBezTo>
                    <a:pt x="20" y="26"/>
                    <a:pt x="19" y="26"/>
                    <a:pt x="18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9" y="86"/>
                    <a:pt x="10" y="86"/>
                    <a:pt x="10" y="87"/>
                  </a:cubicBezTo>
                  <a:cubicBezTo>
                    <a:pt x="10" y="87"/>
                    <a:pt x="10" y="87"/>
                    <a:pt x="10" y="87"/>
                  </a:cubicBezTo>
                  <a:cubicBezTo>
                    <a:pt x="11" y="87"/>
                    <a:pt x="11" y="88"/>
                    <a:pt x="12" y="88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4" y="97"/>
                    <a:pt x="44" y="97"/>
                    <a:pt x="44" y="97"/>
                  </a:cubicBezTo>
                  <a:cubicBezTo>
                    <a:pt x="12" y="97"/>
                    <a:pt x="12" y="97"/>
                    <a:pt x="12" y="97"/>
                  </a:cubicBezTo>
                  <a:cubicBezTo>
                    <a:pt x="9" y="97"/>
                    <a:pt x="6" y="96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2" y="91"/>
                    <a:pt x="0" y="88"/>
                    <a:pt x="0" y="8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0"/>
                    <a:pt x="23" y="0"/>
                    <a:pt x="23" y="0"/>
                  </a:cubicBezTo>
                  <a:close/>
                  <a:moveTo>
                    <a:pt x="90" y="45"/>
                  </a:moveTo>
                  <a:cubicBezTo>
                    <a:pt x="90" y="43"/>
                    <a:pt x="90" y="43"/>
                    <a:pt x="90" y="43"/>
                  </a:cubicBezTo>
                  <a:cubicBezTo>
                    <a:pt x="84" y="39"/>
                    <a:pt x="84" y="39"/>
                    <a:pt x="84" y="39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83" y="47"/>
                    <a:pt x="83" y="47"/>
                    <a:pt x="83" y="47"/>
                  </a:cubicBezTo>
                  <a:cubicBezTo>
                    <a:pt x="91" y="52"/>
                    <a:pt x="91" y="52"/>
                    <a:pt x="91" y="52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2" y="62"/>
                    <a:pt x="88" y="70"/>
                    <a:pt x="82" y="77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93" y="73"/>
                    <a:pt x="98" y="63"/>
                    <a:pt x="100" y="53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0" y="45"/>
                    <a:pt x="90" y="45"/>
                    <a:pt x="90" y="45"/>
                  </a:cubicBezTo>
                  <a:close/>
                  <a:moveTo>
                    <a:pt x="74" y="47"/>
                  </a:moveTo>
                  <a:cubicBezTo>
                    <a:pt x="64" y="58"/>
                    <a:pt x="58" y="70"/>
                    <a:pt x="54" y="84"/>
                  </a:cubicBezTo>
                  <a:cubicBezTo>
                    <a:pt x="59" y="86"/>
                    <a:pt x="64" y="89"/>
                    <a:pt x="70" y="92"/>
                  </a:cubicBezTo>
                  <a:cubicBezTo>
                    <a:pt x="78" y="81"/>
                    <a:pt x="85" y="68"/>
                    <a:pt x="90" y="55"/>
                  </a:cubicBezTo>
                  <a:cubicBezTo>
                    <a:pt x="84" y="52"/>
                    <a:pt x="79" y="50"/>
                    <a:pt x="74" y="47"/>
                  </a:cubicBezTo>
                  <a:close/>
                  <a:moveTo>
                    <a:pt x="52" y="87"/>
                  </a:moveTo>
                  <a:cubicBezTo>
                    <a:pt x="50" y="103"/>
                    <a:pt x="50" y="103"/>
                    <a:pt x="50" y="103"/>
                  </a:cubicBezTo>
                  <a:cubicBezTo>
                    <a:pt x="51" y="103"/>
                    <a:pt x="51" y="103"/>
                    <a:pt x="51" y="103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2" y="110"/>
                    <a:pt x="52" y="110"/>
                    <a:pt x="52" y="110"/>
                  </a:cubicBezTo>
                  <a:cubicBezTo>
                    <a:pt x="55" y="106"/>
                    <a:pt x="55" y="106"/>
                    <a:pt x="55" y="106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68" y="95"/>
                    <a:pt x="68" y="95"/>
                    <a:pt x="68" y="95"/>
                  </a:cubicBezTo>
                  <a:cubicBezTo>
                    <a:pt x="52" y="87"/>
                    <a:pt x="52" y="87"/>
                    <a:pt x="52" y="87"/>
                  </a:cubicBezTo>
                  <a:close/>
                  <a:moveTo>
                    <a:pt x="18" y="56"/>
                  </a:moveTo>
                  <a:cubicBezTo>
                    <a:pt x="18" y="60"/>
                    <a:pt x="18" y="60"/>
                    <a:pt x="18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18" y="56"/>
                    <a:pt x="18" y="56"/>
                    <a:pt x="18" y="56"/>
                  </a:cubicBezTo>
                  <a:close/>
                  <a:moveTo>
                    <a:pt x="18" y="43"/>
                  </a:moveTo>
                  <a:cubicBezTo>
                    <a:pt x="18" y="48"/>
                    <a:pt x="18" y="48"/>
                    <a:pt x="18" y="48"/>
                  </a:cubicBezTo>
                  <a:cubicBezTo>
                    <a:pt x="60" y="48"/>
                    <a:pt x="60" y="48"/>
                    <a:pt x="60" y="48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18" y="43"/>
                    <a:pt x="18" y="43"/>
                    <a:pt x="18" y="43"/>
                  </a:cubicBezTo>
                  <a:close/>
                  <a:moveTo>
                    <a:pt x="18" y="31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18" y="31"/>
                    <a:pt x="18" y="31"/>
                    <a:pt x="18" y="31"/>
                  </a:cubicBezTo>
                  <a:close/>
                  <a:moveTo>
                    <a:pt x="37" y="19"/>
                  </a:moveTo>
                  <a:cubicBezTo>
                    <a:pt x="37" y="24"/>
                    <a:pt x="37" y="24"/>
                    <a:pt x="37" y="24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37" y="19"/>
                    <a:pt x="37" y="19"/>
                    <a:pt x="37" y="19"/>
                  </a:cubicBezTo>
                  <a:close/>
                  <a:moveTo>
                    <a:pt x="12" y="21"/>
                  </a:moveTo>
                  <a:cubicBezTo>
                    <a:pt x="14" y="21"/>
                    <a:pt x="14" y="21"/>
                    <a:pt x="14" y="21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20" y="22"/>
                  </a:cubicBezTo>
                  <a:cubicBezTo>
                    <a:pt x="21" y="22"/>
                    <a:pt x="22" y="21"/>
                    <a:pt x="22" y="20"/>
                  </a:cubicBezTo>
                  <a:cubicBezTo>
                    <a:pt x="23" y="20"/>
                    <a:pt x="24" y="19"/>
                    <a:pt x="24" y="18"/>
                  </a:cubicBezTo>
                  <a:cubicBezTo>
                    <a:pt x="24" y="18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1"/>
                    <a:pt x="23" y="11"/>
                    <a:pt x="23" y="11"/>
                  </a:cubicBezTo>
                  <a:lnTo>
                    <a:pt x="12" y="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51435" tIns="25717" rIns="51435" bIns="25717"/>
            <a:lstStyle/>
            <a:p>
              <a:pPr fontAlgn="auto"/>
              <a:endParaRPr lang="zh-CN" altLang="en-US" sz="825" noProof="1"/>
            </a:p>
          </p:txBody>
        </p:sp>
      </p:grpSp>
      <p:grpSp>
        <p:nvGrpSpPr>
          <p:cNvPr id="64" name="组合 63"/>
          <p:cNvGrpSpPr>
            <a:grpSpLocks/>
          </p:cNvGrpSpPr>
          <p:nvPr userDrawn="1"/>
        </p:nvGrpSpPr>
        <p:grpSpPr bwMode="auto">
          <a:xfrm>
            <a:off x="417513" y="987425"/>
            <a:ext cx="369887" cy="369888"/>
            <a:chOff x="3234019" y="3385136"/>
            <a:chExt cx="578104" cy="578104"/>
          </a:xfrm>
        </p:grpSpPr>
        <p:sp>
          <p:nvSpPr>
            <p:cNvPr id="65" name="椭圆 64"/>
            <p:cNvSpPr/>
            <p:nvPr/>
          </p:nvSpPr>
          <p:spPr>
            <a:xfrm>
              <a:off x="3234019" y="3385136"/>
              <a:ext cx="578104" cy="578104"/>
            </a:xfrm>
            <a:prstGeom prst="ellipse">
              <a:avLst/>
            </a:prstGeom>
            <a:solidFill>
              <a:srgbClr val="30937B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500">
                <a:solidFill>
                  <a:srgbClr val="313A59"/>
                </a:solidFill>
                <a:latin typeface="+mn-lt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6" name="Freeform 166"/>
            <p:cNvSpPr>
              <a:spLocks noEditPoints="1"/>
            </p:cNvSpPr>
            <p:nvPr/>
          </p:nvSpPr>
          <p:spPr bwMode="auto">
            <a:xfrm>
              <a:off x="3377925" y="3484381"/>
              <a:ext cx="238189" cy="349840"/>
            </a:xfrm>
            <a:custGeom>
              <a:avLst/>
              <a:gdLst>
                <a:gd name="T0" fmla="*/ 20 w 77"/>
                <a:gd name="T1" fmla="*/ 37 h 113"/>
                <a:gd name="T2" fmla="*/ 20 w 77"/>
                <a:gd name="T3" fmla="*/ 12 h 113"/>
                <a:gd name="T4" fmla="*/ 57 w 77"/>
                <a:gd name="T5" fmla="*/ 12 h 113"/>
                <a:gd name="T6" fmla="*/ 56 w 77"/>
                <a:gd name="T7" fmla="*/ 36 h 113"/>
                <a:gd name="T8" fmla="*/ 52 w 77"/>
                <a:gd name="T9" fmla="*/ 47 h 113"/>
                <a:gd name="T10" fmla="*/ 38 w 77"/>
                <a:gd name="T11" fmla="*/ 54 h 113"/>
                <a:gd name="T12" fmla="*/ 38 w 77"/>
                <a:gd name="T13" fmla="*/ 54 h 113"/>
                <a:gd name="T14" fmla="*/ 25 w 77"/>
                <a:gd name="T15" fmla="*/ 47 h 113"/>
                <a:gd name="T16" fmla="*/ 20 w 77"/>
                <a:gd name="T17" fmla="*/ 37 h 113"/>
                <a:gd name="T18" fmla="*/ 12 w 77"/>
                <a:gd name="T19" fmla="*/ 108 h 113"/>
                <a:gd name="T20" fmla="*/ 66 w 77"/>
                <a:gd name="T21" fmla="*/ 108 h 113"/>
                <a:gd name="T22" fmla="*/ 63 w 77"/>
                <a:gd name="T23" fmla="*/ 113 h 113"/>
                <a:gd name="T24" fmla="*/ 15 w 77"/>
                <a:gd name="T25" fmla="*/ 113 h 113"/>
                <a:gd name="T26" fmla="*/ 12 w 77"/>
                <a:gd name="T27" fmla="*/ 108 h 113"/>
                <a:gd name="T28" fmla="*/ 69 w 77"/>
                <a:gd name="T29" fmla="*/ 67 h 113"/>
                <a:gd name="T30" fmla="*/ 75 w 77"/>
                <a:gd name="T31" fmla="*/ 90 h 113"/>
                <a:gd name="T32" fmla="*/ 67 w 77"/>
                <a:gd name="T33" fmla="*/ 104 h 113"/>
                <a:gd name="T34" fmla="*/ 65 w 77"/>
                <a:gd name="T35" fmla="*/ 104 h 113"/>
                <a:gd name="T36" fmla="*/ 65 w 77"/>
                <a:gd name="T37" fmla="*/ 73 h 113"/>
                <a:gd name="T38" fmla="*/ 41 w 77"/>
                <a:gd name="T39" fmla="*/ 73 h 113"/>
                <a:gd name="T40" fmla="*/ 48 w 77"/>
                <a:gd name="T41" fmla="*/ 57 h 113"/>
                <a:gd name="T42" fmla="*/ 50 w 77"/>
                <a:gd name="T43" fmla="*/ 55 h 113"/>
                <a:gd name="T44" fmla="*/ 64 w 77"/>
                <a:gd name="T45" fmla="*/ 58 h 113"/>
                <a:gd name="T46" fmla="*/ 65 w 77"/>
                <a:gd name="T47" fmla="*/ 58 h 113"/>
                <a:gd name="T48" fmla="*/ 65 w 77"/>
                <a:gd name="T49" fmla="*/ 59 h 113"/>
                <a:gd name="T50" fmla="*/ 69 w 77"/>
                <a:gd name="T51" fmla="*/ 68 h 113"/>
                <a:gd name="T52" fmla="*/ 69 w 77"/>
                <a:gd name="T53" fmla="*/ 67 h 113"/>
                <a:gd name="T54" fmla="*/ 13 w 77"/>
                <a:gd name="T55" fmla="*/ 104 h 113"/>
                <a:gd name="T56" fmla="*/ 10 w 77"/>
                <a:gd name="T57" fmla="*/ 104 h 113"/>
                <a:gd name="T58" fmla="*/ 2 w 77"/>
                <a:gd name="T59" fmla="*/ 90 h 113"/>
                <a:gd name="T60" fmla="*/ 8 w 77"/>
                <a:gd name="T61" fmla="*/ 67 h 113"/>
                <a:gd name="T62" fmla="*/ 13 w 77"/>
                <a:gd name="T63" fmla="*/ 58 h 113"/>
                <a:gd name="T64" fmla="*/ 13 w 77"/>
                <a:gd name="T65" fmla="*/ 58 h 113"/>
                <a:gd name="T66" fmla="*/ 14 w 77"/>
                <a:gd name="T67" fmla="*/ 58 h 113"/>
                <a:gd name="T68" fmla="*/ 27 w 77"/>
                <a:gd name="T69" fmla="*/ 55 h 113"/>
                <a:gd name="T70" fmla="*/ 29 w 77"/>
                <a:gd name="T71" fmla="*/ 57 h 113"/>
                <a:gd name="T72" fmla="*/ 37 w 77"/>
                <a:gd name="T73" fmla="*/ 73 h 113"/>
                <a:gd name="T74" fmla="*/ 13 w 77"/>
                <a:gd name="T75" fmla="*/ 73 h 113"/>
                <a:gd name="T76" fmla="*/ 13 w 77"/>
                <a:gd name="T77" fmla="*/ 10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113">
                  <a:moveTo>
                    <a:pt x="20" y="37"/>
                  </a:moveTo>
                  <a:cubicBezTo>
                    <a:pt x="19" y="28"/>
                    <a:pt x="19" y="19"/>
                    <a:pt x="20" y="12"/>
                  </a:cubicBezTo>
                  <a:cubicBezTo>
                    <a:pt x="37" y="0"/>
                    <a:pt x="44" y="14"/>
                    <a:pt x="57" y="12"/>
                  </a:cubicBezTo>
                  <a:cubicBezTo>
                    <a:pt x="58" y="20"/>
                    <a:pt x="58" y="30"/>
                    <a:pt x="56" y="36"/>
                  </a:cubicBezTo>
                  <a:cubicBezTo>
                    <a:pt x="56" y="41"/>
                    <a:pt x="54" y="44"/>
                    <a:pt x="52" y="47"/>
                  </a:cubicBezTo>
                  <a:cubicBezTo>
                    <a:pt x="48" y="51"/>
                    <a:pt x="44" y="54"/>
                    <a:pt x="38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3" y="54"/>
                    <a:pt x="28" y="51"/>
                    <a:pt x="25" y="47"/>
                  </a:cubicBezTo>
                  <a:cubicBezTo>
                    <a:pt x="23" y="44"/>
                    <a:pt x="21" y="41"/>
                    <a:pt x="20" y="37"/>
                  </a:cubicBezTo>
                  <a:close/>
                  <a:moveTo>
                    <a:pt x="12" y="108"/>
                  </a:moveTo>
                  <a:cubicBezTo>
                    <a:pt x="66" y="108"/>
                    <a:pt x="66" y="108"/>
                    <a:pt x="66" y="108"/>
                  </a:cubicBezTo>
                  <a:cubicBezTo>
                    <a:pt x="63" y="113"/>
                    <a:pt x="63" y="113"/>
                    <a:pt x="63" y="113"/>
                  </a:cubicBezTo>
                  <a:cubicBezTo>
                    <a:pt x="15" y="113"/>
                    <a:pt x="15" y="113"/>
                    <a:pt x="15" y="113"/>
                  </a:cubicBezTo>
                  <a:cubicBezTo>
                    <a:pt x="12" y="108"/>
                    <a:pt x="12" y="108"/>
                    <a:pt x="12" y="108"/>
                  </a:cubicBezTo>
                  <a:close/>
                  <a:moveTo>
                    <a:pt x="69" y="67"/>
                  </a:moveTo>
                  <a:cubicBezTo>
                    <a:pt x="75" y="90"/>
                    <a:pt x="75" y="90"/>
                    <a:pt x="75" y="90"/>
                  </a:cubicBezTo>
                  <a:cubicBezTo>
                    <a:pt x="77" y="98"/>
                    <a:pt x="76" y="104"/>
                    <a:pt x="67" y="104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5" y="73"/>
                    <a:pt x="65" y="73"/>
                    <a:pt x="65" y="73"/>
                  </a:cubicBezTo>
                  <a:cubicBezTo>
                    <a:pt x="41" y="73"/>
                    <a:pt x="41" y="73"/>
                    <a:pt x="41" y="7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5"/>
                    <a:pt x="50" y="55"/>
                    <a:pt x="50" y="55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65" y="58"/>
                    <a:pt x="65" y="58"/>
                    <a:pt x="65" y="58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7" y="61"/>
                    <a:pt x="68" y="64"/>
                    <a:pt x="69" y="68"/>
                  </a:cubicBezTo>
                  <a:cubicBezTo>
                    <a:pt x="69" y="67"/>
                    <a:pt x="69" y="67"/>
                    <a:pt x="69" y="67"/>
                  </a:cubicBezTo>
                  <a:close/>
                  <a:moveTo>
                    <a:pt x="13" y="104"/>
                  </a:moveTo>
                  <a:cubicBezTo>
                    <a:pt x="10" y="104"/>
                    <a:pt x="10" y="104"/>
                    <a:pt x="10" y="104"/>
                  </a:cubicBezTo>
                  <a:cubicBezTo>
                    <a:pt x="1" y="104"/>
                    <a:pt x="0" y="98"/>
                    <a:pt x="2" y="90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8" y="64"/>
                    <a:pt x="10" y="61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13" y="73"/>
                    <a:pt x="13" y="73"/>
                    <a:pt x="13" y="73"/>
                  </a:cubicBezTo>
                  <a:lnTo>
                    <a:pt x="13" y="1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51435" tIns="25717" rIns="51435" bIns="25717"/>
            <a:lstStyle/>
            <a:p>
              <a:pPr fontAlgn="auto"/>
              <a:endParaRPr lang="zh-CN" altLang="en-US" sz="825" noProof="1"/>
            </a:p>
          </p:txBody>
        </p:sp>
      </p:grpSp>
      <p:grpSp>
        <p:nvGrpSpPr>
          <p:cNvPr id="67" name="组合 66"/>
          <p:cNvGrpSpPr>
            <a:grpSpLocks/>
          </p:cNvGrpSpPr>
          <p:nvPr userDrawn="1"/>
        </p:nvGrpSpPr>
        <p:grpSpPr bwMode="auto">
          <a:xfrm>
            <a:off x="2474913" y="976313"/>
            <a:ext cx="369887" cy="369887"/>
            <a:chOff x="5306801" y="1556964"/>
            <a:chExt cx="417327" cy="417327"/>
          </a:xfrm>
        </p:grpSpPr>
        <p:sp>
          <p:nvSpPr>
            <p:cNvPr id="68" name="椭圆 67"/>
            <p:cNvSpPr/>
            <p:nvPr/>
          </p:nvSpPr>
          <p:spPr>
            <a:xfrm>
              <a:off x="5306801" y="1556964"/>
              <a:ext cx="417327" cy="417327"/>
            </a:xfrm>
            <a:prstGeom prst="ellipse">
              <a:avLst/>
            </a:prstGeom>
            <a:solidFill>
              <a:srgbClr val="8BC34A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500">
                <a:solidFill>
                  <a:srgbClr val="313A59"/>
                </a:solidFill>
                <a:latin typeface="+mn-lt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9" name="Freeform 50"/>
            <p:cNvSpPr/>
            <p:nvPr/>
          </p:nvSpPr>
          <p:spPr bwMode="auto">
            <a:xfrm>
              <a:off x="5369489" y="1607115"/>
              <a:ext cx="270457" cy="317025"/>
            </a:xfrm>
            <a:custGeom>
              <a:avLst/>
              <a:gdLst>
                <a:gd name="T0" fmla="*/ 74 w 120"/>
                <a:gd name="T1" fmla="*/ 39 h 140"/>
                <a:gd name="T2" fmla="*/ 82 w 120"/>
                <a:gd name="T3" fmla="*/ 22 h 140"/>
                <a:gd name="T4" fmla="*/ 60 w 120"/>
                <a:gd name="T5" fmla="*/ 0 h 140"/>
                <a:gd name="T6" fmla="*/ 38 w 120"/>
                <a:gd name="T7" fmla="*/ 22 h 140"/>
                <a:gd name="T8" fmla="*/ 46 w 120"/>
                <a:gd name="T9" fmla="*/ 39 h 140"/>
                <a:gd name="T10" fmla="*/ 8 w 120"/>
                <a:gd name="T11" fmla="*/ 98 h 140"/>
                <a:gd name="T12" fmla="*/ 37 w 120"/>
                <a:gd name="T13" fmla="*/ 78 h 140"/>
                <a:gd name="T14" fmla="*/ 25 w 120"/>
                <a:gd name="T15" fmla="*/ 140 h 140"/>
                <a:gd name="T16" fmla="*/ 45 w 120"/>
                <a:gd name="T17" fmla="*/ 140 h 140"/>
                <a:gd name="T18" fmla="*/ 60 w 120"/>
                <a:gd name="T19" fmla="*/ 114 h 140"/>
                <a:gd name="T20" fmla="*/ 75 w 120"/>
                <a:gd name="T21" fmla="*/ 140 h 140"/>
                <a:gd name="T22" fmla="*/ 95 w 120"/>
                <a:gd name="T23" fmla="*/ 140 h 140"/>
                <a:gd name="T24" fmla="*/ 83 w 120"/>
                <a:gd name="T25" fmla="*/ 78 h 140"/>
                <a:gd name="T26" fmla="*/ 112 w 120"/>
                <a:gd name="T27" fmla="*/ 98 h 140"/>
                <a:gd name="T28" fmla="*/ 74 w 120"/>
                <a:gd name="T29" fmla="*/ 3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40">
                  <a:moveTo>
                    <a:pt x="74" y="39"/>
                  </a:moveTo>
                  <a:cubicBezTo>
                    <a:pt x="78" y="35"/>
                    <a:pt x="82" y="29"/>
                    <a:pt x="82" y="22"/>
                  </a:cubicBezTo>
                  <a:cubicBezTo>
                    <a:pt x="82" y="10"/>
                    <a:pt x="72" y="0"/>
                    <a:pt x="60" y="0"/>
                  </a:cubicBezTo>
                  <a:cubicBezTo>
                    <a:pt x="48" y="0"/>
                    <a:pt x="38" y="10"/>
                    <a:pt x="38" y="22"/>
                  </a:cubicBezTo>
                  <a:cubicBezTo>
                    <a:pt x="38" y="29"/>
                    <a:pt x="42" y="35"/>
                    <a:pt x="46" y="39"/>
                  </a:cubicBezTo>
                  <a:cubicBezTo>
                    <a:pt x="24" y="46"/>
                    <a:pt x="0" y="91"/>
                    <a:pt x="8" y="98"/>
                  </a:cubicBezTo>
                  <a:cubicBezTo>
                    <a:pt x="15" y="105"/>
                    <a:pt x="27" y="91"/>
                    <a:pt x="37" y="78"/>
                  </a:cubicBezTo>
                  <a:cubicBezTo>
                    <a:pt x="32" y="99"/>
                    <a:pt x="27" y="121"/>
                    <a:pt x="25" y="140"/>
                  </a:cubicBezTo>
                  <a:cubicBezTo>
                    <a:pt x="45" y="140"/>
                    <a:pt x="45" y="140"/>
                    <a:pt x="45" y="140"/>
                  </a:cubicBezTo>
                  <a:cubicBezTo>
                    <a:pt x="45" y="129"/>
                    <a:pt x="52" y="114"/>
                    <a:pt x="60" y="114"/>
                  </a:cubicBezTo>
                  <a:cubicBezTo>
                    <a:pt x="68" y="114"/>
                    <a:pt x="75" y="129"/>
                    <a:pt x="75" y="140"/>
                  </a:cubicBezTo>
                  <a:cubicBezTo>
                    <a:pt x="95" y="140"/>
                    <a:pt x="95" y="140"/>
                    <a:pt x="95" y="140"/>
                  </a:cubicBezTo>
                  <a:cubicBezTo>
                    <a:pt x="93" y="121"/>
                    <a:pt x="88" y="99"/>
                    <a:pt x="83" y="78"/>
                  </a:cubicBezTo>
                  <a:cubicBezTo>
                    <a:pt x="93" y="91"/>
                    <a:pt x="105" y="105"/>
                    <a:pt x="112" y="98"/>
                  </a:cubicBezTo>
                  <a:cubicBezTo>
                    <a:pt x="120" y="91"/>
                    <a:pt x="96" y="46"/>
                    <a:pt x="74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51435" tIns="25717" rIns="51435" bIns="25717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25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2066" name="图片占位符 8"/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3" r="22963"/>
          <a:stretch>
            <a:fillRect/>
          </a:stretch>
        </p:blipFill>
        <p:spPr bwMode="auto"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任意多边形: 形状 36"/>
          <p:cNvSpPr/>
          <p:nvPr userDrawn="1"/>
        </p:nvSpPr>
        <p:spPr>
          <a:xfrm rot="19027134">
            <a:off x="5876925" y="-1125538"/>
            <a:ext cx="5681663" cy="610711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  <a:gd name="connsiteX0-1" fmla="*/ 654750 w 4690220"/>
              <a:gd name="connsiteY0-2" fmla="*/ 518900 h 6106620"/>
              <a:gd name="connsiteX1-3" fmla="*/ 557421 w 4690220"/>
              <a:gd name="connsiteY1-4" fmla="*/ 753873 h 6106620"/>
              <a:gd name="connsiteX2-5" fmla="*/ 557421 w 4690220"/>
              <a:gd name="connsiteY2-6" fmla="*/ 5518843 h 6106620"/>
              <a:gd name="connsiteX3-7" fmla="*/ 889724 w 4690220"/>
              <a:gd name="connsiteY3-8" fmla="*/ 5851146 h 6106620"/>
              <a:gd name="connsiteX4-9" fmla="*/ 4122188 w 4690220"/>
              <a:gd name="connsiteY4-10" fmla="*/ 5851146 h 6106620"/>
              <a:gd name="connsiteX5-11" fmla="*/ 4454491 w 4690220"/>
              <a:gd name="connsiteY5-12" fmla="*/ 5518843 h 6106620"/>
              <a:gd name="connsiteX6-13" fmla="*/ 4454491 w 4690220"/>
              <a:gd name="connsiteY6-14" fmla="*/ 753873 h 6106620"/>
              <a:gd name="connsiteX7-15" fmla="*/ 4122188 w 4690220"/>
              <a:gd name="connsiteY7-16" fmla="*/ 421570 h 6106620"/>
              <a:gd name="connsiteX8-17" fmla="*/ 889724 w 4690220"/>
              <a:gd name="connsiteY8-18" fmla="*/ 421570 h 6106620"/>
              <a:gd name="connsiteX9-19" fmla="*/ 654750 w 4690220"/>
              <a:gd name="connsiteY9-20" fmla="*/ 518900 h 6106620"/>
              <a:gd name="connsiteX10-21" fmla="*/ 244486 w 4690220"/>
              <a:gd name="connsiteY10-22" fmla="*/ 113876 h 6106620"/>
              <a:gd name="connsiteX11-23" fmla="*/ 519408 w 4690220"/>
              <a:gd name="connsiteY11-24" fmla="*/ 0 h 6106620"/>
              <a:gd name="connsiteX12-25" fmla="*/ 4301422 w 4690220"/>
              <a:gd name="connsiteY12-26" fmla="*/ 0 h 6106620"/>
              <a:gd name="connsiteX13-27" fmla="*/ 4690220 w 4690220"/>
              <a:gd name="connsiteY13-28" fmla="*/ 388798 h 6106620"/>
              <a:gd name="connsiteX14-29" fmla="*/ 4690220 w 4690220"/>
              <a:gd name="connsiteY14-30" fmla="*/ 5717822 h 6106620"/>
              <a:gd name="connsiteX15-31" fmla="*/ 4301422 w 4690220"/>
              <a:gd name="connsiteY15-32" fmla="*/ 6106620 h 6106620"/>
              <a:gd name="connsiteX16-33" fmla="*/ 519408 w 4690220"/>
              <a:gd name="connsiteY16-34" fmla="*/ 6106620 h 6106620"/>
              <a:gd name="connsiteX17-35" fmla="*/ 0 w 4690220"/>
              <a:gd name="connsiteY17-36" fmla="*/ 5888173 h 6106620"/>
              <a:gd name="connsiteX18-37" fmla="*/ 130610 w 4690220"/>
              <a:gd name="connsiteY18-38" fmla="*/ 388798 h 6106620"/>
              <a:gd name="connsiteX19-39" fmla="*/ 244486 w 4690220"/>
              <a:gd name="connsiteY19-40" fmla="*/ 113876 h 61066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</a:cxnLst>
            <a:rect l="l" t="t" r="r" b="b"/>
            <a:pathLst>
              <a:path w="4690220" h="6106620">
                <a:moveTo>
                  <a:pt x="654750" y="518900"/>
                </a:moveTo>
                <a:cubicBezTo>
                  <a:pt x="594615" y="579035"/>
                  <a:pt x="557421" y="662110"/>
                  <a:pt x="557421" y="753873"/>
                </a:cubicBezTo>
                <a:lnTo>
                  <a:pt x="557421" y="5518843"/>
                </a:lnTo>
                <a:cubicBezTo>
                  <a:pt x="557421" y="5702369"/>
                  <a:pt x="706198" y="5851146"/>
                  <a:pt x="889724" y="5851146"/>
                </a:cubicBezTo>
                <a:lnTo>
                  <a:pt x="4122188" y="5851146"/>
                </a:lnTo>
                <a:cubicBezTo>
                  <a:pt x="4305714" y="5851146"/>
                  <a:pt x="4454491" y="5702369"/>
                  <a:pt x="4454491" y="5518843"/>
                </a:cubicBezTo>
                <a:lnTo>
                  <a:pt x="4454491" y="753873"/>
                </a:lnTo>
                <a:cubicBezTo>
                  <a:pt x="4454491" y="570347"/>
                  <a:pt x="4305714" y="421570"/>
                  <a:pt x="4122188" y="421570"/>
                </a:cubicBezTo>
                <a:lnTo>
                  <a:pt x="889724" y="421570"/>
                </a:lnTo>
                <a:cubicBezTo>
                  <a:pt x="797961" y="421570"/>
                  <a:pt x="714885" y="458765"/>
                  <a:pt x="654750" y="518900"/>
                </a:cubicBezTo>
                <a:close/>
                <a:moveTo>
                  <a:pt x="244486" y="113876"/>
                </a:moveTo>
                <a:cubicBezTo>
                  <a:pt x="314845" y="43518"/>
                  <a:pt x="412045" y="0"/>
                  <a:pt x="519408" y="0"/>
                </a:cubicBezTo>
                <a:lnTo>
                  <a:pt x="4301422" y="0"/>
                </a:lnTo>
                <a:cubicBezTo>
                  <a:pt x="4516149" y="0"/>
                  <a:pt x="4690220" y="174071"/>
                  <a:pt x="4690220" y="388798"/>
                </a:cubicBezTo>
                <a:lnTo>
                  <a:pt x="4690220" y="5717822"/>
                </a:lnTo>
                <a:cubicBezTo>
                  <a:pt x="4690220" y="5932549"/>
                  <a:pt x="4516149" y="6106620"/>
                  <a:pt x="4301422" y="6106620"/>
                </a:cubicBezTo>
                <a:lnTo>
                  <a:pt x="519408" y="6106620"/>
                </a:lnTo>
                <a:cubicBezTo>
                  <a:pt x="304681" y="6106620"/>
                  <a:pt x="0" y="6102900"/>
                  <a:pt x="0" y="5888173"/>
                </a:cubicBezTo>
                <a:cubicBezTo>
                  <a:pt x="0" y="4111832"/>
                  <a:pt x="130610" y="2165139"/>
                  <a:pt x="130610" y="388798"/>
                </a:cubicBezTo>
                <a:cubicBezTo>
                  <a:pt x="130610" y="281435"/>
                  <a:pt x="174128" y="184235"/>
                  <a:pt x="244486" y="113876"/>
                </a:cubicBezTo>
                <a:close/>
              </a:path>
            </a:pathLst>
          </a:custGeom>
          <a:solidFill>
            <a:srgbClr val="309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200" fontAlgn="auto"/>
            <a:endParaRPr lang="zh-CN" altLang="en-US" noProof="1">
              <a:solidFill>
                <a:srgbClr val="FFFFFF"/>
              </a:solidFill>
              <a:cs typeface="+mn-ea"/>
              <a:sym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bldLvl="0" animBg="1"/>
    </p:bldLst>
  </p:timing>
  <p:txStyles>
    <p:titleStyle>
      <a:lvl1pPr algn="l" defTabSz="685800" rtl="0" fontAlgn="base">
        <a:spcBef>
          <a:spcPct val="0"/>
        </a:spcBef>
        <a:spcAft>
          <a:spcPct val="0"/>
        </a:spcAft>
        <a:defRPr sz="2100" b="1" kern="1200" spc="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defTabSz="685800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defTabSz="685800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defTabSz="685800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defTabSz="685800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defTabSz="685800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defTabSz="685800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defTabSz="685800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171450" indent="-171450" algn="l" defTabSz="685800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200" kern="1200" spc="15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206500" algn="l"/>
        </a:tabLst>
        <a:defRPr sz="1200" kern="1200" spc="15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206500" algn="l"/>
        </a:tabLst>
        <a:defRPr sz="1200" kern="1200" spc="15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206500" algn="l"/>
        </a:tabLst>
        <a:defRPr sz="1200" kern="1200" spc="1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206500" algn="l"/>
        </a:tabLst>
        <a:defRPr sz="1200" kern="1200" spc="1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350" noProof="1"/>
          </a:p>
        </p:txBody>
      </p:sp>
      <p:sp>
        <p:nvSpPr>
          <p:cNvPr id="48" name="任意多边形: 形状 47"/>
          <p:cNvSpPr/>
          <p:nvPr userDrawn="1"/>
        </p:nvSpPr>
        <p:spPr>
          <a:xfrm rot="2675650">
            <a:off x="-3076575" y="900113"/>
            <a:ext cx="4560888" cy="6105525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309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200" fontAlgn="auto"/>
            <a:endParaRPr lang="zh-CN" altLang="en-US" noProof="1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50" name="任意多边形: 形状 49"/>
          <p:cNvSpPr/>
          <p:nvPr userDrawn="1"/>
        </p:nvSpPr>
        <p:spPr>
          <a:xfrm rot="2675650">
            <a:off x="8131175" y="-3186113"/>
            <a:ext cx="4559300" cy="610552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309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200" fontAlgn="auto"/>
            <a:endParaRPr lang="zh-CN" altLang="en-US" noProof="1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51" name="任意多边形: 形状 50"/>
          <p:cNvSpPr/>
          <p:nvPr userDrawn="1"/>
        </p:nvSpPr>
        <p:spPr>
          <a:xfrm rot="2675650">
            <a:off x="68263" y="-5070475"/>
            <a:ext cx="4559300" cy="610711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200" fontAlgn="auto"/>
            <a:endParaRPr lang="zh-CN" altLang="en-US" noProof="1">
              <a:solidFill>
                <a:srgbClr val="FFFFFF"/>
              </a:solidFill>
              <a:cs typeface="+mn-ea"/>
              <a:sym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ldLvl="0" animBg="1"/>
      <p:bldP spid="50" grpId="0" bldLvl="0" animBg="1"/>
      <p:bldP spid="51" grpId="0" bldLvl="0" animBg="1"/>
    </p:bldLst>
  </p:timing>
  <p:txStyles>
    <p:titleStyle>
      <a:lvl1pPr algn="l" defTabSz="685800" rtl="0" fontAlgn="base">
        <a:spcBef>
          <a:spcPct val="0"/>
        </a:spcBef>
        <a:spcAft>
          <a:spcPct val="0"/>
        </a:spcAft>
        <a:defRPr sz="2100" b="1" kern="1200" spc="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defTabSz="685800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defTabSz="685800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defTabSz="685800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defTabSz="685800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defTabSz="685800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defTabSz="685800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defTabSz="685800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171450" indent="-171450" algn="l" defTabSz="685800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200" kern="1200" spc="15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206500" algn="l"/>
        </a:tabLst>
        <a:defRPr sz="1200" kern="1200" spc="15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206500" algn="l"/>
        </a:tabLst>
        <a:defRPr sz="1200" kern="1200" spc="15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206500" algn="l"/>
        </a:tabLst>
        <a:defRPr sz="1200" kern="1200" spc="1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206500" algn="l"/>
        </a:tabLst>
        <a:defRPr sz="1200" kern="1200" spc="1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4" Type="http://schemas.openxmlformats.org/officeDocument/2006/relationships/image" Target="../media/image3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4" Type="http://schemas.openxmlformats.org/officeDocument/2006/relationships/image" Target="../media/image3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/>
          <p:cNvSpPr txBox="1"/>
          <p:nvPr/>
        </p:nvSpPr>
        <p:spPr>
          <a:xfrm>
            <a:off x="261938" y="1570646"/>
            <a:ext cx="5179695" cy="15684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zh-CN" altLang="en-US" sz="4800" b="1" noProof="1">
                <a:latin typeface="微软雅黑" panose="020B0503020204020204" charset="-122"/>
                <a:cs typeface="+mn-cs"/>
                <a:sym typeface="+mn-ea"/>
              </a:rPr>
              <a:t>班组安全管理与</a:t>
            </a:r>
            <a:endParaRPr lang="zh-CN" altLang="en-US" sz="4800" b="1" noProof="1">
              <a:latin typeface="微软雅黑" panose="020B0503020204020204" charset="-122"/>
              <a:sym typeface="+mn-ea"/>
            </a:endParaRPr>
          </a:p>
          <a:p>
            <a:pPr>
              <a:defRPr/>
            </a:pPr>
            <a:r>
              <a:rPr lang="zh-CN" altLang="en-US" sz="4800" b="1" noProof="1">
                <a:latin typeface="微软雅黑" panose="020B0503020204020204" charset="-122"/>
                <a:cs typeface="+mn-cs"/>
                <a:sym typeface="+mn-ea"/>
              </a:rPr>
              <a:t>岗位职责培训</a:t>
            </a:r>
            <a:endParaRPr lang="zh-CN" altLang="en-US" sz="4800" b="1" noProof="1">
              <a:latin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advTm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38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54188" y="277813"/>
            <a:ext cx="2925762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（四）</a:t>
            </a: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班组生产</a:t>
            </a:r>
            <a:r>
              <a:rPr lang="en-US" altLang="zh-CN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“</a:t>
            </a: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五不准</a:t>
            </a:r>
            <a:r>
              <a:rPr lang="en-US" altLang="zh-CN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”</a:t>
            </a:r>
            <a:endParaRPr lang="en-US" altLang="zh-CN" b="1" dirty="0">
              <a:solidFill>
                <a:srgbClr val="30937B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6565" name="文本框 39"/>
          <p:cNvSpPr txBox="1">
            <a:spLocks noChangeArrowheads="1"/>
          </p:cNvSpPr>
          <p:nvPr/>
        </p:nvSpPr>
        <p:spPr bwMode="auto">
          <a:xfrm>
            <a:off x="1866900" y="1000125"/>
            <a:ext cx="54403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班组长在生产过程中，应严格执行下列“五不准”：</a:t>
            </a:r>
          </a:p>
        </p:txBody>
      </p:sp>
      <p:sp>
        <p:nvSpPr>
          <p:cNvPr id="66566" name="文本框 40"/>
          <p:cNvSpPr txBox="1">
            <a:spLocks noChangeArrowheads="1"/>
          </p:cNvSpPr>
          <p:nvPr/>
        </p:nvSpPr>
        <p:spPr bwMode="auto">
          <a:xfrm>
            <a:off x="1866900" y="1609725"/>
            <a:ext cx="3027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危险作业未经审批，不准作业。</a:t>
            </a:r>
          </a:p>
        </p:txBody>
      </p:sp>
      <p:sp>
        <p:nvSpPr>
          <p:cNvPr id="66567" name="文本框 41"/>
          <p:cNvSpPr txBox="1">
            <a:spLocks noChangeArrowheads="1"/>
          </p:cNvSpPr>
          <p:nvPr/>
        </p:nvSpPr>
        <p:spPr bwMode="auto">
          <a:xfrm>
            <a:off x="2297113" y="2090738"/>
            <a:ext cx="40433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设备安全防护装置不全、不灵，不准使用。</a:t>
            </a:r>
          </a:p>
        </p:txBody>
      </p:sp>
      <p:sp>
        <p:nvSpPr>
          <p:cNvPr id="66568" name="文本框 42"/>
          <p:cNvSpPr txBox="1">
            <a:spLocks noChangeArrowheads="1"/>
          </p:cNvSpPr>
          <p:nvPr/>
        </p:nvSpPr>
        <p:spPr bwMode="auto">
          <a:xfrm>
            <a:off x="2011363" y="2706688"/>
            <a:ext cx="40433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新进场员工未经三级安全教育，不准上岗。</a:t>
            </a:r>
          </a:p>
        </p:txBody>
      </p:sp>
      <p:sp>
        <p:nvSpPr>
          <p:cNvPr id="66569" name="文本框 43"/>
          <p:cNvSpPr txBox="1">
            <a:spLocks noChangeArrowheads="1"/>
          </p:cNvSpPr>
          <p:nvPr/>
        </p:nvSpPr>
        <p:spPr bwMode="auto">
          <a:xfrm>
            <a:off x="2297113" y="3355975"/>
            <a:ext cx="4856162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</a:pP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特种作业人员未经安全培训、取证，不准独立操作。</a:t>
            </a:r>
          </a:p>
        </p:txBody>
      </p:sp>
      <p:grpSp>
        <p:nvGrpSpPr>
          <p:cNvPr id="66570" name="iṩḻîḋe"/>
          <p:cNvGrpSpPr>
            <a:grpSpLocks/>
          </p:cNvGrpSpPr>
          <p:nvPr/>
        </p:nvGrpSpPr>
        <p:grpSpPr bwMode="auto">
          <a:xfrm>
            <a:off x="1374775" y="2230438"/>
            <a:ext cx="6362700" cy="633412"/>
            <a:chOff x="1825984" y="2951978"/>
            <a:chExt cx="9166944" cy="914400"/>
          </a:xfrm>
        </p:grpSpPr>
        <p:sp>
          <p:nvSpPr>
            <p:cNvPr id="33" name="iṡļïdè"/>
            <p:cNvSpPr/>
            <p:nvPr/>
          </p:nvSpPr>
          <p:spPr>
            <a:xfrm flipV="1">
              <a:off x="1862579" y="3405741"/>
              <a:ext cx="9130349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>
              <a:normAutofit fontScale="250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zh-CN" sz="50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grpSp>
          <p:nvGrpSpPr>
            <p:cNvPr id="66572" name="îṡlîďè"/>
            <p:cNvGrpSpPr>
              <a:grpSpLocks/>
            </p:cNvGrpSpPr>
            <p:nvPr/>
          </p:nvGrpSpPr>
          <p:grpSpPr bwMode="auto">
            <a:xfrm>
              <a:off x="1825984" y="2951978"/>
              <a:ext cx="914400" cy="914400"/>
              <a:chOff x="1717587" y="2894826"/>
              <a:chExt cx="914400" cy="914400"/>
            </a:xfrm>
          </p:grpSpPr>
          <p:sp>
            <p:nvSpPr>
              <p:cNvPr id="9" name="íSlîḑe"/>
              <p:cNvSpPr/>
              <p:nvPr/>
            </p:nvSpPr>
            <p:spPr>
              <a:xfrm rot="2714409">
                <a:off x="1717820" y="2894593"/>
                <a:ext cx="914400" cy="914865"/>
              </a:xfrm>
              <a:prstGeom prst="teardrop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/>
                <a:endParaRPr lang="zh-CN" altLang="zh-CN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0" name="íṣľïḑê"/>
              <p:cNvSpPr/>
              <p:nvPr/>
            </p:nvSpPr>
            <p:spPr bwMode="auto">
              <a:xfrm>
                <a:off x="2033216" y="3176708"/>
                <a:ext cx="313342" cy="275008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anchor="ctr">
                <a:normAutofit/>
              </a:bodyPr>
              <a:lstStyle/>
              <a:p>
                <a:pPr algn="ctr">
                  <a:lnSpc>
                    <a:spcPct val="80000"/>
                  </a:lnSpc>
                </a:pPr>
                <a:endParaRPr lang="zh-CN" altLang="zh-CN" sz="700"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66575" name="íṩľíḓê"/>
          <p:cNvGrpSpPr>
            <a:grpSpLocks/>
          </p:cNvGrpSpPr>
          <p:nvPr/>
        </p:nvGrpSpPr>
        <p:grpSpPr bwMode="auto">
          <a:xfrm>
            <a:off x="1374775" y="3430588"/>
            <a:ext cx="6362700" cy="635000"/>
            <a:chOff x="1825984" y="4456359"/>
            <a:chExt cx="9166945" cy="914400"/>
          </a:xfrm>
        </p:grpSpPr>
        <p:sp>
          <p:nvSpPr>
            <p:cNvPr id="27" name="iṣliḓe"/>
            <p:cNvSpPr/>
            <p:nvPr/>
          </p:nvSpPr>
          <p:spPr>
            <a:xfrm flipV="1">
              <a:off x="1894599" y="4915844"/>
              <a:ext cx="909833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>
              <a:normAutofit fontScale="250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zh-CN" sz="50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grpSp>
          <p:nvGrpSpPr>
            <p:cNvPr id="66577" name="iṣlïḑê"/>
            <p:cNvGrpSpPr>
              <a:grpSpLocks/>
            </p:cNvGrpSpPr>
            <p:nvPr/>
          </p:nvGrpSpPr>
          <p:grpSpPr bwMode="auto">
            <a:xfrm>
              <a:off x="1825984" y="4456359"/>
              <a:ext cx="914400" cy="914400"/>
              <a:chOff x="1717587" y="4399207"/>
              <a:chExt cx="914400" cy="914400"/>
            </a:xfrm>
          </p:grpSpPr>
          <p:sp>
            <p:nvSpPr>
              <p:cNvPr id="31" name="iṩḷîďè"/>
              <p:cNvSpPr/>
              <p:nvPr/>
            </p:nvSpPr>
            <p:spPr>
              <a:xfrm rot="2714409">
                <a:off x="1717820" y="4398974"/>
                <a:ext cx="914400" cy="914865"/>
              </a:xfrm>
              <a:prstGeom prst="teardrop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/>
                <a:endParaRPr lang="zh-CN" altLang="zh-CN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32" name="îṩlîḓè"/>
              <p:cNvSpPr/>
              <p:nvPr/>
            </p:nvSpPr>
            <p:spPr bwMode="auto">
              <a:xfrm>
                <a:off x="2010344" y="4632379"/>
                <a:ext cx="336214" cy="388620"/>
              </a:xfrm>
              <a:custGeom>
                <a:avLst/>
                <a:gdLst>
                  <a:gd name="T0" fmla="*/ 233 w 320"/>
                  <a:gd name="T1" fmla="*/ 138 h 371"/>
                  <a:gd name="T2" fmla="*/ 261 w 320"/>
                  <a:gd name="T3" fmla="*/ 12 h 371"/>
                  <a:gd name="T4" fmla="*/ 168 w 320"/>
                  <a:gd name="T5" fmla="*/ 104 h 371"/>
                  <a:gd name="T6" fmla="*/ 80 w 320"/>
                  <a:gd name="T7" fmla="*/ 182 h 371"/>
                  <a:gd name="T8" fmla="*/ 80 w 320"/>
                  <a:gd name="T9" fmla="*/ 319 h 371"/>
                  <a:gd name="T10" fmla="*/ 253 w 320"/>
                  <a:gd name="T11" fmla="*/ 371 h 371"/>
                  <a:gd name="T12" fmla="*/ 320 w 320"/>
                  <a:gd name="T13" fmla="*/ 172 h 371"/>
                  <a:gd name="T14" fmla="*/ 233 w 320"/>
                  <a:gd name="T15" fmla="*/ 138 h 371"/>
                  <a:gd name="T16" fmla="*/ 60 w 320"/>
                  <a:gd name="T17" fmla="*/ 140 h 371"/>
                  <a:gd name="T18" fmla="*/ 0 w 320"/>
                  <a:gd name="T19" fmla="*/ 202 h 371"/>
                  <a:gd name="T20" fmla="*/ 0 w 320"/>
                  <a:gd name="T21" fmla="*/ 299 h 371"/>
                  <a:gd name="T22" fmla="*/ 60 w 320"/>
                  <a:gd name="T23" fmla="*/ 360 h 371"/>
                  <a:gd name="T24" fmla="*/ 40 w 320"/>
                  <a:gd name="T25" fmla="*/ 315 h 371"/>
                  <a:gd name="T26" fmla="*/ 40 w 320"/>
                  <a:gd name="T27" fmla="*/ 187 h 371"/>
                  <a:gd name="T28" fmla="*/ 60 w 320"/>
                  <a:gd name="T29" fmla="*/ 140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0" h="371">
                    <a:moveTo>
                      <a:pt x="233" y="138"/>
                    </a:moveTo>
                    <a:cubicBezTo>
                      <a:pt x="230" y="131"/>
                      <a:pt x="304" y="65"/>
                      <a:pt x="261" y="12"/>
                    </a:cubicBezTo>
                    <a:cubicBezTo>
                      <a:pt x="251" y="0"/>
                      <a:pt x="217" y="72"/>
                      <a:pt x="168" y="104"/>
                    </a:cubicBezTo>
                    <a:cubicBezTo>
                      <a:pt x="142" y="122"/>
                      <a:pt x="80" y="161"/>
                      <a:pt x="80" y="182"/>
                    </a:cubicBezTo>
                    <a:cubicBezTo>
                      <a:pt x="80" y="319"/>
                      <a:pt x="80" y="319"/>
                      <a:pt x="80" y="319"/>
                    </a:cubicBezTo>
                    <a:cubicBezTo>
                      <a:pt x="80" y="344"/>
                      <a:pt x="178" y="371"/>
                      <a:pt x="253" y="371"/>
                    </a:cubicBezTo>
                    <a:cubicBezTo>
                      <a:pt x="280" y="371"/>
                      <a:pt x="320" y="199"/>
                      <a:pt x="320" y="172"/>
                    </a:cubicBezTo>
                    <a:cubicBezTo>
                      <a:pt x="320" y="145"/>
                      <a:pt x="235" y="145"/>
                      <a:pt x="233" y="138"/>
                    </a:cubicBezTo>
                    <a:close/>
                    <a:moveTo>
                      <a:pt x="60" y="140"/>
                    </a:moveTo>
                    <a:cubicBezTo>
                      <a:pt x="47" y="140"/>
                      <a:pt x="0" y="148"/>
                      <a:pt x="0" y="202"/>
                    </a:cubicBezTo>
                    <a:cubicBezTo>
                      <a:pt x="0" y="299"/>
                      <a:pt x="0" y="299"/>
                      <a:pt x="0" y="299"/>
                    </a:cubicBezTo>
                    <a:cubicBezTo>
                      <a:pt x="0" y="354"/>
                      <a:pt x="47" y="360"/>
                      <a:pt x="60" y="360"/>
                    </a:cubicBezTo>
                    <a:cubicBezTo>
                      <a:pt x="73" y="360"/>
                      <a:pt x="40" y="348"/>
                      <a:pt x="40" y="315"/>
                    </a:cubicBezTo>
                    <a:cubicBezTo>
                      <a:pt x="40" y="187"/>
                      <a:pt x="40" y="187"/>
                      <a:pt x="40" y="187"/>
                    </a:cubicBezTo>
                    <a:cubicBezTo>
                      <a:pt x="40" y="152"/>
                      <a:pt x="73" y="140"/>
                      <a:pt x="60" y="14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anchor="ctr">
                <a:normAutofit/>
              </a:bodyPr>
              <a:lstStyle/>
              <a:p>
                <a:pPr algn="ctr"/>
                <a:endParaRPr lang="zh-CN" altLang="zh-CN" sz="1100"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66580" name="ïSľïḍê"/>
          <p:cNvGrpSpPr>
            <a:grpSpLocks/>
          </p:cNvGrpSpPr>
          <p:nvPr/>
        </p:nvGrpSpPr>
        <p:grpSpPr bwMode="auto">
          <a:xfrm>
            <a:off x="927100" y="2830513"/>
            <a:ext cx="6810375" cy="633412"/>
            <a:chOff x="1179411" y="3702617"/>
            <a:chExt cx="9813517" cy="914400"/>
          </a:xfrm>
        </p:grpSpPr>
        <p:sp>
          <p:nvSpPr>
            <p:cNvPr id="16" name="îSļidé"/>
            <p:cNvSpPr/>
            <p:nvPr/>
          </p:nvSpPr>
          <p:spPr>
            <a:xfrm>
              <a:off x="1200000" y="4165547"/>
              <a:ext cx="97929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normAutofit fontScale="250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zh-CN" sz="50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grpSp>
          <p:nvGrpSpPr>
            <p:cNvPr id="66582" name="ísḻîḓé"/>
            <p:cNvGrpSpPr>
              <a:grpSpLocks/>
            </p:cNvGrpSpPr>
            <p:nvPr/>
          </p:nvGrpSpPr>
          <p:grpSpPr bwMode="auto">
            <a:xfrm>
              <a:off x="1179411" y="3702617"/>
              <a:ext cx="914400" cy="914400"/>
              <a:chOff x="1071014" y="3645465"/>
              <a:chExt cx="914400" cy="914400"/>
            </a:xfrm>
          </p:grpSpPr>
          <p:sp>
            <p:nvSpPr>
              <p:cNvPr id="20" name="îśļiḓe"/>
              <p:cNvSpPr/>
              <p:nvPr/>
            </p:nvSpPr>
            <p:spPr>
              <a:xfrm rot="2714409">
                <a:off x="1071321" y="3645158"/>
                <a:ext cx="914400" cy="915014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/>
                <a:endParaRPr lang="zh-CN" altLang="zh-CN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grpSp>
            <p:nvGrpSpPr>
              <p:cNvPr id="21" name="îṥļíḑè"/>
              <p:cNvGrpSpPr>
                <a:grpSpLocks noChangeAspect="1"/>
              </p:cNvGrpSpPr>
              <p:nvPr/>
            </p:nvGrpSpPr>
            <p:grpSpPr>
              <a:xfrm>
                <a:off x="1357162" y="3948046"/>
                <a:ext cx="339996" cy="299327"/>
                <a:chOff x="6040049" y="4182118"/>
                <a:chExt cx="521619" cy="459224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22" name="i$ľidé"/>
                <p:cNvSpPr/>
                <p:nvPr/>
              </p:nvSpPr>
              <p:spPr bwMode="auto">
                <a:xfrm>
                  <a:off x="6087469" y="4202084"/>
                  <a:ext cx="194671" cy="419291"/>
                </a:xfrm>
                <a:custGeom>
                  <a:avLst/>
                  <a:gdLst>
                    <a:gd name="T0" fmla="*/ 52 w 59"/>
                    <a:gd name="T1" fmla="*/ 5 h 126"/>
                    <a:gd name="T2" fmla="*/ 9 w 59"/>
                    <a:gd name="T3" fmla="*/ 38 h 126"/>
                    <a:gd name="T4" fmla="*/ 0 w 59"/>
                    <a:gd name="T5" fmla="*/ 39 h 126"/>
                    <a:gd name="T6" fmla="*/ 0 w 59"/>
                    <a:gd name="T7" fmla="*/ 86 h 126"/>
                    <a:gd name="T8" fmla="*/ 9 w 59"/>
                    <a:gd name="T9" fmla="*/ 88 h 126"/>
                    <a:gd name="T10" fmla="*/ 51 w 59"/>
                    <a:gd name="T11" fmla="*/ 119 h 126"/>
                    <a:gd name="T12" fmla="*/ 59 w 59"/>
                    <a:gd name="T13" fmla="*/ 119 h 126"/>
                    <a:gd name="T14" fmla="*/ 59 w 59"/>
                    <a:gd name="T15" fmla="*/ 5 h 126"/>
                    <a:gd name="T16" fmla="*/ 52 w 59"/>
                    <a:gd name="T17" fmla="*/ 5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" h="126">
                      <a:moveTo>
                        <a:pt x="52" y="5"/>
                      </a:moveTo>
                      <a:cubicBezTo>
                        <a:pt x="9" y="38"/>
                        <a:pt x="9" y="38"/>
                        <a:pt x="9" y="38"/>
                      </a:cubicBezTo>
                      <a:cubicBezTo>
                        <a:pt x="9" y="38"/>
                        <a:pt x="5" y="38"/>
                        <a:pt x="0" y="39"/>
                      </a:cubicBezTo>
                      <a:cubicBezTo>
                        <a:pt x="0" y="86"/>
                        <a:pt x="0" y="86"/>
                        <a:pt x="0" y="86"/>
                      </a:cubicBezTo>
                      <a:cubicBezTo>
                        <a:pt x="5" y="87"/>
                        <a:pt x="9" y="88"/>
                        <a:pt x="9" y="88"/>
                      </a:cubicBezTo>
                      <a:cubicBezTo>
                        <a:pt x="51" y="119"/>
                        <a:pt x="51" y="119"/>
                        <a:pt x="51" y="119"/>
                      </a:cubicBezTo>
                      <a:cubicBezTo>
                        <a:pt x="51" y="119"/>
                        <a:pt x="59" y="126"/>
                        <a:pt x="59" y="119"/>
                      </a:cubicBezTo>
                      <a:cubicBezTo>
                        <a:pt x="59" y="112"/>
                        <a:pt x="59" y="11"/>
                        <a:pt x="59" y="5"/>
                      </a:cubicBezTo>
                      <a:cubicBezTo>
                        <a:pt x="59" y="0"/>
                        <a:pt x="52" y="5"/>
                        <a:pt x="5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>
                  <a:normAutofit fontScale="40000" lnSpcReduction="20000"/>
                </a:bodyPr>
                <a:lstStyle/>
                <a:p>
                  <a:pPr algn="ctr" fontAlgn="auto"/>
                  <a:endParaRPr/>
                </a:p>
              </p:txBody>
            </p:sp>
            <p:sp>
              <p:nvSpPr>
                <p:cNvPr id="23" name="íṩḷîḍé"/>
                <p:cNvSpPr/>
                <p:nvPr/>
              </p:nvSpPr>
              <p:spPr bwMode="auto">
                <a:xfrm>
                  <a:off x="6040049" y="4339353"/>
                  <a:ext cx="27454" cy="147252"/>
                </a:xfrm>
                <a:custGeom>
                  <a:avLst/>
                  <a:gdLst>
                    <a:gd name="T0" fmla="*/ 0 w 8"/>
                    <a:gd name="T1" fmla="*/ 8 h 44"/>
                    <a:gd name="T2" fmla="*/ 0 w 8"/>
                    <a:gd name="T3" fmla="*/ 38 h 44"/>
                    <a:gd name="T4" fmla="*/ 8 w 8"/>
                    <a:gd name="T5" fmla="*/ 44 h 44"/>
                    <a:gd name="T6" fmla="*/ 8 w 8"/>
                    <a:gd name="T7" fmla="*/ 0 h 44"/>
                    <a:gd name="T8" fmla="*/ 0 w 8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44">
                      <a:moveTo>
                        <a:pt x="0" y="8"/>
                      </a:moveTo>
                      <a:cubicBezTo>
                        <a:pt x="0" y="16"/>
                        <a:pt x="0" y="32"/>
                        <a:pt x="0" y="38"/>
                      </a:cubicBezTo>
                      <a:cubicBezTo>
                        <a:pt x="0" y="40"/>
                        <a:pt x="4" y="42"/>
                        <a:pt x="8" y="44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2"/>
                        <a:pt x="0" y="4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>
                  <a:normAutofit fontScale="25000" lnSpcReduction="20000"/>
                </a:bodyPr>
                <a:lstStyle/>
                <a:p>
                  <a:pPr algn="ctr" fontAlgn="auto"/>
                  <a:endParaRPr/>
                </a:p>
              </p:txBody>
            </p:sp>
            <p:sp>
              <p:nvSpPr>
                <p:cNvPr id="24" name="íšḷîḍe"/>
                <p:cNvSpPr/>
                <p:nvPr/>
              </p:nvSpPr>
              <p:spPr bwMode="auto">
                <a:xfrm>
                  <a:off x="6329559" y="4296924"/>
                  <a:ext cx="77370" cy="229612"/>
                </a:xfrm>
                <a:custGeom>
                  <a:avLst/>
                  <a:gdLst>
                    <a:gd name="T0" fmla="*/ 10 w 23"/>
                    <a:gd name="T1" fmla="*/ 2 h 69"/>
                    <a:gd name="T2" fmla="*/ 2 w 23"/>
                    <a:gd name="T3" fmla="*/ 2 h 69"/>
                    <a:gd name="T4" fmla="*/ 2 w 23"/>
                    <a:gd name="T5" fmla="*/ 10 h 69"/>
                    <a:gd name="T6" fmla="*/ 12 w 23"/>
                    <a:gd name="T7" fmla="*/ 35 h 69"/>
                    <a:gd name="T8" fmla="*/ 2 w 23"/>
                    <a:gd name="T9" fmla="*/ 60 h 69"/>
                    <a:gd name="T10" fmla="*/ 2 w 23"/>
                    <a:gd name="T11" fmla="*/ 67 h 69"/>
                    <a:gd name="T12" fmla="*/ 6 w 23"/>
                    <a:gd name="T13" fmla="*/ 69 h 69"/>
                    <a:gd name="T14" fmla="*/ 10 w 23"/>
                    <a:gd name="T15" fmla="*/ 67 h 69"/>
                    <a:gd name="T16" fmla="*/ 23 w 23"/>
                    <a:gd name="T17" fmla="*/ 35 h 69"/>
                    <a:gd name="T18" fmla="*/ 10 w 23"/>
                    <a:gd name="T19" fmla="*/ 2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3" h="69">
                      <a:moveTo>
                        <a:pt x="10" y="2"/>
                      </a:moveTo>
                      <a:cubicBezTo>
                        <a:pt x="7" y="0"/>
                        <a:pt x="4" y="0"/>
                        <a:pt x="2" y="2"/>
                      </a:cubicBezTo>
                      <a:cubicBezTo>
                        <a:pt x="0" y="4"/>
                        <a:pt x="0" y="8"/>
                        <a:pt x="2" y="10"/>
                      </a:cubicBezTo>
                      <a:cubicBezTo>
                        <a:pt x="9" y="17"/>
                        <a:pt x="12" y="26"/>
                        <a:pt x="12" y="35"/>
                      </a:cubicBezTo>
                      <a:cubicBezTo>
                        <a:pt x="12" y="44"/>
                        <a:pt x="9" y="53"/>
                        <a:pt x="2" y="60"/>
                      </a:cubicBezTo>
                      <a:cubicBezTo>
                        <a:pt x="0" y="62"/>
                        <a:pt x="0" y="65"/>
                        <a:pt x="2" y="67"/>
                      </a:cubicBezTo>
                      <a:cubicBezTo>
                        <a:pt x="3" y="68"/>
                        <a:pt x="4" y="69"/>
                        <a:pt x="6" y="69"/>
                      </a:cubicBezTo>
                      <a:cubicBezTo>
                        <a:pt x="7" y="69"/>
                        <a:pt x="9" y="68"/>
                        <a:pt x="10" y="67"/>
                      </a:cubicBezTo>
                      <a:cubicBezTo>
                        <a:pt x="19" y="58"/>
                        <a:pt x="23" y="47"/>
                        <a:pt x="23" y="35"/>
                      </a:cubicBezTo>
                      <a:cubicBezTo>
                        <a:pt x="23" y="23"/>
                        <a:pt x="19" y="11"/>
                        <a:pt x="1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>
                  <a:normAutofit fontScale="25000" lnSpcReduction="20000"/>
                </a:bodyPr>
                <a:lstStyle/>
                <a:p>
                  <a:pPr algn="ctr" fontAlgn="auto"/>
                  <a:endParaRPr/>
                </a:p>
              </p:txBody>
            </p:sp>
            <p:sp>
              <p:nvSpPr>
                <p:cNvPr id="25" name="îsliďé"/>
                <p:cNvSpPr/>
                <p:nvPr/>
              </p:nvSpPr>
              <p:spPr bwMode="auto">
                <a:xfrm>
                  <a:off x="6376980" y="4239521"/>
                  <a:ext cx="102328" cy="341923"/>
                </a:xfrm>
                <a:custGeom>
                  <a:avLst/>
                  <a:gdLst>
                    <a:gd name="T0" fmla="*/ 10 w 31"/>
                    <a:gd name="T1" fmla="*/ 2 h 103"/>
                    <a:gd name="T2" fmla="*/ 3 w 31"/>
                    <a:gd name="T3" fmla="*/ 2 h 103"/>
                    <a:gd name="T4" fmla="*/ 3 w 31"/>
                    <a:gd name="T5" fmla="*/ 10 h 103"/>
                    <a:gd name="T6" fmla="*/ 20 w 31"/>
                    <a:gd name="T7" fmla="*/ 52 h 103"/>
                    <a:gd name="T8" fmla="*/ 3 w 31"/>
                    <a:gd name="T9" fmla="*/ 94 h 103"/>
                    <a:gd name="T10" fmla="*/ 3 w 31"/>
                    <a:gd name="T11" fmla="*/ 102 h 103"/>
                    <a:gd name="T12" fmla="*/ 6 w 31"/>
                    <a:gd name="T13" fmla="*/ 103 h 103"/>
                    <a:gd name="T14" fmla="*/ 10 w 31"/>
                    <a:gd name="T15" fmla="*/ 102 h 103"/>
                    <a:gd name="T16" fmla="*/ 31 w 31"/>
                    <a:gd name="T17" fmla="*/ 52 h 103"/>
                    <a:gd name="T18" fmla="*/ 10 w 31"/>
                    <a:gd name="T19" fmla="*/ 2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" h="103">
                      <a:moveTo>
                        <a:pt x="10" y="2"/>
                      </a:moveTo>
                      <a:cubicBezTo>
                        <a:pt x="8" y="0"/>
                        <a:pt x="5" y="0"/>
                        <a:pt x="3" y="2"/>
                      </a:cubicBezTo>
                      <a:cubicBezTo>
                        <a:pt x="0" y="4"/>
                        <a:pt x="0" y="8"/>
                        <a:pt x="3" y="10"/>
                      </a:cubicBezTo>
                      <a:cubicBezTo>
                        <a:pt x="14" y="21"/>
                        <a:pt x="20" y="37"/>
                        <a:pt x="20" y="52"/>
                      </a:cubicBezTo>
                      <a:cubicBezTo>
                        <a:pt x="20" y="67"/>
                        <a:pt x="14" y="82"/>
                        <a:pt x="3" y="94"/>
                      </a:cubicBezTo>
                      <a:cubicBezTo>
                        <a:pt x="0" y="96"/>
                        <a:pt x="0" y="100"/>
                        <a:pt x="3" y="102"/>
                      </a:cubicBezTo>
                      <a:cubicBezTo>
                        <a:pt x="4" y="103"/>
                        <a:pt x="5" y="103"/>
                        <a:pt x="6" y="103"/>
                      </a:cubicBezTo>
                      <a:cubicBezTo>
                        <a:pt x="8" y="103"/>
                        <a:pt x="9" y="103"/>
                        <a:pt x="10" y="102"/>
                      </a:cubicBezTo>
                      <a:cubicBezTo>
                        <a:pt x="24" y="88"/>
                        <a:pt x="31" y="70"/>
                        <a:pt x="31" y="52"/>
                      </a:cubicBezTo>
                      <a:cubicBezTo>
                        <a:pt x="31" y="34"/>
                        <a:pt x="24" y="16"/>
                        <a:pt x="1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>
                  <a:normAutofit fontScale="25000" lnSpcReduction="20000"/>
                </a:bodyPr>
                <a:lstStyle/>
                <a:p>
                  <a:pPr algn="ctr" fontAlgn="auto"/>
                  <a:endParaRPr/>
                </a:p>
              </p:txBody>
            </p:sp>
            <p:sp>
              <p:nvSpPr>
                <p:cNvPr id="26" name="iṣlídé"/>
                <p:cNvSpPr/>
                <p:nvPr/>
              </p:nvSpPr>
              <p:spPr bwMode="auto">
                <a:xfrm>
                  <a:off x="6436879" y="4182118"/>
                  <a:ext cx="124789" cy="459224"/>
                </a:xfrm>
                <a:custGeom>
                  <a:avLst/>
                  <a:gdLst>
                    <a:gd name="T0" fmla="*/ 10 w 38"/>
                    <a:gd name="T1" fmla="*/ 2 h 138"/>
                    <a:gd name="T2" fmla="*/ 2 w 38"/>
                    <a:gd name="T3" fmla="*/ 2 h 138"/>
                    <a:gd name="T4" fmla="*/ 2 w 38"/>
                    <a:gd name="T5" fmla="*/ 9 h 138"/>
                    <a:gd name="T6" fmla="*/ 27 w 38"/>
                    <a:gd name="T7" fmla="*/ 69 h 138"/>
                    <a:gd name="T8" fmla="*/ 2 w 38"/>
                    <a:gd name="T9" fmla="*/ 128 h 138"/>
                    <a:gd name="T10" fmla="*/ 2 w 38"/>
                    <a:gd name="T11" fmla="*/ 136 h 138"/>
                    <a:gd name="T12" fmla="*/ 6 w 38"/>
                    <a:gd name="T13" fmla="*/ 138 h 138"/>
                    <a:gd name="T14" fmla="*/ 10 w 38"/>
                    <a:gd name="T15" fmla="*/ 136 h 138"/>
                    <a:gd name="T16" fmla="*/ 38 w 38"/>
                    <a:gd name="T17" fmla="*/ 69 h 138"/>
                    <a:gd name="T18" fmla="*/ 10 w 38"/>
                    <a:gd name="T19" fmla="*/ 2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8" h="138">
                      <a:moveTo>
                        <a:pt x="10" y="2"/>
                      </a:moveTo>
                      <a:cubicBezTo>
                        <a:pt x="8" y="0"/>
                        <a:pt x="5" y="0"/>
                        <a:pt x="2" y="2"/>
                      </a:cubicBezTo>
                      <a:cubicBezTo>
                        <a:pt x="0" y="4"/>
                        <a:pt x="0" y="7"/>
                        <a:pt x="2" y="9"/>
                      </a:cubicBezTo>
                      <a:cubicBezTo>
                        <a:pt x="19" y="26"/>
                        <a:pt x="27" y="47"/>
                        <a:pt x="27" y="69"/>
                      </a:cubicBezTo>
                      <a:cubicBezTo>
                        <a:pt x="27" y="90"/>
                        <a:pt x="19" y="112"/>
                        <a:pt x="2" y="128"/>
                      </a:cubicBezTo>
                      <a:cubicBezTo>
                        <a:pt x="0" y="130"/>
                        <a:pt x="0" y="134"/>
                        <a:pt x="2" y="136"/>
                      </a:cubicBezTo>
                      <a:cubicBezTo>
                        <a:pt x="4" y="137"/>
                        <a:pt x="5" y="138"/>
                        <a:pt x="6" y="138"/>
                      </a:cubicBezTo>
                      <a:cubicBezTo>
                        <a:pt x="8" y="138"/>
                        <a:pt x="9" y="137"/>
                        <a:pt x="10" y="136"/>
                      </a:cubicBezTo>
                      <a:cubicBezTo>
                        <a:pt x="29" y="117"/>
                        <a:pt x="38" y="93"/>
                        <a:pt x="38" y="69"/>
                      </a:cubicBezTo>
                      <a:cubicBezTo>
                        <a:pt x="38" y="45"/>
                        <a:pt x="29" y="20"/>
                        <a:pt x="1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>
                  <a:normAutofit fontScale="47500" lnSpcReduction="20000"/>
                </a:bodyPr>
                <a:lstStyle/>
                <a:p>
                  <a:pPr algn="ctr" fontAlgn="auto"/>
                  <a:endParaRPr/>
                </a:p>
              </p:txBody>
            </p:sp>
          </p:grpSp>
        </p:grpSp>
      </p:grpSp>
      <p:grpSp>
        <p:nvGrpSpPr>
          <p:cNvPr id="66585" name="íṩḷiḓe"/>
          <p:cNvGrpSpPr>
            <a:grpSpLocks/>
          </p:cNvGrpSpPr>
          <p:nvPr/>
        </p:nvGrpSpPr>
        <p:grpSpPr bwMode="auto">
          <a:xfrm>
            <a:off x="927100" y="1628775"/>
            <a:ext cx="6810375" cy="635000"/>
            <a:chOff x="1179411" y="1813580"/>
            <a:chExt cx="9813517" cy="914400"/>
          </a:xfrm>
        </p:grpSpPr>
        <p:sp>
          <p:nvSpPr>
            <p:cNvPr id="15" name="iṡḻiḓé"/>
            <p:cNvSpPr/>
            <p:nvPr/>
          </p:nvSpPr>
          <p:spPr>
            <a:xfrm>
              <a:off x="1200000" y="2289068"/>
              <a:ext cx="979292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>
              <a:normAutofit fontScale="250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zh-CN" sz="50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grpSp>
          <p:nvGrpSpPr>
            <p:cNvPr id="66587" name="îṧḷíḍé"/>
            <p:cNvGrpSpPr>
              <a:grpSpLocks/>
            </p:cNvGrpSpPr>
            <p:nvPr/>
          </p:nvGrpSpPr>
          <p:grpSpPr bwMode="auto">
            <a:xfrm>
              <a:off x="1179411" y="1813580"/>
              <a:ext cx="914400" cy="914400"/>
              <a:chOff x="1071014" y="2141084"/>
              <a:chExt cx="914400" cy="914400"/>
            </a:xfrm>
          </p:grpSpPr>
          <p:sp>
            <p:nvSpPr>
              <p:cNvPr id="19" name="ïsḷîḑè"/>
              <p:cNvSpPr/>
              <p:nvPr/>
            </p:nvSpPr>
            <p:spPr>
              <a:xfrm rot="2714409">
                <a:off x="1071321" y="2140777"/>
                <a:ext cx="914400" cy="915014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/>
                <a:endParaRPr lang="zh-CN" altLang="zh-CN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grpSp>
            <p:nvGrpSpPr>
              <p:cNvPr id="28" name="îSḻïďè"/>
              <p:cNvGrpSpPr>
                <a:grpSpLocks noChangeAspect="1"/>
              </p:cNvGrpSpPr>
              <p:nvPr/>
            </p:nvGrpSpPr>
            <p:grpSpPr>
              <a:xfrm>
                <a:off x="1352010" y="2413086"/>
                <a:ext cx="352407" cy="359364"/>
                <a:chOff x="7160655" y="2178006"/>
                <a:chExt cx="379359" cy="386846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0" name="işḻîḍé"/>
                <p:cNvSpPr/>
                <p:nvPr/>
              </p:nvSpPr>
              <p:spPr bwMode="auto">
                <a:xfrm>
                  <a:off x="7277956" y="2178006"/>
                  <a:ext cx="262058" cy="262058"/>
                </a:xfrm>
                <a:custGeom>
                  <a:avLst/>
                  <a:gdLst>
                    <a:gd name="T0" fmla="*/ 65 w 79"/>
                    <a:gd name="T1" fmla="*/ 14 h 79"/>
                    <a:gd name="T2" fmla="*/ 14 w 79"/>
                    <a:gd name="T3" fmla="*/ 14 h 79"/>
                    <a:gd name="T4" fmla="*/ 11 w 79"/>
                    <a:gd name="T5" fmla="*/ 63 h 79"/>
                    <a:gd name="T6" fmla="*/ 11 w 79"/>
                    <a:gd name="T7" fmla="*/ 63 h 79"/>
                    <a:gd name="T8" fmla="*/ 17 w 79"/>
                    <a:gd name="T9" fmla="*/ 68 h 79"/>
                    <a:gd name="T10" fmla="*/ 64 w 79"/>
                    <a:gd name="T11" fmla="*/ 65 h 79"/>
                    <a:gd name="T12" fmla="*/ 65 w 79"/>
                    <a:gd name="T13" fmla="*/ 14 h 79"/>
                    <a:gd name="T14" fmla="*/ 58 w 79"/>
                    <a:gd name="T15" fmla="*/ 59 h 79"/>
                    <a:gd name="T16" fmla="*/ 20 w 79"/>
                    <a:gd name="T17" fmla="*/ 59 h 79"/>
                    <a:gd name="T18" fmla="*/ 20 w 79"/>
                    <a:gd name="T19" fmla="*/ 21 h 79"/>
                    <a:gd name="T20" fmla="*/ 58 w 79"/>
                    <a:gd name="T21" fmla="*/ 21 h 79"/>
                    <a:gd name="T22" fmla="*/ 58 w 79"/>
                    <a:gd name="T23" fmla="*/ 5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9" h="79">
                      <a:moveTo>
                        <a:pt x="65" y="14"/>
                      </a:moveTo>
                      <a:cubicBezTo>
                        <a:pt x="51" y="0"/>
                        <a:pt x="28" y="0"/>
                        <a:pt x="14" y="14"/>
                      </a:cubicBezTo>
                      <a:cubicBezTo>
                        <a:pt x="0" y="28"/>
                        <a:pt x="0" y="49"/>
                        <a:pt x="11" y="63"/>
                      </a:cubicBezTo>
                      <a:cubicBezTo>
                        <a:pt x="11" y="63"/>
                        <a:pt x="11" y="63"/>
                        <a:pt x="11" y="63"/>
                      </a:cubicBezTo>
                      <a:cubicBezTo>
                        <a:pt x="14" y="66"/>
                        <a:pt x="15" y="67"/>
                        <a:pt x="17" y="68"/>
                      </a:cubicBezTo>
                      <a:cubicBezTo>
                        <a:pt x="31" y="79"/>
                        <a:pt x="51" y="78"/>
                        <a:pt x="64" y="65"/>
                      </a:cubicBezTo>
                      <a:cubicBezTo>
                        <a:pt x="78" y="51"/>
                        <a:pt x="79" y="29"/>
                        <a:pt x="65" y="14"/>
                      </a:cubicBezTo>
                      <a:close/>
                      <a:moveTo>
                        <a:pt x="58" y="59"/>
                      </a:moveTo>
                      <a:cubicBezTo>
                        <a:pt x="47" y="69"/>
                        <a:pt x="30" y="69"/>
                        <a:pt x="20" y="59"/>
                      </a:cubicBezTo>
                      <a:cubicBezTo>
                        <a:pt x="9" y="48"/>
                        <a:pt x="9" y="31"/>
                        <a:pt x="20" y="21"/>
                      </a:cubicBezTo>
                      <a:cubicBezTo>
                        <a:pt x="31" y="10"/>
                        <a:pt x="48" y="10"/>
                        <a:pt x="58" y="21"/>
                      </a:cubicBezTo>
                      <a:cubicBezTo>
                        <a:pt x="69" y="31"/>
                        <a:pt x="69" y="48"/>
                        <a:pt x="58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>
                  <a:normAutofit fontScale="32500" lnSpcReduction="20000"/>
                </a:bodyPr>
                <a:lstStyle/>
                <a:p>
                  <a:pPr algn="ctr" fontAlgn="auto"/>
                  <a:endParaRPr/>
                </a:p>
              </p:txBody>
            </p:sp>
            <p:sp>
              <p:nvSpPr>
                <p:cNvPr id="34" name="ïSľïdé"/>
                <p:cNvSpPr/>
                <p:nvPr/>
              </p:nvSpPr>
              <p:spPr bwMode="auto">
                <a:xfrm>
                  <a:off x="7160655" y="2400130"/>
                  <a:ext cx="159730" cy="164722"/>
                </a:xfrm>
                <a:custGeom>
                  <a:avLst/>
                  <a:gdLst>
                    <a:gd name="T0" fmla="*/ 0 w 64"/>
                    <a:gd name="T1" fmla="*/ 52 h 66"/>
                    <a:gd name="T2" fmla="*/ 12 w 64"/>
                    <a:gd name="T3" fmla="*/ 66 h 66"/>
                    <a:gd name="T4" fmla="*/ 64 w 64"/>
                    <a:gd name="T5" fmla="*/ 8 h 66"/>
                    <a:gd name="T6" fmla="*/ 55 w 64"/>
                    <a:gd name="T7" fmla="*/ 0 h 66"/>
                    <a:gd name="T8" fmla="*/ 0 w 64"/>
                    <a:gd name="T9" fmla="*/ 5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66">
                      <a:moveTo>
                        <a:pt x="0" y="52"/>
                      </a:moveTo>
                      <a:lnTo>
                        <a:pt x="12" y="66"/>
                      </a:lnTo>
                      <a:lnTo>
                        <a:pt x="64" y="8"/>
                      </a:lnTo>
                      <a:lnTo>
                        <a:pt x="55" y="0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>
                  <a:normAutofit fontScale="25000" lnSpcReduction="20000"/>
                </a:bodyPr>
                <a:lstStyle/>
                <a:p>
                  <a:pPr algn="ctr" fontAlgn="auto"/>
                  <a:endParaRPr/>
                </a:p>
              </p:txBody>
            </p:sp>
            <p:sp>
              <p:nvSpPr>
                <p:cNvPr id="39" name="íšľíḓé"/>
                <p:cNvSpPr/>
                <p:nvPr/>
              </p:nvSpPr>
              <p:spPr bwMode="auto">
                <a:xfrm>
                  <a:off x="7412728" y="2265358"/>
                  <a:ext cx="99831" cy="119797"/>
                </a:xfrm>
                <a:custGeom>
                  <a:avLst/>
                  <a:gdLst>
                    <a:gd name="T0" fmla="*/ 16 w 30"/>
                    <a:gd name="T1" fmla="*/ 0 h 36"/>
                    <a:gd name="T2" fmla="*/ 0 w 30"/>
                    <a:gd name="T3" fmla="*/ 34 h 36"/>
                    <a:gd name="T4" fmla="*/ 6 w 30"/>
                    <a:gd name="T5" fmla="*/ 36 h 36"/>
                    <a:gd name="T6" fmla="*/ 16 w 30"/>
                    <a:gd name="T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36">
                      <a:moveTo>
                        <a:pt x="16" y="0"/>
                      </a:moveTo>
                      <a:cubicBezTo>
                        <a:pt x="20" y="26"/>
                        <a:pt x="0" y="34"/>
                        <a:pt x="0" y="34"/>
                      </a:cubicBezTo>
                      <a:cubicBezTo>
                        <a:pt x="6" y="36"/>
                        <a:pt x="6" y="36"/>
                        <a:pt x="6" y="36"/>
                      </a:cubicBezTo>
                      <a:cubicBezTo>
                        <a:pt x="30" y="21"/>
                        <a:pt x="16" y="0"/>
                        <a:pt x="1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>
                  <a:normAutofit fontScale="25000" lnSpcReduction="20000"/>
                </a:bodyPr>
                <a:lstStyle/>
                <a:p>
                  <a:pPr algn="ctr" fontAlgn="auto"/>
                  <a:endParaRPr/>
                </a:p>
              </p:txBody>
            </p:sp>
          </p:grpSp>
        </p:grpSp>
      </p:grpSp>
      <p:grpSp>
        <p:nvGrpSpPr>
          <p:cNvPr id="66590" name="ïSľïḍê"/>
          <p:cNvGrpSpPr>
            <a:grpSpLocks/>
          </p:cNvGrpSpPr>
          <p:nvPr/>
        </p:nvGrpSpPr>
        <p:grpSpPr bwMode="auto">
          <a:xfrm>
            <a:off x="927100" y="4032250"/>
            <a:ext cx="6810375" cy="633413"/>
            <a:chOff x="1179411" y="3702617"/>
            <a:chExt cx="9813517" cy="914400"/>
          </a:xfrm>
        </p:grpSpPr>
        <p:sp>
          <p:nvSpPr>
            <p:cNvPr id="46" name="îSļidé"/>
            <p:cNvSpPr/>
            <p:nvPr/>
          </p:nvSpPr>
          <p:spPr>
            <a:xfrm>
              <a:off x="1200000" y="4165546"/>
              <a:ext cx="97929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normAutofit fontScale="250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zh-CN" sz="50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grpSp>
          <p:nvGrpSpPr>
            <p:cNvPr id="66592" name="ísḻîḓé"/>
            <p:cNvGrpSpPr>
              <a:grpSpLocks/>
            </p:cNvGrpSpPr>
            <p:nvPr/>
          </p:nvGrpSpPr>
          <p:grpSpPr bwMode="auto">
            <a:xfrm>
              <a:off x="1179411" y="3702617"/>
              <a:ext cx="914400" cy="914400"/>
              <a:chOff x="1071014" y="3645465"/>
              <a:chExt cx="914400" cy="914400"/>
            </a:xfrm>
          </p:grpSpPr>
          <p:sp>
            <p:nvSpPr>
              <p:cNvPr id="49" name="îśļiḓe"/>
              <p:cNvSpPr/>
              <p:nvPr/>
            </p:nvSpPr>
            <p:spPr>
              <a:xfrm rot="2714409">
                <a:off x="1071320" y="3645159"/>
                <a:ext cx="914400" cy="915014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/>
                <a:endParaRPr lang="zh-CN" altLang="zh-CN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grpSp>
            <p:nvGrpSpPr>
              <p:cNvPr id="50" name="îṥļíḑè"/>
              <p:cNvGrpSpPr>
                <a:grpSpLocks noChangeAspect="1"/>
              </p:cNvGrpSpPr>
              <p:nvPr/>
            </p:nvGrpSpPr>
            <p:grpSpPr>
              <a:xfrm>
                <a:off x="1357162" y="3948046"/>
                <a:ext cx="339996" cy="299327"/>
                <a:chOff x="6040049" y="4182118"/>
                <a:chExt cx="521619" cy="459224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51" name="i$ľidé"/>
                <p:cNvSpPr/>
                <p:nvPr/>
              </p:nvSpPr>
              <p:spPr bwMode="auto">
                <a:xfrm>
                  <a:off x="6087469" y="4202084"/>
                  <a:ext cx="194671" cy="419291"/>
                </a:xfrm>
                <a:custGeom>
                  <a:avLst/>
                  <a:gdLst>
                    <a:gd name="T0" fmla="*/ 52 w 59"/>
                    <a:gd name="T1" fmla="*/ 5 h 126"/>
                    <a:gd name="T2" fmla="*/ 9 w 59"/>
                    <a:gd name="T3" fmla="*/ 38 h 126"/>
                    <a:gd name="T4" fmla="*/ 0 w 59"/>
                    <a:gd name="T5" fmla="*/ 39 h 126"/>
                    <a:gd name="T6" fmla="*/ 0 w 59"/>
                    <a:gd name="T7" fmla="*/ 86 h 126"/>
                    <a:gd name="T8" fmla="*/ 9 w 59"/>
                    <a:gd name="T9" fmla="*/ 88 h 126"/>
                    <a:gd name="T10" fmla="*/ 51 w 59"/>
                    <a:gd name="T11" fmla="*/ 119 h 126"/>
                    <a:gd name="T12" fmla="*/ 59 w 59"/>
                    <a:gd name="T13" fmla="*/ 119 h 126"/>
                    <a:gd name="T14" fmla="*/ 59 w 59"/>
                    <a:gd name="T15" fmla="*/ 5 h 126"/>
                    <a:gd name="T16" fmla="*/ 52 w 59"/>
                    <a:gd name="T17" fmla="*/ 5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" h="126">
                      <a:moveTo>
                        <a:pt x="52" y="5"/>
                      </a:moveTo>
                      <a:cubicBezTo>
                        <a:pt x="9" y="38"/>
                        <a:pt x="9" y="38"/>
                        <a:pt x="9" y="38"/>
                      </a:cubicBezTo>
                      <a:cubicBezTo>
                        <a:pt x="9" y="38"/>
                        <a:pt x="5" y="38"/>
                        <a:pt x="0" y="39"/>
                      </a:cubicBezTo>
                      <a:cubicBezTo>
                        <a:pt x="0" y="86"/>
                        <a:pt x="0" y="86"/>
                        <a:pt x="0" y="86"/>
                      </a:cubicBezTo>
                      <a:cubicBezTo>
                        <a:pt x="5" y="87"/>
                        <a:pt x="9" y="88"/>
                        <a:pt x="9" y="88"/>
                      </a:cubicBezTo>
                      <a:cubicBezTo>
                        <a:pt x="51" y="119"/>
                        <a:pt x="51" y="119"/>
                        <a:pt x="51" y="119"/>
                      </a:cubicBezTo>
                      <a:cubicBezTo>
                        <a:pt x="51" y="119"/>
                        <a:pt x="59" y="126"/>
                        <a:pt x="59" y="119"/>
                      </a:cubicBezTo>
                      <a:cubicBezTo>
                        <a:pt x="59" y="112"/>
                        <a:pt x="59" y="11"/>
                        <a:pt x="59" y="5"/>
                      </a:cubicBezTo>
                      <a:cubicBezTo>
                        <a:pt x="59" y="0"/>
                        <a:pt x="52" y="5"/>
                        <a:pt x="5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>
                  <a:normAutofit fontScale="40000" lnSpcReduction="20000"/>
                </a:bodyPr>
                <a:lstStyle/>
                <a:p>
                  <a:pPr algn="ctr" fontAlgn="auto"/>
                  <a:endParaRPr/>
                </a:p>
              </p:txBody>
            </p:sp>
            <p:sp>
              <p:nvSpPr>
                <p:cNvPr id="52" name="íṩḷîḍé"/>
                <p:cNvSpPr/>
                <p:nvPr/>
              </p:nvSpPr>
              <p:spPr bwMode="auto">
                <a:xfrm>
                  <a:off x="6040049" y="4339353"/>
                  <a:ext cx="27454" cy="147252"/>
                </a:xfrm>
                <a:custGeom>
                  <a:avLst/>
                  <a:gdLst>
                    <a:gd name="T0" fmla="*/ 0 w 8"/>
                    <a:gd name="T1" fmla="*/ 8 h 44"/>
                    <a:gd name="T2" fmla="*/ 0 w 8"/>
                    <a:gd name="T3" fmla="*/ 38 h 44"/>
                    <a:gd name="T4" fmla="*/ 8 w 8"/>
                    <a:gd name="T5" fmla="*/ 44 h 44"/>
                    <a:gd name="T6" fmla="*/ 8 w 8"/>
                    <a:gd name="T7" fmla="*/ 0 h 44"/>
                    <a:gd name="T8" fmla="*/ 0 w 8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44">
                      <a:moveTo>
                        <a:pt x="0" y="8"/>
                      </a:moveTo>
                      <a:cubicBezTo>
                        <a:pt x="0" y="16"/>
                        <a:pt x="0" y="32"/>
                        <a:pt x="0" y="38"/>
                      </a:cubicBezTo>
                      <a:cubicBezTo>
                        <a:pt x="0" y="40"/>
                        <a:pt x="4" y="42"/>
                        <a:pt x="8" y="44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2"/>
                        <a:pt x="0" y="4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>
                  <a:normAutofit fontScale="25000" lnSpcReduction="20000"/>
                </a:bodyPr>
                <a:lstStyle/>
                <a:p>
                  <a:pPr algn="ctr" fontAlgn="auto"/>
                  <a:endParaRPr/>
                </a:p>
              </p:txBody>
            </p:sp>
            <p:sp>
              <p:nvSpPr>
                <p:cNvPr id="53" name="íšḷîḍe"/>
                <p:cNvSpPr/>
                <p:nvPr/>
              </p:nvSpPr>
              <p:spPr bwMode="auto">
                <a:xfrm>
                  <a:off x="6329559" y="4296924"/>
                  <a:ext cx="77370" cy="229612"/>
                </a:xfrm>
                <a:custGeom>
                  <a:avLst/>
                  <a:gdLst>
                    <a:gd name="T0" fmla="*/ 10 w 23"/>
                    <a:gd name="T1" fmla="*/ 2 h 69"/>
                    <a:gd name="T2" fmla="*/ 2 w 23"/>
                    <a:gd name="T3" fmla="*/ 2 h 69"/>
                    <a:gd name="T4" fmla="*/ 2 w 23"/>
                    <a:gd name="T5" fmla="*/ 10 h 69"/>
                    <a:gd name="T6" fmla="*/ 12 w 23"/>
                    <a:gd name="T7" fmla="*/ 35 h 69"/>
                    <a:gd name="T8" fmla="*/ 2 w 23"/>
                    <a:gd name="T9" fmla="*/ 60 h 69"/>
                    <a:gd name="T10" fmla="*/ 2 w 23"/>
                    <a:gd name="T11" fmla="*/ 67 h 69"/>
                    <a:gd name="T12" fmla="*/ 6 w 23"/>
                    <a:gd name="T13" fmla="*/ 69 h 69"/>
                    <a:gd name="T14" fmla="*/ 10 w 23"/>
                    <a:gd name="T15" fmla="*/ 67 h 69"/>
                    <a:gd name="T16" fmla="*/ 23 w 23"/>
                    <a:gd name="T17" fmla="*/ 35 h 69"/>
                    <a:gd name="T18" fmla="*/ 10 w 23"/>
                    <a:gd name="T19" fmla="*/ 2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3" h="69">
                      <a:moveTo>
                        <a:pt x="10" y="2"/>
                      </a:moveTo>
                      <a:cubicBezTo>
                        <a:pt x="7" y="0"/>
                        <a:pt x="4" y="0"/>
                        <a:pt x="2" y="2"/>
                      </a:cubicBezTo>
                      <a:cubicBezTo>
                        <a:pt x="0" y="4"/>
                        <a:pt x="0" y="8"/>
                        <a:pt x="2" y="10"/>
                      </a:cubicBezTo>
                      <a:cubicBezTo>
                        <a:pt x="9" y="17"/>
                        <a:pt x="12" y="26"/>
                        <a:pt x="12" y="35"/>
                      </a:cubicBezTo>
                      <a:cubicBezTo>
                        <a:pt x="12" y="44"/>
                        <a:pt x="9" y="53"/>
                        <a:pt x="2" y="60"/>
                      </a:cubicBezTo>
                      <a:cubicBezTo>
                        <a:pt x="0" y="62"/>
                        <a:pt x="0" y="65"/>
                        <a:pt x="2" y="67"/>
                      </a:cubicBezTo>
                      <a:cubicBezTo>
                        <a:pt x="3" y="68"/>
                        <a:pt x="4" y="69"/>
                        <a:pt x="6" y="69"/>
                      </a:cubicBezTo>
                      <a:cubicBezTo>
                        <a:pt x="7" y="69"/>
                        <a:pt x="9" y="68"/>
                        <a:pt x="10" y="67"/>
                      </a:cubicBezTo>
                      <a:cubicBezTo>
                        <a:pt x="19" y="58"/>
                        <a:pt x="23" y="47"/>
                        <a:pt x="23" y="35"/>
                      </a:cubicBezTo>
                      <a:cubicBezTo>
                        <a:pt x="23" y="23"/>
                        <a:pt x="19" y="11"/>
                        <a:pt x="1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>
                  <a:normAutofit fontScale="25000" lnSpcReduction="20000"/>
                </a:bodyPr>
                <a:lstStyle/>
                <a:p>
                  <a:pPr algn="ctr" fontAlgn="auto"/>
                  <a:endParaRPr/>
                </a:p>
              </p:txBody>
            </p:sp>
            <p:sp>
              <p:nvSpPr>
                <p:cNvPr id="54" name="îsliďé"/>
                <p:cNvSpPr/>
                <p:nvPr/>
              </p:nvSpPr>
              <p:spPr bwMode="auto">
                <a:xfrm>
                  <a:off x="6376980" y="4239521"/>
                  <a:ext cx="102328" cy="341923"/>
                </a:xfrm>
                <a:custGeom>
                  <a:avLst/>
                  <a:gdLst>
                    <a:gd name="T0" fmla="*/ 10 w 31"/>
                    <a:gd name="T1" fmla="*/ 2 h 103"/>
                    <a:gd name="T2" fmla="*/ 3 w 31"/>
                    <a:gd name="T3" fmla="*/ 2 h 103"/>
                    <a:gd name="T4" fmla="*/ 3 w 31"/>
                    <a:gd name="T5" fmla="*/ 10 h 103"/>
                    <a:gd name="T6" fmla="*/ 20 w 31"/>
                    <a:gd name="T7" fmla="*/ 52 h 103"/>
                    <a:gd name="T8" fmla="*/ 3 w 31"/>
                    <a:gd name="T9" fmla="*/ 94 h 103"/>
                    <a:gd name="T10" fmla="*/ 3 w 31"/>
                    <a:gd name="T11" fmla="*/ 102 h 103"/>
                    <a:gd name="T12" fmla="*/ 6 w 31"/>
                    <a:gd name="T13" fmla="*/ 103 h 103"/>
                    <a:gd name="T14" fmla="*/ 10 w 31"/>
                    <a:gd name="T15" fmla="*/ 102 h 103"/>
                    <a:gd name="T16" fmla="*/ 31 w 31"/>
                    <a:gd name="T17" fmla="*/ 52 h 103"/>
                    <a:gd name="T18" fmla="*/ 10 w 31"/>
                    <a:gd name="T19" fmla="*/ 2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" h="103">
                      <a:moveTo>
                        <a:pt x="10" y="2"/>
                      </a:moveTo>
                      <a:cubicBezTo>
                        <a:pt x="8" y="0"/>
                        <a:pt x="5" y="0"/>
                        <a:pt x="3" y="2"/>
                      </a:cubicBezTo>
                      <a:cubicBezTo>
                        <a:pt x="0" y="4"/>
                        <a:pt x="0" y="8"/>
                        <a:pt x="3" y="10"/>
                      </a:cubicBezTo>
                      <a:cubicBezTo>
                        <a:pt x="14" y="21"/>
                        <a:pt x="20" y="37"/>
                        <a:pt x="20" y="52"/>
                      </a:cubicBezTo>
                      <a:cubicBezTo>
                        <a:pt x="20" y="67"/>
                        <a:pt x="14" y="82"/>
                        <a:pt x="3" y="94"/>
                      </a:cubicBezTo>
                      <a:cubicBezTo>
                        <a:pt x="0" y="96"/>
                        <a:pt x="0" y="100"/>
                        <a:pt x="3" y="102"/>
                      </a:cubicBezTo>
                      <a:cubicBezTo>
                        <a:pt x="4" y="103"/>
                        <a:pt x="5" y="103"/>
                        <a:pt x="6" y="103"/>
                      </a:cubicBezTo>
                      <a:cubicBezTo>
                        <a:pt x="8" y="103"/>
                        <a:pt x="9" y="103"/>
                        <a:pt x="10" y="102"/>
                      </a:cubicBezTo>
                      <a:cubicBezTo>
                        <a:pt x="24" y="88"/>
                        <a:pt x="31" y="70"/>
                        <a:pt x="31" y="52"/>
                      </a:cubicBezTo>
                      <a:cubicBezTo>
                        <a:pt x="31" y="34"/>
                        <a:pt x="24" y="16"/>
                        <a:pt x="1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>
                  <a:normAutofit fontScale="25000" lnSpcReduction="20000"/>
                </a:bodyPr>
                <a:lstStyle/>
                <a:p>
                  <a:pPr algn="ctr" fontAlgn="auto"/>
                  <a:endParaRPr/>
                </a:p>
              </p:txBody>
            </p:sp>
            <p:sp>
              <p:nvSpPr>
                <p:cNvPr id="55" name="iṣlídé"/>
                <p:cNvSpPr/>
                <p:nvPr/>
              </p:nvSpPr>
              <p:spPr bwMode="auto">
                <a:xfrm>
                  <a:off x="6436879" y="4182118"/>
                  <a:ext cx="124789" cy="459224"/>
                </a:xfrm>
                <a:custGeom>
                  <a:avLst/>
                  <a:gdLst>
                    <a:gd name="T0" fmla="*/ 10 w 38"/>
                    <a:gd name="T1" fmla="*/ 2 h 138"/>
                    <a:gd name="T2" fmla="*/ 2 w 38"/>
                    <a:gd name="T3" fmla="*/ 2 h 138"/>
                    <a:gd name="T4" fmla="*/ 2 w 38"/>
                    <a:gd name="T5" fmla="*/ 9 h 138"/>
                    <a:gd name="T6" fmla="*/ 27 w 38"/>
                    <a:gd name="T7" fmla="*/ 69 h 138"/>
                    <a:gd name="T8" fmla="*/ 2 w 38"/>
                    <a:gd name="T9" fmla="*/ 128 h 138"/>
                    <a:gd name="T10" fmla="*/ 2 w 38"/>
                    <a:gd name="T11" fmla="*/ 136 h 138"/>
                    <a:gd name="T12" fmla="*/ 6 w 38"/>
                    <a:gd name="T13" fmla="*/ 138 h 138"/>
                    <a:gd name="T14" fmla="*/ 10 w 38"/>
                    <a:gd name="T15" fmla="*/ 136 h 138"/>
                    <a:gd name="T16" fmla="*/ 38 w 38"/>
                    <a:gd name="T17" fmla="*/ 69 h 138"/>
                    <a:gd name="T18" fmla="*/ 10 w 38"/>
                    <a:gd name="T19" fmla="*/ 2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8" h="138">
                      <a:moveTo>
                        <a:pt x="10" y="2"/>
                      </a:moveTo>
                      <a:cubicBezTo>
                        <a:pt x="8" y="0"/>
                        <a:pt x="5" y="0"/>
                        <a:pt x="2" y="2"/>
                      </a:cubicBezTo>
                      <a:cubicBezTo>
                        <a:pt x="0" y="4"/>
                        <a:pt x="0" y="7"/>
                        <a:pt x="2" y="9"/>
                      </a:cubicBezTo>
                      <a:cubicBezTo>
                        <a:pt x="19" y="26"/>
                        <a:pt x="27" y="47"/>
                        <a:pt x="27" y="69"/>
                      </a:cubicBezTo>
                      <a:cubicBezTo>
                        <a:pt x="27" y="90"/>
                        <a:pt x="19" y="112"/>
                        <a:pt x="2" y="128"/>
                      </a:cubicBezTo>
                      <a:cubicBezTo>
                        <a:pt x="0" y="130"/>
                        <a:pt x="0" y="134"/>
                        <a:pt x="2" y="136"/>
                      </a:cubicBezTo>
                      <a:cubicBezTo>
                        <a:pt x="4" y="137"/>
                        <a:pt x="5" y="138"/>
                        <a:pt x="6" y="138"/>
                      </a:cubicBezTo>
                      <a:cubicBezTo>
                        <a:pt x="8" y="138"/>
                        <a:pt x="9" y="137"/>
                        <a:pt x="10" y="136"/>
                      </a:cubicBezTo>
                      <a:cubicBezTo>
                        <a:pt x="29" y="117"/>
                        <a:pt x="38" y="93"/>
                        <a:pt x="38" y="69"/>
                      </a:cubicBezTo>
                      <a:cubicBezTo>
                        <a:pt x="38" y="45"/>
                        <a:pt x="29" y="20"/>
                        <a:pt x="1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>
                  <a:normAutofit fontScale="47500" lnSpcReduction="20000"/>
                </a:bodyPr>
                <a:lstStyle/>
                <a:p>
                  <a:pPr algn="ctr" fontAlgn="auto"/>
                  <a:endParaRPr/>
                </a:p>
              </p:txBody>
            </p:sp>
          </p:grpSp>
        </p:grpSp>
      </p:grpSp>
      <p:sp>
        <p:nvSpPr>
          <p:cNvPr id="66595" name="文本框 56"/>
          <p:cNvSpPr txBox="1">
            <a:spLocks noChangeArrowheads="1"/>
          </p:cNvSpPr>
          <p:nvPr/>
        </p:nvSpPr>
        <p:spPr bwMode="auto">
          <a:xfrm>
            <a:off x="1866900" y="4010025"/>
            <a:ext cx="6075363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</a:pP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劳动组织、人员调配、作业方式不符合安全要求，不准违章指挥。</a:t>
            </a:r>
          </a:p>
        </p:txBody>
      </p:sp>
    </p:spTree>
  </p:cSld>
  <p:clrMapOvr>
    <a:masterClrMapping/>
  </p:clrMapOvr>
  <p:transition spd="slow" advTm="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38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54188" y="277813"/>
            <a:ext cx="2697162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（五）施工安全行为准则</a:t>
            </a:r>
          </a:p>
        </p:txBody>
      </p:sp>
      <p:grpSp>
        <p:nvGrpSpPr>
          <p:cNvPr id="4" name="iS1ïḑê"/>
          <p:cNvGrpSpPr/>
          <p:nvPr/>
        </p:nvGrpSpPr>
        <p:grpSpPr>
          <a:xfrm>
            <a:off x="1551305" y="1072515"/>
            <a:ext cx="6155690" cy="3626485"/>
            <a:chOff x="538163" y="19050"/>
            <a:chExt cx="7673975" cy="4521200"/>
          </a:xfrm>
          <a:solidFill>
            <a:schemeClr val="bg1">
              <a:lumMod val="95000"/>
            </a:schemeClr>
          </a:solidFill>
        </p:grpSpPr>
        <p:sp>
          <p:nvSpPr>
            <p:cNvPr id="60" name="íş1îḋe"/>
            <p:cNvSpPr/>
            <p:nvPr/>
          </p:nvSpPr>
          <p:spPr bwMode="auto">
            <a:xfrm>
              <a:off x="538163" y="19050"/>
              <a:ext cx="3540125" cy="4521200"/>
            </a:xfrm>
            <a:custGeom>
              <a:avLst/>
              <a:gdLst>
                <a:gd name="T0" fmla="*/ 43 w 943"/>
                <a:gd name="T1" fmla="*/ 0 h 1203"/>
                <a:gd name="T2" fmla="*/ 0 w 943"/>
                <a:gd name="T3" fmla="*/ 42 h 1203"/>
                <a:gd name="T4" fmla="*/ 0 w 943"/>
                <a:gd name="T5" fmla="*/ 1160 h 1203"/>
                <a:gd name="T6" fmla="*/ 43 w 943"/>
                <a:gd name="T7" fmla="*/ 1203 h 1203"/>
                <a:gd name="T8" fmla="*/ 943 w 943"/>
                <a:gd name="T9" fmla="*/ 1203 h 1203"/>
                <a:gd name="T10" fmla="*/ 943 w 943"/>
                <a:gd name="T11" fmla="*/ 0 h 1203"/>
                <a:gd name="T12" fmla="*/ 43 w 943"/>
                <a:gd name="T13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" h="1203">
                  <a:moveTo>
                    <a:pt x="43" y="0"/>
                  </a:moveTo>
                  <a:cubicBezTo>
                    <a:pt x="20" y="0"/>
                    <a:pt x="0" y="19"/>
                    <a:pt x="0" y="42"/>
                  </a:cubicBezTo>
                  <a:cubicBezTo>
                    <a:pt x="0" y="1160"/>
                    <a:pt x="0" y="1160"/>
                    <a:pt x="0" y="1160"/>
                  </a:cubicBezTo>
                  <a:cubicBezTo>
                    <a:pt x="0" y="1184"/>
                    <a:pt x="20" y="1203"/>
                    <a:pt x="43" y="1203"/>
                  </a:cubicBezTo>
                  <a:cubicBezTo>
                    <a:pt x="943" y="1203"/>
                    <a:pt x="943" y="1203"/>
                    <a:pt x="943" y="1203"/>
                  </a:cubicBezTo>
                  <a:cubicBezTo>
                    <a:pt x="943" y="0"/>
                    <a:pt x="943" y="0"/>
                    <a:pt x="943" y="0"/>
                  </a:cubicBezTo>
                  <a:lnTo>
                    <a:pt x="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>
              <a:normAutofit/>
            </a:bodyPr>
            <a:lstStyle/>
            <a:p>
              <a:pPr algn="ctr" fontAlgn="auto"/>
              <a:endParaRPr/>
            </a:p>
          </p:txBody>
        </p:sp>
        <p:sp>
          <p:nvSpPr>
            <p:cNvPr id="61" name="ïşļîḋê"/>
            <p:cNvSpPr/>
            <p:nvPr/>
          </p:nvSpPr>
          <p:spPr bwMode="auto">
            <a:xfrm>
              <a:off x="4675188" y="19050"/>
              <a:ext cx="3536950" cy="4521200"/>
            </a:xfrm>
            <a:custGeom>
              <a:avLst/>
              <a:gdLst>
                <a:gd name="T0" fmla="*/ 899 w 942"/>
                <a:gd name="T1" fmla="*/ 1203 h 1203"/>
                <a:gd name="T2" fmla="*/ 942 w 942"/>
                <a:gd name="T3" fmla="*/ 1160 h 1203"/>
                <a:gd name="T4" fmla="*/ 942 w 942"/>
                <a:gd name="T5" fmla="*/ 42 h 1203"/>
                <a:gd name="T6" fmla="*/ 899 w 942"/>
                <a:gd name="T7" fmla="*/ 0 h 1203"/>
                <a:gd name="T8" fmla="*/ 0 w 942"/>
                <a:gd name="T9" fmla="*/ 0 h 1203"/>
                <a:gd name="T10" fmla="*/ 0 w 942"/>
                <a:gd name="T11" fmla="*/ 1203 h 1203"/>
                <a:gd name="T12" fmla="*/ 899 w 942"/>
                <a:gd name="T13" fmla="*/ 1203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2" h="1203">
                  <a:moveTo>
                    <a:pt x="899" y="1203"/>
                  </a:moveTo>
                  <a:cubicBezTo>
                    <a:pt x="923" y="1203"/>
                    <a:pt x="942" y="1184"/>
                    <a:pt x="942" y="1160"/>
                  </a:cubicBezTo>
                  <a:cubicBezTo>
                    <a:pt x="942" y="42"/>
                    <a:pt x="942" y="42"/>
                    <a:pt x="942" y="42"/>
                  </a:cubicBezTo>
                  <a:cubicBezTo>
                    <a:pt x="942" y="19"/>
                    <a:pt x="923" y="0"/>
                    <a:pt x="89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03"/>
                    <a:pt x="0" y="1203"/>
                    <a:pt x="0" y="1203"/>
                  </a:cubicBezTo>
                  <a:lnTo>
                    <a:pt x="899" y="1203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>
              <a:normAutofit/>
            </a:bodyPr>
            <a:lstStyle/>
            <a:p>
              <a:pPr algn="ctr" fontAlgn="auto"/>
              <a:endParaRPr/>
            </a:p>
          </p:txBody>
        </p:sp>
      </p:grpSp>
      <p:grpSp>
        <p:nvGrpSpPr>
          <p:cNvPr id="5" name="ïsľíďe"/>
          <p:cNvGrpSpPr/>
          <p:nvPr/>
        </p:nvGrpSpPr>
        <p:grpSpPr>
          <a:xfrm>
            <a:off x="4391025" y="1072515"/>
            <a:ext cx="478790" cy="3626485"/>
            <a:chOff x="4078288" y="19050"/>
            <a:chExt cx="596899" cy="4521200"/>
          </a:xfrm>
          <a:solidFill>
            <a:schemeClr val="bg1">
              <a:lumMod val="95000"/>
            </a:schemeClr>
          </a:solidFill>
        </p:grpSpPr>
        <p:sp>
          <p:nvSpPr>
            <p:cNvPr id="58" name="íşľide"/>
            <p:cNvSpPr/>
            <p:nvPr/>
          </p:nvSpPr>
          <p:spPr bwMode="auto">
            <a:xfrm>
              <a:off x="4078288" y="19050"/>
              <a:ext cx="296862" cy="4521200"/>
            </a:xfrm>
            <a:custGeom>
              <a:avLst/>
              <a:gdLst>
                <a:gd name="T0" fmla="*/ 0 w 79"/>
                <a:gd name="T1" fmla="*/ 1203 h 1203"/>
                <a:gd name="T2" fmla="*/ 79 w 79"/>
                <a:gd name="T3" fmla="*/ 1203 h 1203"/>
                <a:gd name="T4" fmla="*/ 79 w 79"/>
                <a:gd name="T5" fmla="*/ 0 h 1203"/>
                <a:gd name="T6" fmla="*/ 0 w 79"/>
                <a:gd name="T7" fmla="*/ 0 h 1203"/>
                <a:gd name="T8" fmla="*/ 0 w 79"/>
                <a:gd name="T9" fmla="*/ 1203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1203">
                  <a:moveTo>
                    <a:pt x="0" y="1203"/>
                  </a:moveTo>
                  <a:cubicBezTo>
                    <a:pt x="9" y="1203"/>
                    <a:pt x="44" y="1203"/>
                    <a:pt x="79" y="1203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20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>
              <a:normAutofit/>
            </a:bodyPr>
            <a:lstStyle/>
            <a:p>
              <a:pPr algn="ctr" fontAlgn="auto"/>
              <a:endParaRPr/>
            </a:p>
          </p:txBody>
        </p:sp>
        <p:sp>
          <p:nvSpPr>
            <p:cNvPr id="59" name="išḷîḑê"/>
            <p:cNvSpPr/>
            <p:nvPr/>
          </p:nvSpPr>
          <p:spPr bwMode="auto">
            <a:xfrm>
              <a:off x="4375150" y="19050"/>
              <a:ext cx="300037" cy="4521200"/>
            </a:xfrm>
            <a:custGeom>
              <a:avLst/>
              <a:gdLst>
                <a:gd name="T0" fmla="*/ 80 w 80"/>
                <a:gd name="T1" fmla="*/ 1203 h 1203"/>
                <a:gd name="T2" fmla="*/ 80 w 80"/>
                <a:gd name="T3" fmla="*/ 0 h 1203"/>
                <a:gd name="T4" fmla="*/ 0 w 80"/>
                <a:gd name="T5" fmla="*/ 0 h 1203"/>
                <a:gd name="T6" fmla="*/ 0 w 80"/>
                <a:gd name="T7" fmla="*/ 1203 h 1203"/>
                <a:gd name="T8" fmla="*/ 80 w 80"/>
                <a:gd name="T9" fmla="*/ 1203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203">
                  <a:moveTo>
                    <a:pt x="80" y="1203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03"/>
                    <a:pt x="0" y="1203"/>
                    <a:pt x="0" y="1203"/>
                  </a:cubicBezTo>
                  <a:cubicBezTo>
                    <a:pt x="36" y="1203"/>
                    <a:pt x="71" y="1203"/>
                    <a:pt x="80" y="12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>
              <a:normAutofit/>
            </a:bodyPr>
            <a:lstStyle/>
            <a:p>
              <a:pPr algn="ctr" fontAlgn="auto"/>
              <a:endParaRPr/>
            </a:p>
          </p:txBody>
        </p:sp>
      </p:grpSp>
      <p:grpSp>
        <p:nvGrpSpPr>
          <p:cNvPr id="6" name="íṩḷiḑê"/>
          <p:cNvGrpSpPr/>
          <p:nvPr/>
        </p:nvGrpSpPr>
        <p:grpSpPr>
          <a:xfrm>
            <a:off x="1610995" y="1132205"/>
            <a:ext cx="6035675" cy="3507105"/>
            <a:chOff x="612775" y="93663"/>
            <a:chExt cx="7524750" cy="4371975"/>
          </a:xfrm>
          <a:solidFill>
            <a:schemeClr val="bg1">
              <a:lumMod val="65000"/>
            </a:schemeClr>
          </a:solidFill>
        </p:grpSpPr>
        <p:sp>
          <p:nvSpPr>
            <p:cNvPr id="56" name="iṧ1iďé"/>
            <p:cNvSpPr/>
            <p:nvPr/>
          </p:nvSpPr>
          <p:spPr bwMode="auto">
            <a:xfrm>
              <a:off x="612775" y="93663"/>
              <a:ext cx="3338512" cy="4371975"/>
            </a:xfrm>
            <a:custGeom>
              <a:avLst/>
              <a:gdLst>
                <a:gd name="T0" fmla="*/ 0 w 889"/>
                <a:gd name="T1" fmla="*/ 1140 h 1163"/>
                <a:gd name="T2" fmla="*/ 23 w 889"/>
                <a:gd name="T3" fmla="*/ 1163 h 1163"/>
                <a:gd name="T4" fmla="*/ 867 w 889"/>
                <a:gd name="T5" fmla="*/ 1163 h 1163"/>
                <a:gd name="T6" fmla="*/ 889 w 889"/>
                <a:gd name="T7" fmla="*/ 1140 h 1163"/>
                <a:gd name="T8" fmla="*/ 889 w 889"/>
                <a:gd name="T9" fmla="*/ 22 h 1163"/>
                <a:gd name="T10" fmla="*/ 867 w 889"/>
                <a:gd name="T11" fmla="*/ 0 h 1163"/>
                <a:gd name="T12" fmla="*/ 23 w 889"/>
                <a:gd name="T13" fmla="*/ 0 h 1163"/>
                <a:gd name="T14" fmla="*/ 0 w 889"/>
                <a:gd name="T15" fmla="*/ 22 h 1163"/>
                <a:gd name="T16" fmla="*/ 0 w 889"/>
                <a:gd name="T17" fmla="*/ 1140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9" h="1163">
                  <a:moveTo>
                    <a:pt x="0" y="1140"/>
                  </a:moveTo>
                  <a:cubicBezTo>
                    <a:pt x="0" y="1153"/>
                    <a:pt x="11" y="1163"/>
                    <a:pt x="23" y="1163"/>
                  </a:cubicBezTo>
                  <a:cubicBezTo>
                    <a:pt x="867" y="1163"/>
                    <a:pt x="867" y="1163"/>
                    <a:pt x="867" y="1163"/>
                  </a:cubicBezTo>
                  <a:cubicBezTo>
                    <a:pt x="879" y="1163"/>
                    <a:pt x="889" y="1153"/>
                    <a:pt x="889" y="1140"/>
                  </a:cubicBezTo>
                  <a:cubicBezTo>
                    <a:pt x="889" y="22"/>
                    <a:pt x="889" y="22"/>
                    <a:pt x="889" y="22"/>
                  </a:cubicBezTo>
                  <a:cubicBezTo>
                    <a:pt x="889" y="10"/>
                    <a:pt x="879" y="0"/>
                    <a:pt x="867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1" y="0"/>
                    <a:pt x="0" y="10"/>
                    <a:pt x="0" y="22"/>
                  </a:cubicBezTo>
                  <a:lnTo>
                    <a:pt x="0" y="11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>
              <a:normAutofit/>
            </a:bodyPr>
            <a:lstStyle/>
            <a:p>
              <a:pPr algn="ctr" fontAlgn="auto"/>
              <a:endParaRPr/>
            </a:p>
          </p:txBody>
        </p:sp>
        <p:sp>
          <p:nvSpPr>
            <p:cNvPr id="7" name="ïsḷîḓé"/>
            <p:cNvSpPr/>
            <p:nvPr/>
          </p:nvSpPr>
          <p:spPr bwMode="auto">
            <a:xfrm>
              <a:off x="4799013" y="93663"/>
              <a:ext cx="3338512" cy="4371975"/>
            </a:xfrm>
            <a:custGeom>
              <a:avLst/>
              <a:gdLst>
                <a:gd name="T0" fmla="*/ 889 w 889"/>
                <a:gd name="T1" fmla="*/ 1140 h 1163"/>
                <a:gd name="T2" fmla="*/ 866 w 889"/>
                <a:gd name="T3" fmla="*/ 1163 h 1163"/>
                <a:gd name="T4" fmla="*/ 23 w 889"/>
                <a:gd name="T5" fmla="*/ 1163 h 1163"/>
                <a:gd name="T6" fmla="*/ 0 w 889"/>
                <a:gd name="T7" fmla="*/ 1140 h 1163"/>
                <a:gd name="T8" fmla="*/ 0 w 889"/>
                <a:gd name="T9" fmla="*/ 22 h 1163"/>
                <a:gd name="T10" fmla="*/ 23 w 889"/>
                <a:gd name="T11" fmla="*/ 0 h 1163"/>
                <a:gd name="T12" fmla="*/ 866 w 889"/>
                <a:gd name="T13" fmla="*/ 0 h 1163"/>
                <a:gd name="T14" fmla="*/ 889 w 889"/>
                <a:gd name="T15" fmla="*/ 22 h 1163"/>
                <a:gd name="T16" fmla="*/ 889 w 889"/>
                <a:gd name="T17" fmla="*/ 1140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9" h="1163">
                  <a:moveTo>
                    <a:pt x="889" y="1140"/>
                  </a:moveTo>
                  <a:cubicBezTo>
                    <a:pt x="889" y="1153"/>
                    <a:pt x="879" y="1163"/>
                    <a:pt x="866" y="1163"/>
                  </a:cubicBezTo>
                  <a:cubicBezTo>
                    <a:pt x="23" y="1163"/>
                    <a:pt x="23" y="1163"/>
                    <a:pt x="23" y="1163"/>
                  </a:cubicBezTo>
                  <a:cubicBezTo>
                    <a:pt x="10" y="1163"/>
                    <a:pt x="0" y="1153"/>
                    <a:pt x="0" y="114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866" y="0"/>
                    <a:pt x="866" y="0"/>
                    <a:pt x="866" y="0"/>
                  </a:cubicBezTo>
                  <a:cubicBezTo>
                    <a:pt x="879" y="0"/>
                    <a:pt x="889" y="10"/>
                    <a:pt x="889" y="22"/>
                  </a:cubicBezTo>
                  <a:lnTo>
                    <a:pt x="889" y="11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>
              <a:normAutofit/>
            </a:bodyPr>
            <a:lstStyle/>
            <a:p>
              <a:pPr algn="ctr" fontAlgn="auto"/>
              <a:endParaRPr/>
            </a:p>
          </p:txBody>
        </p:sp>
      </p:grpSp>
      <p:grpSp>
        <p:nvGrpSpPr>
          <p:cNvPr id="14" name="iṣľíḑe"/>
          <p:cNvGrpSpPr/>
          <p:nvPr/>
        </p:nvGrpSpPr>
        <p:grpSpPr>
          <a:xfrm>
            <a:off x="1659890" y="1132205"/>
            <a:ext cx="5939155" cy="3507105"/>
            <a:chOff x="673100" y="93663"/>
            <a:chExt cx="7404100" cy="4371975"/>
          </a:xfrm>
          <a:solidFill>
            <a:schemeClr val="bg1">
              <a:lumMod val="75000"/>
            </a:schemeClr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grpSpPr>
        <p:sp>
          <p:nvSpPr>
            <p:cNvPr id="47" name="íS1íḓê"/>
            <p:cNvSpPr/>
            <p:nvPr/>
          </p:nvSpPr>
          <p:spPr bwMode="auto">
            <a:xfrm>
              <a:off x="673100" y="93663"/>
              <a:ext cx="3338512" cy="4371975"/>
            </a:xfrm>
            <a:custGeom>
              <a:avLst/>
              <a:gdLst>
                <a:gd name="T0" fmla="*/ 0 w 889"/>
                <a:gd name="T1" fmla="*/ 1140 h 1163"/>
                <a:gd name="T2" fmla="*/ 23 w 889"/>
                <a:gd name="T3" fmla="*/ 1163 h 1163"/>
                <a:gd name="T4" fmla="*/ 867 w 889"/>
                <a:gd name="T5" fmla="*/ 1163 h 1163"/>
                <a:gd name="T6" fmla="*/ 889 w 889"/>
                <a:gd name="T7" fmla="*/ 1140 h 1163"/>
                <a:gd name="T8" fmla="*/ 889 w 889"/>
                <a:gd name="T9" fmla="*/ 22 h 1163"/>
                <a:gd name="T10" fmla="*/ 867 w 889"/>
                <a:gd name="T11" fmla="*/ 0 h 1163"/>
                <a:gd name="T12" fmla="*/ 23 w 889"/>
                <a:gd name="T13" fmla="*/ 0 h 1163"/>
                <a:gd name="T14" fmla="*/ 0 w 889"/>
                <a:gd name="T15" fmla="*/ 22 h 1163"/>
                <a:gd name="T16" fmla="*/ 0 w 889"/>
                <a:gd name="T17" fmla="*/ 1140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9" h="1163">
                  <a:moveTo>
                    <a:pt x="0" y="1140"/>
                  </a:moveTo>
                  <a:cubicBezTo>
                    <a:pt x="0" y="1153"/>
                    <a:pt x="11" y="1163"/>
                    <a:pt x="23" y="1163"/>
                  </a:cubicBezTo>
                  <a:cubicBezTo>
                    <a:pt x="867" y="1163"/>
                    <a:pt x="867" y="1163"/>
                    <a:pt x="867" y="1163"/>
                  </a:cubicBezTo>
                  <a:cubicBezTo>
                    <a:pt x="879" y="1163"/>
                    <a:pt x="889" y="1153"/>
                    <a:pt x="889" y="1140"/>
                  </a:cubicBezTo>
                  <a:cubicBezTo>
                    <a:pt x="889" y="22"/>
                    <a:pt x="889" y="22"/>
                    <a:pt x="889" y="22"/>
                  </a:cubicBezTo>
                  <a:cubicBezTo>
                    <a:pt x="889" y="10"/>
                    <a:pt x="879" y="0"/>
                    <a:pt x="867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1" y="0"/>
                    <a:pt x="0" y="10"/>
                    <a:pt x="0" y="22"/>
                  </a:cubicBezTo>
                  <a:lnTo>
                    <a:pt x="0" y="11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>
              <a:normAutofit/>
            </a:bodyPr>
            <a:lstStyle/>
            <a:p>
              <a:pPr algn="ctr" fontAlgn="auto"/>
              <a:endParaRPr/>
            </a:p>
          </p:txBody>
        </p:sp>
        <p:sp>
          <p:nvSpPr>
            <p:cNvPr id="62" name="íṡliďé"/>
            <p:cNvSpPr/>
            <p:nvPr/>
          </p:nvSpPr>
          <p:spPr bwMode="auto">
            <a:xfrm>
              <a:off x="4740275" y="93663"/>
              <a:ext cx="3336925" cy="4371975"/>
            </a:xfrm>
            <a:custGeom>
              <a:avLst/>
              <a:gdLst>
                <a:gd name="T0" fmla="*/ 889 w 889"/>
                <a:gd name="T1" fmla="*/ 1140 h 1163"/>
                <a:gd name="T2" fmla="*/ 866 w 889"/>
                <a:gd name="T3" fmla="*/ 1163 h 1163"/>
                <a:gd name="T4" fmla="*/ 23 w 889"/>
                <a:gd name="T5" fmla="*/ 1163 h 1163"/>
                <a:gd name="T6" fmla="*/ 0 w 889"/>
                <a:gd name="T7" fmla="*/ 1140 h 1163"/>
                <a:gd name="T8" fmla="*/ 0 w 889"/>
                <a:gd name="T9" fmla="*/ 22 h 1163"/>
                <a:gd name="T10" fmla="*/ 23 w 889"/>
                <a:gd name="T11" fmla="*/ 0 h 1163"/>
                <a:gd name="T12" fmla="*/ 866 w 889"/>
                <a:gd name="T13" fmla="*/ 0 h 1163"/>
                <a:gd name="T14" fmla="*/ 889 w 889"/>
                <a:gd name="T15" fmla="*/ 22 h 1163"/>
                <a:gd name="T16" fmla="*/ 889 w 889"/>
                <a:gd name="T17" fmla="*/ 1140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9" h="1163">
                  <a:moveTo>
                    <a:pt x="889" y="1140"/>
                  </a:moveTo>
                  <a:cubicBezTo>
                    <a:pt x="889" y="1153"/>
                    <a:pt x="879" y="1163"/>
                    <a:pt x="866" y="1163"/>
                  </a:cubicBezTo>
                  <a:cubicBezTo>
                    <a:pt x="23" y="1163"/>
                    <a:pt x="23" y="1163"/>
                    <a:pt x="23" y="1163"/>
                  </a:cubicBezTo>
                  <a:cubicBezTo>
                    <a:pt x="10" y="1163"/>
                    <a:pt x="0" y="1153"/>
                    <a:pt x="0" y="114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866" y="0"/>
                    <a:pt x="866" y="0"/>
                    <a:pt x="866" y="0"/>
                  </a:cubicBezTo>
                  <a:cubicBezTo>
                    <a:pt x="879" y="0"/>
                    <a:pt x="889" y="10"/>
                    <a:pt x="889" y="22"/>
                  </a:cubicBezTo>
                  <a:lnTo>
                    <a:pt x="889" y="11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>
              <a:normAutofit/>
            </a:bodyPr>
            <a:lstStyle/>
            <a:p>
              <a:pPr algn="ctr" fontAlgn="auto"/>
              <a:endParaRPr/>
            </a:p>
          </p:txBody>
        </p:sp>
      </p:grpSp>
      <p:grpSp>
        <p:nvGrpSpPr>
          <p:cNvPr id="63" name="iṧľîḑe"/>
          <p:cNvGrpSpPr/>
          <p:nvPr/>
        </p:nvGrpSpPr>
        <p:grpSpPr>
          <a:xfrm>
            <a:off x="1708150" y="1132205"/>
            <a:ext cx="5842000" cy="3507105"/>
            <a:chOff x="733425" y="93663"/>
            <a:chExt cx="7283450" cy="4371975"/>
          </a:xfrm>
          <a:solidFill>
            <a:schemeClr val="bg1">
              <a:lumMod val="85000"/>
            </a:schemeClr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grpSpPr>
        <p:sp>
          <p:nvSpPr>
            <p:cNvPr id="64" name="îṩlïḑê"/>
            <p:cNvSpPr/>
            <p:nvPr/>
          </p:nvSpPr>
          <p:spPr bwMode="auto">
            <a:xfrm>
              <a:off x="733425" y="93663"/>
              <a:ext cx="3338512" cy="4371975"/>
            </a:xfrm>
            <a:custGeom>
              <a:avLst/>
              <a:gdLst>
                <a:gd name="T0" fmla="*/ 0 w 889"/>
                <a:gd name="T1" fmla="*/ 1140 h 1163"/>
                <a:gd name="T2" fmla="*/ 23 w 889"/>
                <a:gd name="T3" fmla="*/ 1163 h 1163"/>
                <a:gd name="T4" fmla="*/ 867 w 889"/>
                <a:gd name="T5" fmla="*/ 1163 h 1163"/>
                <a:gd name="T6" fmla="*/ 889 w 889"/>
                <a:gd name="T7" fmla="*/ 1140 h 1163"/>
                <a:gd name="T8" fmla="*/ 889 w 889"/>
                <a:gd name="T9" fmla="*/ 22 h 1163"/>
                <a:gd name="T10" fmla="*/ 867 w 889"/>
                <a:gd name="T11" fmla="*/ 0 h 1163"/>
                <a:gd name="T12" fmla="*/ 23 w 889"/>
                <a:gd name="T13" fmla="*/ 0 h 1163"/>
                <a:gd name="T14" fmla="*/ 0 w 889"/>
                <a:gd name="T15" fmla="*/ 22 h 1163"/>
                <a:gd name="T16" fmla="*/ 0 w 889"/>
                <a:gd name="T17" fmla="*/ 1140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9" h="1163">
                  <a:moveTo>
                    <a:pt x="0" y="1140"/>
                  </a:moveTo>
                  <a:cubicBezTo>
                    <a:pt x="0" y="1153"/>
                    <a:pt x="11" y="1163"/>
                    <a:pt x="23" y="1163"/>
                  </a:cubicBezTo>
                  <a:cubicBezTo>
                    <a:pt x="867" y="1163"/>
                    <a:pt x="867" y="1163"/>
                    <a:pt x="867" y="1163"/>
                  </a:cubicBezTo>
                  <a:cubicBezTo>
                    <a:pt x="879" y="1163"/>
                    <a:pt x="889" y="1153"/>
                    <a:pt x="889" y="1140"/>
                  </a:cubicBezTo>
                  <a:cubicBezTo>
                    <a:pt x="889" y="22"/>
                    <a:pt x="889" y="22"/>
                    <a:pt x="889" y="22"/>
                  </a:cubicBezTo>
                  <a:cubicBezTo>
                    <a:pt x="889" y="10"/>
                    <a:pt x="879" y="0"/>
                    <a:pt x="867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1" y="0"/>
                    <a:pt x="0" y="10"/>
                    <a:pt x="0" y="22"/>
                  </a:cubicBezTo>
                  <a:lnTo>
                    <a:pt x="0" y="11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>
              <a:normAutofit/>
            </a:bodyPr>
            <a:lstStyle/>
            <a:p>
              <a:pPr algn="ctr" fontAlgn="auto"/>
              <a:endParaRPr/>
            </a:p>
          </p:txBody>
        </p:sp>
        <p:sp>
          <p:nvSpPr>
            <p:cNvPr id="65" name="iṧľiḍè"/>
            <p:cNvSpPr/>
            <p:nvPr/>
          </p:nvSpPr>
          <p:spPr bwMode="auto">
            <a:xfrm>
              <a:off x="4679950" y="93663"/>
              <a:ext cx="3336925" cy="4371975"/>
            </a:xfrm>
            <a:custGeom>
              <a:avLst/>
              <a:gdLst>
                <a:gd name="T0" fmla="*/ 889 w 889"/>
                <a:gd name="T1" fmla="*/ 1140 h 1163"/>
                <a:gd name="T2" fmla="*/ 866 w 889"/>
                <a:gd name="T3" fmla="*/ 1163 h 1163"/>
                <a:gd name="T4" fmla="*/ 23 w 889"/>
                <a:gd name="T5" fmla="*/ 1163 h 1163"/>
                <a:gd name="T6" fmla="*/ 0 w 889"/>
                <a:gd name="T7" fmla="*/ 1140 h 1163"/>
                <a:gd name="T8" fmla="*/ 0 w 889"/>
                <a:gd name="T9" fmla="*/ 22 h 1163"/>
                <a:gd name="T10" fmla="*/ 23 w 889"/>
                <a:gd name="T11" fmla="*/ 0 h 1163"/>
                <a:gd name="T12" fmla="*/ 866 w 889"/>
                <a:gd name="T13" fmla="*/ 0 h 1163"/>
                <a:gd name="T14" fmla="*/ 889 w 889"/>
                <a:gd name="T15" fmla="*/ 22 h 1163"/>
                <a:gd name="T16" fmla="*/ 889 w 889"/>
                <a:gd name="T17" fmla="*/ 1140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9" h="1163">
                  <a:moveTo>
                    <a:pt x="889" y="1140"/>
                  </a:moveTo>
                  <a:cubicBezTo>
                    <a:pt x="889" y="1153"/>
                    <a:pt x="879" y="1163"/>
                    <a:pt x="866" y="1163"/>
                  </a:cubicBezTo>
                  <a:cubicBezTo>
                    <a:pt x="23" y="1163"/>
                    <a:pt x="23" y="1163"/>
                    <a:pt x="23" y="1163"/>
                  </a:cubicBezTo>
                  <a:cubicBezTo>
                    <a:pt x="10" y="1163"/>
                    <a:pt x="0" y="1153"/>
                    <a:pt x="0" y="114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866" y="0"/>
                    <a:pt x="866" y="0"/>
                    <a:pt x="866" y="0"/>
                  </a:cubicBezTo>
                  <a:cubicBezTo>
                    <a:pt x="879" y="0"/>
                    <a:pt x="889" y="10"/>
                    <a:pt x="889" y="22"/>
                  </a:cubicBezTo>
                  <a:lnTo>
                    <a:pt x="889" y="11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>
              <a:normAutofit/>
            </a:bodyPr>
            <a:lstStyle/>
            <a:p>
              <a:pPr algn="ctr" fontAlgn="auto"/>
              <a:endParaRPr/>
            </a:p>
          </p:txBody>
        </p:sp>
      </p:grpSp>
      <p:grpSp>
        <p:nvGrpSpPr>
          <p:cNvPr id="66" name="ísḷíḓé"/>
          <p:cNvGrpSpPr/>
          <p:nvPr/>
        </p:nvGrpSpPr>
        <p:grpSpPr>
          <a:xfrm>
            <a:off x="1756410" y="1132205"/>
            <a:ext cx="5746750" cy="3507105"/>
            <a:chOff x="793750" y="93663"/>
            <a:chExt cx="7164387" cy="4371975"/>
          </a:xfrm>
          <a:solidFill>
            <a:schemeClr val="bg1">
              <a:lumMod val="85000"/>
            </a:schemeClr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grpSpPr>
        <p:sp>
          <p:nvSpPr>
            <p:cNvPr id="67" name="ïŝ1ïḑe"/>
            <p:cNvSpPr/>
            <p:nvPr/>
          </p:nvSpPr>
          <p:spPr bwMode="auto">
            <a:xfrm>
              <a:off x="793750" y="93663"/>
              <a:ext cx="3336925" cy="4371975"/>
            </a:xfrm>
            <a:custGeom>
              <a:avLst/>
              <a:gdLst>
                <a:gd name="T0" fmla="*/ 0 w 889"/>
                <a:gd name="T1" fmla="*/ 1140 h 1163"/>
                <a:gd name="T2" fmla="*/ 23 w 889"/>
                <a:gd name="T3" fmla="*/ 1163 h 1163"/>
                <a:gd name="T4" fmla="*/ 867 w 889"/>
                <a:gd name="T5" fmla="*/ 1163 h 1163"/>
                <a:gd name="T6" fmla="*/ 889 w 889"/>
                <a:gd name="T7" fmla="*/ 1140 h 1163"/>
                <a:gd name="T8" fmla="*/ 889 w 889"/>
                <a:gd name="T9" fmla="*/ 22 h 1163"/>
                <a:gd name="T10" fmla="*/ 867 w 889"/>
                <a:gd name="T11" fmla="*/ 0 h 1163"/>
                <a:gd name="T12" fmla="*/ 23 w 889"/>
                <a:gd name="T13" fmla="*/ 0 h 1163"/>
                <a:gd name="T14" fmla="*/ 0 w 889"/>
                <a:gd name="T15" fmla="*/ 22 h 1163"/>
                <a:gd name="T16" fmla="*/ 0 w 889"/>
                <a:gd name="T17" fmla="*/ 1140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9" h="1163">
                  <a:moveTo>
                    <a:pt x="0" y="1140"/>
                  </a:moveTo>
                  <a:cubicBezTo>
                    <a:pt x="0" y="1153"/>
                    <a:pt x="11" y="1163"/>
                    <a:pt x="23" y="1163"/>
                  </a:cubicBezTo>
                  <a:cubicBezTo>
                    <a:pt x="867" y="1163"/>
                    <a:pt x="867" y="1163"/>
                    <a:pt x="867" y="1163"/>
                  </a:cubicBezTo>
                  <a:cubicBezTo>
                    <a:pt x="879" y="1163"/>
                    <a:pt x="889" y="1153"/>
                    <a:pt x="889" y="1140"/>
                  </a:cubicBezTo>
                  <a:cubicBezTo>
                    <a:pt x="889" y="22"/>
                    <a:pt x="889" y="22"/>
                    <a:pt x="889" y="22"/>
                  </a:cubicBezTo>
                  <a:cubicBezTo>
                    <a:pt x="889" y="10"/>
                    <a:pt x="879" y="0"/>
                    <a:pt x="867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1" y="0"/>
                    <a:pt x="0" y="10"/>
                    <a:pt x="0" y="22"/>
                  </a:cubicBezTo>
                  <a:lnTo>
                    <a:pt x="0" y="11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rmAutofit/>
            </a:bodyPr>
            <a:lstStyle/>
            <a:p>
              <a:pPr algn="ctr" fontAlgn="auto"/>
              <a:endParaRPr/>
            </a:p>
          </p:txBody>
        </p:sp>
        <p:sp>
          <p:nvSpPr>
            <p:cNvPr id="68" name="iṧ1ïḓê"/>
            <p:cNvSpPr/>
            <p:nvPr/>
          </p:nvSpPr>
          <p:spPr bwMode="auto">
            <a:xfrm>
              <a:off x="4619625" y="93663"/>
              <a:ext cx="3338512" cy="4371975"/>
            </a:xfrm>
            <a:custGeom>
              <a:avLst/>
              <a:gdLst>
                <a:gd name="T0" fmla="*/ 889 w 889"/>
                <a:gd name="T1" fmla="*/ 1140 h 1163"/>
                <a:gd name="T2" fmla="*/ 866 w 889"/>
                <a:gd name="T3" fmla="*/ 1163 h 1163"/>
                <a:gd name="T4" fmla="*/ 23 w 889"/>
                <a:gd name="T5" fmla="*/ 1163 h 1163"/>
                <a:gd name="T6" fmla="*/ 0 w 889"/>
                <a:gd name="T7" fmla="*/ 1140 h 1163"/>
                <a:gd name="T8" fmla="*/ 0 w 889"/>
                <a:gd name="T9" fmla="*/ 22 h 1163"/>
                <a:gd name="T10" fmla="*/ 23 w 889"/>
                <a:gd name="T11" fmla="*/ 0 h 1163"/>
                <a:gd name="T12" fmla="*/ 866 w 889"/>
                <a:gd name="T13" fmla="*/ 0 h 1163"/>
                <a:gd name="T14" fmla="*/ 889 w 889"/>
                <a:gd name="T15" fmla="*/ 22 h 1163"/>
                <a:gd name="T16" fmla="*/ 889 w 889"/>
                <a:gd name="T17" fmla="*/ 1140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9" h="1163">
                  <a:moveTo>
                    <a:pt x="889" y="1140"/>
                  </a:moveTo>
                  <a:cubicBezTo>
                    <a:pt x="889" y="1153"/>
                    <a:pt x="879" y="1163"/>
                    <a:pt x="866" y="1163"/>
                  </a:cubicBezTo>
                  <a:cubicBezTo>
                    <a:pt x="23" y="1163"/>
                    <a:pt x="23" y="1163"/>
                    <a:pt x="23" y="1163"/>
                  </a:cubicBezTo>
                  <a:cubicBezTo>
                    <a:pt x="10" y="1163"/>
                    <a:pt x="0" y="1153"/>
                    <a:pt x="0" y="114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866" y="0"/>
                    <a:pt x="866" y="0"/>
                    <a:pt x="866" y="0"/>
                  </a:cubicBezTo>
                  <a:cubicBezTo>
                    <a:pt x="879" y="0"/>
                    <a:pt x="889" y="10"/>
                    <a:pt x="889" y="22"/>
                  </a:cubicBezTo>
                  <a:lnTo>
                    <a:pt x="889" y="11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rmAutofit/>
            </a:bodyPr>
            <a:lstStyle/>
            <a:p>
              <a:pPr algn="ctr" fontAlgn="auto"/>
              <a:endParaRPr/>
            </a:p>
          </p:txBody>
        </p:sp>
      </p:grpSp>
      <p:grpSp>
        <p:nvGrpSpPr>
          <p:cNvPr id="69" name="ïṥḻîḍé"/>
          <p:cNvGrpSpPr/>
          <p:nvPr/>
        </p:nvGrpSpPr>
        <p:grpSpPr>
          <a:xfrm>
            <a:off x="1804670" y="1132205"/>
            <a:ext cx="5650230" cy="3507105"/>
            <a:chOff x="854075" y="93663"/>
            <a:chExt cx="7043737" cy="4371975"/>
          </a:xfrm>
          <a:solidFill>
            <a:schemeClr val="bg1">
              <a:lumMod val="85000"/>
            </a:schemeClr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grpSpPr>
        <p:sp>
          <p:nvSpPr>
            <p:cNvPr id="70" name="iṣ1ïde"/>
            <p:cNvSpPr/>
            <p:nvPr/>
          </p:nvSpPr>
          <p:spPr bwMode="auto">
            <a:xfrm>
              <a:off x="854075" y="93663"/>
              <a:ext cx="3336925" cy="4371975"/>
            </a:xfrm>
            <a:custGeom>
              <a:avLst/>
              <a:gdLst>
                <a:gd name="T0" fmla="*/ 0 w 889"/>
                <a:gd name="T1" fmla="*/ 1140 h 1163"/>
                <a:gd name="T2" fmla="*/ 23 w 889"/>
                <a:gd name="T3" fmla="*/ 1163 h 1163"/>
                <a:gd name="T4" fmla="*/ 867 w 889"/>
                <a:gd name="T5" fmla="*/ 1163 h 1163"/>
                <a:gd name="T6" fmla="*/ 889 w 889"/>
                <a:gd name="T7" fmla="*/ 1140 h 1163"/>
                <a:gd name="T8" fmla="*/ 889 w 889"/>
                <a:gd name="T9" fmla="*/ 22 h 1163"/>
                <a:gd name="T10" fmla="*/ 867 w 889"/>
                <a:gd name="T11" fmla="*/ 0 h 1163"/>
                <a:gd name="T12" fmla="*/ 23 w 889"/>
                <a:gd name="T13" fmla="*/ 0 h 1163"/>
                <a:gd name="T14" fmla="*/ 0 w 889"/>
                <a:gd name="T15" fmla="*/ 22 h 1163"/>
                <a:gd name="T16" fmla="*/ 0 w 889"/>
                <a:gd name="T17" fmla="*/ 1140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9" h="1163">
                  <a:moveTo>
                    <a:pt x="0" y="1140"/>
                  </a:moveTo>
                  <a:cubicBezTo>
                    <a:pt x="0" y="1153"/>
                    <a:pt x="11" y="1163"/>
                    <a:pt x="23" y="1163"/>
                  </a:cubicBezTo>
                  <a:cubicBezTo>
                    <a:pt x="867" y="1163"/>
                    <a:pt x="867" y="1163"/>
                    <a:pt x="867" y="1163"/>
                  </a:cubicBezTo>
                  <a:cubicBezTo>
                    <a:pt x="879" y="1163"/>
                    <a:pt x="889" y="1153"/>
                    <a:pt x="889" y="1140"/>
                  </a:cubicBezTo>
                  <a:cubicBezTo>
                    <a:pt x="889" y="22"/>
                    <a:pt x="889" y="22"/>
                    <a:pt x="889" y="22"/>
                  </a:cubicBezTo>
                  <a:cubicBezTo>
                    <a:pt x="889" y="10"/>
                    <a:pt x="879" y="0"/>
                    <a:pt x="867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1" y="0"/>
                    <a:pt x="0" y="10"/>
                    <a:pt x="0" y="22"/>
                  </a:cubicBezTo>
                  <a:lnTo>
                    <a:pt x="0" y="11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rmAutofit/>
            </a:bodyPr>
            <a:lstStyle/>
            <a:p>
              <a:pPr algn="ctr" fontAlgn="auto"/>
              <a:endParaRPr/>
            </a:p>
          </p:txBody>
        </p:sp>
        <p:sp>
          <p:nvSpPr>
            <p:cNvPr id="71" name="ïşḷîḑé"/>
            <p:cNvSpPr/>
            <p:nvPr/>
          </p:nvSpPr>
          <p:spPr bwMode="auto">
            <a:xfrm>
              <a:off x="4559300" y="93663"/>
              <a:ext cx="3338512" cy="4371975"/>
            </a:xfrm>
            <a:custGeom>
              <a:avLst/>
              <a:gdLst>
                <a:gd name="T0" fmla="*/ 889 w 889"/>
                <a:gd name="T1" fmla="*/ 1140 h 1163"/>
                <a:gd name="T2" fmla="*/ 866 w 889"/>
                <a:gd name="T3" fmla="*/ 1163 h 1163"/>
                <a:gd name="T4" fmla="*/ 23 w 889"/>
                <a:gd name="T5" fmla="*/ 1163 h 1163"/>
                <a:gd name="T6" fmla="*/ 0 w 889"/>
                <a:gd name="T7" fmla="*/ 1140 h 1163"/>
                <a:gd name="T8" fmla="*/ 0 w 889"/>
                <a:gd name="T9" fmla="*/ 22 h 1163"/>
                <a:gd name="T10" fmla="*/ 23 w 889"/>
                <a:gd name="T11" fmla="*/ 0 h 1163"/>
                <a:gd name="T12" fmla="*/ 866 w 889"/>
                <a:gd name="T13" fmla="*/ 0 h 1163"/>
                <a:gd name="T14" fmla="*/ 889 w 889"/>
                <a:gd name="T15" fmla="*/ 22 h 1163"/>
                <a:gd name="T16" fmla="*/ 889 w 889"/>
                <a:gd name="T17" fmla="*/ 1140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9" h="1163">
                  <a:moveTo>
                    <a:pt x="889" y="1140"/>
                  </a:moveTo>
                  <a:cubicBezTo>
                    <a:pt x="889" y="1153"/>
                    <a:pt x="879" y="1163"/>
                    <a:pt x="866" y="1163"/>
                  </a:cubicBezTo>
                  <a:cubicBezTo>
                    <a:pt x="23" y="1163"/>
                    <a:pt x="23" y="1163"/>
                    <a:pt x="23" y="1163"/>
                  </a:cubicBezTo>
                  <a:cubicBezTo>
                    <a:pt x="10" y="1163"/>
                    <a:pt x="0" y="1153"/>
                    <a:pt x="0" y="114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866" y="0"/>
                    <a:pt x="866" y="0"/>
                    <a:pt x="866" y="0"/>
                  </a:cubicBezTo>
                  <a:cubicBezTo>
                    <a:pt x="879" y="0"/>
                    <a:pt x="889" y="10"/>
                    <a:pt x="889" y="22"/>
                  </a:cubicBezTo>
                  <a:lnTo>
                    <a:pt x="889" y="11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rmAutofit/>
            </a:bodyPr>
            <a:lstStyle/>
            <a:p>
              <a:pPr algn="ctr" fontAlgn="auto"/>
              <a:endParaRPr/>
            </a:p>
          </p:txBody>
        </p:sp>
      </p:grpSp>
      <p:grpSp>
        <p:nvGrpSpPr>
          <p:cNvPr id="72" name="ïṣļîḍé"/>
          <p:cNvGrpSpPr/>
          <p:nvPr/>
        </p:nvGrpSpPr>
        <p:grpSpPr>
          <a:xfrm>
            <a:off x="1851660" y="1132205"/>
            <a:ext cx="5554345" cy="3507105"/>
            <a:chOff x="912813" y="93663"/>
            <a:chExt cx="6924674" cy="4371975"/>
          </a:xfrm>
          <a:solidFill>
            <a:schemeClr val="bg1">
              <a:lumMod val="95000"/>
            </a:schemeClr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grpSpPr>
        <p:sp>
          <p:nvSpPr>
            <p:cNvPr id="73" name="í$ļiḑe"/>
            <p:cNvSpPr/>
            <p:nvPr/>
          </p:nvSpPr>
          <p:spPr bwMode="auto">
            <a:xfrm>
              <a:off x="912813" y="93663"/>
              <a:ext cx="3338512" cy="4371975"/>
            </a:xfrm>
            <a:custGeom>
              <a:avLst/>
              <a:gdLst>
                <a:gd name="T0" fmla="*/ 0 w 889"/>
                <a:gd name="T1" fmla="*/ 1140 h 1163"/>
                <a:gd name="T2" fmla="*/ 23 w 889"/>
                <a:gd name="T3" fmla="*/ 1163 h 1163"/>
                <a:gd name="T4" fmla="*/ 867 w 889"/>
                <a:gd name="T5" fmla="*/ 1163 h 1163"/>
                <a:gd name="T6" fmla="*/ 889 w 889"/>
                <a:gd name="T7" fmla="*/ 1140 h 1163"/>
                <a:gd name="T8" fmla="*/ 889 w 889"/>
                <a:gd name="T9" fmla="*/ 22 h 1163"/>
                <a:gd name="T10" fmla="*/ 867 w 889"/>
                <a:gd name="T11" fmla="*/ 0 h 1163"/>
                <a:gd name="T12" fmla="*/ 23 w 889"/>
                <a:gd name="T13" fmla="*/ 0 h 1163"/>
                <a:gd name="T14" fmla="*/ 0 w 889"/>
                <a:gd name="T15" fmla="*/ 22 h 1163"/>
                <a:gd name="T16" fmla="*/ 0 w 889"/>
                <a:gd name="T17" fmla="*/ 1140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9" h="1163">
                  <a:moveTo>
                    <a:pt x="0" y="1140"/>
                  </a:moveTo>
                  <a:cubicBezTo>
                    <a:pt x="0" y="1153"/>
                    <a:pt x="11" y="1163"/>
                    <a:pt x="23" y="1163"/>
                  </a:cubicBezTo>
                  <a:cubicBezTo>
                    <a:pt x="867" y="1163"/>
                    <a:pt x="867" y="1163"/>
                    <a:pt x="867" y="1163"/>
                  </a:cubicBezTo>
                  <a:cubicBezTo>
                    <a:pt x="879" y="1163"/>
                    <a:pt x="889" y="1153"/>
                    <a:pt x="889" y="1140"/>
                  </a:cubicBezTo>
                  <a:cubicBezTo>
                    <a:pt x="889" y="22"/>
                    <a:pt x="889" y="22"/>
                    <a:pt x="889" y="22"/>
                  </a:cubicBezTo>
                  <a:cubicBezTo>
                    <a:pt x="889" y="10"/>
                    <a:pt x="879" y="0"/>
                    <a:pt x="867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1" y="0"/>
                    <a:pt x="0" y="10"/>
                    <a:pt x="0" y="22"/>
                  </a:cubicBezTo>
                  <a:lnTo>
                    <a:pt x="0" y="11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>
              <a:normAutofit/>
            </a:bodyPr>
            <a:lstStyle/>
            <a:p>
              <a:pPr algn="ctr" fontAlgn="auto"/>
              <a:endParaRPr/>
            </a:p>
          </p:txBody>
        </p:sp>
        <p:sp>
          <p:nvSpPr>
            <p:cNvPr id="74" name="isḷîḍê"/>
            <p:cNvSpPr/>
            <p:nvPr/>
          </p:nvSpPr>
          <p:spPr bwMode="auto">
            <a:xfrm>
              <a:off x="4498975" y="93663"/>
              <a:ext cx="3338512" cy="4371975"/>
            </a:xfrm>
            <a:custGeom>
              <a:avLst/>
              <a:gdLst>
                <a:gd name="T0" fmla="*/ 889 w 889"/>
                <a:gd name="T1" fmla="*/ 1140 h 1163"/>
                <a:gd name="T2" fmla="*/ 866 w 889"/>
                <a:gd name="T3" fmla="*/ 1163 h 1163"/>
                <a:gd name="T4" fmla="*/ 23 w 889"/>
                <a:gd name="T5" fmla="*/ 1163 h 1163"/>
                <a:gd name="T6" fmla="*/ 0 w 889"/>
                <a:gd name="T7" fmla="*/ 1140 h 1163"/>
                <a:gd name="T8" fmla="*/ 0 w 889"/>
                <a:gd name="T9" fmla="*/ 22 h 1163"/>
                <a:gd name="T10" fmla="*/ 23 w 889"/>
                <a:gd name="T11" fmla="*/ 0 h 1163"/>
                <a:gd name="T12" fmla="*/ 866 w 889"/>
                <a:gd name="T13" fmla="*/ 0 h 1163"/>
                <a:gd name="T14" fmla="*/ 889 w 889"/>
                <a:gd name="T15" fmla="*/ 22 h 1163"/>
                <a:gd name="T16" fmla="*/ 889 w 889"/>
                <a:gd name="T17" fmla="*/ 1140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9" h="1163">
                  <a:moveTo>
                    <a:pt x="889" y="1140"/>
                  </a:moveTo>
                  <a:cubicBezTo>
                    <a:pt x="889" y="1153"/>
                    <a:pt x="879" y="1163"/>
                    <a:pt x="866" y="1163"/>
                  </a:cubicBezTo>
                  <a:cubicBezTo>
                    <a:pt x="23" y="1163"/>
                    <a:pt x="23" y="1163"/>
                    <a:pt x="23" y="1163"/>
                  </a:cubicBezTo>
                  <a:cubicBezTo>
                    <a:pt x="10" y="1163"/>
                    <a:pt x="0" y="1153"/>
                    <a:pt x="0" y="114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866" y="0"/>
                    <a:pt x="866" y="0"/>
                    <a:pt x="866" y="0"/>
                  </a:cubicBezTo>
                  <a:cubicBezTo>
                    <a:pt x="879" y="0"/>
                    <a:pt x="889" y="10"/>
                    <a:pt x="889" y="22"/>
                  </a:cubicBezTo>
                  <a:lnTo>
                    <a:pt x="889" y="11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>
              <a:normAutofit/>
            </a:bodyPr>
            <a:lstStyle/>
            <a:p>
              <a:pPr algn="ctr" fontAlgn="auto"/>
              <a:endParaRPr/>
            </a:p>
          </p:txBody>
        </p:sp>
      </p:grpSp>
      <p:grpSp>
        <p:nvGrpSpPr>
          <p:cNvPr id="75" name="îšliḍé"/>
          <p:cNvGrpSpPr/>
          <p:nvPr/>
        </p:nvGrpSpPr>
        <p:grpSpPr>
          <a:xfrm>
            <a:off x="1900555" y="1132205"/>
            <a:ext cx="5457825" cy="3507105"/>
            <a:chOff x="973138" y="93663"/>
            <a:chExt cx="6804024" cy="4371975"/>
          </a:xfrm>
          <a:effectLst>
            <a:outerShdw blurRad="63500" algn="ctr" rotWithShape="0">
              <a:prstClr val="black">
                <a:alpha val="40000"/>
              </a:prstClr>
            </a:outerShdw>
          </a:effectLst>
        </p:grpSpPr>
        <p:sp>
          <p:nvSpPr>
            <p:cNvPr id="76" name="ïṩḷiḋe"/>
            <p:cNvSpPr/>
            <p:nvPr/>
          </p:nvSpPr>
          <p:spPr bwMode="auto">
            <a:xfrm>
              <a:off x="973138" y="93663"/>
              <a:ext cx="3338512" cy="4371975"/>
            </a:xfrm>
            <a:custGeom>
              <a:avLst/>
              <a:gdLst>
                <a:gd name="T0" fmla="*/ 0 w 889"/>
                <a:gd name="T1" fmla="*/ 1140 h 1163"/>
                <a:gd name="T2" fmla="*/ 23 w 889"/>
                <a:gd name="T3" fmla="*/ 1163 h 1163"/>
                <a:gd name="T4" fmla="*/ 867 w 889"/>
                <a:gd name="T5" fmla="*/ 1163 h 1163"/>
                <a:gd name="T6" fmla="*/ 889 w 889"/>
                <a:gd name="T7" fmla="*/ 1140 h 1163"/>
                <a:gd name="T8" fmla="*/ 889 w 889"/>
                <a:gd name="T9" fmla="*/ 22 h 1163"/>
                <a:gd name="T10" fmla="*/ 867 w 889"/>
                <a:gd name="T11" fmla="*/ 0 h 1163"/>
                <a:gd name="T12" fmla="*/ 23 w 889"/>
                <a:gd name="T13" fmla="*/ 0 h 1163"/>
                <a:gd name="T14" fmla="*/ 0 w 889"/>
                <a:gd name="T15" fmla="*/ 22 h 1163"/>
                <a:gd name="T16" fmla="*/ 0 w 889"/>
                <a:gd name="T17" fmla="*/ 1140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9" h="1163">
                  <a:moveTo>
                    <a:pt x="0" y="1140"/>
                  </a:moveTo>
                  <a:cubicBezTo>
                    <a:pt x="0" y="1153"/>
                    <a:pt x="11" y="1163"/>
                    <a:pt x="23" y="1163"/>
                  </a:cubicBezTo>
                  <a:cubicBezTo>
                    <a:pt x="867" y="1163"/>
                    <a:pt x="867" y="1163"/>
                    <a:pt x="867" y="1163"/>
                  </a:cubicBezTo>
                  <a:cubicBezTo>
                    <a:pt x="879" y="1163"/>
                    <a:pt x="889" y="1153"/>
                    <a:pt x="889" y="1140"/>
                  </a:cubicBezTo>
                  <a:cubicBezTo>
                    <a:pt x="889" y="22"/>
                    <a:pt x="889" y="22"/>
                    <a:pt x="889" y="22"/>
                  </a:cubicBezTo>
                  <a:cubicBezTo>
                    <a:pt x="889" y="10"/>
                    <a:pt x="879" y="0"/>
                    <a:pt x="867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1" y="0"/>
                    <a:pt x="0" y="10"/>
                    <a:pt x="0" y="22"/>
                  </a:cubicBezTo>
                  <a:lnTo>
                    <a:pt x="0" y="11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anchor="ctr">
              <a:normAutofit/>
            </a:bodyPr>
            <a:lstStyle/>
            <a:p>
              <a:pPr algn="ctr" fontAlgn="auto"/>
              <a:endParaRPr/>
            </a:p>
          </p:txBody>
        </p:sp>
        <p:sp>
          <p:nvSpPr>
            <p:cNvPr id="77" name="íŝļíḑê"/>
            <p:cNvSpPr/>
            <p:nvPr/>
          </p:nvSpPr>
          <p:spPr bwMode="auto">
            <a:xfrm>
              <a:off x="4438650" y="93663"/>
              <a:ext cx="3338512" cy="4371975"/>
            </a:xfrm>
            <a:custGeom>
              <a:avLst/>
              <a:gdLst>
                <a:gd name="T0" fmla="*/ 889 w 889"/>
                <a:gd name="T1" fmla="*/ 1140 h 1163"/>
                <a:gd name="T2" fmla="*/ 866 w 889"/>
                <a:gd name="T3" fmla="*/ 1163 h 1163"/>
                <a:gd name="T4" fmla="*/ 23 w 889"/>
                <a:gd name="T5" fmla="*/ 1163 h 1163"/>
                <a:gd name="T6" fmla="*/ 0 w 889"/>
                <a:gd name="T7" fmla="*/ 1140 h 1163"/>
                <a:gd name="T8" fmla="*/ 0 w 889"/>
                <a:gd name="T9" fmla="*/ 22 h 1163"/>
                <a:gd name="T10" fmla="*/ 23 w 889"/>
                <a:gd name="T11" fmla="*/ 0 h 1163"/>
                <a:gd name="T12" fmla="*/ 866 w 889"/>
                <a:gd name="T13" fmla="*/ 0 h 1163"/>
                <a:gd name="T14" fmla="*/ 889 w 889"/>
                <a:gd name="T15" fmla="*/ 22 h 1163"/>
                <a:gd name="T16" fmla="*/ 889 w 889"/>
                <a:gd name="T17" fmla="*/ 1140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9" h="1163">
                  <a:moveTo>
                    <a:pt x="889" y="1140"/>
                  </a:moveTo>
                  <a:cubicBezTo>
                    <a:pt x="889" y="1153"/>
                    <a:pt x="879" y="1163"/>
                    <a:pt x="866" y="1163"/>
                  </a:cubicBezTo>
                  <a:cubicBezTo>
                    <a:pt x="23" y="1163"/>
                    <a:pt x="23" y="1163"/>
                    <a:pt x="23" y="1163"/>
                  </a:cubicBezTo>
                  <a:cubicBezTo>
                    <a:pt x="10" y="1163"/>
                    <a:pt x="0" y="1153"/>
                    <a:pt x="0" y="114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866" y="0"/>
                    <a:pt x="866" y="0"/>
                    <a:pt x="866" y="0"/>
                  </a:cubicBezTo>
                  <a:cubicBezTo>
                    <a:pt x="879" y="0"/>
                    <a:pt x="889" y="10"/>
                    <a:pt x="889" y="22"/>
                  </a:cubicBezTo>
                  <a:lnTo>
                    <a:pt x="889" y="11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anchor="ctr">
              <a:normAutofit/>
            </a:bodyPr>
            <a:lstStyle/>
            <a:p>
              <a:pPr algn="ctr" fontAlgn="auto"/>
              <a:endParaRPr/>
            </a:p>
          </p:txBody>
        </p:sp>
      </p:grpSp>
      <p:sp>
        <p:nvSpPr>
          <p:cNvPr id="68622" name="îSļiḍè"/>
          <p:cNvSpPr>
            <a:spLocks noChangeArrowheads="1"/>
          </p:cNvSpPr>
          <p:nvPr/>
        </p:nvSpPr>
        <p:spPr bwMode="auto">
          <a:xfrm>
            <a:off x="4783138" y="1352550"/>
            <a:ext cx="95250" cy="3063875"/>
          </a:xfrm>
          <a:custGeom>
            <a:avLst/>
            <a:gdLst>
              <a:gd name="T0" fmla="*/ 16 w 32"/>
              <a:gd name="T1" fmla="*/ 0 h 1016"/>
              <a:gd name="T2" fmla="*/ 16 w 32"/>
              <a:gd name="T3" fmla="*/ 32 h 1016"/>
              <a:gd name="T4" fmla="*/ 16 w 32"/>
              <a:gd name="T5" fmla="*/ 82 h 1016"/>
              <a:gd name="T6" fmla="*/ 16 w 32"/>
              <a:gd name="T7" fmla="*/ 114 h 1016"/>
              <a:gd name="T8" fmla="*/ 16 w 32"/>
              <a:gd name="T9" fmla="*/ 82 h 1016"/>
              <a:gd name="T10" fmla="*/ 0 w 32"/>
              <a:gd name="T11" fmla="*/ 180 h 1016"/>
              <a:gd name="T12" fmla="*/ 32 w 32"/>
              <a:gd name="T13" fmla="*/ 180 h 1016"/>
              <a:gd name="T14" fmla="*/ 16 w 32"/>
              <a:gd name="T15" fmla="*/ 246 h 1016"/>
              <a:gd name="T16" fmla="*/ 16 w 32"/>
              <a:gd name="T17" fmla="*/ 278 h 1016"/>
              <a:gd name="T18" fmla="*/ 16 w 32"/>
              <a:gd name="T19" fmla="*/ 246 h 1016"/>
              <a:gd name="T20" fmla="*/ 0 w 32"/>
              <a:gd name="T21" fmla="*/ 344 h 1016"/>
              <a:gd name="T22" fmla="*/ 32 w 32"/>
              <a:gd name="T23" fmla="*/ 344 h 1016"/>
              <a:gd name="T24" fmla="*/ 16 w 32"/>
              <a:gd name="T25" fmla="*/ 410 h 1016"/>
              <a:gd name="T26" fmla="*/ 16 w 32"/>
              <a:gd name="T27" fmla="*/ 442 h 1016"/>
              <a:gd name="T28" fmla="*/ 16 w 32"/>
              <a:gd name="T29" fmla="*/ 410 h 1016"/>
              <a:gd name="T30" fmla="*/ 0 w 32"/>
              <a:gd name="T31" fmla="*/ 508 h 1016"/>
              <a:gd name="T32" fmla="*/ 32 w 32"/>
              <a:gd name="T33" fmla="*/ 508 h 1016"/>
              <a:gd name="T34" fmla="*/ 16 w 32"/>
              <a:gd name="T35" fmla="*/ 574 h 1016"/>
              <a:gd name="T36" fmla="*/ 16 w 32"/>
              <a:gd name="T37" fmla="*/ 606 h 1016"/>
              <a:gd name="T38" fmla="*/ 16 w 32"/>
              <a:gd name="T39" fmla="*/ 574 h 1016"/>
              <a:gd name="T40" fmla="*/ 0 w 32"/>
              <a:gd name="T41" fmla="*/ 672 h 1016"/>
              <a:gd name="T42" fmla="*/ 32 w 32"/>
              <a:gd name="T43" fmla="*/ 672 h 1016"/>
              <a:gd name="T44" fmla="*/ 16 w 32"/>
              <a:gd name="T45" fmla="*/ 738 h 1016"/>
              <a:gd name="T46" fmla="*/ 16 w 32"/>
              <a:gd name="T47" fmla="*/ 770 h 1016"/>
              <a:gd name="T48" fmla="*/ 16 w 32"/>
              <a:gd name="T49" fmla="*/ 738 h 1016"/>
              <a:gd name="T50" fmla="*/ 0 w 32"/>
              <a:gd name="T51" fmla="*/ 836 h 1016"/>
              <a:gd name="T52" fmla="*/ 32 w 32"/>
              <a:gd name="T53" fmla="*/ 836 h 1016"/>
              <a:gd name="T54" fmla="*/ 16 w 32"/>
              <a:gd name="T55" fmla="*/ 902 h 1016"/>
              <a:gd name="T56" fmla="*/ 16 w 32"/>
              <a:gd name="T57" fmla="*/ 934 h 1016"/>
              <a:gd name="T58" fmla="*/ 16 w 32"/>
              <a:gd name="T59" fmla="*/ 902 h 1016"/>
              <a:gd name="T60" fmla="*/ 0 w 32"/>
              <a:gd name="T61" fmla="*/ 1000 h 1016"/>
              <a:gd name="T62" fmla="*/ 32 w 32"/>
              <a:gd name="T63" fmla="*/ 100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2" h="1016">
                <a:moveTo>
                  <a:pt x="0" y="16"/>
                </a:moveTo>
                <a:cubicBezTo>
                  <a:pt x="0" y="7"/>
                  <a:pt x="7" y="0"/>
                  <a:pt x="16" y="0"/>
                </a:cubicBezTo>
                <a:cubicBezTo>
                  <a:pt x="25" y="0"/>
                  <a:pt x="32" y="7"/>
                  <a:pt x="32" y="16"/>
                </a:cubicBezTo>
                <a:cubicBezTo>
                  <a:pt x="32" y="25"/>
                  <a:pt x="25" y="32"/>
                  <a:pt x="16" y="32"/>
                </a:cubicBezTo>
                <a:cubicBezTo>
                  <a:pt x="7" y="32"/>
                  <a:pt x="0" y="25"/>
                  <a:pt x="0" y="16"/>
                </a:cubicBezTo>
                <a:close/>
                <a:moveTo>
                  <a:pt x="16" y="82"/>
                </a:moveTo>
                <a:cubicBezTo>
                  <a:pt x="7" y="82"/>
                  <a:pt x="0" y="89"/>
                  <a:pt x="0" y="98"/>
                </a:cubicBezTo>
                <a:cubicBezTo>
                  <a:pt x="0" y="107"/>
                  <a:pt x="7" y="114"/>
                  <a:pt x="16" y="114"/>
                </a:cubicBezTo>
                <a:cubicBezTo>
                  <a:pt x="25" y="114"/>
                  <a:pt x="32" y="107"/>
                  <a:pt x="32" y="98"/>
                </a:cubicBezTo>
                <a:cubicBezTo>
                  <a:pt x="32" y="89"/>
                  <a:pt x="25" y="82"/>
                  <a:pt x="16" y="82"/>
                </a:cubicBezTo>
                <a:close/>
                <a:moveTo>
                  <a:pt x="16" y="164"/>
                </a:moveTo>
                <a:cubicBezTo>
                  <a:pt x="7" y="164"/>
                  <a:pt x="0" y="171"/>
                  <a:pt x="0" y="180"/>
                </a:cubicBezTo>
                <a:cubicBezTo>
                  <a:pt x="0" y="189"/>
                  <a:pt x="7" y="196"/>
                  <a:pt x="16" y="196"/>
                </a:cubicBezTo>
                <a:cubicBezTo>
                  <a:pt x="25" y="196"/>
                  <a:pt x="32" y="189"/>
                  <a:pt x="32" y="180"/>
                </a:cubicBezTo>
                <a:cubicBezTo>
                  <a:pt x="32" y="171"/>
                  <a:pt x="25" y="164"/>
                  <a:pt x="16" y="164"/>
                </a:cubicBezTo>
                <a:close/>
                <a:moveTo>
                  <a:pt x="16" y="246"/>
                </a:moveTo>
                <a:cubicBezTo>
                  <a:pt x="7" y="246"/>
                  <a:pt x="0" y="253"/>
                  <a:pt x="0" y="262"/>
                </a:cubicBezTo>
                <a:cubicBezTo>
                  <a:pt x="0" y="271"/>
                  <a:pt x="7" y="278"/>
                  <a:pt x="16" y="278"/>
                </a:cubicBezTo>
                <a:cubicBezTo>
                  <a:pt x="25" y="278"/>
                  <a:pt x="32" y="271"/>
                  <a:pt x="32" y="262"/>
                </a:cubicBezTo>
                <a:cubicBezTo>
                  <a:pt x="32" y="253"/>
                  <a:pt x="25" y="246"/>
                  <a:pt x="16" y="246"/>
                </a:cubicBezTo>
                <a:close/>
                <a:moveTo>
                  <a:pt x="16" y="328"/>
                </a:moveTo>
                <a:cubicBezTo>
                  <a:pt x="7" y="328"/>
                  <a:pt x="0" y="335"/>
                  <a:pt x="0" y="344"/>
                </a:cubicBezTo>
                <a:cubicBezTo>
                  <a:pt x="0" y="353"/>
                  <a:pt x="7" y="360"/>
                  <a:pt x="16" y="360"/>
                </a:cubicBezTo>
                <a:cubicBezTo>
                  <a:pt x="25" y="360"/>
                  <a:pt x="32" y="353"/>
                  <a:pt x="32" y="344"/>
                </a:cubicBezTo>
                <a:cubicBezTo>
                  <a:pt x="32" y="335"/>
                  <a:pt x="25" y="328"/>
                  <a:pt x="16" y="328"/>
                </a:cubicBezTo>
                <a:close/>
                <a:moveTo>
                  <a:pt x="16" y="410"/>
                </a:moveTo>
                <a:cubicBezTo>
                  <a:pt x="7" y="410"/>
                  <a:pt x="0" y="417"/>
                  <a:pt x="0" y="426"/>
                </a:cubicBezTo>
                <a:cubicBezTo>
                  <a:pt x="0" y="435"/>
                  <a:pt x="7" y="442"/>
                  <a:pt x="16" y="442"/>
                </a:cubicBezTo>
                <a:cubicBezTo>
                  <a:pt x="25" y="442"/>
                  <a:pt x="32" y="435"/>
                  <a:pt x="32" y="426"/>
                </a:cubicBezTo>
                <a:cubicBezTo>
                  <a:pt x="32" y="417"/>
                  <a:pt x="25" y="410"/>
                  <a:pt x="16" y="410"/>
                </a:cubicBezTo>
                <a:close/>
                <a:moveTo>
                  <a:pt x="16" y="492"/>
                </a:moveTo>
                <a:cubicBezTo>
                  <a:pt x="7" y="492"/>
                  <a:pt x="0" y="499"/>
                  <a:pt x="0" y="508"/>
                </a:cubicBezTo>
                <a:cubicBezTo>
                  <a:pt x="0" y="517"/>
                  <a:pt x="7" y="524"/>
                  <a:pt x="16" y="524"/>
                </a:cubicBezTo>
                <a:cubicBezTo>
                  <a:pt x="25" y="524"/>
                  <a:pt x="32" y="517"/>
                  <a:pt x="32" y="508"/>
                </a:cubicBezTo>
                <a:cubicBezTo>
                  <a:pt x="32" y="499"/>
                  <a:pt x="25" y="492"/>
                  <a:pt x="16" y="492"/>
                </a:cubicBezTo>
                <a:close/>
                <a:moveTo>
                  <a:pt x="16" y="574"/>
                </a:moveTo>
                <a:cubicBezTo>
                  <a:pt x="7" y="574"/>
                  <a:pt x="0" y="581"/>
                  <a:pt x="0" y="590"/>
                </a:cubicBezTo>
                <a:cubicBezTo>
                  <a:pt x="0" y="599"/>
                  <a:pt x="7" y="606"/>
                  <a:pt x="16" y="606"/>
                </a:cubicBezTo>
                <a:cubicBezTo>
                  <a:pt x="25" y="606"/>
                  <a:pt x="32" y="599"/>
                  <a:pt x="32" y="590"/>
                </a:cubicBezTo>
                <a:cubicBezTo>
                  <a:pt x="32" y="581"/>
                  <a:pt x="25" y="574"/>
                  <a:pt x="16" y="574"/>
                </a:cubicBezTo>
                <a:close/>
                <a:moveTo>
                  <a:pt x="16" y="656"/>
                </a:moveTo>
                <a:cubicBezTo>
                  <a:pt x="7" y="656"/>
                  <a:pt x="0" y="663"/>
                  <a:pt x="0" y="672"/>
                </a:cubicBezTo>
                <a:cubicBezTo>
                  <a:pt x="0" y="681"/>
                  <a:pt x="7" y="688"/>
                  <a:pt x="16" y="688"/>
                </a:cubicBezTo>
                <a:cubicBezTo>
                  <a:pt x="25" y="688"/>
                  <a:pt x="32" y="681"/>
                  <a:pt x="32" y="672"/>
                </a:cubicBezTo>
                <a:cubicBezTo>
                  <a:pt x="32" y="663"/>
                  <a:pt x="25" y="656"/>
                  <a:pt x="16" y="656"/>
                </a:cubicBezTo>
                <a:close/>
                <a:moveTo>
                  <a:pt x="16" y="738"/>
                </a:moveTo>
                <a:cubicBezTo>
                  <a:pt x="7" y="738"/>
                  <a:pt x="0" y="745"/>
                  <a:pt x="0" y="754"/>
                </a:cubicBezTo>
                <a:cubicBezTo>
                  <a:pt x="0" y="763"/>
                  <a:pt x="7" y="770"/>
                  <a:pt x="16" y="770"/>
                </a:cubicBezTo>
                <a:cubicBezTo>
                  <a:pt x="25" y="770"/>
                  <a:pt x="32" y="763"/>
                  <a:pt x="32" y="754"/>
                </a:cubicBezTo>
                <a:cubicBezTo>
                  <a:pt x="32" y="745"/>
                  <a:pt x="25" y="738"/>
                  <a:pt x="16" y="738"/>
                </a:cubicBezTo>
                <a:close/>
                <a:moveTo>
                  <a:pt x="16" y="820"/>
                </a:moveTo>
                <a:cubicBezTo>
                  <a:pt x="7" y="820"/>
                  <a:pt x="0" y="827"/>
                  <a:pt x="0" y="836"/>
                </a:cubicBezTo>
                <a:cubicBezTo>
                  <a:pt x="0" y="845"/>
                  <a:pt x="7" y="852"/>
                  <a:pt x="16" y="852"/>
                </a:cubicBezTo>
                <a:cubicBezTo>
                  <a:pt x="25" y="852"/>
                  <a:pt x="32" y="845"/>
                  <a:pt x="32" y="836"/>
                </a:cubicBezTo>
                <a:cubicBezTo>
                  <a:pt x="32" y="827"/>
                  <a:pt x="25" y="820"/>
                  <a:pt x="16" y="820"/>
                </a:cubicBezTo>
                <a:close/>
                <a:moveTo>
                  <a:pt x="16" y="902"/>
                </a:moveTo>
                <a:cubicBezTo>
                  <a:pt x="7" y="902"/>
                  <a:pt x="0" y="909"/>
                  <a:pt x="0" y="918"/>
                </a:cubicBezTo>
                <a:cubicBezTo>
                  <a:pt x="0" y="927"/>
                  <a:pt x="7" y="934"/>
                  <a:pt x="16" y="934"/>
                </a:cubicBezTo>
                <a:cubicBezTo>
                  <a:pt x="25" y="934"/>
                  <a:pt x="32" y="927"/>
                  <a:pt x="32" y="918"/>
                </a:cubicBezTo>
                <a:cubicBezTo>
                  <a:pt x="32" y="909"/>
                  <a:pt x="25" y="902"/>
                  <a:pt x="16" y="902"/>
                </a:cubicBezTo>
                <a:close/>
                <a:moveTo>
                  <a:pt x="16" y="984"/>
                </a:moveTo>
                <a:cubicBezTo>
                  <a:pt x="7" y="984"/>
                  <a:pt x="0" y="991"/>
                  <a:pt x="0" y="1000"/>
                </a:cubicBezTo>
                <a:cubicBezTo>
                  <a:pt x="0" y="1009"/>
                  <a:pt x="7" y="1016"/>
                  <a:pt x="16" y="1016"/>
                </a:cubicBezTo>
                <a:cubicBezTo>
                  <a:pt x="25" y="1016"/>
                  <a:pt x="32" y="1009"/>
                  <a:pt x="32" y="1000"/>
                </a:cubicBezTo>
                <a:cubicBezTo>
                  <a:pt x="32" y="991"/>
                  <a:pt x="25" y="984"/>
                  <a:pt x="16" y="984"/>
                </a:cubicBez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ea typeface="宋体" panose="02010600030101010101" pitchFamily="2" charset="-122"/>
            </a:endParaRPr>
          </a:p>
        </p:txBody>
      </p:sp>
      <p:sp>
        <p:nvSpPr>
          <p:cNvPr id="68623" name="îṩ1îḑè"/>
          <p:cNvSpPr>
            <a:spLocks noChangeArrowheads="1"/>
          </p:cNvSpPr>
          <p:nvPr/>
        </p:nvSpPr>
        <p:spPr bwMode="auto">
          <a:xfrm>
            <a:off x="4783138" y="1352550"/>
            <a:ext cx="61912" cy="3063875"/>
          </a:xfrm>
          <a:custGeom>
            <a:avLst/>
            <a:gdLst>
              <a:gd name="T0" fmla="*/ 16 w 21"/>
              <a:gd name="T1" fmla="*/ 246 h 1016"/>
              <a:gd name="T2" fmla="*/ 9 w 21"/>
              <a:gd name="T3" fmla="*/ 262 h 1016"/>
              <a:gd name="T4" fmla="*/ 16 w 21"/>
              <a:gd name="T5" fmla="*/ 278 h 1016"/>
              <a:gd name="T6" fmla="*/ 16 w 21"/>
              <a:gd name="T7" fmla="*/ 524 h 1016"/>
              <a:gd name="T8" fmla="*/ 9 w 21"/>
              <a:gd name="T9" fmla="*/ 508 h 1016"/>
              <a:gd name="T10" fmla="*/ 16 w 21"/>
              <a:gd name="T11" fmla="*/ 492 h 1016"/>
              <a:gd name="T12" fmla="*/ 16 w 21"/>
              <a:gd name="T13" fmla="*/ 524 h 1016"/>
              <a:gd name="T14" fmla="*/ 21 w 21"/>
              <a:gd name="T15" fmla="*/ 359 h 1016"/>
              <a:gd name="T16" fmla="*/ 21 w 21"/>
              <a:gd name="T17" fmla="*/ 329 h 1016"/>
              <a:gd name="T18" fmla="*/ 0 w 21"/>
              <a:gd name="T19" fmla="*/ 344 h 1016"/>
              <a:gd name="T20" fmla="*/ 16 w 21"/>
              <a:gd name="T21" fmla="*/ 442 h 1016"/>
              <a:gd name="T22" fmla="*/ 9 w 21"/>
              <a:gd name="T23" fmla="*/ 426 h 1016"/>
              <a:gd name="T24" fmla="*/ 16 w 21"/>
              <a:gd name="T25" fmla="*/ 410 h 1016"/>
              <a:gd name="T26" fmla="*/ 16 w 21"/>
              <a:gd name="T27" fmla="*/ 442 h 1016"/>
              <a:gd name="T28" fmla="*/ 21 w 21"/>
              <a:gd name="T29" fmla="*/ 113 h 1016"/>
              <a:gd name="T30" fmla="*/ 21 w 21"/>
              <a:gd name="T31" fmla="*/ 83 h 1016"/>
              <a:gd name="T32" fmla="*/ 0 w 21"/>
              <a:gd name="T33" fmla="*/ 98 h 1016"/>
              <a:gd name="T34" fmla="*/ 16 w 21"/>
              <a:gd name="T35" fmla="*/ 32 h 1016"/>
              <a:gd name="T36" fmla="*/ 9 w 21"/>
              <a:gd name="T37" fmla="*/ 16 h 1016"/>
              <a:gd name="T38" fmla="*/ 16 w 21"/>
              <a:gd name="T39" fmla="*/ 0 h 1016"/>
              <a:gd name="T40" fmla="*/ 16 w 21"/>
              <a:gd name="T41" fmla="*/ 32 h 1016"/>
              <a:gd name="T42" fmla="*/ 21 w 21"/>
              <a:gd name="T43" fmla="*/ 195 h 1016"/>
              <a:gd name="T44" fmla="*/ 21 w 21"/>
              <a:gd name="T45" fmla="*/ 165 h 1016"/>
              <a:gd name="T46" fmla="*/ 0 w 21"/>
              <a:gd name="T47" fmla="*/ 180 h 1016"/>
              <a:gd name="T48" fmla="*/ 16 w 21"/>
              <a:gd name="T49" fmla="*/ 934 h 1016"/>
              <a:gd name="T50" fmla="*/ 9 w 21"/>
              <a:gd name="T51" fmla="*/ 918 h 1016"/>
              <a:gd name="T52" fmla="*/ 16 w 21"/>
              <a:gd name="T53" fmla="*/ 902 h 1016"/>
              <a:gd name="T54" fmla="*/ 16 w 21"/>
              <a:gd name="T55" fmla="*/ 934 h 1016"/>
              <a:gd name="T56" fmla="*/ 21 w 21"/>
              <a:gd name="T57" fmla="*/ 985 h 1016"/>
              <a:gd name="T58" fmla="*/ 0 w 21"/>
              <a:gd name="T59" fmla="*/ 1000 h 1016"/>
              <a:gd name="T60" fmla="*/ 21 w 21"/>
              <a:gd name="T61" fmla="*/ 1015 h 1016"/>
              <a:gd name="T62" fmla="*/ 16 w 21"/>
              <a:gd name="T63" fmla="*/ 852 h 1016"/>
              <a:gd name="T64" fmla="*/ 9 w 21"/>
              <a:gd name="T65" fmla="*/ 836 h 1016"/>
              <a:gd name="T66" fmla="*/ 16 w 21"/>
              <a:gd name="T67" fmla="*/ 820 h 1016"/>
              <a:gd name="T68" fmla="*/ 16 w 21"/>
              <a:gd name="T69" fmla="*/ 852 h 1016"/>
              <a:gd name="T70" fmla="*/ 21 w 21"/>
              <a:gd name="T71" fmla="*/ 687 h 1016"/>
              <a:gd name="T72" fmla="*/ 21 w 21"/>
              <a:gd name="T73" fmla="*/ 657 h 1016"/>
              <a:gd name="T74" fmla="*/ 0 w 21"/>
              <a:gd name="T75" fmla="*/ 672 h 1016"/>
              <a:gd name="T76" fmla="*/ 16 w 21"/>
              <a:gd name="T77" fmla="*/ 770 h 1016"/>
              <a:gd name="T78" fmla="*/ 9 w 21"/>
              <a:gd name="T79" fmla="*/ 754 h 1016"/>
              <a:gd name="T80" fmla="*/ 16 w 21"/>
              <a:gd name="T81" fmla="*/ 738 h 1016"/>
              <a:gd name="T82" fmla="*/ 16 w 21"/>
              <a:gd name="T83" fmla="*/ 770 h 1016"/>
              <a:gd name="T84" fmla="*/ 21 w 21"/>
              <a:gd name="T85" fmla="*/ 605 h 1016"/>
              <a:gd name="T86" fmla="*/ 21 w 21"/>
              <a:gd name="T87" fmla="*/ 575 h 1016"/>
              <a:gd name="T88" fmla="*/ 0 w 21"/>
              <a:gd name="T89" fmla="*/ 59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1" h="1016">
                <a:moveTo>
                  <a:pt x="0" y="262"/>
                </a:moveTo>
                <a:cubicBezTo>
                  <a:pt x="0" y="253"/>
                  <a:pt x="7" y="246"/>
                  <a:pt x="16" y="246"/>
                </a:cubicBezTo>
                <a:cubicBezTo>
                  <a:pt x="18" y="246"/>
                  <a:pt x="19" y="247"/>
                  <a:pt x="21" y="247"/>
                </a:cubicBezTo>
                <a:cubicBezTo>
                  <a:pt x="14" y="249"/>
                  <a:pt x="9" y="255"/>
                  <a:pt x="9" y="262"/>
                </a:cubicBezTo>
                <a:cubicBezTo>
                  <a:pt x="9" y="269"/>
                  <a:pt x="14" y="275"/>
                  <a:pt x="21" y="277"/>
                </a:cubicBezTo>
                <a:cubicBezTo>
                  <a:pt x="19" y="278"/>
                  <a:pt x="18" y="278"/>
                  <a:pt x="16" y="278"/>
                </a:cubicBezTo>
                <a:cubicBezTo>
                  <a:pt x="7" y="278"/>
                  <a:pt x="0" y="271"/>
                  <a:pt x="0" y="262"/>
                </a:cubicBezTo>
                <a:close/>
                <a:moveTo>
                  <a:pt x="16" y="524"/>
                </a:moveTo>
                <a:cubicBezTo>
                  <a:pt x="18" y="524"/>
                  <a:pt x="19" y="524"/>
                  <a:pt x="21" y="523"/>
                </a:cubicBezTo>
                <a:cubicBezTo>
                  <a:pt x="14" y="521"/>
                  <a:pt x="9" y="515"/>
                  <a:pt x="9" y="508"/>
                </a:cubicBezTo>
                <a:cubicBezTo>
                  <a:pt x="9" y="501"/>
                  <a:pt x="14" y="495"/>
                  <a:pt x="21" y="493"/>
                </a:cubicBezTo>
                <a:cubicBezTo>
                  <a:pt x="19" y="493"/>
                  <a:pt x="18" y="492"/>
                  <a:pt x="16" y="492"/>
                </a:cubicBezTo>
                <a:cubicBezTo>
                  <a:pt x="7" y="492"/>
                  <a:pt x="0" y="499"/>
                  <a:pt x="0" y="508"/>
                </a:cubicBezTo>
                <a:cubicBezTo>
                  <a:pt x="0" y="517"/>
                  <a:pt x="7" y="524"/>
                  <a:pt x="16" y="524"/>
                </a:cubicBezTo>
                <a:close/>
                <a:moveTo>
                  <a:pt x="16" y="360"/>
                </a:moveTo>
                <a:cubicBezTo>
                  <a:pt x="18" y="360"/>
                  <a:pt x="19" y="360"/>
                  <a:pt x="21" y="359"/>
                </a:cubicBezTo>
                <a:cubicBezTo>
                  <a:pt x="14" y="357"/>
                  <a:pt x="9" y="351"/>
                  <a:pt x="9" y="344"/>
                </a:cubicBezTo>
                <a:cubicBezTo>
                  <a:pt x="9" y="337"/>
                  <a:pt x="14" y="331"/>
                  <a:pt x="21" y="329"/>
                </a:cubicBezTo>
                <a:cubicBezTo>
                  <a:pt x="19" y="329"/>
                  <a:pt x="18" y="328"/>
                  <a:pt x="16" y="328"/>
                </a:cubicBezTo>
                <a:cubicBezTo>
                  <a:pt x="7" y="328"/>
                  <a:pt x="0" y="335"/>
                  <a:pt x="0" y="344"/>
                </a:cubicBezTo>
                <a:cubicBezTo>
                  <a:pt x="0" y="353"/>
                  <a:pt x="7" y="360"/>
                  <a:pt x="16" y="360"/>
                </a:cubicBezTo>
                <a:close/>
                <a:moveTo>
                  <a:pt x="16" y="442"/>
                </a:moveTo>
                <a:cubicBezTo>
                  <a:pt x="18" y="442"/>
                  <a:pt x="19" y="442"/>
                  <a:pt x="21" y="441"/>
                </a:cubicBezTo>
                <a:cubicBezTo>
                  <a:pt x="14" y="439"/>
                  <a:pt x="9" y="433"/>
                  <a:pt x="9" y="426"/>
                </a:cubicBezTo>
                <a:cubicBezTo>
                  <a:pt x="9" y="419"/>
                  <a:pt x="14" y="413"/>
                  <a:pt x="21" y="411"/>
                </a:cubicBezTo>
                <a:cubicBezTo>
                  <a:pt x="19" y="411"/>
                  <a:pt x="18" y="410"/>
                  <a:pt x="16" y="410"/>
                </a:cubicBezTo>
                <a:cubicBezTo>
                  <a:pt x="7" y="410"/>
                  <a:pt x="0" y="417"/>
                  <a:pt x="0" y="426"/>
                </a:cubicBezTo>
                <a:cubicBezTo>
                  <a:pt x="0" y="435"/>
                  <a:pt x="7" y="442"/>
                  <a:pt x="16" y="442"/>
                </a:cubicBezTo>
                <a:close/>
                <a:moveTo>
                  <a:pt x="16" y="114"/>
                </a:moveTo>
                <a:cubicBezTo>
                  <a:pt x="18" y="114"/>
                  <a:pt x="19" y="114"/>
                  <a:pt x="21" y="113"/>
                </a:cubicBezTo>
                <a:cubicBezTo>
                  <a:pt x="14" y="111"/>
                  <a:pt x="9" y="105"/>
                  <a:pt x="9" y="98"/>
                </a:cubicBezTo>
                <a:cubicBezTo>
                  <a:pt x="9" y="91"/>
                  <a:pt x="14" y="85"/>
                  <a:pt x="21" y="83"/>
                </a:cubicBezTo>
                <a:cubicBezTo>
                  <a:pt x="19" y="83"/>
                  <a:pt x="18" y="82"/>
                  <a:pt x="16" y="82"/>
                </a:cubicBezTo>
                <a:cubicBezTo>
                  <a:pt x="7" y="82"/>
                  <a:pt x="0" y="89"/>
                  <a:pt x="0" y="98"/>
                </a:cubicBezTo>
                <a:cubicBezTo>
                  <a:pt x="0" y="107"/>
                  <a:pt x="7" y="114"/>
                  <a:pt x="16" y="114"/>
                </a:cubicBezTo>
                <a:close/>
                <a:moveTo>
                  <a:pt x="16" y="32"/>
                </a:moveTo>
                <a:cubicBezTo>
                  <a:pt x="18" y="32"/>
                  <a:pt x="19" y="32"/>
                  <a:pt x="21" y="31"/>
                </a:cubicBezTo>
                <a:cubicBezTo>
                  <a:pt x="14" y="29"/>
                  <a:pt x="9" y="23"/>
                  <a:pt x="9" y="16"/>
                </a:cubicBezTo>
                <a:cubicBezTo>
                  <a:pt x="9" y="9"/>
                  <a:pt x="14" y="3"/>
                  <a:pt x="21" y="1"/>
                </a:cubicBezTo>
                <a:cubicBezTo>
                  <a:pt x="19" y="1"/>
                  <a:pt x="18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25"/>
                  <a:pt x="7" y="32"/>
                  <a:pt x="16" y="32"/>
                </a:cubicBezTo>
                <a:close/>
                <a:moveTo>
                  <a:pt x="16" y="196"/>
                </a:moveTo>
                <a:cubicBezTo>
                  <a:pt x="18" y="196"/>
                  <a:pt x="19" y="196"/>
                  <a:pt x="21" y="195"/>
                </a:cubicBezTo>
                <a:cubicBezTo>
                  <a:pt x="14" y="193"/>
                  <a:pt x="9" y="187"/>
                  <a:pt x="9" y="180"/>
                </a:cubicBezTo>
                <a:cubicBezTo>
                  <a:pt x="9" y="173"/>
                  <a:pt x="14" y="167"/>
                  <a:pt x="21" y="165"/>
                </a:cubicBezTo>
                <a:cubicBezTo>
                  <a:pt x="19" y="165"/>
                  <a:pt x="18" y="164"/>
                  <a:pt x="16" y="164"/>
                </a:cubicBezTo>
                <a:cubicBezTo>
                  <a:pt x="7" y="164"/>
                  <a:pt x="0" y="171"/>
                  <a:pt x="0" y="180"/>
                </a:cubicBezTo>
                <a:cubicBezTo>
                  <a:pt x="0" y="189"/>
                  <a:pt x="7" y="196"/>
                  <a:pt x="16" y="196"/>
                </a:cubicBezTo>
                <a:close/>
                <a:moveTo>
                  <a:pt x="16" y="934"/>
                </a:moveTo>
                <a:cubicBezTo>
                  <a:pt x="18" y="934"/>
                  <a:pt x="19" y="934"/>
                  <a:pt x="21" y="933"/>
                </a:cubicBezTo>
                <a:cubicBezTo>
                  <a:pt x="14" y="931"/>
                  <a:pt x="9" y="925"/>
                  <a:pt x="9" y="918"/>
                </a:cubicBezTo>
                <a:cubicBezTo>
                  <a:pt x="9" y="911"/>
                  <a:pt x="14" y="905"/>
                  <a:pt x="21" y="903"/>
                </a:cubicBezTo>
                <a:cubicBezTo>
                  <a:pt x="19" y="903"/>
                  <a:pt x="18" y="902"/>
                  <a:pt x="16" y="902"/>
                </a:cubicBezTo>
                <a:cubicBezTo>
                  <a:pt x="7" y="902"/>
                  <a:pt x="0" y="909"/>
                  <a:pt x="0" y="918"/>
                </a:cubicBezTo>
                <a:cubicBezTo>
                  <a:pt x="0" y="927"/>
                  <a:pt x="7" y="934"/>
                  <a:pt x="16" y="934"/>
                </a:cubicBezTo>
                <a:close/>
                <a:moveTo>
                  <a:pt x="9" y="1000"/>
                </a:moveTo>
                <a:cubicBezTo>
                  <a:pt x="9" y="993"/>
                  <a:pt x="14" y="987"/>
                  <a:pt x="21" y="985"/>
                </a:cubicBezTo>
                <a:cubicBezTo>
                  <a:pt x="19" y="985"/>
                  <a:pt x="18" y="984"/>
                  <a:pt x="16" y="984"/>
                </a:cubicBezTo>
                <a:cubicBezTo>
                  <a:pt x="7" y="984"/>
                  <a:pt x="0" y="991"/>
                  <a:pt x="0" y="1000"/>
                </a:cubicBezTo>
                <a:cubicBezTo>
                  <a:pt x="0" y="1009"/>
                  <a:pt x="7" y="1016"/>
                  <a:pt x="16" y="1016"/>
                </a:cubicBezTo>
                <a:cubicBezTo>
                  <a:pt x="18" y="1016"/>
                  <a:pt x="19" y="1016"/>
                  <a:pt x="21" y="1015"/>
                </a:cubicBezTo>
                <a:cubicBezTo>
                  <a:pt x="14" y="1013"/>
                  <a:pt x="9" y="1007"/>
                  <a:pt x="9" y="1000"/>
                </a:cubicBezTo>
                <a:close/>
                <a:moveTo>
                  <a:pt x="16" y="852"/>
                </a:moveTo>
                <a:cubicBezTo>
                  <a:pt x="18" y="852"/>
                  <a:pt x="19" y="852"/>
                  <a:pt x="21" y="851"/>
                </a:cubicBezTo>
                <a:cubicBezTo>
                  <a:pt x="14" y="849"/>
                  <a:pt x="9" y="843"/>
                  <a:pt x="9" y="836"/>
                </a:cubicBezTo>
                <a:cubicBezTo>
                  <a:pt x="9" y="829"/>
                  <a:pt x="14" y="823"/>
                  <a:pt x="21" y="821"/>
                </a:cubicBezTo>
                <a:cubicBezTo>
                  <a:pt x="19" y="821"/>
                  <a:pt x="18" y="820"/>
                  <a:pt x="16" y="820"/>
                </a:cubicBezTo>
                <a:cubicBezTo>
                  <a:pt x="7" y="820"/>
                  <a:pt x="0" y="827"/>
                  <a:pt x="0" y="836"/>
                </a:cubicBezTo>
                <a:cubicBezTo>
                  <a:pt x="0" y="845"/>
                  <a:pt x="7" y="852"/>
                  <a:pt x="16" y="852"/>
                </a:cubicBezTo>
                <a:close/>
                <a:moveTo>
                  <a:pt x="16" y="688"/>
                </a:moveTo>
                <a:cubicBezTo>
                  <a:pt x="18" y="688"/>
                  <a:pt x="19" y="688"/>
                  <a:pt x="21" y="687"/>
                </a:cubicBezTo>
                <a:cubicBezTo>
                  <a:pt x="14" y="685"/>
                  <a:pt x="9" y="679"/>
                  <a:pt x="9" y="672"/>
                </a:cubicBezTo>
                <a:cubicBezTo>
                  <a:pt x="9" y="665"/>
                  <a:pt x="14" y="659"/>
                  <a:pt x="21" y="657"/>
                </a:cubicBezTo>
                <a:cubicBezTo>
                  <a:pt x="19" y="657"/>
                  <a:pt x="18" y="656"/>
                  <a:pt x="16" y="656"/>
                </a:cubicBezTo>
                <a:cubicBezTo>
                  <a:pt x="7" y="656"/>
                  <a:pt x="0" y="663"/>
                  <a:pt x="0" y="672"/>
                </a:cubicBezTo>
                <a:cubicBezTo>
                  <a:pt x="0" y="681"/>
                  <a:pt x="7" y="688"/>
                  <a:pt x="16" y="688"/>
                </a:cubicBezTo>
                <a:close/>
                <a:moveTo>
                  <a:pt x="16" y="770"/>
                </a:moveTo>
                <a:cubicBezTo>
                  <a:pt x="18" y="770"/>
                  <a:pt x="19" y="770"/>
                  <a:pt x="21" y="769"/>
                </a:cubicBezTo>
                <a:cubicBezTo>
                  <a:pt x="14" y="767"/>
                  <a:pt x="9" y="761"/>
                  <a:pt x="9" y="754"/>
                </a:cubicBezTo>
                <a:cubicBezTo>
                  <a:pt x="9" y="747"/>
                  <a:pt x="14" y="741"/>
                  <a:pt x="21" y="739"/>
                </a:cubicBezTo>
                <a:cubicBezTo>
                  <a:pt x="19" y="739"/>
                  <a:pt x="18" y="738"/>
                  <a:pt x="16" y="738"/>
                </a:cubicBezTo>
                <a:cubicBezTo>
                  <a:pt x="7" y="738"/>
                  <a:pt x="0" y="745"/>
                  <a:pt x="0" y="754"/>
                </a:cubicBezTo>
                <a:cubicBezTo>
                  <a:pt x="0" y="763"/>
                  <a:pt x="7" y="770"/>
                  <a:pt x="16" y="770"/>
                </a:cubicBezTo>
                <a:close/>
                <a:moveTo>
                  <a:pt x="16" y="606"/>
                </a:moveTo>
                <a:cubicBezTo>
                  <a:pt x="18" y="606"/>
                  <a:pt x="19" y="606"/>
                  <a:pt x="21" y="605"/>
                </a:cubicBezTo>
                <a:cubicBezTo>
                  <a:pt x="14" y="603"/>
                  <a:pt x="9" y="597"/>
                  <a:pt x="9" y="590"/>
                </a:cubicBezTo>
                <a:cubicBezTo>
                  <a:pt x="9" y="583"/>
                  <a:pt x="14" y="577"/>
                  <a:pt x="21" y="575"/>
                </a:cubicBezTo>
                <a:cubicBezTo>
                  <a:pt x="19" y="575"/>
                  <a:pt x="18" y="574"/>
                  <a:pt x="16" y="574"/>
                </a:cubicBezTo>
                <a:cubicBezTo>
                  <a:pt x="7" y="574"/>
                  <a:pt x="0" y="581"/>
                  <a:pt x="0" y="590"/>
                </a:cubicBezTo>
                <a:cubicBezTo>
                  <a:pt x="0" y="599"/>
                  <a:pt x="7" y="606"/>
                  <a:pt x="16" y="606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ea typeface="宋体" panose="02010600030101010101" pitchFamily="2" charset="-122"/>
            </a:endParaRPr>
          </a:p>
        </p:txBody>
      </p:sp>
      <p:sp>
        <p:nvSpPr>
          <p:cNvPr id="68624" name="íşliḑé"/>
          <p:cNvSpPr>
            <a:spLocks noChangeArrowheads="1"/>
          </p:cNvSpPr>
          <p:nvPr/>
        </p:nvSpPr>
        <p:spPr bwMode="auto">
          <a:xfrm>
            <a:off x="4379913" y="1352550"/>
            <a:ext cx="96837" cy="3063875"/>
          </a:xfrm>
          <a:custGeom>
            <a:avLst/>
            <a:gdLst>
              <a:gd name="T0" fmla="*/ 0 w 32"/>
              <a:gd name="T1" fmla="*/ 16 h 1016"/>
              <a:gd name="T2" fmla="*/ 32 w 32"/>
              <a:gd name="T3" fmla="*/ 16 h 1016"/>
              <a:gd name="T4" fmla="*/ 0 w 32"/>
              <a:gd name="T5" fmla="*/ 98 h 1016"/>
              <a:gd name="T6" fmla="*/ 32 w 32"/>
              <a:gd name="T7" fmla="*/ 98 h 1016"/>
              <a:gd name="T8" fmla="*/ 0 w 32"/>
              <a:gd name="T9" fmla="*/ 98 h 1016"/>
              <a:gd name="T10" fmla="*/ 16 w 32"/>
              <a:gd name="T11" fmla="*/ 196 h 1016"/>
              <a:gd name="T12" fmla="*/ 16 w 32"/>
              <a:gd name="T13" fmla="*/ 164 h 1016"/>
              <a:gd name="T14" fmla="*/ 0 w 32"/>
              <a:gd name="T15" fmla="*/ 262 h 1016"/>
              <a:gd name="T16" fmla="*/ 32 w 32"/>
              <a:gd name="T17" fmla="*/ 262 h 1016"/>
              <a:gd name="T18" fmla="*/ 0 w 32"/>
              <a:gd name="T19" fmla="*/ 262 h 1016"/>
              <a:gd name="T20" fmla="*/ 16 w 32"/>
              <a:gd name="T21" fmla="*/ 360 h 1016"/>
              <a:gd name="T22" fmla="*/ 16 w 32"/>
              <a:gd name="T23" fmla="*/ 328 h 1016"/>
              <a:gd name="T24" fmla="*/ 0 w 32"/>
              <a:gd name="T25" fmla="*/ 426 h 1016"/>
              <a:gd name="T26" fmla="*/ 32 w 32"/>
              <a:gd name="T27" fmla="*/ 426 h 1016"/>
              <a:gd name="T28" fmla="*/ 0 w 32"/>
              <a:gd name="T29" fmla="*/ 426 h 1016"/>
              <a:gd name="T30" fmla="*/ 16 w 32"/>
              <a:gd name="T31" fmla="*/ 524 h 1016"/>
              <a:gd name="T32" fmla="*/ 16 w 32"/>
              <a:gd name="T33" fmla="*/ 492 h 1016"/>
              <a:gd name="T34" fmla="*/ 0 w 32"/>
              <a:gd name="T35" fmla="*/ 590 h 1016"/>
              <a:gd name="T36" fmla="*/ 32 w 32"/>
              <a:gd name="T37" fmla="*/ 590 h 1016"/>
              <a:gd name="T38" fmla="*/ 0 w 32"/>
              <a:gd name="T39" fmla="*/ 590 h 1016"/>
              <a:gd name="T40" fmla="*/ 16 w 32"/>
              <a:gd name="T41" fmla="*/ 688 h 1016"/>
              <a:gd name="T42" fmla="*/ 16 w 32"/>
              <a:gd name="T43" fmla="*/ 656 h 1016"/>
              <a:gd name="T44" fmla="*/ 0 w 32"/>
              <a:gd name="T45" fmla="*/ 754 h 1016"/>
              <a:gd name="T46" fmla="*/ 32 w 32"/>
              <a:gd name="T47" fmla="*/ 754 h 1016"/>
              <a:gd name="T48" fmla="*/ 0 w 32"/>
              <a:gd name="T49" fmla="*/ 754 h 1016"/>
              <a:gd name="T50" fmla="*/ 16 w 32"/>
              <a:gd name="T51" fmla="*/ 852 h 1016"/>
              <a:gd name="T52" fmla="*/ 16 w 32"/>
              <a:gd name="T53" fmla="*/ 820 h 1016"/>
              <a:gd name="T54" fmla="*/ 0 w 32"/>
              <a:gd name="T55" fmla="*/ 918 h 1016"/>
              <a:gd name="T56" fmla="*/ 32 w 32"/>
              <a:gd name="T57" fmla="*/ 918 h 1016"/>
              <a:gd name="T58" fmla="*/ 0 w 32"/>
              <a:gd name="T59" fmla="*/ 918 h 1016"/>
              <a:gd name="T60" fmla="*/ 16 w 32"/>
              <a:gd name="T61" fmla="*/ 1016 h 1016"/>
              <a:gd name="T62" fmla="*/ 16 w 32"/>
              <a:gd name="T63" fmla="*/ 984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2" h="1016">
                <a:moveTo>
                  <a:pt x="16" y="32"/>
                </a:moveTo>
                <a:cubicBezTo>
                  <a:pt x="8" y="32"/>
                  <a:pt x="0" y="25"/>
                  <a:pt x="0" y="16"/>
                </a:cubicBezTo>
                <a:cubicBezTo>
                  <a:pt x="0" y="7"/>
                  <a:pt x="8" y="0"/>
                  <a:pt x="16" y="0"/>
                </a:cubicBezTo>
                <a:cubicBezTo>
                  <a:pt x="25" y="0"/>
                  <a:pt x="32" y="7"/>
                  <a:pt x="32" y="16"/>
                </a:cubicBezTo>
                <a:cubicBezTo>
                  <a:pt x="32" y="25"/>
                  <a:pt x="25" y="32"/>
                  <a:pt x="16" y="32"/>
                </a:cubicBezTo>
                <a:close/>
                <a:moveTo>
                  <a:pt x="0" y="98"/>
                </a:moveTo>
                <a:cubicBezTo>
                  <a:pt x="0" y="107"/>
                  <a:pt x="8" y="114"/>
                  <a:pt x="16" y="114"/>
                </a:cubicBezTo>
                <a:cubicBezTo>
                  <a:pt x="25" y="114"/>
                  <a:pt x="32" y="107"/>
                  <a:pt x="32" y="98"/>
                </a:cubicBezTo>
                <a:cubicBezTo>
                  <a:pt x="32" y="89"/>
                  <a:pt x="25" y="82"/>
                  <a:pt x="16" y="82"/>
                </a:cubicBezTo>
                <a:cubicBezTo>
                  <a:pt x="8" y="82"/>
                  <a:pt x="0" y="89"/>
                  <a:pt x="0" y="98"/>
                </a:cubicBezTo>
                <a:close/>
                <a:moveTo>
                  <a:pt x="0" y="180"/>
                </a:moveTo>
                <a:cubicBezTo>
                  <a:pt x="0" y="189"/>
                  <a:pt x="8" y="196"/>
                  <a:pt x="16" y="196"/>
                </a:cubicBezTo>
                <a:cubicBezTo>
                  <a:pt x="25" y="196"/>
                  <a:pt x="32" y="189"/>
                  <a:pt x="32" y="180"/>
                </a:cubicBezTo>
                <a:cubicBezTo>
                  <a:pt x="32" y="171"/>
                  <a:pt x="25" y="164"/>
                  <a:pt x="16" y="164"/>
                </a:cubicBezTo>
                <a:cubicBezTo>
                  <a:pt x="8" y="164"/>
                  <a:pt x="0" y="171"/>
                  <a:pt x="0" y="180"/>
                </a:cubicBezTo>
                <a:close/>
                <a:moveTo>
                  <a:pt x="0" y="262"/>
                </a:moveTo>
                <a:cubicBezTo>
                  <a:pt x="0" y="271"/>
                  <a:pt x="8" y="278"/>
                  <a:pt x="16" y="278"/>
                </a:cubicBezTo>
                <a:cubicBezTo>
                  <a:pt x="25" y="278"/>
                  <a:pt x="32" y="271"/>
                  <a:pt x="32" y="262"/>
                </a:cubicBezTo>
                <a:cubicBezTo>
                  <a:pt x="32" y="253"/>
                  <a:pt x="25" y="246"/>
                  <a:pt x="16" y="246"/>
                </a:cubicBezTo>
                <a:cubicBezTo>
                  <a:pt x="8" y="246"/>
                  <a:pt x="0" y="253"/>
                  <a:pt x="0" y="262"/>
                </a:cubicBezTo>
                <a:close/>
                <a:moveTo>
                  <a:pt x="0" y="344"/>
                </a:moveTo>
                <a:cubicBezTo>
                  <a:pt x="0" y="353"/>
                  <a:pt x="8" y="360"/>
                  <a:pt x="16" y="360"/>
                </a:cubicBezTo>
                <a:cubicBezTo>
                  <a:pt x="25" y="360"/>
                  <a:pt x="32" y="353"/>
                  <a:pt x="32" y="344"/>
                </a:cubicBezTo>
                <a:cubicBezTo>
                  <a:pt x="32" y="335"/>
                  <a:pt x="25" y="328"/>
                  <a:pt x="16" y="328"/>
                </a:cubicBezTo>
                <a:cubicBezTo>
                  <a:pt x="8" y="328"/>
                  <a:pt x="0" y="335"/>
                  <a:pt x="0" y="344"/>
                </a:cubicBezTo>
                <a:close/>
                <a:moveTo>
                  <a:pt x="0" y="426"/>
                </a:moveTo>
                <a:cubicBezTo>
                  <a:pt x="0" y="435"/>
                  <a:pt x="8" y="442"/>
                  <a:pt x="16" y="442"/>
                </a:cubicBezTo>
                <a:cubicBezTo>
                  <a:pt x="25" y="442"/>
                  <a:pt x="32" y="435"/>
                  <a:pt x="32" y="426"/>
                </a:cubicBezTo>
                <a:cubicBezTo>
                  <a:pt x="32" y="417"/>
                  <a:pt x="25" y="410"/>
                  <a:pt x="16" y="410"/>
                </a:cubicBezTo>
                <a:cubicBezTo>
                  <a:pt x="8" y="410"/>
                  <a:pt x="0" y="417"/>
                  <a:pt x="0" y="426"/>
                </a:cubicBezTo>
                <a:close/>
                <a:moveTo>
                  <a:pt x="0" y="508"/>
                </a:moveTo>
                <a:cubicBezTo>
                  <a:pt x="0" y="517"/>
                  <a:pt x="8" y="524"/>
                  <a:pt x="16" y="524"/>
                </a:cubicBezTo>
                <a:cubicBezTo>
                  <a:pt x="25" y="524"/>
                  <a:pt x="32" y="517"/>
                  <a:pt x="32" y="508"/>
                </a:cubicBezTo>
                <a:cubicBezTo>
                  <a:pt x="32" y="499"/>
                  <a:pt x="25" y="492"/>
                  <a:pt x="16" y="492"/>
                </a:cubicBezTo>
                <a:cubicBezTo>
                  <a:pt x="8" y="492"/>
                  <a:pt x="0" y="499"/>
                  <a:pt x="0" y="508"/>
                </a:cubicBezTo>
                <a:close/>
                <a:moveTo>
                  <a:pt x="0" y="590"/>
                </a:moveTo>
                <a:cubicBezTo>
                  <a:pt x="0" y="599"/>
                  <a:pt x="8" y="606"/>
                  <a:pt x="16" y="606"/>
                </a:cubicBezTo>
                <a:cubicBezTo>
                  <a:pt x="25" y="606"/>
                  <a:pt x="32" y="599"/>
                  <a:pt x="32" y="590"/>
                </a:cubicBezTo>
                <a:cubicBezTo>
                  <a:pt x="32" y="581"/>
                  <a:pt x="25" y="574"/>
                  <a:pt x="16" y="574"/>
                </a:cubicBezTo>
                <a:cubicBezTo>
                  <a:pt x="8" y="574"/>
                  <a:pt x="0" y="581"/>
                  <a:pt x="0" y="590"/>
                </a:cubicBezTo>
                <a:close/>
                <a:moveTo>
                  <a:pt x="0" y="672"/>
                </a:moveTo>
                <a:cubicBezTo>
                  <a:pt x="0" y="681"/>
                  <a:pt x="8" y="688"/>
                  <a:pt x="16" y="688"/>
                </a:cubicBezTo>
                <a:cubicBezTo>
                  <a:pt x="25" y="688"/>
                  <a:pt x="32" y="681"/>
                  <a:pt x="32" y="672"/>
                </a:cubicBezTo>
                <a:cubicBezTo>
                  <a:pt x="32" y="663"/>
                  <a:pt x="25" y="656"/>
                  <a:pt x="16" y="656"/>
                </a:cubicBezTo>
                <a:cubicBezTo>
                  <a:pt x="8" y="656"/>
                  <a:pt x="0" y="663"/>
                  <a:pt x="0" y="672"/>
                </a:cubicBezTo>
                <a:close/>
                <a:moveTo>
                  <a:pt x="0" y="754"/>
                </a:moveTo>
                <a:cubicBezTo>
                  <a:pt x="0" y="763"/>
                  <a:pt x="8" y="770"/>
                  <a:pt x="16" y="770"/>
                </a:cubicBezTo>
                <a:cubicBezTo>
                  <a:pt x="25" y="770"/>
                  <a:pt x="32" y="763"/>
                  <a:pt x="32" y="754"/>
                </a:cubicBezTo>
                <a:cubicBezTo>
                  <a:pt x="32" y="745"/>
                  <a:pt x="25" y="738"/>
                  <a:pt x="16" y="738"/>
                </a:cubicBezTo>
                <a:cubicBezTo>
                  <a:pt x="8" y="738"/>
                  <a:pt x="0" y="745"/>
                  <a:pt x="0" y="754"/>
                </a:cubicBezTo>
                <a:close/>
                <a:moveTo>
                  <a:pt x="0" y="836"/>
                </a:moveTo>
                <a:cubicBezTo>
                  <a:pt x="0" y="845"/>
                  <a:pt x="8" y="852"/>
                  <a:pt x="16" y="852"/>
                </a:cubicBezTo>
                <a:cubicBezTo>
                  <a:pt x="25" y="852"/>
                  <a:pt x="32" y="845"/>
                  <a:pt x="32" y="836"/>
                </a:cubicBezTo>
                <a:cubicBezTo>
                  <a:pt x="32" y="827"/>
                  <a:pt x="25" y="820"/>
                  <a:pt x="16" y="820"/>
                </a:cubicBezTo>
                <a:cubicBezTo>
                  <a:pt x="8" y="820"/>
                  <a:pt x="0" y="827"/>
                  <a:pt x="0" y="836"/>
                </a:cubicBezTo>
                <a:close/>
                <a:moveTo>
                  <a:pt x="0" y="918"/>
                </a:moveTo>
                <a:cubicBezTo>
                  <a:pt x="0" y="927"/>
                  <a:pt x="8" y="934"/>
                  <a:pt x="16" y="934"/>
                </a:cubicBezTo>
                <a:cubicBezTo>
                  <a:pt x="25" y="934"/>
                  <a:pt x="32" y="927"/>
                  <a:pt x="32" y="918"/>
                </a:cubicBezTo>
                <a:cubicBezTo>
                  <a:pt x="32" y="909"/>
                  <a:pt x="25" y="902"/>
                  <a:pt x="16" y="902"/>
                </a:cubicBezTo>
                <a:cubicBezTo>
                  <a:pt x="8" y="902"/>
                  <a:pt x="0" y="909"/>
                  <a:pt x="0" y="918"/>
                </a:cubicBezTo>
                <a:close/>
                <a:moveTo>
                  <a:pt x="0" y="1000"/>
                </a:moveTo>
                <a:cubicBezTo>
                  <a:pt x="0" y="1009"/>
                  <a:pt x="8" y="1016"/>
                  <a:pt x="16" y="1016"/>
                </a:cubicBezTo>
                <a:cubicBezTo>
                  <a:pt x="25" y="1016"/>
                  <a:pt x="32" y="1009"/>
                  <a:pt x="32" y="1000"/>
                </a:cubicBezTo>
                <a:cubicBezTo>
                  <a:pt x="32" y="991"/>
                  <a:pt x="25" y="984"/>
                  <a:pt x="16" y="984"/>
                </a:cubicBezTo>
                <a:cubicBezTo>
                  <a:pt x="8" y="984"/>
                  <a:pt x="0" y="991"/>
                  <a:pt x="0" y="1000"/>
                </a:cubicBez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ea typeface="宋体" panose="02010600030101010101" pitchFamily="2" charset="-122"/>
            </a:endParaRPr>
          </a:p>
        </p:txBody>
      </p:sp>
      <p:sp>
        <p:nvSpPr>
          <p:cNvPr id="68625" name="íṥliḋé"/>
          <p:cNvSpPr>
            <a:spLocks noChangeArrowheads="1"/>
          </p:cNvSpPr>
          <p:nvPr/>
        </p:nvSpPr>
        <p:spPr bwMode="auto">
          <a:xfrm>
            <a:off x="4414838" y="1352550"/>
            <a:ext cx="61912" cy="3063875"/>
          </a:xfrm>
          <a:custGeom>
            <a:avLst/>
            <a:gdLst>
              <a:gd name="T0" fmla="*/ 0 w 20"/>
              <a:gd name="T1" fmla="*/ 277 h 1016"/>
              <a:gd name="T2" fmla="*/ 0 w 20"/>
              <a:gd name="T3" fmla="*/ 247 h 1016"/>
              <a:gd name="T4" fmla="*/ 20 w 20"/>
              <a:gd name="T5" fmla="*/ 262 h 1016"/>
              <a:gd name="T6" fmla="*/ 20 w 20"/>
              <a:gd name="T7" fmla="*/ 508 h 1016"/>
              <a:gd name="T8" fmla="*/ 0 w 20"/>
              <a:gd name="T9" fmla="*/ 493 h 1016"/>
              <a:gd name="T10" fmla="*/ 0 w 20"/>
              <a:gd name="T11" fmla="*/ 523 h 1016"/>
              <a:gd name="T12" fmla="*/ 20 w 20"/>
              <a:gd name="T13" fmla="*/ 508 h 1016"/>
              <a:gd name="T14" fmla="*/ 4 w 20"/>
              <a:gd name="T15" fmla="*/ 328 h 1016"/>
              <a:gd name="T16" fmla="*/ 11 w 20"/>
              <a:gd name="T17" fmla="*/ 344 h 1016"/>
              <a:gd name="T18" fmla="*/ 4 w 20"/>
              <a:gd name="T19" fmla="*/ 360 h 1016"/>
              <a:gd name="T20" fmla="*/ 20 w 20"/>
              <a:gd name="T21" fmla="*/ 426 h 1016"/>
              <a:gd name="T22" fmla="*/ 0 w 20"/>
              <a:gd name="T23" fmla="*/ 411 h 1016"/>
              <a:gd name="T24" fmla="*/ 0 w 20"/>
              <a:gd name="T25" fmla="*/ 441 h 1016"/>
              <a:gd name="T26" fmla="*/ 20 w 20"/>
              <a:gd name="T27" fmla="*/ 426 h 1016"/>
              <a:gd name="T28" fmla="*/ 4 w 20"/>
              <a:gd name="T29" fmla="*/ 82 h 1016"/>
              <a:gd name="T30" fmla="*/ 11 w 20"/>
              <a:gd name="T31" fmla="*/ 98 h 1016"/>
              <a:gd name="T32" fmla="*/ 4 w 20"/>
              <a:gd name="T33" fmla="*/ 114 h 1016"/>
              <a:gd name="T34" fmla="*/ 20 w 20"/>
              <a:gd name="T35" fmla="*/ 16 h 1016"/>
              <a:gd name="T36" fmla="*/ 0 w 20"/>
              <a:gd name="T37" fmla="*/ 1 h 1016"/>
              <a:gd name="T38" fmla="*/ 0 w 20"/>
              <a:gd name="T39" fmla="*/ 31 h 1016"/>
              <a:gd name="T40" fmla="*/ 20 w 20"/>
              <a:gd name="T41" fmla="*/ 16 h 1016"/>
              <a:gd name="T42" fmla="*/ 4 w 20"/>
              <a:gd name="T43" fmla="*/ 164 h 1016"/>
              <a:gd name="T44" fmla="*/ 11 w 20"/>
              <a:gd name="T45" fmla="*/ 180 h 1016"/>
              <a:gd name="T46" fmla="*/ 4 w 20"/>
              <a:gd name="T47" fmla="*/ 196 h 1016"/>
              <a:gd name="T48" fmla="*/ 20 w 20"/>
              <a:gd name="T49" fmla="*/ 918 h 1016"/>
              <a:gd name="T50" fmla="*/ 0 w 20"/>
              <a:gd name="T51" fmla="*/ 903 h 1016"/>
              <a:gd name="T52" fmla="*/ 0 w 20"/>
              <a:gd name="T53" fmla="*/ 933 h 1016"/>
              <a:gd name="T54" fmla="*/ 20 w 20"/>
              <a:gd name="T55" fmla="*/ 918 h 1016"/>
              <a:gd name="T56" fmla="*/ 4 w 20"/>
              <a:gd name="T57" fmla="*/ 1016 h 1016"/>
              <a:gd name="T58" fmla="*/ 4 w 20"/>
              <a:gd name="T59" fmla="*/ 984 h 1016"/>
              <a:gd name="T60" fmla="*/ 11 w 20"/>
              <a:gd name="T61" fmla="*/ 1000 h 1016"/>
              <a:gd name="T62" fmla="*/ 20 w 20"/>
              <a:gd name="T63" fmla="*/ 836 h 1016"/>
              <a:gd name="T64" fmla="*/ 0 w 20"/>
              <a:gd name="T65" fmla="*/ 821 h 1016"/>
              <a:gd name="T66" fmla="*/ 0 w 20"/>
              <a:gd name="T67" fmla="*/ 851 h 1016"/>
              <a:gd name="T68" fmla="*/ 20 w 20"/>
              <a:gd name="T69" fmla="*/ 836 h 1016"/>
              <a:gd name="T70" fmla="*/ 4 w 20"/>
              <a:gd name="T71" fmla="*/ 656 h 1016"/>
              <a:gd name="T72" fmla="*/ 11 w 20"/>
              <a:gd name="T73" fmla="*/ 672 h 1016"/>
              <a:gd name="T74" fmla="*/ 4 w 20"/>
              <a:gd name="T75" fmla="*/ 688 h 1016"/>
              <a:gd name="T76" fmla="*/ 20 w 20"/>
              <a:gd name="T77" fmla="*/ 754 h 1016"/>
              <a:gd name="T78" fmla="*/ 0 w 20"/>
              <a:gd name="T79" fmla="*/ 739 h 1016"/>
              <a:gd name="T80" fmla="*/ 0 w 20"/>
              <a:gd name="T81" fmla="*/ 769 h 1016"/>
              <a:gd name="T82" fmla="*/ 20 w 20"/>
              <a:gd name="T83" fmla="*/ 754 h 1016"/>
              <a:gd name="T84" fmla="*/ 4 w 20"/>
              <a:gd name="T85" fmla="*/ 574 h 1016"/>
              <a:gd name="T86" fmla="*/ 11 w 20"/>
              <a:gd name="T87" fmla="*/ 590 h 1016"/>
              <a:gd name="T88" fmla="*/ 4 w 20"/>
              <a:gd name="T89" fmla="*/ 606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0" h="1016">
                <a:moveTo>
                  <a:pt x="4" y="278"/>
                </a:moveTo>
                <a:cubicBezTo>
                  <a:pt x="3" y="278"/>
                  <a:pt x="1" y="278"/>
                  <a:pt x="0" y="277"/>
                </a:cubicBezTo>
                <a:cubicBezTo>
                  <a:pt x="6" y="275"/>
                  <a:pt x="11" y="269"/>
                  <a:pt x="11" y="262"/>
                </a:cubicBezTo>
                <a:cubicBezTo>
                  <a:pt x="11" y="255"/>
                  <a:pt x="6" y="249"/>
                  <a:pt x="0" y="247"/>
                </a:cubicBezTo>
                <a:cubicBezTo>
                  <a:pt x="1" y="247"/>
                  <a:pt x="3" y="246"/>
                  <a:pt x="4" y="246"/>
                </a:cubicBezTo>
                <a:cubicBezTo>
                  <a:pt x="13" y="246"/>
                  <a:pt x="20" y="253"/>
                  <a:pt x="20" y="262"/>
                </a:cubicBezTo>
                <a:cubicBezTo>
                  <a:pt x="20" y="271"/>
                  <a:pt x="13" y="278"/>
                  <a:pt x="4" y="278"/>
                </a:cubicBezTo>
                <a:close/>
                <a:moveTo>
                  <a:pt x="20" y="508"/>
                </a:moveTo>
                <a:cubicBezTo>
                  <a:pt x="20" y="499"/>
                  <a:pt x="13" y="492"/>
                  <a:pt x="4" y="492"/>
                </a:cubicBezTo>
                <a:cubicBezTo>
                  <a:pt x="3" y="492"/>
                  <a:pt x="1" y="493"/>
                  <a:pt x="0" y="493"/>
                </a:cubicBezTo>
                <a:cubicBezTo>
                  <a:pt x="6" y="495"/>
                  <a:pt x="11" y="501"/>
                  <a:pt x="11" y="508"/>
                </a:cubicBezTo>
                <a:cubicBezTo>
                  <a:pt x="11" y="515"/>
                  <a:pt x="6" y="521"/>
                  <a:pt x="0" y="523"/>
                </a:cubicBezTo>
                <a:cubicBezTo>
                  <a:pt x="1" y="524"/>
                  <a:pt x="3" y="524"/>
                  <a:pt x="4" y="524"/>
                </a:cubicBezTo>
                <a:cubicBezTo>
                  <a:pt x="13" y="524"/>
                  <a:pt x="20" y="517"/>
                  <a:pt x="20" y="508"/>
                </a:cubicBezTo>
                <a:close/>
                <a:moveTo>
                  <a:pt x="20" y="344"/>
                </a:moveTo>
                <a:cubicBezTo>
                  <a:pt x="20" y="335"/>
                  <a:pt x="13" y="328"/>
                  <a:pt x="4" y="328"/>
                </a:cubicBezTo>
                <a:cubicBezTo>
                  <a:pt x="3" y="328"/>
                  <a:pt x="1" y="329"/>
                  <a:pt x="0" y="329"/>
                </a:cubicBezTo>
                <a:cubicBezTo>
                  <a:pt x="6" y="331"/>
                  <a:pt x="11" y="337"/>
                  <a:pt x="11" y="344"/>
                </a:cubicBezTo>
                <a:cubicBezTo>
                  <a:pt x="11" y="351"/>
                  <a:pt x="6" y="357"/>
                  <a:pt x="0" y="359"/>
                </a:cubicBezTo>
                <a:cubicBezTo>
                  <a:pt x="1" y="360"/>
                  <a:pt x="3" y="360"/>
                  <a:pt x="4" y="360"/>
                </a:cubicBezTo>
                <a:cubicBezTo>
                  <a:pt x="13" y="360"/>
                  <a:pt x="20" y="353"/>
                  <a:pt x="20" y="344"/>
                </a:cubicBezTo>
                <a:close/>
                <a:moveTo>
                  <a:pt x="20" y="426"/>
                </a:moveTo>
                <a:cubicBezTo>
                  <a:pt x="20" y="417"/>
                  <a:pt x="13" y="410"/>
                  <a:pt x="4" y="410"/>
                </a:cubicBezTo>
                <a:cubicBezTo>
                  <a:pt x="3" y="410"/>
                  <a:pt x="1" y="411"/>
                  <a:pt x="0" y="411"/>
                </a:cubicBezTo>
                <a:cubicBezTo>
                  <a:pt x="6" y="413"/>
                  <a:pt x="11" y="419"/>
                  <a:pt x="11" y="426"/>
                </a:cubicBezTo>
                <a:cubicBezTo>
                  <a:pt x="11" y="433"/>
                  <a:pt x="6" y="439"/>
                  <a:pt x="0" y="441"/>
                </a:cubicBezTo>
                <a:cubicBezTo>
                  <a:pt x="1" y="442"/>
                  <a:pt x="3" y="442"/>
                  <a:pt x="4" y="442"/>
                </a:cubicBezTo>
                <a:cubicBezTo>
                  <a:pt x="13" y="442"/>
                  <a:pt x="20" y="435"/>
                  <a:pt x="20" y="426"/>
                </a:cubicBezTo>
                <a:close/>
                <a:moveTo>
                  <a:pt x="20" y="98"/>
                </a:moveTo>
                <a:cubicBezTo>
                  <a:pt x="20" y="89"/>
                  <a:pt x="13" y="82"/>
                  <a:pt x="4" y="82"/>
                </a:cubicBezTo>
                <a:cubicBezTo>
                  <a:pt x="3" y="82"/>
                  <a:pt x="1" y="83"/>
                  <a:pt x="0" y="83"/>
                </a:cubicBezTo>
                <a:cubicBezTo>
                  <a:pt x="6" y="85"/>
                  <a:pt x="11" y="91"/>
                  <a:pt x="11" y="98"/>
                </a:cubicBezTo>
                <a:cubicBezTo>
                  <a:pt x="11" y="105"/>
                  <a:pt x="6" y="111"/>
                  <a:pt x="0" y="113"/>
                </a:cubicBezTo>
                <a:cubicBezTo>
                  <a:pt x="1" y="114"/>
                  <a:pt x="3" y="114"/>
                  <a:pt x="4" y="114"/>
                </a:cubicBezTo>
                <a:cubicBezTo>
                  <a:pt x="13" y="114"/>
                  <a:pt x="20" y="107"/>
                  <a:pt x="20" y="98"/>
                </a:cubicBezTo>
                <a:close/>
                <a:moveTo>
                  <a:pt x="20" y="16"/>
                </a:moveTo>
                <a:cubicBezTo>
                  <a:pt x="20" y="7"/>
                  <a:pt x="13" y="0"/>
                  <a:pt x="4" y="0"/>
                </a:cubicBezTo>
                <a:cubicBezTo>
                  <a:pt x="3" y="0"/>
                  <a:pt x="1" y="1"/>
                  <a:pt x="0" y="1"/>
                </a:cubicBezTo>
                <a:cubicBezTo>
                  <a:pt x="6" y="3"/>
                  <a:pt x="11" y="9"/>
                  <a:pt x="11" y="16"/>
                </a:cubicBezTo>
                <a:cubicBezTo>
                  <a:pt x="11" y="23"/>
                  <a:pt x="6" y="29"/>
                  <a:pt x="0" y="31"/>
                </a:cubicBezTo>
                <a:cubicBezTo>
                  <a:pt x="1" y="32"/>
                  <a:pt x="3" y="32"/>
                  <a:pt x="4" y="32"/>
                </a:cubicBezTo>
                <a:cubicBezTo>
                  <a:pt x="13" y="32"/>
                  <a:pt x="20" y="25"/>
                  <a:pt x="20" y="16"/>
                </a:cubicBezTo>
                <a:close/>
                <a:moveTo>
                  <a:pt x="20" y="180"/>
                </a:moveTo>
                <a:cubicBezTo>
                  <a:pt x="20" y="171"/>
                  <a:pt x="13" y="164"/>
                  <a:pt x="4" y="164"/>
                </a:cubicBezTo>
                <a:cubicBezTo>
                  <a:pt x="3" y="164"/>
                  <a:pt x="1" y="165"/>
                  <a:pt x="0" y="165"/>
                </a:cubicBezTo>
                <a:cubicBezTo>
                  <a:pt x="6" y="167"/>
                  <a:pt x="11" y="173"/>
                  <a:pt x="11" y="180"/>
                </a:cubicBezTo>
                <a:cubicBezTo>
                  <a:pt x="11" y="187"/>
                  <a:pt x="6" y="193"/>
                  <a:pt x="0" y="195"/>
                </a:cubicBezTo>
                <a:cubicBezTo>
                  <a:pt x="1" y="196"/>
                  <a:pt x="3" y="196"/>
                  <a:pt x="4" y="196"/>
                </a:cubicBezTo>
                <a:cubicBezTo>
                  <a:pt x="13" y="196"/>
                  <a:pt x="20" y="189"/>
                  <a:pt x="20" y="180"/>
                </a:cubicBezTo>
                <a:close/>
                <a:moveTo>
                  <a:pt x="20" y="918"/>
                </a:moveTo>
                <a:cubicBezTo>
                  <a:pt x="20" y="909"/>
                  <a:pt x="13" y="902"/>
                  <a:pt x="4" y="902"/>
                </a:cubicBezTo>
                <a:cubicBezTo>
                  <a:pt x="3" y="902"/>
                  <a:pt x="1" y="903"/>
                  <a:pt x="0" y="903"/>
                </a:cubicBezTo>
                <a:cubicBezTo>
                  <a:pt x="6" y="905"/>
                  <a:pt x="11" y="911"/>
                  <a:pt x="11" y="918"/>
                </a:cubicBezTo>
                <a:cubicBezTo>
                  <a:pt x="11" y="925"/>
                  <a:pt x="6" y="931"/>
                  <a:pt x="0" y="933"/>
                </a:cubicBezTo>
                <a:cubicBezTo>
                  <a:pt x="1" y="934"/>
                  <a:pt x="3" y="934"/>
                  <a:pt x="4" y="934"/>
                </a:cubicBezTo>
                <a:cubicBezTo>
                  <a:pt x="13" y="934"/>
                  <a:pt x="20" y="927"/>
                  <a:pt x="20" y="918"/>
                </a:cubicBezTo>
                <a:close/>
                <a:moveTo>
                  <a:pt x="0" y="1015"/>
                </a:moveTo>
                <a:cubicBezTo>
                  <a:pt x="1" y="1016"/>
                  <a:pt x="3" y="1016"/>
                  <a:pt x="4" y="1016"/>
                </a:cubicBezTo>
                <a:cubicBezTo>
                  <a:pt x="13" y="1016"/>
                  <a:pt x="20" y="1009"/>
                  <a:pt x="20" y="1000"/>
                </a:cubicBezTo>
                <a:cubicBezTo>
                  <a:pt x="20" y="991"/>
                  <a:pt x="13" y="984"/>
                  <a:pt x="4" y="984"/>
                </a:cubicBezTo>
                <a:cubicBezTo>
                  <a:pt x="3" y="984"/>
                  <a:pt x="1" y="985"/>
                  <a:pt x="0" y="985"/>
                </a:cubicBezTo>
                <a:cubicBezTo>
                  <a:pt x="6" y="987"/>
                  <a:pt x="11" y="993"/>
                  <a:pt x="11" y="1000"/>
                </a:cubicBezTo>
                <a:cubicBezTo>
                  <a:pt x="11" y="1007"/>
                  <a:pt x="6" y="1013"/>
                  <a:pt x="0" y="1015"/>
                </a:cubicBezTo>
                <a:close/>
                <a:moveTo>
                  <a:pt x="20" y="836"/>
                </a:moveTo>
                <a:cubicBezTo>
                  <a:pt x="20" y="827"/>
                  <a:pt x="13" y="820"/>
                  <a:pt x="4" y="820"/>
                </a:cubicBezTo>
                <a:cubicBezTo>
                  <a:pt x="3" y="820"/>
                  <a:pt x="1" y="821"/>
                  <a:pt x="0" y="821"/>
                </a:cubicBezTo>
                <a:cubicBezTo>
                  <a:pt x="6" y="823"/>
                  <a:pt x="11" y="829"/>
                  <a:pt x="11" y="836"/>
                </a:cubicBezTo>
                <a:cubicBezTo>
                  <a:pt x="11" y="843"/>
                  <a:pt x="6" y="849"/>
                  <a:pt x="0" y="851"/>
                </a:cubicBezTo>
                <a:cubicBezTo>
                  <a:pt x="1" y="852"/>
                  <a:pt x="3" y="852"/>
                  <a:pt x="4" y="852"/>
                </a:cubicBezTo>
                <a:cubicBezTo>
                  <a:pt x="13" y="852"/>
                  <a:pt x="20" y="845"/>
                  <a:pt x="20" y="836"/>
                </a:cubicBezTo>
                <a:close/>
                <a:moveTo>
                  <a:pt x="20" y="672"/>
                </a:moveTo>
                <a:cubicBezTo>
                  <a:pt x="20" y="663"/>
                  <a:pt x="13" y="656"/>
                  <a:pt x="4" y="656"/>
                </a:cubicBezTo>
                <a:cubicBezTo>
                  <a:pt x="3" y="656"/>
                  <a:pt x="1" y="657"/>
                  <a:pt x="0" y="657"/>
                </a:cubicBezTo>
                <a:cubicBezTo>
                  <a:pt x="6" y="659"/>
                  <a:pt x="11" y="665"/>
                  <a:pt x="11" y="672"/>
                </a:cubicBezTo>
                <a:cubicBezTo>
                  <a:pt x="11" y="679"/>
                  <a:pt x="6" y="685"/>
                  <a:pt x="0" y="687"/>
                </a:cubicBezTo>
                <a:cubicBezTo>
                  <a:pt x="1" y="688"/>
                  <a:pt x="3" y="688"/>
                  <a:pt x="4" y="688"/>
                </a:cubicBezTo>
                <a:cubicBezTo>
                  <a:pt x="13" y="688"/>
                  <a:pt x="20" y="681"/>
                  <a:pt x="20" y="672"/>
                </a:cubicBezTo>
                <a:close/>
                <a:moveTo>
                  <a:pt x="20" y="754"/>
                </a:moveTo>
                <a:cubicBezTo>
                  <a:pt x="20" y="745"/>
                  <a:pt x="13" y="738"/>
                  <a:pt x="4" y="738"/>
                </a:cubicBezTo>
                <a:cubicBezTo>
                  <a:pt x="3" y="738"/>
                  <a:pt x="1" y="739"/>
                  <a:pt x="0" y="739"/>
                </a:cubicBezTo>
                <a:cubicBezTo>
                  <a:pt x="6" y="741"/>
                  <a:pt x="11" y="747"/>
                  <a:pt x="11" y="754"/>
                </a:cubicBezTo>
                <a:cubicBezTo>
                  <a:pt x="11" y="761"/>
                  <a:pt x="6" y="767"/>
                  <a:pt x="0" y="769"/>
                </a:cubicBezTo>
                <a:cubicBezTo>
                  <a:pt x="1" y="770"/>
                  <a:pt x="3" y="770"/>
                  <a:pt x="4" y="770"/>
                </a:cubicBezTo>
                <a:cubicBezTo>
                  <a:pt x="13" y="770"/>
                  <a:pt x="20" y="763"/>
                  <a:pt x="20" y="754"/>
                </a:cubicBezTo>
                <a:close/>
                <a:moveTo>
                  <a:pt x="20" y="590"/>
                </a:moveTo>
                <a:cubicBezTo>
                  <a:pt x="20" y="581"/>
                  <a:pt x="13" y="574"/>
                  <a:pt x="4" y="574"/>
                </a:cubicBezTo>
                <a:cubicBezTo>
                  <a:pt x="3" y="574"/>
                  <a:pt x="1" y="575"/>
                  <a:pt x="0" y="575"/>
                </a:cubicBezTo>
                <a:cubicBezTo>
                  <a:pt x="6" y="577"/>
                  <a:pt x="11" y="583"/>
                  <a:pt x="11" y="590"/>
                </a:cubicBezTo>
                <a:cubicBezTo>
                  <a:pt x="11" y="597"/>
                  <a:pt x="6" y="603"/>
                  <a:pt x="0" y="605"/>
                </a:cubicBezTo>
                <a:cubicBezTo>
                  <a:pt x="1" y="606"/>
                  <a:pt x="3" y="606"/>
                  <a:pt x="4" y="606"/>
                </a:cubicBezTo>
                <a:cubicBezTo>
                  <a:pt x="13" y="606"/>
                  <a:pt x="20" y="599"/>
                  <a:pt x="20" y="590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ea typeface="宋体" panose="02010600030101010101" pitchFamily="2" charset="-122"/>
            </a:endParaRPr>
          </a:p>
        </p:txBody>
      </p:sp>
      <p:grpSp>
        <p:nvGrpSpPr>
          <p:cNvPr id="82" name="ïšļiḓé"/>
          <p:cNvGrpSpPr/>
          <p:nvPr/>
        </p:nvGrpSpPr>
        <p:grpSpPr>
          <a:xfrm>
            <a:off x="4406265" y="1370330"/>
            <a:ext cx="445770" cy="3028315"/>
            <a:chOff x="4097337" y="390525"/>
            <a:chExt cx="555626" cy="377507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3" name="íṣḷîdê"/>
            <p:cNvSpPr/>
            <p:nvPr/>
          </p:nvSpPr>
          <p:spPr bwMode="auto">
            <a:xfrm>
              <a:off x="4097338" y="390525"/>
              <a:ext cx="555625" cy="3775075"/>
            </a:xfrm>
            <a:custGeom>
              <a:avLst/>
              <a:gdLst>
                <a:gd name="T0" fmla="*/ 10 w 148"/>
                <a:gd name="T1" fmla="*/ 0 h 1004"/>
                <a:gd name="T2" fmla="*/ 148 w 148"/>
                <a:gd name="T3" fmla="*/ 10 h 1004"/>
                <a:gd name="T4" fmla="*/ 10 w 148"/>
                <a:gd name="T5" fmla="*/ 20 h 1004"/>
                <a:gd name="T6" fmla="*/ 138 w 148"/>
                <a:gd name="T7" fmla="*/ 82 h 1004"/>
                <a:gd name="T8" fmla="*/ 0 w 148"/>
                <a:gd name="T9" fmla="*/ 92 h 1004"/>
                <a:gd name="T10" fmla="*/ 138 w 148"/>
                <a:gd name="T11" fmla="*/ 102 h 1004"/>
                <a:gd name="T12" fmla="*/ 138 w 148"/>
                <a:gd name="T13" fmla="*/ 82 h 1004"/>
                <a:gd name="T14" fmla="*/ 10 w 148"/>
                <a:gd name="T15" fmla="*/ 164 h 1004"/>
                <a:gd name="T16" fmla="*/ 10 w 148"/>
                <a:gd name="T17" fmla="*/ 184 h 1004"/>
                <a:gd name="T18" fmla="*/ 148 w 148"/>
                <a:gd name="T19" fmla="*/ 174 h 1004"/>
                <a:gd name="T20" fmla="*/ 138 w 148"/>
                <a:gd name="T21" fmla="*/ 246 h 1004"/>
                <a:gd name="T22" fmla="*/ 0 w 148"/>
                <a:gd name="T23" fmla="*/ 256 h 1004"/>
                <a:gd name="T24" fmla="*/ 138 w 148"/>
                <a:gd name="T25" fmla="*/ 266 h 1004"/>
                <a:gd name="T26" fmla="*/ 138 w 148"/>
                <a:gd name="T27" fmla="*/ 246 h 1004"/>
                <a:gd name="T28" fmla="*/ 10 w 148"/>
                <a:gd name="T29" fmla="*/ 328 h 1004"/>
                <a:gd name="T30" fmla="*/ 10 w 148"/>
                <a:gd name="T31" fmla="*/ 348 h 1004"/>
                <a:gd name="T32" fmla="*/ 148 w 148"/>
                <a:gd name="T33" fmla="*/ 338 h 1004"/>
                <a:gd name="T34" fmla="*/ 138 w 148"/>
                <a:gd name="T35" fmla="*/ 410 h 1004"/>
                <a:gd name="T36" fmla="*/ 0 w 148"/>
                <a:gd name="T37" fmla="*/ 420 h 1004"/>
                <a:gd name="T38" fmla="*/ 138 w 148"/>
                <a:gd name="T39" fmla="*/ 430 h 1004"/>
                <a:gd name="T40" fmla="*/ 138 w 148"/>
                <a:gd name="T41" fmla="*/ 410 h 1004"/>
                <a:gd name="T42" fmla="*/ 10 w 148"/>
                <a:gd name="T43" fmla="*/ 492 h 1004"/>
                <a:gd name="T44" fmla="*/ 10 w 148"/>
                <a:gd name="T45" fmla="*/ 512 h 1004"/>
                <a:gd name="T46" fmla="*/ 148 w 148"/>
                <a:gd name="T47" fmla="*/ 502 h 1004"/>
                <a:gd name="T48" fmla="*/ 138 w 148"/>
                <a:gd name="T49" fmla="*/ 574 h 1004"/>
                <a:gd name="T50" fmla="*/ 0 w 148"/>
                <a:gd name="T51" fmla="*/ 584 h 1004"/>
                <a:gd name="T52" fmla="*/ 138 w 148"/>
                <a:gd name="T53" fmla="*/ 594 h 1004"/>
                <a:gd name="T54" fmla="*/ 138 w 148"/>
                <a:gd name="T55" fmla="*/ 574 h 1004"/>
                <a:gd name="T56" fmla="*/ 10 w 148"/>
                <a:gd name="T57" fmla="*/ 656 h 1004"/>
                <a:gd name="T58" fmla="*/ 10 w 148"/>
                <a:gd name="T59" fmla="*/ 676 h 1004"/>
                <a:gd name="T60" fmla="*/ 148 w 148"/>
                <a:gd name="T61" fmla="*/ 666 h 1004"/>
                <a:gd name="T62" fmla="*/ 138 w 148"/>
                <a:gd name="T63" fmla="*/ 738 h 1004"/>
                <a:gd name="T64" fmla="*/ 0 w 148"/>
                <a:gd name="T65" fmla="*/ 748 h 1004"/>
                <a:gd name="T66" fmla="*/ 138 w 148"/>
                <a:gd name="T67" fmla="*/ 758 h 1004"/>
                <a:gd name="T68" fmla="*/ 138 w 148"/>
                <a:gd name="T69" fmla="*/ 738 h 1004"/>
                <a:gd name="T70" fmla="*/ 10 w 148"/>
                <a:gd name="T71" fmla="*/ 820 h 1004"/>
                <a:gd name="T72" fmla="*/ 10 w 148"/>
                <a:gd name="T73" fmla="*/ 840 h 1004"/>
                <a:gd name="T74" fmla="*/ 148 w 148"/>
                <a:gd name="T75" fmla="*/ 830 h 1004"/>
                <a:gd name="T76" fmla="*/ 138 w 148"/>
                <a:gd name="T77" fmla="*/ 902 h 1004"/>
                <a:gd name="T78" fmla="*/ 0 w 148"/>
                <a:gd name="T79" fmla="*/ 912 h 1004"/>
                <a:gd name="T80" fmla="*/ 138 w 148"/>
                <a:gd name="T81" fmla="*/ 922 h 1004"/>
                <a:gd name="T82" fmla="*/ 138 w 148"/>
                <a:gd name="T83" fmla="*/ 902 h 1004"/>
                <a:gd name="T84" fmla="*/ 10 w 148"/>
                <a:gd name="T85" fmla="*/ 984 h 1004"/>
                <a:gd name="T86" fmla="*/ 10 w 148"/>
                <a:gd name="T87" fmla="*/ 1004 h 1004"/>
                <a:gd name="T88" fmla="*/ 148 w 148"/>
                <a:gd name="T89" fmla="*/ 994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8" h="1004">
                  <a:moveTo>
                    <a:pt x="0" y="10"/>
                  </a:moveTo>
                  <a:cubicBezTo>
                    <a:pt x="0" y="5"/>
                    <a:pt x="5" y="0"/>
                    <a:pt x="10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4" y="0"/>
                    <a:pt x="148" y="5"/>
                    <a:pt x="148" y="10"/>
                  </a:cubicBezTo>
                  <a:cubicBezTo>
                    <a:pt x="148" y="16"/>
                    <a:pt x="144" y="20"/>
                    <a:pt x="138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5" y="20"/>
                    <a:pt x="0" y="16"/>
                    <a:pt x="0" y="10"/>
                  </a:cubicBezTo>
                  <a:close/>
                  <a:moveTo>
                    <a:pt x="138" y="82"/>
                  </a:moveTo>
                  <a:cubicBezTo>
                    <a:pt x="10" y="82"/>
                    <a:pt x="10" y="82"/>
                    <a:pt x="10" y="82"/>
                  </a:cubicBezTo>
                  <a:cubicBezTo>
                    <a:pt x="5" y="82"/>
                    <a:pt x="0" y="87"/>
                    <a:pt x="0" y="92"/>
                  </a:cubicBezTo>
                  <a:cubicBezTo>
                    <a:pt x="0" y="98"/>
                    <a:pt x="5" y="102"/>
                    <a:pt x="10" y="102"/>
                  </a:cubicBezTo>
                  <a:cubicBezTo>
                    <a:pt x="138" y="102"/>
                    <a:pt x="138" y="102"/>
                    <a:pt x="138" y="102"/>
                  </a:cubicBezTo>
                  <a:cubicBezTo>
                    <a:pt x="144" y="102"/>
                    <a:pt x="148" y="98"/>
                    <a:pt x="148" y="92"/>
                  </a:cubicBezTo>
                  <a:cubicBezTo>
                    <a:pt x="148" y="87"/>
                    <a:pt x="144" y="82"/>
                    <a:pt x="138" y="82"/>
                  </a:cubicBezTo>
                  <a:close/>
                  <a:moveTo>
                    <a:pt x="138" y="164"/>
                  </a:moveTo>
                  <a:cubicBezTo>
                    <a:pt x="10" y="164"/>
                    <a:pt x="10" y="164"/>
                    <a:pt x="10" y="164"/>
                  </a:cubicBezTo>
                  <a:cubicBezTo>
                    <a:pt x="5" y="164"/>
                    <a:pt x="0" y="169"/>
                    <a:pt x="0" y="174"/>
                  </a:cubicBezTo>
                  <a:cubicBezTo>
                    <a:pt x="0" y="180"/>
                    <a:pt x="5" y="184"/>
                    <a:pt x="10" y="184"/>
                  </a:cubicBezTo>
                  <a:cubicBezTo>
                    <a:pt x="138" y="184"/>
                    <a:pt x="138" y="184"/>
                    <a:pt x="138" y="184"/>
                  </a:cubicBezTo>
                  <a:cubicBezTo>
                    <a:pt x="144" y="184"/>
                    <a:pt x="148" y="180"/>
                    <a:pt x="148" y="174"/>
                  </a:cubicBezTo>
                  <a:cubicBezTo>
                    <a:pt x="148" y="169"/>
                    <a:pt x="144" y="164"/>
                    <a:pt x="138" y="164"/>
                  </a:cubicBezTo>
                  <a:close/>
                  <a:moveTo>
                    <a:pt x="138" y="246"/>
                  </a:moveTo>
                  <a:cubicBezTo>
                    <a:pt x="10" y="246"/>
                    <a:pt x="10" y="246"/>
                    <a:pt x="10" y="246"/>
                  </a:cubicBezTo>
                  <a:cubicBezTo>
                    <a:pt x="5" y="246"/>
                    <a:pt x="0" y="251"/>
                    <a:pt x="0" y="256"/>
                  </a:cubicBezTo>
                  <a:cubicBezTo>
                    <a:pt x="0" y="262"/>
                    <a:pt x="5" y="266"/>
                    <a:pt x="10" y="266"/>
                  </a:cubicBezTo>
                  <a:cubicBezTo>
                    <a:pt x="138" y="266"/>
                    <a:pt x="138" y="266"/>
                    <a:pt x="138" y="266"/>
                  </a:cubicBezTo>
                  <a:cubicBezTo>
                    <a:pt x="144" y="266"/>
                    <a:pt x="148" y="262"/>
                    <a:pt x="148" y="256"/>
                  </a:cubicBezTo>
                  <a:cubicBezTo>
                    <a:pt x="148" y="251"/>
                    <a:pt x="144" y="246"/>
                    <a:pt x="138" y="246"/>
                  </a:cubicBezTo>
                  <a:close/>
                  <a:moveTo>
                    <a:pt x="138" y="328"/>
                  </a:moveTo>
                  <a:cubicBezTo>
                    <a:pt x="10" y="328"/>
                    <a:pt x="10" y="328"/>
                    <a:pt x="10" y="328"/>
                  </a:cubicBezTo>
                  <a:cubicBezTo>
                    <a:pt x="5" y="328"/>
                    <a:pt x="0" y="333"/>
                    <a:pt x="0" y="338"/>
                  </a:cubicBezTo>
                  <a:cubicBezTo>
                    <a:pt x="0" y="344"/>
                    <a:pt x="5" y="348"/>
                    <a:pt x="10" y="348"/>
                  </a:cubicBezTo>
                  <a:cubicBezTo>
                    <a:pt x="138" y="348"/>
                    <a:pt x="138" y="348"/>
                    <a:pt x="138" y="348"/>
                  </a:cubicBezTo>
                  <a:cubicBezTo>
                    <a:pt x="144" y="348"/>
                    <a:pt x="148" y="344"/>
                    <a:pt x="148" y="338"/>
                  </a:cubicBezTo>
                  <a:cubicBezTo>
                    <a:pt x="148" y="333"/>
                    <a:pt x="144" y="328"/>
                    <a:pt x="138" y="328"/>
                  </a:cubicBezTo>
                  <a:close/>
                  <a:moveTo>
                    <a:pt x="138" y="410"/>
                  </a:moveTo>
                  <a:cubicBezTo>
                    <a:pt x="10" y="410"/>
                    <a:pt x="10" y="410"/>
                    <a:pt x="10" y="410"/>
                  </a:cubicBezTo>
                  <a:cubicBezTo>
                    <a:pt x="5" y="410"/>
                    <a:pt x="0" y="415"/>
                    <a:pt x="0" y="420"/>
                  </a:cubicBezTo>
                  <a:cubicBezTo>
                    <a:pt x="0" y="426"/>
                    <a:pt x="5" y="430"/>
                    <a:pt x="10" y="430"/>
                  </a:cubicBezTo>
                  <a:cubicBezTo>
                    <a:pt x="138" y="430"/>
                    <a:pt x="138" y="430"/>
                    <a:pt x="138" y="430"/>
                  </a:cubicBezTo>
                  <a:cubicBezTo>
                    <a:pt x="144" y="430"/>
                    <a:pt x="148" y="426"/>
                    <a:pt x="148" y="420"/>
                  </a:cubicBezTo>
                  <a:cubicBezTo>
                    <a:pt x="148" y="415"/>
                    <a:pt x="144" y="410"/>
                    <a:pt x="138" y="410"/>
                  </a:cubicBezTo>
                  <a:close/>
                  <a:moveTo>
                    <a:pt x="138" y="492"/>
                  </a:moveTo>
                  <a:cubicBezTo>
                    <a:pt x="10" y="492"/>
                    <a:pt x="10" y="492"/>
                    <a:pt x="10" y="492"/>
                  </a:cubicBezTo>
                  <a:cubicBezTo>
                    <a:pt x="5" y="492"/>
                    <a:pt x="0" y="497"/>
                    <a:pt x="0" y="502"/>
                  </a:cubicBezTo>
                  <a:cubicBezTo>
                    <a:pt x="0" y="508"/>
                    <a:pt x="5" y="512"/>
                    <a:pt x="10" y="512"/>
                  </a:cubicBezTo>
                  <a:cubicBezTo>
                    <a:pt x="138" y="512"/>
                    <a:pt x="138" y="512"/>
                    <a:pt x="138" y="512"/>
                  </a:cubicBezTo>
                  <a:cubicBezTo>
                    <a:pt x="144" y="512"/>
                    <a:pt x="148" y="508"/>
                    <a:pt x="148" y="502"/>
                  </a:cubicBezTo>
                  <a:cubicBezTo>
                    <a:pt x="148" y="497"/>
                    <a:pt x="144" y="492"/>
                    <a:pt x="138" y="492"/>
                  </a:cubicBezTo>
                  <a:close/>
                  <a:moveTo>
                    <a:pt x="138" y="574"/>
                  </a:moveTo>
                  <a:cubicBezTo>
                    <a:pt x="10" y="574"/>
                    <a:pt x="10" y="574"/>
                    <a:pt x="10" y="574"/>
                  </a:cubicBezTo>
                  <a:cubicBezTo>
                    <a:pt x="5" y="574"/>
                    <a:pt x="0" y="579"/>
                    <a:pt x="0" y="584"/>
                  </a:cubicBezTo>
                  <a:cubicBezTo>
                    <a:pt x="0" y="590"/>
                    <a:pt x="5" y="594"/>
                    <a:pt x="10" y="594"/>
                  </a:cubicBezTo>
                  <a:cubicBezTo>
                    <a:pt x="138" y="594"/>
                    <a:pt x="138" y="594"/>
                    <a:pt x="138" y="594"/>
                  </a:cubicBezTo>
                  <a:cubicBezTo>
                    <a:pt x="144" y="594"/>
                    <a:pt x="148" y="590"/>
                    <a:pt x="148" y="584"/>
                  </a:cubicBezTo>
                  <a:cubicBezTo>
                    <a:pt x="148" y="579"/>
                    <a:pt x="144" y="574"/>
                    <a:pt x="138" y="574"/>
                  </a:cubicBezTo>
                  <a:close/>
                  <a:moveTo>
                    <a:pt x="138" y="656"/>
                  </a:moveTo>
                  <a:cubicBezTo>
                    <a:pt x="10" y="656"/>
                    <a:pt x="10" y="656"/>
                    <a:pt x="10" y="656"/>
                  </a:cubicBezTo>
                  <a:cubicBezTo>
                    <a:pt x="5" y="656"/>
                    <a:pt x="0" y="661"/>
                    <a:pt x="0" y="666"/>
                  </a:cubicBezTo>
                  <a:cubicBezTo>
                    <a:pt x="0" y="672"/>
                    <a:pt x="5" y="676"/>
                    <a:pt x="10" y="676"/>
                  </a:cubicBezTo>
                  <a:cubicBezTo>
                    <a:pt x="138" y="676"/>
                    <a:pt x="138" y="676"/>
                    <a:pt x="138" y="676"/>
                  </a:cubicBezTo>
                  <a:cubicBezTo>
                    <a:pt x="144" y="676"/>
                    <a:pt x="148" y="672"/>
                    <a:pt x="148" y="666"/>
                  </a:cubicBezTo>
                  <a:cubicBezTo>
                    <a:pt x="148" y="661"/>
                    <a:pt x="144" y="656"/>
                    <a:pt x="138" y="656"/>
                  </a:cubicBezTo>
                  <a:close/>
                  <a:moveTo>
                    <a:pt x="138" y="738"/>
                  </a:moveTo>
                  <a:cubicBezTo>
                    <a:pt x="10" y="738"/>
                    <a:pt x="10" y="738"/>
                    <a:pt x="10" y="738"/>
                  </a:cubicBezTo>
                  <a:cubicBezTo>
                    <a:pt x="5" y="738"/>
                    <a:pt x="0" y="743"/>
                    <a:pt x="0" y="748"/>
                  </a:cubicBezTo>
                  <a:cubicBezTo>
                    <a:pt x="0" y="754"/>
                    <a:pt x="5" y="758"/>
                    <a:pt x="10" y="758"/>
                  </a:cubicBezTo>
                  <a:cubicBezTo>
                    <a:pt x="138" y="758"/>
                    <a:pt x="138" y="758"/>
                    <a:pt x="138" y="758"/>
                  </a:cubicBezTo>
                  <a:cubicBezTo>
                    <a:pt x="144" y="758"/>
                    <a:pt x="148" y="754"/>
                    <a:pt x="148" y="748"/>
                  </a:cubicBezTo>
                  <a:cubicBezTo>
                    <a:pt x="148" y="743"/>
                    <a:pt x="144" y="738"/>
                    <a:pt x="138" y="738"/>
                  </a:cubicBezTo>
                  <a:close/>
                  <a:moveTo>
                    <a:pt x="138" y="820"/>
                  </a:moveTo>
                  <a:cubicBezTo>
                    <a:pt x="10" y="820"/>
                    <a:pt x="10" y="820"/>
                    <a:pt x="10" y="820"/>
                  </a:cubicBezTo>
                  <a:cubicBezTo>
                    <a:pt x="5" y="820"/>
                    <a:pt x="0" y="825"/>
                    <a:pt x="0" y="830"/>
                  </a:cubicBezTo>
                  <a:cubicBezTo>
                    <a:pt x="0" y="836"/>
                    <a:pt x="5" y="840"/>
                    <a:pt x="10" y="840"/>
                  </a:cubicBezTo>
                  <a:cubicBezTo>
                    <a:pt x="138" y="840"/>
                    <a:pt x="138" y="840"/>
                    <a:pt x="138" y="840"/>
                  </a:cubicBezTo>
                  <a:cubicBezTo>
                    <a:pt x="144" y="840"/>
                    <a:pt x="148" y="836"/>
                    <a:pt x="148" y="830"/>
                  </a:cubicBezTo>
                  <a:cubicBezTo>
                    <a:pt x="148" y="825"/>
                    <a:pt x="144" y="820"/>
                    <a:pt x="138" y="820"/>
                  </a:cubicBezTo>
                  <a:close/>
                  <a:moveTo>
                    <a:pt x="138" y="902"/>
                  </a:moveTo>
                  <a:cubicBezTo>
                    <a:pt x="10" y="902"/>
                    <a:pt x="10" y="902"/>
                    <a:pt x="10" y="902"/>
                  </a:cubicBezTo>
                  <a:cubicBezTo>
                    <a:pt x="5" y="902"/>
                    <a:pt x="0" y="907"/>
                    <a:pt x="0" y="912"/>
                  </a:cubicBezTo>
                  <a:cubicBezTo>
                    <a:pt x="0" y="918"/>
                    <a:pt x="5" y="922"/>
                    <a:pt x="10" y="922"/>
                  </a:cubicBezTo>
                  <a:cubicBezTo>
                    <a:pt x="138" y="922"/>
                    <a:pt x="138" y="922"/>
                    <a:pt x="138" y="922"/>
                  </a:cubicBezTo>
                  <a:cubicBezTo>
                    <a:pt x="144" y="922"/>
                    <a:pt x="148" y="918"/>
                    <a:pt x="148" y="912"/>
                  </a:cubicBezTo>
                  <a:cubicBezTo>
                    <a:pt x="148" y="907"/>
                    <a:pt x="144" y="902"/>
                    <a:pt x="138" y="902"/>
                  </a:cubicBezTo>
                  <a:close/>
                  <a:moveTo>
                    <a:pt x="138" y="984"/>
                  </a:moveTo>
                  <a:cubicBezTo>
                    <a:pt x="10" y="984"/>
                    <a:pt x="10" y="984"/>
                    <a:pt x="10" y="984"/>
                  </a:cubicBezTo>
                  <a:cubicBezTo>
                    <a:pt x="5" y="984"/>
                    <a:pt x="0" y="989"/>
                    <a:pt x="0" y="994"/>
                  </a:cubicBezTo>
                  <a:cubicBezTo>
                    <a:pt x="0" y="1000"/>
                    <a:pt x="5" y="1004"/>
                    <a:pt x="10" y="1004"/>
                  </a:cubicBezTo>
                  <a:cubicBezTo>
                    <a:pt x="138" y="1004"/>
                    <a:pt x="138" y="1004"/>
                    <a:pt x="138" y="1004"/>
                  </a:cubicBezTo>
                  <a:cubicBezTo>
                    <a:pt x="144" y="1004"/>
                    <a:pt x="148" y="1000"/>
                    <a:pt x="148" y="994"/>
                  </a:cubicBezTo>
                  <a:cubicBezTo>
                    <a:pt x="148" y="989"/>
                    <a:pt x="144" y="984"/>
                    <a:pt x="138" y="98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bg1"/>
                </a:gs>
                <a:gs pos="15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50000"/>
                  </a:schemeClr>
                </a:gs>
                <a:gs pos="85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fontAlgn="auto"/>
              <a:endParaRPr/>
            </a:p>
          </p:txBody>
        </p:sp>
        <p:sp>
          <p:nvSpPr>
            <p:cNvPr id="84" name="ïSļîḍé"/>
            <p:cNvSpPr/>
            <p:nvPr/>
          </p:nvSpPr>
          <p:spPr bwMode="auto">
            <a:xfrm>
              <a:off x="4113213" y="390525"/>
              <a:ext cx="528637" cy="3709988"/>
            </a:xfrm>
            <a:custGeom>
              <a:avLst/>
              <a:gdLst>
                <a:gd name="T0" fmla="*/ 141 w 141"/>
                <a:gd name="T1" fmla="*/ 659 h 987"/>
                <a:gd name="T2" fmla="*/ 6 w 141"/>
                <a:gd name="T3" fmla="*/ 656 h 987"/>
                <a:gd name="T4" fmla="*/ 6 w 141"/>
                <a:gd name="T5" fmla="*/ 410 h 987"/>
                <a:gd name="T6" fmla="*/ 141 w 141"/>
                <a:gd name="T7" fmla="*/ 413 h 987"/>
                <a:gd name="T8" fmla="*/ 6 w 141"/>
                <a:gd name="T9" fmla="*/ 410 h 987"/>
                <a:gd name="T10" fmla="*/ 0 w 141"/>
                <a:gd name="T11" fmla="*/ 495 h 987"/>
                <a:gd name="T12" fmla="*/ 134 w 141"/>
                <a:gd name="T13" fmla="*/ 492 h 987"/>
                <a:gd name="T14" fmla="*/ 6 w 141"/>
                <a:gd name="T15" fmla="*/ 574 h 987"/>
                <a:gd name="T16" fmla="*/ 141 w 141"/>
                <a:gd name="T17" fmla="*/ 577 h 987"/>
                <a:gd name="T18" fmla="*/ 6 w 141"/>
                <a:gd name="T19" fmla="*/ 574 h 987"/>
                <a:gd name="T20" fmla="*/ 0 w 141"/>
                <a:gd name="T21" fmla="*/ 741 h 987"/>
                <a:gd name="T22" fmla="*/ 134 w 141"/>
                <a:gd name="T23" fmla="*/ 738 h 987"/>
                <a:gd name="T24" fmla="*/ 6 w 141"/>
                <a:gd name="T25" fmla="*/ 902 h 987"/>
                <a:gd name="T26" fmla="*/ 141 w 141"/>
                <a:gd name="T27" fmla="*/ 905 h 987"/>
                <a:gd name="T28" fmla="*/ 6 w 141"/>
                <a:gd name="T29" fmla="*/ 902 h 987"/>
                <a:gd name="T30" fmla="*/ 0 w 141"/>
                <a:gd name="T31" fmla="*/ 823 h 987"/>
                <a:gd name="T32" fmla="*/ 134 w 141"/>
                <a:gd name="T33" fmla="*/ 820 h 987"/>
                <a:gd name="T34" fmla="*/ 6 w 141"/>
                <a:gd name="T35" fmla="*/ 984 h 987"/>
                <a:gd name="T36" fmla="*/ 141 w 141"/>
                <a:gd name="T37" fmla="*/ 987 h 987"/>
                <a:gd name="T38" fmla="*/ 6 w 141"/>
                <a:gd name="T39" fmla="*/ 984 h 987"/>
                <a:gd name="T40" fmla="*/ 0 w 141"/>
                <a:gd name="T41" fmla="*/ 85 h 987"/>
                <a:gd name="T42" fmla="*/ 134 w 141"/>
                <a:gd name="T43" fmla="*/ 82 h 987"/>
                <a:gd name="T44" fmla="*/ 134 w 141"/>
                <a:gd name="T45" fmla="*/ 0 h 987"/>
                <a:gd name="T46" fmla="*/ 0 w 141"/>
                <a:gd name="T47" fmla="*/ 3 h 987"/>
                <a:gd name="T48" fmla="*/ 134 w 141"/>
                <a:gd name="T49" fmla="*/ 0 h 987"/>
                <a:gd name="T50" fmla="*/ 0 w 141"/>
                <a:gd name="T51" fmla="*/ 331 h 987"/>
                <a:gd name="T52" fmla="*/ 134 w 141"/>
                <a:gd name="T53" fmla="*/ 328 h 987"/>
                <a:gd name="T54" fmla="*/ 6 w 141"/>
                <a:gd name="T55" fmla="*/ 164 h 987"/>
                <a:gd name="T56" fmla="*/ 141 w 141"/>
                <a:gd name="T57" fmla="*/ 167 h 987"/>
                <a:gd name="T58" fmla="*/ 6 w 141"/>
                <a:gd name="T59" fmla="*/ 164 h 987"/>
                <a:gd name="T60" fmla="*/ 0 w 141"/>
                <a:gd name="T61" fmla="*/ 249 h 987"/>
                <a:gd name="T62" fmla="*/ 134 w 141"/>
                <a:gd name="T63" fmla="*/ 246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1" h="987">
                  <a:moveTo>
                    <a:pt x="134" y="656"/>
                  </a:moveTo>
                  <a:cubicBezTo>
                    <a:pt x="137" y="656"/>
                    <a:pt x="139" y="657"/>
                    <a:pt x="141" y="659"/>
                  </a:cubicBezTo>
                  <a:cubicBezTo>
                    <a:pt x="0" y="659"/>
                    <a:pt x="0" y="659"/>
                    <a:pt x="0" y="659"/>
                  </a:cubicBezTo>
                  <a:cubicBezTo>
                    <a:pt x="1" y="657"/>
                    <a:pt x="4" y="656"/>
                    <a:pt x="6" y="656"/>
                  </a:cubicBezTo>
                  <a:lnTo>
                    <a:pt x="134" y="656"/>
                  </a:lnTo>
                  <a:close/>
                  <a:moveTo>
                    <a:pt x="6" y="410"/>
                  </a:moveTo>
                  <a:cubicBezTo>
                    <a:pt x="4" y="410"/>
                    <a:pt x="1" y="411"/>
                    <a:pt x="0" y="413"/>
                  </a:cubicBezTo>
                  <a:cubicBezTo>
                    <a:pt x="141" y="413"/>
                    <a:pt x="141" y="413"/>
                    <a:pt x="141" y="413"/>
                  </a:cubicBezTo>
                  <a:cubicBezTo>
                    <a:pt x="139" y="411"/>
                    <a:pt x="137" y="410"/>
                    <a:pt x="134" y="410"/>
                  </a:cubicBezTo>
                  <a:lnTo>
                    <a:pt x="6" y="410"/>
                  </a:lnTo>
                  <a:close/>
                  <a:moveTo>
                    <a:pt x="6" y="492"/>
                  </a:moveTo>
                  <a:cubicBezTo>
                    <a:pt x="4" y="492"/>
                    <a:pt x="1" y="493"/>
                    <a:pt x="0" y="495"/>
                  </a:cubicBezTo>
                  <a:cubicBezTo>
                    <a:pt x="141" y="495"/>
                    <a:pt x="141" y="495"/>
                    <a:pt x="141" y="495"/>
                  </a:cubicBezTo>
                  <a:cubicBezTo>
                    <a:pt x="139" y="493"/>
                    <a:pt x="137" y="492"/>
                    <a:pt x="134" y="492"/>
                  </a:cubicBezTo>
                  <a:lnTo>
                    <a:pt x="6" y="492"/>
                  </a:lnTo>
                  <a:close/>
                  <a:moveTo>
                    <a:pt x="6" y="574"/>
                  </a:moveTo>
                  <a:cubicBezTo>
                    <a:pt x="4" y="574"/>
                    <a:pt x="1" y="575"/>
                    <a:pt x="0" y="577"/>
                  </a:cubicBezTo>
                  <a:cubicBezTo>
                    <a:pt x="141" y="577"/>
                    <a:pt x="141" y="577"/>
                    <a:pt x="141" y="577"/>
                  </a:cubicBezTo>
                  <a:cubicBezTo>
                    <a:pt x="139" y="575"/>
                    <a:pt x="137" y="574"/>
                    <a:pt x="134" y="574"/>
                  </a:cubicBezTo>
                  <a:lnTo>
                    <a:pt x="6" y="574"/>
                  </a:lnTo>
                  <a:close/>
                  <a:moveTo>
                    <a:pt x="6" y="738"/>
                  </a:moveTo>
                  <a:cubicBezTo>
                    <a:pt x="4" y="738"/>
                    <a:pt x="1" y="739"/>
                    <a:pt x="0" y="741"/>
                  </a:cubicBezTo>
                  <a:cubicBezTo>
                    <a:pt x="141" y="741"/>
                    <a:pt x="141" y="741"/>
                    <a:pt x="141" y="741"/>
                  </a:cubicBezTo>
                  <a:cubicBezTo>
                    <a:pt x="139" y="739"/>
                    <a:pt x="137" y="738"/>
                    <a:pt x="134" y="738"/>
                  </a:cubicBezTo>
                  <a:lnTo>
                    <a:pt x="6" y="738"/>
                  </a:lnTo>
                  <a:close/>
                  <a:moveTo>
                    <a:pt x="6" y="902"/>
                  </a:moveTo>
                  <a:cubicBezTo>
                    <a:pt x="4" y="902"/>
                    <a:pt x="1" y="903"/>
                    <a:pt x="0" y="905"/>
                  </a:cubicBezTo>
                  <a:cubicBezTo>
                    <a:pt x="141" y="905"/>
                    <a:pt x="141" y="905"/>
                    <a:pt x="141" y="905"/>
                  </a:cubicBezTo>
                  <a:cubicBezTo>
                    <a:pt x="139" y="903"/>
                    <a:pt x="137" y="902"/>
                    <a:pt x="134" y="902"/>
                  </a:cubicBezTo>
                  <a:lnTo>
                    <a:pt x="6" y="902"/>
                  </a:lnTo>
                  <a:close/>
                  <a:moveTo>
                    <a:pt x="6" y="820"/>
                  </a:moveTo>
                  <a:cubicBezTo>
                    <a:pt x="4" y="820"/>
                    <a:pt x="1" y="821"/>
                    <a:pt x="0" y="823"/>
                  </a:cubicBezTo>
                  <a:cubicBezTo>
                    <a:pt x="141" y="823"/>
                    <a:pt x="141" y="823"/>
                    <a:pt x="141" y="823"/>
                  </a:cubicBezTo>
                  <a:cubicBezTo>
                    <a:pt x="139" y="821"/>
                    <a:pt x="137" y="820"/>
                    <a:pt x="134" y="820"/>
                  </a:cubicBezTo>
                  <a:lnTo>
                    <a:pt x="6" y="820"/>
                  </a:lnTo>
                  <a:close/>
                  <a:moveTo>
                    <a:pt x="6" y="984"/>
                  </a:moveTo>
                  <a:cubicBezTo>
                    <a:pt x="4" y="984"/>
                    <a:pt x="1" y="985"/>
                    <a:pt x="0" y="987"/>
                  </a:cubicBezTo>
                  <a:cubicBezTo>
                    <a:pt x="141" y="987"/>
                    <a:pt x="141" y="987"/>
                    <a:pt x="141" y="987"/>
                  </a:cubicBezTo>
                  <a:cubicBezTo>
                    <a:pt x="139" y="985"/>
                    <a:pt x="137" y="984"/>
                    <a:pt x="134" y="984"/>
                  </a:cubicBezTo>
                  <a:lnTo>
                    <a:pt x="6" y="984"/>
                  </a:lnTo>
                  <a:close/>
                  <a:moveTo>
                    <a:pt x="6" y="82"/>
                  </a:moveTo>
                  <a:cubicBezTo>
                    <a:pt x="4" y="82"/>
                    <a:pt x="1" y="83"/>
                    <a:pt x="0" y="85"/>
                  </a:cubicBezTo>
                  <a:cubicBezTo>
                    <a:pt x="141" y="85"/>
                    <a:pt x="141" y="85"/>
                    <a:pt x="141" y="85"/>
                  </a:cubicBezTo>
                  <a:cubicBezTo>
                    <a:pt x="139" y="83"/>
                    <a:pt x="137" y="82"/>
                    <a:pt x="134" y="82"/>
                  </a:cubicBezTo>
                  <a:lnTo>
                    <a:pt x="6" y="82"/>
                  </a:lnTo>
                  <a:close/>
                  <a:moveTo>
                    <a:pt x="134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1" y="1"/>
                    <a:pt x="0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39" y="1"/>
                    <a:pt x="137" y="0"/>
                    <a:pt x="134" y="0"/>
                  </a:cubicBezTo>
                  <a:close/>
                  <a:moveTo>
                    <a:pt x="6" y="328"/>
                  </a:moveTo>
                  <a:cubicBezTo>
                    <a:pt x="4" y="328"/>
                    <a:pt x="1" y="329"/>
                    <a:pt x="0" y="331"/>
                  </a:cubicBezTo>
                  <a:cubicBezTo>
                    <a:pt x="141" y="331"/>
                    <a:pt x="141" y="331"/>
                    <a:pt x="141" y="331"/>
                  </a:cubicBezTo>
                  <a:cubicBezTo>
                    <a:pt x="139" y="329"/>
                    <a:pt x="137" y="328"/>
                    <a:pt x="134" y="328"/>
                  </a:cubicBezTo>
                  <a:lnTo>
                    <a:pt x="6" y="328"/>
                  </a:lnTo>
                  <a:close/>
                  <a:moveTo>
                    <a:pt x="6" y="164"/>
                  </a:moveTo>
                  <a:cubicBezTo>
                    <a:pt x="4" y="164"/>
                    <a:pt x="1" y="165"/>
                    <a:pt x="0" y="167"/>
                  </a:cubicBezTo>
                  <a:cubicBezTo>
                    <a:pt x="141" y="167"/>
                    <a:pt x="141" y="167"/>
                    <a:pt x="141" y="167"/>
                  </a:cubicBezTo>
                  <a:cubicBezTo>
                    <a:pt x="139" y="165"/>
                    <a:pt x="137" y="164"/>
                    <a:pt x="134" y="164"/>
                  </a:cubicBezTo>
                  <a:lnTo>
                    <a:pt x="6" y="164"/>
                  </a:lnTo>
                  <a:close/>
                  <a:moveTo>
                    <a:pt x="6" y="246"/>
                  </a:moveTo>
                  <a:cubicBezTo>
                    <a:pt x="4" y="246"/>
                    <a:pt x="1" y="247"/>
                    <a:pt x="0" y="249"/>
                  </a:cubicBezTo>
                  <a:cubicBezTo>
                    <a:pt x="141" y="249"/>
                    <a:pt x="141" y="249"/>
                    <a:pt x="141" y="249"/>
                  </a:cubicBezTo>
                  <a:cubicBezTo>
                    <a:pt x="139" y="247"/>
                    <a:pt x="137" y="246"/>
                    <a:pt x="134" y="246"/>
                  </a:cubicBezTo>
                  <a:lnTo>
                    <a:pt x="6" y="24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fontAlgn="auto"/>
              <a:endParaRPr/>
            </a:p>
          </p:txBody>
        </p:sp>
        <p:sp>
          <p:nvSpPr>
            <p:cNvPr id="85" name="íşḷiďê"/>
            <p:cNvSpPr/>
            <p:nvPr/>
          </p:nvSpPr>
          <p:spPr bwMode="auto">
            <a:xfrm>
              <a:off x="4097337" y="439738"/>
              <a:ext cx="555625" cy="3725863"/>
            </a:xfrm>
            <a:custGeom>
              <a:avLst/>
              <a:gdLst>
                <a:gd name="T0" fmla="*/ 138 w 148"/>
                <a:gd name="T1" fmla="*/ 663 h 991"/>
                <a:gd name="T2" fmla="*/ 0 w 148"/>
                <a:gd name="T3" fmla="*/ 656 h 991"/>
                <a:gd name="T4" fmla="*/ 142 w 148"/>
                <a:gd name="T5" fmla="*/ 657 h 991"/>
                <a:gd name="T6" fmla="*/ 142 w 148"/>
                <a:gd name="T7" fmla="*/ 739 h 991"/>
                <a:gd name="T8" fmla="*/ 0 w 148"/>
                <a:gd name="T9" fmla="*/ 738 h 991"/>
                <a:gd name="T10" fmla="*/ 138 w 148"/>
                <a:gd name="T11" fmla="*/ 745 h 991"/>
                <a:gd name="T12" fmla="*/ 142 w 148"/>
                <a:gd name="T13" fmla="*/ 739 h 991"/>
                <a:gd name="T14" fmla="*/ 6 w 148"/>
                <a:gd name="T15" fmla="*/ 575 h 991"/>
                <a:gd name="T16" fmla="*/ 10 w 148"/>
                <a:gd name="T17" fmla="*/ 581 h 991"/>
                <a:gd name="T18" fmla="*/ 148 w 148"/>
                <a:gd name="T19" fmla="*/ 574 h 991"/>
                <a:gd name="T20" fmla="*/ 148 w 148"/>
                <a:gd name="T21" fmla="*/ 902 h 991"/>
                <a:gd name="T22" fmla="*/ 6 w 148"/>
                <a:gd name="T23" fmla="*/ 903 h 991"/>
                <a:gd name="T24" fmla="*/ 10 w 148"/>
                <a:gd name="T25" fmla="*/ 909 h 991"/>
                <a:gd name="T26" fmla="*/ 148 w 148"/>
                <a:gd name="T27" fmla="*/ 902 h 991"/>
                <a:gd name="T28" fmla="*/ 6 w 148"/>
                <a:gd name="T29" fmla="*/ 821 h 991"/>
                <a:gd name="T30" fmla="*/ 10 w 148"/>
                <a:gd name="T31" fmla="*/ 827 h 991"/>
                <a:gd name="T32" fmla="*/ 148 w 148"/>
                <a:gd name="T33" fmla="*/ 820 h 991"/>
                <a:gd name="T34" fmla="*/ 10 w 148"/>
                <a:gd name="T35" fmla="*/ 7 h 991"/>
                <a:gd name="T36" fmla="*/ 148 w 148"/>
                <a:gd name="T37" fmla="*/ 0 h 991"/>
                <a:gd name="T38" fmla="*/ 6 w 148"/>
                <a:gd name="T39" fmla="*/ 1 h 991"/>
                <a:gd name="T40" fmla="*/ 10 w 148"/>
                <a:gd name="T41" fmla="*/ 7 h 991"/>
                <a:gd name="T42" fmla="*/ 6 w 148"/>
                <a:gd name="T43" fmla="*/ 493 h 991"/>
                <a:gd name="T44" fmla="*/ 10 w 148"/>
                <a:gd name="T45" fmla="*/ 499 h 991"/>
                <a:gd name="T46" fmla="*/ 148 w 148"/>
                <a:gd name="T47" fmla="*/ 492 h 991"/>
                <a:gd name="T48" fmla="*/ 142 w 148"/>
                <a:gd name="T49" fmla="*/ 83 h 991"/>
                <a:gd name="T50" fmla="*/ 0 w 148"/>
                <a:gd name="T51" fmla="*/ 82 h 991"/>
                <a:gd name="T52" fmla="*/ 138 w 148"/>
                <a:gd name="T53" fmla="*/ 89 h 991"/>
                <a:gd name="T54" fmla="*/ 142 w 148"/>
                <a:gd name="T55" fmla="*/ 83 h 991"/>
                <a:gd name="T56" fmla="*/ 6 w 148"/>
                <a:gd name="T57" fmla="*/ 985 h 991"/>
                <a:gd name="T58" fmla="*/ 10 w 148"/>
                <a:gd name="T59" fmla="*/ 991 h 991"/>
                <a:gd name="T60" fmla="*/ 148 w 148"/>
                <a:gd name="T61" fmla="*/ 984 h 991"/>
                <a:gd name="T62" fmla="*/ 142 w 148"/>
                <a:gd name="T63" fmla="*/ 411 h 991"/>
                <a:gd name="T64" fmla="*/ 0 w 148"/>
                <a:gd name="T65" fmla="*/ 410 h 991"/>
                <a:gd name="T66" fmla="*/ 138 w 148"/>
                <a:gd name="T67" fmla="*/ 417 h 991"/>
                <a:gd name="T68" fmla="*/ 142 w 148"/>
                <a:gd name="T69" fmla="*/ 411 h 991"/>
                <a:gd name="T70" fmla="*/ 6 w 148"/>
                <a:gd name="T71" fmla="*/ 165 h 991"/>
                <a:gd name="T72" fmla="*/ 10 w 148"/>
                <a:gd name="T73" fmla="*/ 171 h 991"/>
                <a:gd name="T74" fmla="*/ 148 w 148"/>
                <a:gd name="T75" fmla="*/ 164 h 991"/>
                <a:gd name="T76" fmla="*/ 142 w 148"/>
                <a:gd name="T77" fmla="*/ 329 h 991"/>
                <a:gd name="T78" fmla="*/ 0 w 148"/>
                <a:gd name="T79" fmla="*/ 328 h 991"/>
                <a:gd name="T80" fmla="*/ 138 w 148"/>
                <a:gd name="T81" fmla="*/ 335 h 991"/>
                <a:gd name="T82" fmla="*/ 142 w 148"/>
                <a:gd name="T83" fmla="*/ 329 h 991"/>
                <a:gd name="T84" fmla="*/ 6 w 148"/>
                <a:gd name="T85" fmla="*/ 247 h 991"/>
                <a:gd name="T86" fmla="*/ 10 w 148"/>
                <a:gd name="T87" fmla="*/ 253 h 991"/>
                <a:gd name="T88" fmla="*/ 148 w 148"/>
                <a:gd name="T89" fmla="*/ 246 h 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8" h="991">
                  <a:moveTo>
                    <a:pt x="148" y="656"/>
                  </a:moveTo>
                  <a:cubicBezTo>
                    <a:pt x="147" y="660"/>
                    <a:pt x="143" y="663"/>
                    <a:pt x="138" y="663"/>
                  </a:cubicBezTo>
                  <a:cubicBezTo>
                    <a:pt x="10" y="663"/>
                    <a:pt x="10" y="663"/>
                    <a:pt x="10" y="663"/>
                  </a:cubicBezTo>
                  <a:cubicBezTo>
                    <a:pt x="5" y="663"/>
                    <a:pt x="2" y="660"/>
                    <a:pt x="0" y="656"/>
                  </a:cubicBezTo>
                  <a:cubicBezTo>
                    <a:pt x="2" y="657"/>
                    <a:pt x="4" y="657"/>
                    <a:pt x="6" y="657"/>
                  </a:cubicBezTo>
                  <a:cubicBezTo>
                    <a:pt x="142" y="657"/>
                    <a:pt x="142" y="657"/>
                    <a:pt x="142" y="657"/>
                  </a:cubicBezTo>
                  <a:cubicBezTo>
                    <a:pt x="144" y="657"/>
                    <a:pt x="146" y="657"/>
                    <a:pt x="148" y="656"/>
                  </a:cubicBezTo>
                  <a:close/>
                  <a:moveTo>
                    <a:pt x="142" y="739"/>
                  </a:moveTo>
                  <a:cubicBezTo>
                    <a:pt x="6" y="739"/>
                    <a:pt x="6" y="739"/>
                    <a:pt x="6" y="739"/>
                  </a:cubicBezTo>
                  <a:cubicBezTo>
                    <a:pt x="4" y="739"/>
                    <a:pt x="2" y="739"/>
                    <a:pt x="0" y="738"/>
                  </a:cubicBezTo>
                  <a:cubicBezTo>
                    <a:pt x="2" y="742"/>
                    <a:pt x="5" y="745"/>
                    <a:pt x="10" y="745"/>
                  </a:cubicBezTo>
                  <a:cubicBezTo>
                    <a:pt x="138" y="745"/>
                    <a:pt x="138" y="745"/>
                    <a:pt x="138" y="745"/>
                  </a:cubicBezTo>
                  <a:cubicBezTo>
                    <a:pt x="143" y="745"/>
                    <a:pt x="147" y="742"/>
                    <a:pt x="148" y="738"/>
                  </a:cubicBezTo>
                  <a:cubicBezTo>
                    <a:pt x="146" y="739"/>
                    <a:pt x="144" y="739"/>
                    <a:pt x="142" y="739"/>
                  </a:cubicBezTo>
                  <a:close/>
                  <a:moveTo>
                    <a:pt x="142" y="575"/>
                  </a:moveTo>
                  <a:cubicBezTo>
                    <a:pt x="6" y="575"/>
                    <a:pt x="6" y="575"/>
                    <a:pt x="6" y="575"/>
                  </a:cubicBezTo>
                  <a:cubicBezTo>
                    <a:pt x="4" y="575"/>
                    <a:pt x="2" y="575"/>
                    <a:pt x="0" y="574"/>
                  </a:cubicBezTo>
                  <a:cubicBezTo>
                    <a:pt x="2" y="578"/>
                    <a:pt x="5" y="581"/>
                    <a:pt x="10" y="581"/>
                  </a:cubicBezTo>
                  <a:cubicBezTo>
                    <a:pt x="138" y="581"/>
                    <a:pt x="138" y="581"/>
                    <a:pt x="138" y="581"/>
                  </a:cubicBezTo>
                  <a:cubicBezTo>
                    <a:pt x="143" y="581"/>
                    <a:pt x="147" y="578"/>
                    <a:pt x="148" y="574"/>
                  </a:cubicBezTo>
                  <a:cubicBezTo>
                    <a:pt x="146" y="575"/>
                    <a:pt x="144" y="575"/>
                    <a:pt x="142" y="575"/>
                  </a:cubicBezTo>
                  <a:close/>
                  <a:moveTo>
                    <a:pt x="148" y="902"/>
                  </a:moveTo>
                  <a:cubicBezTo>
                    <a:pt x="146" y="903"/>
                    <a:pt x="144" y="903"/>
                    <a:pt x="142" y="903"/>
                  </a:cubicBezTo>
                  <a:cubicBezTo>
                    <a:pt x="6" y="903"/>
                    <a:pt x="6" y="903"/>
                    <a:pt x="6" y="903"/>
                  </a:cubicBezTo>
                  <a:cubicBezTo>
                    <a:pt x="4" y="903"/>
                    <a:pt x="2" y="903"/>
                    <a:pt x="0" y="902"/>
                  </a:cubicBezTo>
                  <a:cubicBezTo>
                    <a:pt x="2" y="906"/>
                    <a:pt x="5" y="909"/>
                    <a:pt x="10" y="909"/>
                  </a:cubicBezTo>
                  <a:cubicBezTo>
                    <a:pt x="138" y="909"/>
                    <a:pt x="138" y="909"/>
                    <a:pt x="138" y="909"/>
                  </a:cubicBezTo>
                  <a:cubicBezTo>
                    <a:pt x="143" y="909"/>
                    <a:pt x="147" y="906"/>
                    <a:pt x="148" y="902"/>
                  </a:cubicBezTo>
                  <a:close/>
                  <a:moveTo>
                    <a:pt x="142" y="821"/>
                  </a:moveTo>
                  <a:cubicBezTo>
                    <a:pt x="6" y="821"/>
                    <a:pt x="6" y="821"/>
                    <a:pt x="6" y="821"/>
                  </a:cubicBezTo>
                  <a:cubicBezTo>
                    <a:pt x="4" y="821"/>
                    <a:pt x="2" y="821"/>
                    <a:pt x="0" y="820"/>
                  </a:cubicBezTo>
                  <a:cubicBezTo>
                    <a:pt x="2" y="824"/>
                    <a:pt x="5" y="827"/>
                    <a:pt x="10" y="827"/>
                  </a:cubicBezTo>
                  <a:cubicBezTo>
                    <a:pt x="138" y="827"/>
                    <a:pt x="138" y="827"/>
                    <a:pt x="138" y="827"/>
                  </a:cubicBezTo>
                  <a:cubicBezTo>
                    <a:pt x="143" y="827"/>
                    <a:pt x="147" y="824"/>
                    <a:pt x="148" y="820"/>
                  </a:cubicBezTo>
                  <a:cubicBezTo>
                    <a:pt x="146" y="821"/>
                    <a:pt x="144" y="821"/>
                    <a:pt x="142" y="821"/>
                  </a:cubicBezTo>
                  <a:close/>
                  <a:moveTo>
                    <a:pt x="10" y="7"/>
                  </a:moveTo>
                  <a:cubicBezTo>
                    <a:pt x="138" y="7"/>
                    <a:pt x="138" y="7"/>
                    <a:pt x="138" y="7"/>
                  </a:cubicBezTo>
                  <a:cubicBezTo>
                    <a:pt x="143" y="7"/>
                    <a:pt x="147" y="4"/>
                    <a:pt x="148" y="0"/>
                  </a:cubicBezTo>
                  <a:cubicBezTo>
                    <a:pt x="146" y="1"/>
                    <a:pt x="144" y="1"/>
                    <a:pt x="142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1"/>
                    <a:pt x="2" y="1"/>
                    <a:pt x="0" y="0"/>
                  </a:cubicBezTo>
                  <a:cubicBezTo>
                    <a:pt x="2" y="4"/>
                    <a:pt x="5" y="7"/>
                    <a:pt x="10" y="7"/>
                  </a:cubicBezTo>
                  <a:close/>
                  <a:moveTo>
                    <a:pt x="142" y="493"/>
                  </a:moveTo>
                  <a:cubicBezTo>
                    <a:pt x="6" y="493"/>
                    <a:pt x="6" y="493"/>
                    <a:pt x="6" y="493"/>
                  </a:cubicBezTo>
                  <a:cubicBezTo>
                    <a:pt x="4" y="493"/>
                    <a:pt x="2" y="493"/>
                    <a:pt x="0" y="492"/>
                  </a:cubicBezTo>
                  <a:cubicBezTo>
                    <a:pt x="2" y="496"/>
                    <a:pt x="5" y="499"/>
                    <a:pt x="10" y="499"/>
                  </a:cubicBezTo>
                  <a:cubicBezTo>
                    <a:pt x="138" y="499"/>
                    <a:pt x="138" y="499"/>
                    <a:pt x="138" y="499"/>
                  </a:cubicBezTo>
                  <a:cubicBezTo>
                    <a:pt x="143" y="499"/>
                    <a:pt x="147" y="496"/>
                    <a:pt x="148" y="492"/>
                  </a:cubicBezTo>
                  <a:cubicBezTo>
                    <a:pt x="146" y="493"/>
                    <a:pt x="144" y="493"/>
                    <a:pt x="142" y="493"/>
                  </a:cubicBezTo>
                  <a:close/>
                  <a:moveTo>
                    <a:pt x="142" y="83"/>
                  </a:moveTo>
                  <a:cubicBezTo>
                    <a:pt x="6" y="83"/>
                    <a:pt x="6" y="83"/>
                    <a:pt x="6" y="83"/>
                  </a:cubicBezTo>
                  <a:cubicBezTo>
                    <a:pt x="4" y="83"/>
                    <a:pt x="2" y="83"/>
                    <a:pt x="0" y="82"/>
                  </a:cubicBezTo>
                  <a:cubicBezTo>
                    <a:pt x="2" y="86"/>
                    <a:pt x="5" y="89"/>
                    <a:pt x="10" y="89"/>
                  </a:cubicBezTo>
                  <a:cubicBezTo>
                    <a:pt x="138" y="89"/>
                    <a:pt x="138" y="89"/>
                    <a:pt x="138" y="89"/>
                  </a:cubicBezTo>
                  <a:cubicBezTo>
                    <a:pt x="143" y="89"/>
                    <a:pt x="147" y="86"/>
                    <a:pt x="148" y="82"/>
                  </a:cubicBezTo>
                  <a:cubicBezTo>
                    <a:pt x="146" y="83"/>
                    <a:pt x="144" y="83"/>
                    <a:pt x="142" y="83"/>
                  </a:cubicBezTo>
                  <a:close/>
                  <a:moveTo>
                    <a:pt x="142" y="985"/>
                  </a:moveTo>
                  <a:cubicBezTo>
                    <a:pt x="6" y="985"/>
                    <a:pt x="6" y="985"/>
                    <a:pt x="6" y="985"/>
                  </a:cubicBezTo>
                  <a:cubicBezTo>
                    <a:pt x="4" y="985"/>
                    <a:pt x="2" y="985"/>
                    <a:pt x="0" y="984"/>
                  </a:cubicBezTo>
                  <a:cubicBezTo>
                    <a:pt x="2" y="988"/>
                    <a:pt x="5" y="991"/>
                    <a:pt x="10" y="991"/>
                  </a:cubicBezTo>
                  <a:cubicBezTo>
                    <a:pt x="138" y="991"/>
                    <a:pt x="138" y="991"/>
                    <a:pt x="138" y="991"/>
                  </a:cubicBezTo>
                  <a:cubicBezTo>
                    <a:pt x="143" y="991"/>
                    <a:pt x="147" y="988"/>
                    <a:pt x="148" y="984"/>
                  </a:cubicBezTo>
                  <a:cubicBezTo>
                    <a:pt x="146" y="985"/>
                    <a:pt x="144" y="985"/>
                    <a:pt x="142" y="985"/>
                  </a:cubicBezTo>
                  <a:close/>
                  <a:moveTo>
                    <a:pt x="142" y="411"/>
                  </a:moveTo>
                  <a:cubicBezTo>
                    <a:pt x="6" y="411"/>
                    <a:pt x="6" y="411"/>
                    <a:pt x="6" y="411"/>
                  </a:cubicBezTo>
                  <a:cubicBezTo>
                    <a:pt x="4" y="411"/>
                    <a:pt x="2" y="411"/>
                    <a:pt x="0" y="410"/>
                  </a:cubicBezTo>
                  <a:cubicBezTo>
                    <a:pt x="2" y="414"/>
                    <a:pt x="5" y="417"/>
                    <a:pt x="10" y="417"/>
                  </a:cubicBezTo>
                  <a:cubicBezTo>
                    <a:pt x="138" y="417"/>
                    <a:pt x="138" y="417"/>
                    <a:pt x="138" y="417"/>
                  </a:cubicBezTo>
                  <a:cubicBezTo>
                    <a:pt x="143" y="417"/>
                    <a:pt x="147" y="414"/>
                    <a:pt x="148" y="410"/>
                  </a:cubicBezTo>
                  <a:cubicBezTo>
                    <a:pt x="146" y="411"/>
                    <a:pt x="144" y="411"/>
                    <a:pt x="142" y="411"/>
                  </a:cubicBezTo>
                  <a:close/>
                  <a:moveTo>
                    <a:pt x="142" y="165"/>
                  </a:moveTo>
                  <a:cubicBezTo>
                    <a:pt x="6" y="165"/>
                    <a:pt x="6" y="165"/>
                    <a:pt x="6" y="165"/>
                  </a:cubicBezTo>
                  <a:cubicBezTo>
                    <a:pt x="4" y="165"/>
                    <a:pt x="2" y="165"/>
                    <a:pt x="0" y="164"/>
                  </a:cubicBezTo>
                  <a:cubicBezTo>
                    <a:pt x="2" y="168"/>
                    <a:pt x="5" y="171"/>
                    <a:pt x="10" y="171"/>
                  </a:cubicBezTo>
                  <a:cubicBezTo>
                    <a:pt x="138" y="171"/>
                    <a:pt x="138" y="171"/>
                    <a:pt x="138" y="171"/>
                  </a:cubicBezTo>
                  <a:cubicBezTo>
                    <a:pt x="143" y="171"/>
                    <a:pt x="147" y="168"/>
                    <a:pt x="148" y="164"/>
                  </a:cubicBezTo>
                  <a:cubicBezTo>
                    <a:pt x="146" y="165"/>
                    <a:pt x="144" y="165"/>
                    <a:pt x="142" y="165"/>
                  </a:cubicBezTo>
                  <a:close/>
                  <a:moveTo>
                    <a:pt x="142" y="329"/>
                  </a:moveTo>
                  <a:cubicBezTo>
                    <a:pt x="6" y="329"/>
                    <a:pt x="6" y="329"/>
                    <a:pt x="6" y="329"/>
                  </a:cubicBezTo>
                  <a:cubicBezTo>
                    <a:pt x="4" y="329"/>
                    <a:pt x="2" y="329"/>
                    <a:pt x="0" y="328"/>
                  </a:cubicBezTo>
                  <a:cubicBezTo>
                    <a:pt x="2" y="332"/>
                    <a:pt x="5" y="335"/>
                    <a:pt x="10" y="335"/>
                  </a:cubicBezTo>
                  <a:cubicBezTo>
                    <a:pt x="138" y="335"/>
                    <a:pt x="138" y="335"/>
                    <a:pt x="138" y="335"/>
                  </a:cubicBezTo>
                  <a:cubicBezTo>
                    <a:pt x="143" y="335"/>
                    <a:pt x="147" y="332"/>
                    <a:pt x="148" y="328"/>
                  </a:cubicBezTo>
                  <a:cubicBezTo>
                    <a:pt x="146" y="329"/>
                    <a:pt x="144" y="329"/>
                    <a:pt x="142" y="329"/>
                  </a:cubicBezTo>
                  <a:close/>
                  <a:moveTo>
                    <a:pt x="142" y="247"/>
                  </a:moveTo>
                  <a:cubicBezTo>
                    <a:pt x="6" y="247"/>
                    <a:pt x="6" y="247"/>
                    <a:pt x="6" y="247"/>
                  </a:cubicBezTo>
                  <a:cubicBezTo>
                    <a:pt x="4" y="247"/>
                    <a:pt x="2" y="247"/>
                    <a:pt x="0" y="246"/>
                  </a:cubicBezTo>
                  <a:cubicBezTo>
                    <a:pt x="2" y="250"/>
                    <a:pt x="5" y="253"/>
                    <a:pt x="10" y="253"/>
                  </a:cubicBezTo>
                  <a:cubicBezTo>
                    <a:pt x="138" y="253"/>
                    <a:pt x="138" y="253"/>
                    <a:pt x="138" y="253"/>
                  </a:cubicBezTo>
                  <a:cubicBezTo>
                    <a:pt x="143" y="253"/>
                    <a:pt x="147" y="250"/>
                    <a:pt x="148" y="246"/>
                  </a:cubicBezTo>
                  <a:cubicBezTo>
                    <a:pt x="146" y="247"/>
                    <a:pt x="144" y="247"/>
                    <a:pt x="142" y="247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fontAlgn="auto"/>
              <a:endParaRPr/>
            </a:p>
          </p:txBody>
        </p:sp>
      </p:grpSp>
      <p:cxnSp>
        <p:nvCxnSpPr>
          <p:cNvPr id="86" name="直接连接符 85"/>
          <p:cNvCxnSpPr/>
          <p:nvPr/>
        </p:nvCxnSpPr>
        <p:spPr>
          <a:xfrm flipH="1">
            <a:off x="5232400" y="3513138"/>
            <a:ext cx="213995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/>
          <p:cNvCxnSpPr/>
          <p:nvPr/>
        </p:nvCxnSpPr>
        <p:spPr>
          <a:xfrm flipH="1">
            <a:off x="5216525" y="2263775"/>
            <a:ext cx="213995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/>
          <p:cNvCxnSpPr/>
          <p:nvPr/>
        </p:nvCxnSpPr>
        <p:spPr>
          <a:xfrm>
            <a:off x="1895475" y="2295525"/>
            <a:ext cx="213995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/>
          <p:cNvCxnSpPr/>
          <p:nvPr/>
        </p:nvCxnSpPr>
        <p:spPr>
          <a:xfrm>
            <a:off x="1895475" y="3511550"/>
            <a:ext cx="213995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ï$ļîḍê"/>
          <p:cNvSpPr/>
          <p:nvPr/>
        </p:nvSpPr>
        <p:spPr bwMode="auto">
          <a:xfrm>
            <a:off x="3871913" y="1376363"/>
            <a:ext cx="177800" cy="179387"/>
          </a:xfrm>
          <a:custGeom>
            <a:avLst/>
            <a:gdLst>
              <a:gd name="connsiteX0" fmla="*/ 532306 w 601689"/>
              <a:gd name="connsiteY0" fmla="*/ 527189 h 608514"/>
              <a:gd name="connsiteX1" fmla="*/ 511921 w 601689"/>
              <a:gd name="connsiteY1" fmla="*/ 568271 h 608514"/>
              <a:gd name="connsiteX2" fmla="*/ 557366 w 601689"/>
              <a:gd name="connsiteY2" fmla="*/ 527189 h 608514"/>
              <a:gd name="connsiteX3" fmla="*/ 484056 w 601689"/>
              <a:gd name="connsiteY3" fmla="*/ 527189 h 608514"/>
              <a:gd name="connsiteX4" fmla="*/ 484056 w 601689"/>
              <a:gd name="connsiteY4" fmla="*/ 572006 h 608514"/>
              <a:gd name="connsiteX5" fmla="*/ 512296 w 601689"/>
              <a:gd name="connsiteY5" fmla="*/ 527189 h 608514"/>
              <a:gd name="connsiteX6" fmla="*/ 436741 w 601689"/>
              <a:gd name="connsiteY6" fmla="*/ 527189 h 608514"/>
              <a:gd name="connsiteX7" fmla="*/ 464980 w 601689"/>
              <a:gd name="connsiteY7" fmla="*/ 571913 h 608514"/>
              <a:gd name="connsiteX8" fmla="*/ 464980 w 601689"/>
              <a:gd name="connsiteY8" fmla="*/ 527189 h 608514"/>
              <a:gd name="connsiteX9" fmla="*/ 391483 w 601689"/>
              <a:gd name="connsiteY9" fmla="*/ 527189 h 608514"/>
              <a:gd name="connsiteX10" fmla="*/ 436928 w 601689"/>
              <a:gd name="connsiteY10" fmla="*/ 568271 h 608514"/>
              <a:gd name="connsiteX11" fmla="*/ 416543 w 601689"/>
              <a:gd name="connsiteY11" fmla="*/ 527189 h 608514"/>
              <a:gd name="connsiteX12" fmla="*/ 536888 w 601689"/>
              <a:gd name="connsiteY12" fmla="*/ 454453 h 608514"/>
              <a:gd name="connsiteX13" fmla="*/ 539132 w 601689"/>
              <a:gd name="connsiteY13" fmla="*/ 481344 h 608514"/>
              <a:gd name="connsiteX14" fmla="*/ 536888 w 601689"/>
              <a:gd name="connsiteY14" fmla="*/ 508234 h 608514"/>
              <a:gd name="connsiteX15" fmla="*/ 565408 w 601689"/>
              <a:gd name="connsiteY15" fmla="*/ 508234 h 608514"/>
              <a:gd name="connsiteX16" fmla="*/ 569335 w 601689"/>
              <a:gd name="connsiteY16" fmla="*/ 481344 h 608514"/>
              <a:gd name="connsiteX17" fmla="*/ 565408 w 601689"/>
              <a:gd name="connsiteY17" fmla="*/ 454453 h 608514"/>
              <a:gd name="connsiteX18" fmla="*/ 484056 w 601689"/>
              <a:gd name="connsiteY18" fmla="*/ 454453 h 608514"/>
              <a:gd name="connsiteX19" fmla="*/ 484056 w 601689"/>
              <a:gd name="connsiteY19" fmla="*/ 508234 h 608514"/>
              <a:gd name="connsiteX20" fmla="*/ 517532 w 601689"/>
              <a:gd name="connsiteY20" fmla="*/ 508234 h 608514"/>
              <a:gd name="connsiteX21" fmla="*/ 520057 w 601689"/>
              <a:gd name="connsiteY21" fmla="*/ 481344 h 608514"/>
              <a:gd name="connsiteX22" fmla="*/ 517438 w 601689"/>
              <a:gd name="connsiteY22" fmla="*/ 454453 h 608514"/>
              <a:gd name="connsiteX23" fmla="*/ 431411 w 601689"/>
              <a:gd name="connsiteY23" fmla="*/ 454360 h 608514"/>
              <a:gd name="connsiteX24" fmla="*/ 428886 w 601689"/>
              <a:gd name="connsiteY24" fmla="*/ 481250 h 608514"/>
              <a:gd name="connsiteX25" fmla="*/ 431505 w 601689"/>
              <a:gd name="connsiteY25" fmla="*/ 508141 h 608514"/>
              <a:gd name="connsiteX26" fmla="*/ 464980 w 601689"/>
              <a:gd name="connsiteY26" fmla="*/ 508141 h 608514"/>
              <a:gd name="connsiteX27" fmla="*/ 464980 w 601689"/>
              <a:gd name="connsiteY27" fmla="*/ 454360 h 608514"/>
              <a:gd name="connsiteX28" fmla="*/ 383535 w 601689"/>
              <a:gd name="connsiteY28" fmla="*/ 454360 h 608514"/>
              <a:gd name="connsiteX29" fmla="*/ 379701 w 601689"/>
              <a:gd name="connsiteY29" fmla="*/ 481250 h 608514"/>
              <a:gd name="connsiteX30" fmla="*/ 383535 w 601689"/>
              <a:gd name="connsiteY30" fmla="*/ 508141 h 608514"/>
              <a:gd name="connsiteX31" fmla="*/ 412055 w 601689"/>
              <a:gd name="connsiteY31" fmla="*/ 508141 h 608514"/>
              <a:gd name="connsiteX32" fmla="*/ 409811 w 601689"/>
              <a:gd name="connsiteY32" fmla="*/ 481250 h 608514"/>
              <a:gd name="connsiteX33" fmla="*/ 412055 w 601689"/>
              <a:gd name="connsiteY33" fmla="*/ 454360 h 608514"/>
              <a:gd name="connsiteX34" fmla="*/ 511921 w 601689"/>
              <a:gd name="connsiteY34" fmla="*/ 394323 h 608514"/>
              <a:gd name="connsiteX35" fmla="*/ 532306 w 601689"/>
              <a:gd name="connsiteY35" fmla="*/ 435406 h 608514"/>
              <a:gd name="connsiteX36" fmla="*/ 557366 w 601689"/>
              <a:gd name="connsiteY36" fmla="*/ 435406 h 608514"/>
              <a:gd name="connsiteX37" fmla="*/ 511921 w 601689"/>
              <a:gd name="connsiteY37" fmla="*/ 394323 h 608514"/>
              <a:gd name="connsiteX38" fmla="*/ 436928 w 601689"/>
              <a:gd name="connsiteY38" fmla="*/ 394323 h 608514"/>
              <a:gd name="connsiteX39" fmla="*/ 391483 w 601689"/>
              <a:gd name="connsiteY39" fmla="*/ 435406 h 608514"/>
              <a:gd name="connsiteX40" fmla="*/ 416543 w 601689"/>
              <a:gd name="connsiteY40" fmla="*/ 435406 h 608514"/>
              <a:gd name="connsiteX41" fmla="*/ 436928 w 601689"/>
              <a:gd name="connsiteY41" fmla="*/ 394323 h 608514"/>
              <a:gd name="connsiteX42" fmla="*/ 484056 w 601689"/>
              <a:gd name="connsiteY42" fmla="*/ 390775 h 608514"/>
              <a:gd name="connsiteX43" fmla="*/ 484056 w 601689"/>
              <a:gd name="connsiteY43" fmla="*/ 435406 h 608514"/>
              <a:gd name="connsiteX44" fmla="*/ 512202 w 601689"/>
              <a:gd name="connsiteY44" fmla="*/ 435406 h 608514"/>
              <a:gd name="connsiteX45" fmla="*/ 484056 w 601689"/>
              <a:gd name="connsiteY45" fmla="*/ 390775 h 608514"/>
              <a:gd name="connsiteX46" fmla="*/ 464980 w 601689"/>
              <a:gd name="connsiteY46" fmla="*/ 390588 h 608514"/>
              <a:gd name="connsiteX47" fmla="*/ 436647 w 601689"/>
              <a:gd name="connsiteY47" fmla="*/ 435406 h 608514"/>
              <a:gd name="connsiteX48" fmla="*/ 464980 w 601689"/>
              <a:gd name="connsiteY48" fmla="*/ 435406 h 608514"/>
              <a:gd name="connsiteX49" fmla="*/ 474425 w 601689"/>
              <a:gd name="connsiteY49" fmla="*/ 354267 h 608514"/>
              <a:gd name="connsiteX50" fmla="*/ 601689 w 601689"/>
              <a:gd name="connsiteY50" fmla="*/ 481344 h 608514"/>
              <a:gd name="connsiteX51" fmla="*/ 474425 w 601689"/>
              <a:gd name="connsiteY51" fmla="*/ 608514 h 608514"/>
              <a:gd name="connsiteX52" fmla="*/ 347160 w 601689"/>
              <a:gd name="connsiteY52" fmla="*/ 481344 h 608514"/>
              <a:gd name="connsiteX53" fmla="*/ 474425 w 601689"/>
              <a:gd name="connsiteY53" fmla="*/ 354267 h 608514"/>
              <a:gd name="connsiteX54" fmla="*/ 156165 w 601689"/>
              <a:gd name="connsiteY54" fmla="*/ 325829 h 608514"/>
              <a:gd name="connsiteX55" fmla="*/ 194606 w 601689"/>
              <a:gd name="connsiteY55" fmla="*/ 447523 h 608514"/>
              <a:gd name="connsiteX56" fmla="*/ 201808 w 601689"/>
              <a:gd name="connsiteY56" fmla="*/ 470405 h 608514"/>
              <a:gd name="connsiteX57" fmla="*/ 201995 w 601689"/>
              <a:gd name="connsiteY57" fmla="*/ 470031 h 608514"/>
              <a:gd name="connsiteX58" fmla="*/ 208355 w 601689"/>
              <a:gd name="connsiteY58" fmla="*/ 489457 h 608514"/>
              <a:gd name="connsiteX59" fmla="*/ 228651 w 601689"/>
              <a:gd name="connsiteY59" fmla="*/ 431926 h 608514"/>
              <a:gd name="connsiteX60" fmla="*/ 242119 w 601689"/>
              <a:gd name="connsiteY60" fmla="*/ 363187 h 608514"/>
              <a:gd name="connsiteX61" fmla="*/ 255588 w 601689"/>
              <a:gd name="connsiteY61" fmla="*/ 431926 h 608514"/>
              <a:gd name="connsiteX62" fmla="*/ 275884 w 601689"/>
              <a:gd name="connsiteY62" fmla="*/ 489457 h 608514"/>
              <a:gd name="connsiteX63" fmla="*/ 282244 w 601689"/>
              <a:gd name="connsiteY63" fmla="*/ 470031 h 608514"/>
              <a:gd name="connsiteX64" fmla="*/ 282431 w 601689"/>
              <a:gd name="connsiteY64" fmla="*/ 470405 h 608514"/>
              <a:gd name="connsiteX65" fmla="*/ 289633 w 601689"/>
              <a:gd name="connsiteY65" fmla="*/ 447523 h 608514"/>
              <a:gd name="connsiteX66" fmla="*/ 328261 w 601689"/>
              <a:gd name="connsiteY66" fmla="*/ 325829 h 608514"/>
              <a:gd name="connsiteX67" fmla="*/ 381666 w 601689"/>
              <a:gd name="connsiteY67" fmla="*/ 355622 h 608514"/>
              <a:gd name="connsiteX68" fmla="*/ 317972 w 601689"/>
              <a:gd name="connsiteY68" fmla="*/ 481332 h 608514"/>
              <a:gd name="connsiteX69" fmla="*/ 342010 w 601689"/>
              <a:gd name="connsiteY69" fmla="*/ 564454 h 608514"/>
              <a:gd name="connsiteX70" fmla="*/ 242213 w 601689"/>
              <a:gd name="connsiteY70" fmla="*/ 573513 h 608514"/>
              <a:gd name="connsiteX71" fmla="*/ 5676 w 601689"/>
              <a:gd name="connsiteY71" fmla="*/ 515982 h 608514"/>
              <a:gd name="connsiteX72" fmla="*/ 438 w 601689"/>
              <a:gd name="connsiteY72" fmla="*/ 465548 h 608514"/>
              <a:gd name="connsiteX73" fmla="*/ 46081 w 601689"/>
              <a:gd name="connsiteY73" fmla="*/ 375982 h 608514"/>
              <a:gd name="connsiteX74" fmla="*/ 156165 w 601689"/>
              <a:gd name="connsiteY74" fmla="*/ 325829 h 608514"/>
              <a:gd name="connsiteX75" fmla="*/ 234643 w 601689"/>
              <a:gd name="connsiteY75" fmla="*/ 435 h 608514"/>
              <a:gd name="connsiteX76" fmla="*/ 296368 w 601689"/>
              <a:gd name="connsiteY76" fmla="*/ 13508 h 608514"/>
              <a:gd name="connsiteX77" fmla="*/ 326389 w 601689"/>
              <a:gd name="connsiteY77" fmla="*/ 41334 h 608514"/>
              <a:gd name="connsiteX78" fmla="*/ 359496 w 601689"/>
              <a:gd name="connsiteY78" fmla="*/ 146104 h 608514"/>
              <a:gd name="connsiteX79" fmla="*/ 355101 w 601689"/>
              <a:gd name="connsiteY79" fmla="*/ 162165 h 608514"/>
              <a:gd name="connsiteX80" fmla="*/ 365669 w 601689"/>
              <a:gd name="connsiteY80" fmla="*/ 206052 h 608514"/>
              <a:gd name="connsiteX81" fmla="*/ 344346 w 601689"/>
              <a:gd name="connsiteY81" fmla="*/ 243029 h 608514"/>
              <a:gd name="connsiteX82" fmla="*/ 269527 w 601689"/>
              <a:gd name="connsiteY82" fmla="*/ 335286 h 608514"/>
              <a:gd name="connsiteX83" fmla="*/ 214816 w 601689"/>
              <a:gd name="connsiteY83" fmla="*/ 335473 h 608514"/>
              <a:gd name="connsiteX84" fmla="*/ 140091 w 601689"/>
              <a:gd name="connsiteY84" fmla="*/ 243029 h 608514"/>
              <a:gd name="connsiteX85" fmla="*/ 118768 w 601689"/>
              <a:gd name="connsiteY85" fmla="*/ 206052 h 608514"/>
              <a:gd name="connsiteX86" fmla="*/ 129804 w 601689"/>
              <a:gd name="connsiteY86" fmla="*/ 162165 h 608514"/>
              <a:gd name="connsiteX87" fmla="*/ 125408 w 601689"/>
              <a:gd name="connsiteY87" fmla="*/ 146104 h 608514"/>
              <a:gd name="connsiteX88" fmla="*/ 125128 w 601689"/>
              <a:gd name="connsiteY88" fmla="*/ 94653 h 608514"/>
              <a:gd name="connsiteX89" fmla="*/ 155242 w 601689"/>
              <a:gd name="connsiteY89" fmla="*/ 41988 h 608514"/>
              <a:gd name="connsiteX90" fmla="*/ 183018 w 601689"/>
              <a:gd name="connsiteY90" fmla="*/ 18924 h 608514"/>
              <a:gd name="connsiteX91" fmla="*/ 210047 w 601689"/>
              <a:gd name="connsiteY91" fmla="*/ 5104 h 608514"/>
              <a:gd name="connsiteX92" fmla="*/ 234643 w 601689"/>
              <a:gd name="connsiteY92" fmla="*/ 435 h 608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01689" h="608514">
                <a:moveTo>
                  <a:pt x="532306" y="527189"/>
                </a:moveTo>
                <a:cubicBezTo>
                  <a:pt x="527163" y="543902"/>
                  <a:pt x="519683" y="557441"/>
                  <a:pt x="511921" y="568271"/>
                </a:cubicBezTo>
                <a:cubicBezTo>
                  <a:pt x="531278" y="559961"/>
                  <a:pt x="547268" y="545489"/>
                  <a:pt x="557366" y="527189"/>
                </a:cubicBezTo>
                <a:close/>
                <a:moveTo>
                  <a:pt x="484056" y="527189"/>
                </a:moveTo>
                <a:lnTo>
                  <a:pt x="484056" y="572006"/>
                </a:lnTo>
                <a:cubicBezTo>
                  <a:pt x="493220" y="562763"/>
                  <a:pt x="504815" y="548103"/>
                  <a:pt x="512296" y="527189"/>
                </a:cubicBezTo>
                <a:close/>
                <a:moveTo>
                  <a:pt x="436741" y="527189"/>
                </a:moveTo>
                <a:cubicBezTo>
                  <a:pt x="444222" y="547823"/>
                  <a:pt x="455723" y="562576"/>
                  <a:pt x="464980" y="571913"/>
                </a:cubicBezTo>
                <a:lnTo>
                  <a:pt x="464980" y="527189"/>
                </a:lnTo>
                <a:close/>
                <a:moveTo>
                  <a:pt x="391483" y="527189"/>
                </a:moveTo>
                <a:cubicBezTo>
                  <a:pt x="401582" y="545489"/>
                  <a:pt x="417572" y="559961"/>
                  <a:pt x="436928" y="568271"/>
                </a:cubicBezTo>
                <a:cubicBezTo>
                  <a:pt x="429167" y="557441"/>
                  <a:pt x="421686" y="543902"/>
                  <a:pt x="416543" y="527189"/>
                </a:cubicBezTo>
                <a:close/>
                <a:moveTo>
                  <a:pt x="536888" y="454453"/>
                </a:moveTo>
                <a:cubicBezTo>
                  <a:pt x="538291" y="462857"/>
                  <a:pt x="539132" y="471820"/>
                  <a:pt x="539132" y="481344"/>
                </a:cubicBezTo>
                <a:cubicBezTo>
                  <a:pt x="539132" y="490961"/>
                  <a:pt x="538291" y="499924"/>
                  <a:pt x="536888" y="508234"/>
                </a:cubicBezTo>
                <a:lnTo>
                  <a:pt x="565408" y="508234"/>
                </a:lnTo>
                <a:cubicBezTo>
                  <a:pt x="567933" y="499644"/>
                  <a:pt x="569335" y="490681"/>
                  <a:pt x="569335" y="481344"/>
                </a:cubicBezTo>
                <a:cubicBezTo>
                  <a:pt x="569335" y="472007"/>
                  <a:pt x="567933" y="462950"/>
                  <a:pt x="565408" y="454453"/>
                </a:cubicBezTo>
                <a:close/>
                <a:moveTo>
                  <a:pt x="484056" y="454453"/>
                </a:moveTo>
                <a:lnTo>
                  <a:pt x="484056" y="508234"/>
                </a:lnTo>
                <a:lnTo>
                  <a:pt x="517532" y="508234"/>
                </a:lnTo>
                <a:cubicBezTo>
                  <a:pt x="519028" y="500018"/>
                  <a:pt x="520057" y="491054"/>
                  <a:pt x="520057" y="481344"/>
                </a:cubicBezTo>
                <a:cubicBezTo>
                  <a:pt x="520057" y="471633"/>
                  <a:pt x="519028" y="462670"/>
                  <a:pt x="517438" y="454453"/>
                </a:cubicBezTo>
                <a:close/>
                <a:moveTo>
                  <a:pt x="431411" y="454360"/>
                </a:moveTo>
                <a:cubicBezTo>
                  <a:pt x="429915" y="462576"/>
                  <a:pt x="428886" y="471540"/>
                  <a:pt x="428886" y="481250"/>
                </a:cubicBezTo>
                <a:cubicBezTo>
                  <a:pt x="428886" y="490961"/>
                  <a:pt x="429915" y="499924"/>
                  <a:pt x="431505" y="508141"/>
                </a:cubicBezTo>
                <a:lnTo>
                  <a:pt x="464980" y="508141"/>
                </a:lnTo>
                <a:lnTo>
                  <a:pt x="464980" y="454360"/>
                </a:lnTo>
                <a:close/>
                <a:moveTo>
                  <a:pt x="383535" y="454360"/>
                </a:moveTo>
                <a:cubicBezTo>
                  <a:pt x="381010" y="462950"/>
                  <a:pt x="379701" y="471913"/>
                  <a:pt x="379701" y="481250"/>
                </a:cubicBezTo>
                <a:cubicBezTo>
                  <a:pt x="379701" y="490587"/>
                  <a:pt x="381010" y="499644"/>
                  <a:pt x="383535" y="508141"/>
                </a:cubicBezTo>
                <a:lnTo>
                  <a:pt x="412055" y="508141"/>
                </a:lnTo>
                <a:cubicBezTo>
                  <a:pt x="410746" y="499831"/>
                  <a:pt x="409811" y="490868"/>
                  <a:pt x="409811" y="481250"/>
                </a:cubicBezTo>
                <a:cubicBezTo>
                  <a:pt x="409811" y="471633"/>
                  <a:pt x="410746" y="462670"/>
                  <a:pt x="412055" y="454360"/>
                </a:cubicBezTo>
                <a:close/>
                <a:moveTo>
                  <a:pt x="511921" y="394323"/>
                </a:moveTo>
                <a:cubicBezTo>
                  <a:pt x="519683" y="405154"/>
                  <a:pt x="527163" y="418786"/>
                  <a:pt x="532306" y="435406"/>
                </a:cubicBezTo>
                <a:lnTo>
                  <a:pt x="557366" y="435406"/>
                </a:lnTo>
                <a:cubicBezTo>
                  <a:pt x="547268" y="417292"/>
                  <a:pt x="531278" y="402726"/>
                  <a:pt x="511921" y="394323"/>
                </a:cubicBezTo>
                <a:close/>
                <a:moveTo>
                  <a:pt x="436928" y="394323"/>
                </a:moveTo>
                <a:cubicBezTo>
                  <a:pt x="417572" y="402726"/>
                  <a:pt x="401582" y="417292"/>
                  <a:pt x="391483" y="435406"/>
                </a:cubicBezTo>
                <a:lnTo>
                  <a:pt x="416543" y="435406"/>
                </a:lnTo>
                <a:cubicBezTo>
                  <a:pt x="421686" y="418786"/>
                  <a:pt x="429167" y="405154"/>
                  <a:pt x="436928" y="394323"/>
                </a:cubicBezTo>
                <a:close/>
                <a:moveTo>
                  <a:pt x="484056" y="390775"/>
                </a:moveTo>
                <a:lnTo>
                  <a:pt x="484056" y="435406"/>
                </a:lnTo>
                <a:lnTo>
                  <a:pt x="512202" y="435406"/>
                </a:lnTo>
                <a:cubicBezTo>
                  <a:pt x="504721" y="414771"/>
                  <a:pt x="493220" y="400112"/>
                  <a:pt x="484056" y="390775"/>
                </a:cubicBezTo>
                <a:close/>
                <a:moveTo>
                  <a:pt x="464980" y="390588"/>
                </a:moveTo>
                <a:cubicBezTo>
                  <a:pt x="455723" y="399832"/>
                  <a:pt x="444128" y="414491"/>
                  <a:pt x="436647" y="435406"/>
                </a:cubicBezTo>
                <a:lnTo>
                  <a:pt x="464980" y="435406"/>
                </a:lnTo>
                <a:close/>
                <a:moveTo>
                  <a:pt x="474425" y="354267"/>
                </a:moveTo>
                <a:cubicBezTo>
                  <a:pt x="544649" y="354267"/>
                  <a:pt x="601689" y="411316"/>
                  <a:pt x="601689" y="481344"/>
                </a:cubicBezTo>
                <a:cubicBezTo>
                  <a:pt x="601689" y="551465"/>
                  <a:pt x="544649" y="608514"/>
                  <a:pt x="474425" y="608514"/>
                </a:cubicBezTo>
                <a:cubicBezTo>
                  <a:pt x="404200" y="608514"/>
                  <a:pt x="347160" y="551465"/>
                  <a:pt x="347160" y="481344"/>
                </a:cubicBezTo>
                <a:cubicBezTo>
                  <a:pt x="347160" y="411316"/>
                  <a:pt x="404200" y="354267"/>
                  <a:pt x="474425" y="354267"/>
                </a:cubicBezTo>
                <a:close/>
                <a:moveTo>
                  <a:pt x="156165" y="325829"/>
                </a:moveTo>
                <a:lnTo>
                  <a:pt x="194606" y="447523"/>
                </a:lnTo>
                <a:lnTo>
                  <a:pt x="201808" y="470405"/>
                </a:lnTo>
                <a:lnTo>
                  <a:pt x="201995" y="470031"/>
                </a:lnTo>
                <a:lnTo>
                  <a:pt x="208355" y="489457"/>
                </a:lnTo>
                <a:lnTo>
                  <a:pt x="228651" y="431926"/>
                </a:lnTo>
                <a:cubicBezTo>
                  <a:pt x="178800" y="362440"/>
                  <a:pt x="238752" y="363094"/>
                  <a:pt x="242119" y="363187"/>
                </a:cubicBezTo>
                <a:cubicBezTo>
                  <a:pt x="245487" y="363094"/>
                  <a:pt x="305439" y="362347"/>
                  <a:pt x="255588" y="431926"/>
                </a:cubicBezTo>
                <a:lnTo>
                  <a:pt x="275884" y="489457"/>
                </a:lnTo>
                <a:lnTo>
                  <a:pt x="282244" y="470031"/>
                </a:lnTo>
                <a:lnTo>
                  <a:pt x="282431" y="470405"/>
                </a:lnTo>
                <a:lnTo>
                  <a:pt x="289633" y="447523"/>
                </a:lnTo>
                <a:lnTo>
                  <a:pt x="328261" y="325829"/>
                </a:lnTo>
                <a:cubicBezTo>
                  <a:pt x="328261" y="325829"/>
                  <a:pt x="349772" y="340866"/>
                  <a:pt x="381666" y="355622"/>
                </a:cubicBezTo>
                <a:cubicBezTo>
                  <a:pt x="343038" y="384108"/>
                  <a:pt x="317972" y="429778"/>
                  <a:pt x="317972" y="481332"/>
                </a:cubicBezTo>
                <a:cubicBezTo>
                  <a:pt x="317972" y="511872"/>
                  <a:pt x="326764" y="540358"/>
                  <a:pt x="342010" y="564454"/>
                </a:cubicBezTo>
                <a:cubicBezTo>
                  <a:pt x="312828" y="569871"/>
                  <a:pt x="279438" y="573513"/>
                  <a:pt x="242213" y="573513"/>
                </a:cubicBezTo>
                <a:cubicBezTo>
                  <a:pt x="94061" y="573420"/>
                  <a:pt x="5676" y="515982"/>
                  <a:pt x="5676" y="515982"/>
                </a:cubicBezTo>
                <a:cubicBezTo>
                  <a:pt x="3057" y="500665"/>
                  <a:pt x="438" y="465548"/>
                  <a:pt x="438" y="465548"/>
                </a:cubicBezTo>
                <a:cubicBezTo>
                  <a:pt x="-1433" y="439771"/>
                  <a:pt x="812" y="387470"/>
                  <a:pt x="46081" y="375982"/>
                </a:cubicBezTo>
                <a:cubicBezTo>
                  <a:pt x="106781" y="360572"/>
                  <a:pt x="156165" y="325829"/>
                  <a:pt x="156165" y="325829"/>
                </a:cubicBezTo>
                <a:close/>
                <a:moveTo>
                  <a:pt x="234643" y="435"/>
                </a:moveTo>
                <a:cubicBezTo>
                  <a:pt x="261484" y="-1806"/>
                  <a:pt x="281779" y="4917"/>
                  <a:pt x="296368" y="13508"/>
                </a:cubicBezTo>
                <a:cubicBezTo>
                  <a:pt x="318159" y="25460"/>
                  <a:pt x="326389" y="41334"/>
                  <a:pt x="326389" y="41334"/>
                </a:cubicBezTo>
                <a:cubicBezTo>
                  <a:pt x="326389" y="41334"/>
                  <a:pt x="376331" y="44883"/>
                  <a:pt x="359496" y="146104"/>
                </a:cubicBezTo>
                <a:cubicBezTo>
                  <a:pt x="358468" y="151426"/>
                  <a:pt x="356971" y="156749"/>
                  <a:pt x="355101" y="162165"/>
                </a:cubicBezTo>
                <a:cubicBezTo>
                  <a:pt x="365108" y="161231"/>
                  <a:pt x="376798" y="167020"/>
                  <a:pt x="365669" y="206052"/>
                </a:cubicBezTo>
                <a:cubicBezTo>
                  <a:pt x="357626" y="234626"/>
                  <a:pt x="350144" y="242563"/>
                  <a:pt x="344346" y="243029"/>
                </a:cubicBezTo>
                <a:cubicBezTo>
                  <a:pt x="339108" y="276925"/>
                  <a:pt x="312080" y="319972"/>
                  <a:pt x="269527" y="335286"/>
                </a:cubicBezTo>
                <a:cubicBezTo>
                  <a:pt x="251945" y="341636"/>
                  <a:pt x="232492" y="341636"/>
                  <a:pt x="214816" y="335473"/>
                </a:cubicBezTo>
                <a:cubicBezTo>
                  <a:pt x="171515" y="320253"/>
                  <a:pt x="145329" y="277019"/>
                  <a:pt x="140091" y="243029"/>
                </a:cubicBezTo>
                <a:cubicBezTo>
                  <a:pt x="134386" y="242656"/>
                  <a:pt x="126904" y="234626"/>
                  <a:pt x="118768" y="206052"/>
                </a:cubicBezTo>
                <a:cubicBezTo>
                  <a:pt x="107732" y="167020"/>
                  <a:pt x="119423" y="161231"/>
                  <a:pt x="129804" y="162165"/>
                </a:cubicBezTo>
                <a:cubicBezTo>
                  <a:pt x="127746" y="156749"/>
                  <a:pt x="126437" y="151426"/>
                  <a:pt x="125408" y="146104"/>
                </a:cubicBezTo>
                <a:cubicBezTo>
                  <a:pt x="121761" y="127895"/>
                  <a:pt x="120919" y="110994"/>
                  <a:pt x="125128" y="94653"/>
                </a:cubicBezTo>
                <a:cubicBezTo>
                  <a:pt x="130271" y="72896"/>
                  <a:pt x="141962" y="55434"/>
                  <a:pt x="155242" y="41988"/>
                </a:cubicBezTo>
                <a:cubicBezTo>
                  <a:pt x="163566" y="33024"/>
                  <a:pt x="173011" y="25273"/>
                  <a:pt x="183018" y="18924"/>
                </a:cubicBezTo>
                <a:cubicBezTo>
                  <a:pt x="191248" y="13321"/>
                  <a:pt x="200227" y="8466"/>
                  <a:pt x="210047" y="5104"/>
                </a:cubicBezTo>
                <a:cubicBezTo>
                  <a:pt x="217809" y="2489"/>
                  <a:pt x="225945" y="809"/>
                  <a:pt x="234643" y="4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>
            <a:normAutofit fontScale="8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1100">
              <a:ea typeface="宋体" panose="02010600030101010101" pitchFamily="2" charset="-122"/>
            </a:endParaRPr>
          </a:p>
        </p:txBody>
      </p:sp>
      <p:sp>
        <p:nvSpPr>
          <p:cNvPr id="91" name="îṩ1îďè"/>
          <p:cNvSpPr/>
          <p:nvPr/>
        </p:nvSpPr>
        <p:spPr bwMode="auto">
          <a:xfrm>
            <a:off x="3871913" y="2451100"/>
            <a:ext cx="177800" cy="179388"/>
          </a:xfrm>
          <a:custGeom>
            <a:avLst/>
            <a:gdLst>
              <a:gd name="connsiteX0" fmla="*/ 532306 w 601689"/>
              <a:gd name="connsiteY0" fmla="*/ 527189 h 608514"/>
              <a:gd name="connsiteX1" fmla="*/ 511921 w 601689"/>
              <a:gd name="connsiteY1" fmla="*/ 568271 h 608514"/>
              <a:gd name="connsiteX2" fmla="*/ 557366 w 601689"/>
              <a:gd name="connsiteY2" fmla="*/ 527189 h 608514"/>
              <a:gd name="connsiteX3" fmla="*/ 484056 w 601689"/>
              <a:gd name="connsiteY3" fmla="*/ 527189 h 608514"/>
              <a:gd name="connsiteX4" fmla="*/ 484056 w 601689"/>
              <a:gd name="connsiteY4" fmla="*/ 572006 h 608514"/>
              <a:gd name="connsiteX5" fmla="*/ 512296 w 601689"/>
              <a:gd name="connsiteY5" fmla="*/ 527189 h 608514"/>
              <a:gd name="connsiteX6" fmla="*/ 436741 w 601689"/>
              <a:gd name="connsiteY6" fmla="*/ 527189 h 608514"/>
              <a:gd name="connsiteX7" fmla="*/ 464980 w 601689"/>
              <a:gd name="connsiteY7" fmla="*/ 571913 h 608514"/>
              <a:gd name="connsiteX8" fmla="*/ 464980 w 601689"/>
              <a:gd name="connsiteY8" fmla="*/ 527189 h 608514"/>
              <a:gd name="connsiteX9" fmla="*/ 391483 w 601689"/>
              <a:gd name="connsiteY9" fmla="*/ 527189 h 608514"/>
              <a:gd name="connsiteX10" fmla="*/ 436928 w 601689"/>
              <a:gd name="connsiteY10" fmla="*/ 568271 h 608514"/>
              <a:gd name="connsiteX11" fmla="*/ 416543 w 601689"/>
              <a:gd name="connsiteY11" fmla="*/ 527189 h 608514"/>
              <a:gd name="connsiteX12" fmla="*/ 536888 w 601689"/>
              <a:gd name="connsiteY12" fmla="*/ 454453 h 608514"/>
              <a:gd name="connsiteX13" fmla="*/ 539132 w 601689"/>
              <a:gd name="connsiteY13" fmla="*/ 481344 h 608514"/>
              <a:gd name="connsiteX14" fmla="*/ 536888 w 601689"/>
              <a:gd name="connsiteY14" fmla="*/ 508234 h 608514"/>
              <a:gd name="connsiteX15" fmla="*/ 565408 w 601689"/>
              <a:gd name="connsiteY15" fmla="*/ 508234 h 608514"/>
              <a:gd name="connsiteX16" fmla="*/ 569335 w 601689"/>
              <a:gd name="connsiteY16" fmla="*/ 481344 h 608514"/>
              <a:gd name="connsiteX17" fmla="*/ 565408 w 601689"/>
              <a:gd name="connsiteY17" fmla="*/ 454453 h 608514"/>
              <a:gd name="connsiteX18" fmla="*/ 484056 w 601689"/>
              <a:gd name="connsiteY18" fmla="*/ 454453 h 608514"/>
              <a:gd name="connsiteX19" fmla="*/ 484056 w 601689"/>
              <a:gd name="connsiteY19" fmla="*/ 508234 h 608514"/>
              <a:gd name="connsiteX20" fmla="*/ 517532 w 601689"/>
              <a:gd name="connsiteY20" fmla="*/ 508234 h 608514"/>
              <a:gd name="connsiteX21" fmla="*/ 520057 w 601689"/>
              <a:gd name="connsiteY21" fmla="*/ 481344 h 608514"/>
              <a:gd name="connsiteX22" fmla="*/ 517438 w 601689"/>
              <a:gd name="connsiteY22" fmla="*/ 454453 h 608514"/>
              <a:gd name="connsiteX23" fmla="*/ 431411 w 601689"/>
              <a:gd name="connsiteY23" fmla="*/ 454360 h 608514"/>
              <a:gd name="connsiteX24" fmla="*/ 428886 w 601689"/>
              <a:gd name="connsiteY24" fmla="*/ 481250 h 608514"/>
              <a:gd name="connsiteX25" fmla="*/ 431505 w 601689"/>
              <a:gd name="connsiteY25" fmla="*/ 508141 h 608514"/>
              <a:gd name="connsiteX26" fmla="*/ 464980 w 601689"/>
              <a:gd name="connsiteY26" fmla="*/ 508141 h 608514"/>
              <a:gd name="connsiteX27" fmla="*/ 464980 w 601689"/>
              <a:gd name="connsiteY27" fmla="*/ 454360 h 608514"/>
              <a:gd name="connsiteX28" fmla="*/ 383535 w 601689"/>
              <a:gd name="connsiteY28" fmla="*/ 454360 h 608514"/>
              <a:gd name="connsiteX29" fmla="*/ 379701 w 601689"/>
              <a:gd name="connsiteY29" fmla="*/ 481250 h 608514"/>
              <a:gd name="connsiteX30" fmla="*/ 383535 w 601689"/>
              <a:gd name="connsiteY30" fmla="*/ 508141 h 608514"/>
              <a:gd name="connsiteX31" fmla="*/ 412055 w 601689"/>
              <a:gd name="connsiteY31" fmla="*/ 508141 h 608514"/>
              <a:gd name="connsiteX32" fmla="*/ 409811 w 601689"/>
              <a:gd name="connsiteY32" fmla="*/ 481250 h 608514"/>
              <a:gd name="connsiteX33" fmla="*/ 412055 w 601689"/>
              <a:gd name="connsiteY33" fmla="*/ 454360 h 608514"/>
              <a:gd name="connsiteX34" fmla="*/ 511921 w 601689"/>
              <a:gd name="connsiteY34" fmla="*/ 394323 h 608514"/>
              <a:gd name="connsiteX35" fmla="*/ 532306 w 601689"/>
              <a:gd name="connsiteY35" fmla="*/ 435406 h 608514"/>
              <a:gd name="connsiteX36" fmla="*/ 557366 w 601689"/>
              <a:gd name="connsiteY36" fmla="*/ 435406 h 608514"/>
              <a:gd name="connsiteX37" fmla="*/ 511921 w 601689"/>
              <a:gd name="connsiteY37" fmla="*/ 394323 h 608514"/>
              <a:gd name="connsiteX38" fmla="*/ 436928 w 601689"/>
              <a:gd name="connsiteY38" fmla="*/ 394323 h 608514"/>
              <a:gd name="connsiteX39" fmla="*/ 391483 w 601689"/>
              <a:gd name="connsiteY39" fmla="*/ 435406 h 608514"/>
              <a:gd name="connsiteX40" fmla="*/ 416543 w 601689"/>
              <a:gd name="connsiteY40" fmla="*/ 435406 h 608514"/>
              <a:gd name="connsiteX41" fmla="*/ 436928 w 601689"/>
              <a:gd name="connsiteY41" fmla="*/ 394323 h 608514"/>
              <a:gd name="connsiteX42" fmla="*/ 484056 w 601689"/>
              <a:gd name="connsiteY42" fmla="*/ 390775 h 608514"/>
              <a:gd name="connsiteX43" fmla="*/ 484056 w 601689"/>
              <a:gd name="connsiteY43" fmla="*/ 435406 h 608514"/>
              <a:gd name="connsiteX44" fmla="*/ 512202 w 601689"/>
              <a:gd name="connsiteY44" fmla="*/ 435406 h 608514"/>
              <a:gd name="connsiteX45" fmla="*/ 484056 w 601689"/>
              <a:gd name="connsiteY45" fmla="*/ 390775 h 608514"/>
              <a:gd name="connsiteX46" fmla="*/ 464980 w 601689"/>
              <a:gd name="connsiteY46" fmla="*/ 390588 h 608514"/>
              <a:gd name="connsiteX47" fmla="*/ 436647 w 601689"/>
              <a:gd name="connsiteY47" fmla="*/ 435406 h 608514"/>
              <a:gd name="connsiteX48" fmla="*/ 464980 w 601689"/>
              <a:gd name="connsiteY48" fmla="*/ 435406 h 608514"/>
              <a:gd name="connsiteX49" fmla="*/ 474425 w 601689"/>
              <a:gd name="connsiteY49" fmla="*/ 354267 h 608514"/>
              <a:gd name="connsiteX50" fmla="*/ 601689 w 601689"/>
              <a:gd name="connsiteY50" fmla="*/ 481344 h 608514"/>
              <a:gd name="connsiteX51" fmla="*/ 474425 w 601689"/>
              <a:gd name="connsiteY51" fmla="*/ 608514 h 608514"/>
              <a:gd name="connsiteX52" fmla="*/ 347160 w 601689"/>
              <a:gd name="connsiteY52" fmla="*/ 481344 h 608514"/>
              <a:gd name="connsiteX53" fmla="*/ 474425 w 601689"/>
              <a:gd name="connsiteY53" fmla="*/ 354267 h 608514"/>
              <a:gd name="connsiteX54" fmla="*/ 156165 w 601689"/>
              <a:gd name="connsiteY54" fmla="*/ 325829 h 608514"/>
              <a:gd name="connsiteX55" fmla="*/ 194606 w 601689"/>
              <a:gd name="connsiteY55" fmla="*/ 447523 h 608514"/>
              <a:gd name="connsiteX56" fmla="*/ 201808 w 601689"/>
              <a:gd name="connsiteY56" fmla="*/ 470405 h 608514"/>
              <a:gd name="connsiteX57" fmla="*/ 201995 w 601689"/>
              <a:gd name="connsiteY57" fmla="*/ 470031 h 608514"/>
              <a:gd name="connsiteX58" fmla="*/ 208355 w 601689"/>
              <a:gd name="connsiteY58" fmla="*/ 489457 h 608514"/>
              <a:gd name="connsiteX59" fmla="*/ 228651 w 601689"/>
              <a:gd name="connsiteY59" fmla="*/ 431926 h 608514"/>
              <a:gd name="connsiteX60" fmla="*/ 242119 w 601689"/>
              <a:gd name="connsiteY60" fmla="*/ 363187 h 608514"/>
              <a:gd name="connsiteX61" fmla="*/ 255588 w 601689"/>
              <a:gd name="connsiteY61" fmla="*/ 431926 h 608514"/>
              <a:gd name="connsiteX62" fmla="*/ 275884 w 601689"/>
              <a:gd name="connsiteY62" fmla="*/ 489457 h 608514"/>
              <a:gd name="connsiteX63" fmla="*/ 282244 w 601689"/>
              <a:gd name="connsiteY63" fmla="*/ 470031 h 608514"/>
              <a:gd name="connsiteX64" fmla="*/ 282431 w 601689"/>
              <a:gd name="connsiteY64" fmla="*/ 470405 h 608514"/>
              <a:gd name="connsiteX65" fmla="*/ 289633 w 601689"/>
              <a:gd name="connsiteY65" fmla="*/ 447523 h 608514"/>
              <a:gd name="connsiteX66" fmla="*/ 328261 w 601689"/>
              <a:gd name="connsiteY66" fmla="*/ 325829 h 608514"/>
              <a:gd name="connsiteX67" fmla="*/ 381666 w 601689"/>
              <a:gd name="connsiteY67" fmla="*/ 355622 h 608514"/>
              <a:gd name="connsiteX68" fmla="*/ 317972 w 601689"/>
              <a:gd name="connsiteY68" fmla="*/ 481332 h 608514"/>
              <a:gd name="connsiteX69" fmla="*/ 342010 w 601689"/>
              <a:gd name="connsiteY69" fmla="*/ 564454 h 608514"/>
              <a:gd name="connsiteX70" fmla="*/ 242213 w 601689"/>
              <a:gd name="connsiteY70" fmla="*/ 573513 h 608514"/>
              <a:gd name="connsiteX71" fmla="*/ 5676 w 601689"/>
              <a:gd name="connsiteY71" fmla="*/ 515982 h 608514"/>
              <a:gd name="connsiteX72" fmla="*/ 438 w 601689"/>
              <a:gd name="connsiteY72" fmla="*/ 465548 h 608514"/>
              <a:gd name="connsiteX73" fmla="*/ 46081 w 601689"/>
              <a:gd name="connsiteY73" fmla="*/ 375982 h 608514"/>
              <a:gd name="connsiteX74" fmla="*/ 156165 w 601689"/>
              <a:gd name="connsiteY74" fmla="*/ 325829 h 608514"/>
              <a:gd name="connsiteX75" fmla="*/ 234643 w 601689"/>
              <a:gd name="connsiteY75" fmla="*/ 435 h 608514"/>
              <a:gd name="connsiteX76" fmla="*/ 296368 w 601689"/>
              <a:gd name="connsiteY76" fmla="*/ 13508 h 608514"/>
              <a:gd name="connsiteX77" fmla="*/ 326389 w 601689"/>
              <a:gd name="connsiteY77" fmla="*/ 41334 h 608514"/>
              <a:gd name="connsiteX78" fmla="*/ 359496 w 601689"/>
              <a:gd name="connsiteY78" fmla="*/ 146104 h 608514"/>
              <a:gd name="connsiteX79" fmla="*/ 355101 w 601689"/>
              <a:gd name="connsiteY79" fmla="*/ 162165 h 608514"/>
              <a:gd name="connsiteX80" fmla="*/ 365669 w 601689"/>
              <a:gd name="connsiteY80" fmla="*/ 206052 h 608514"/>
              <a:gd name="connsiteX81" fmla="*/ 344346 w 601689"/>
              <a:gd name="connsiteY81" fmla="*/ 243029 h 608514"/>
              <a:gd name="connsiteX82" fmla="*/ 269527 w 601689"/>
              <a:gd name="connsiteY82" fmla="*/ 335286 h 608514"/>
              <a:gd name="connsiteX83" fmla="*/ 214816 w 601689"/>
              <a:gd name="connsiteY83" fmla="*/ 335473 h 608514"/>
              <a:gd name="connsiteX84" fmla="*/ 140091 w 601689"/>
              <a:gd name="connsiteY84" fmla="*/ 243029 h 608514"/>
              <a:gd name="connsiteX85" fmla="*/ 118768 w 601689"/>
              <a:gd name="connsiteY85" fmla="*/ 206052 h 608514"/>
              <a:gd name="connsiteX86" fmla="*/ 129804 w 601689"/>
              <a:gd name="connsiteY86" fmla="*/ 162165 h 608514"/>
              <a:gd name="connsiteX87" fmla="*/ 125408 w 601689"/>
              <a:gd name="connsiteY87" fmla="*/ 146104 h 608514"/>
              <a:gd name="connsiteX88" fmla="*/ 125128 w 601689"/>
              <a:gd name="connsiteY88" fmla="*/ 94653 h 608514"/>
              <a:gd name="connsiteX89" fmla="*/ 155242 w 601689"/>
              <a:gd name="connsiteY89" fmla="*/ 41988 h 608514"/>
              <a:gd name="connsiteX90" fmla="*/ 183018 w 601689"/>
              <a:gd name="connsiteY90" fmla="*/ 18924 h 608514"/>
              <a:gd name="connsiteX91" fmla="*/ 210047 w 601689"/>
              <a:gd name="connsiteY91" fmla="*/ 5104 h 608514"/>
              <a:gd name="connsiteX92" fmla="*/ 234643 w 601689"/>
              <a:gd name="connsiteY92" fmla="*/ 435 h 608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01689" h="608514">
                <a:moveTo>
                  <a:pt x="532306" y="527189"/>
                </a:moveTo>
                <a:cubicBezTo>
                  <a:pt x="527163" y="543902"/>
                  <a:pt x="519683" y="557441"/>
                  <a:pt x="511921" y="568271"/>
                </a:cubicBezTo>
                <a:cubicBezTo>
                  <a:pt x="531278" y="559961"/>
                  <a:pt x="547268" y="545489"/>
                  <a:pt x="557366" y="527189"/>
                </a:cubicBezTo>
                <a:close/>
                <a:moveTo>
                  <a:pt x="484056" y="527189"/>
                </a:moveTo>
                <a:lnTo>
                  <a:pt x="484056" y="572006"/>
                </a:lnTo>
                <a:cubicBezTo>
                  <a:pt x="493220" y="562763"/>
                  <a:pt x="504815" y="548103"/>
                  <a:pt x="512296" y="527189"/>
                </a:cubicBezTo>
                <a:close/>
                <a:moveTo>
                  <a:pt x="436741" y="527189"/>
                </a:moveTo>
                <a:cubicBezTo>
                  <a:pt x="444222" y="547823"/>
                  <a:pt x="455723" y="562576"/>
                  <a:pt x="464980" y="571913"/>
                </a:cubicBezTo>
                <a:lnTo>
                  <a:pt x="464980" y="527189"/>
                </a:lnTo>
                <a:close/>
                <a:moveTo>
                  <a:pt x="391483" y="527189"/>
                </a:moveTo>
                <a:cubicBezTo>
                  <a:pt x="401582" y="545489"/>
                  <a:pt x="417572" y="559961"/>
                  <a:pt x="436928" y="568271"/>
                </a:cubicBezTo>
                <a:cubicBezTo>
                  <a:pt x="429167" y="557441"/>
                  <a:pt x="421686" y="543902"/>
                  <a:pt x="416543" y="527189"/>
                </a:cubicBezTo>
                <a:close/>
                <a:moveTo>
                  <a:pt x="536888" y="454453"/>
                </a:moveTo>
                <a:cubicBezTo>
                  <a:pt x="538291" y="462857"/>
                  <a:pt x="539132" y="471820"/>
                  <a:pt x="539132" y="481344"/>
                </a:cubicBezTo>
                <a:cubicBezTo>
                  <a:pt x="539132" y="490961"/>
                  <a:pt x="538291" y="499924"/>
                  <a:pt x="536888" y="508234"/>
                </a:cubicBezTo>
                <a:lnTo>
                  <a:pt x="565408" y="508234"/>
                </a:lnTo>
                <a:cubicBezTo>
                  <a:pt x="567933" y="499644"/>
                  <a:pt x="569335" y="490681"/>
                  <a:pt x="569335" y="481344"/>
                </a:cubicBezTo>
                <a:cubicBezTo>
                  <a:pt x="569335" y="472007"/>
                  <a:pt x="567933" y="462950"/>
                  <a:pt x="565408" y="454453"/>
                </a:cubicBezTo>
                <a:close/>
                <a:moveTo>
                  <a:pt x="484056" y="454453"/>
                </a:moveTo>
                <a:lnTo>
                  <a:pt x="484056" y="508234"/>
                </a:lnTo>
                <a:lnTo>
                  <a:pt x="517532" y="508234"/>
                </a:lnTo>
                <a:cubicBezTo>
                  <a:pt x="519028" y="500018"/>
                  <a:pt x="520057" y="491054"/>
                  <a:pt x="520057" y="481344"/>
                </a:cubicBezTo>
                <a:cubicBezTo>
                  <a:pt x="520057" y="471633"/>
                  <a:pt x="519028" y="462670"/>
                  <a:pt x="517438" y="454453"/>
                </a:cubicBezTo>
                <a:close/>
                <a:moveTo>
                  <a:pt x="431411" y="454360"/>
                </a:moveTo>
                <a:cubicBezTo>
                  <a:pt x="429915" y="462576"/>
                  <a:pt x="428886" y="471540"/>
                  <a:pt x="428886" y="481250"/>
                </a:cubicBezTo>
                <a:cubicBezTo>
                  <a:pt x="428886" y="490961"/>
                  <a:pt x="429915" y="499924"/>
                  <a:pt x="431505" y="508141"/>
                </a:cubicBezTo>
                <a:lnTo>
                  <a:pt x="464980" y="508141"/>
                </a:lnTo>
                <a:lnTo>
                  <a:pt x="464980" y="454360"/>
                </a:lnTo>
                <a:close/>
                <a:moveTo>
                  <a:pt x="383535" y="454360"/>
                </a:moveTo>
                <a:cubicBezTo>
                  <a:pt x="381010" y="462950"/>
                  <a:pt x="379701" y="471913"/>
                  <a:pt x="379701" y="481250"/>
                </a:cubicBezTo>
                <a:cubicBezTo>
                  <a:pt x="379701" y="490587"/>
                  <a:pt x="381010" y="499644"/>
                  <a:pt x="383535" y="508141"/>
                </a:cubicBezTo>
                <a:lnTo>
                  <a:pt x="412055" y="508141"/>
                </a:lnTo>
                <a:cubicBezTo>
                  <a:pt x="410746" y="499831"/>
                  <a:pt x="409811" y="490868"/>
                  <a:pt x="409811" y="481250"/>
                </a:cubicBezTo>
                <a:cubicBezTo>
                  <a:pt x="409811" y="471633"/>
                  <a:pt x="410746" y="462670"/>
                  <a:pt x="412055" y="454360"/>
                </a:cubicBezTo>
                <a:close/>
                <a:moveTo>
                  <a:pt x="511921" y="394323"/>
                </a:moveTo>
                <a:cubicBezTo>
                  <a:pt x="519683" y="405154"/>
                  <a:pt x="527163" y="418786"/>
                  <a:pt x="532306" y="435406"/>
                </a:cubicBezTo>
                <a:lnTo>
                  <a:pt x="557366" y="435406"/>
                </a:lnTo>
                <a:cubicBezTo>
                  <a:pt x="547268" y="417292"/>
                  <a:pt x="531278" y="402726"/>
                  <a:pt x="511921" y="394323"/>
                </a:cubicBezTo>
                <a:close/>
                <a:moveTo>
                  <a:pt x="436928" y="394323"/>
                </a:moveTo>
                <a:cubicBezTo>
                  <a:pt x="417572" y="402726"/>
                  <a:pt x="401582" y="417292"/>
                  <a:pt x="391483" y="435406"/>
                </a:cubicBezTo>
                <a:lnTo>
                  <a:pt x="416543" y="435406"/>
                </a:lnTo>
                <a:cubicBezTo>
                  <a:pt x="421686" y="418786"/>
                  <a:pt x="429167" y="405154"/>
                  <a:pt x="436928" y="394323"/>
                </a:cubicBezTo>
                <a:close/>
                <a:moveTo>
                  <a:pt x="484056" y="390775"/>
                </a:moveTo>
                <a:lnTo>
                  <a:pt x="484056" y="435406"/>
                </a:lnTo>
                <a:lnTo>
                  <a:pt x="512202" y="435406"/>
                </a:lnTo>
                <a:cubicBezTo>
                  <a:pt x="504721" y="414771"/>
                  <a:pt x="493220" y="400112"/>
                  <a:pt x="484056" y="390775"/>
                </a:cubicBezTo>
                <a:close/>
                <a:moveTo>
                  <a:pt x="464980" y="390588"/>
                </a:moveTo>
                <a:cubicBezTo>
                  <a:pt x="455723" y="399832"/>
                  <a:pt x="444128" y="414491"/>
                  <a:pt x="436647" y="435406"/>
                </a:cubicBezTo>
                <a:lnTo>
                  <a:pt x="464980" y="435406"/>
                </a:lnTo>
                <a:close/>
                <a:moveTo>
                  <a:pt x="474425" y="354267"/>
                </a:moveTo>
                <a:cubicBezTo>
                  <a:pt x="544649" y="354267"/>
                  <a:pt x="601689" y="411316"/>
                  <a:pt x="601689" y="481344"/>
                </a:cubicBezTo>
                <a:cubicBezTo>
                  <a:pt x="601689" y="551465"/>
                  <a:pt x="544649" y="608514"/>
                  <a:pt x="474425" y="608514"/>
                </a:cubicBezTo>
                <a:cubicBezTo>
                  <a:pt x="404200" y="608514"/>
                  <a:pt x="347160" y="551465"/>
                  <a:pt x="347160" y="481344"/>
                </a:cubicBezTo>
                <a:cubicBezTo>
                  <a:pt x="347160" y="411316"/>
                  <a:pt x="404200" y="354267"/>
                  <a:pt x="474425" y="354267"/>
                </a:cubicBezTo>
                <a:close/>
                <a:moveTo>
                  <a:pt x="156165" y="325829"/>
                </a:moveTo>
                <a:lnTo>
                  <a:pt x="194606" y="447523"/>
                </a:lnTo>
                <a:lnTo>
                  <a:pt x="201808" y="470405"/>
                </a:lnTo>
                <a:lnTo>
                  <a:pt x="201995" y="470031"/>
                </a:lnTo>
                <a:lnTo>
                  <a:pt x="208355" y="489457"/>
                </a:lnTo>
                <a:lnTo>
                  <a:pt x="228651" y="431926"/>
                </a:lnTo>
                <a:cubicBezTo>
                  <a:pt x="178800" y="362440"/>
                  <a:pt x="238752" y="363094"/>
                  <a:pt x="242119" y="363187"/>
                </a:cubicBezTo>
                <a:cubicBezTo>
                  <a:pt x="245487" y="363094"/>
                  <a:pt x="305439" y="362347"/>
                  <a:pt x="255588" y="431926"/>
                </a:cubicBezTo>
                <a:lnTo>
                  <a:pt x="275884" y="489457"/>
                </a:lnTo>
                <a:lnTo>
                  <a:pt x="282244" y="470031"/>
                </a:lnTo>
                <a:lnTo>
                  <a:pt x="282431" y="470405"/>
                </a:lnTo>
                <a:lnTo>
                  <a:pt x="289633" y="447523"/>
                </a:lnTo>
                <a:lnTo>
                  <a:pt x="328261" y="325829"/>
                </a:lnTo>
                <a:cubicBezTo>
                  <a:pt x="328261" y="325829"/>
                  <a:pt x="349772" y="340866"/>
                  <a:pt x="381666" y="355622"/>
                </a:cubicBezTo>
                <a:cubicBezTo>
                  <a:pt x="343038" y="384108"/>
                  <a:pt x="317972" y="429778"/>
                  <a:pt x="317972" y="481332"/>
                </a:cubicBezTo>
                <a:cubicBezTo>
                  <a:pt x="317972" y="511872"/>
                  <a:pt x="326764" y="540358"/>
                  <a:pt x="342010" y="564454"/>
                </a:cubicBezTo>
                <a:cubicBezTo>
                  <a:pt x="312828" y="569871"/>
                  <a:pt x="279438" y="573513"/>
                  <a:pt x="242213" y="573513"/>
                </a:cubicBezTo>
                <a:cubicBezTo>
                  <a:pt x="94061" y="573420"/>
                  <a:pt x="5676" y="515982"/>
                  <a:pt x="5676" y="515982"/>
                </a:cubicBezTo>
                <a:cubicBezTo>
                  <a:pt x="3057" y="500665"/>
                  <a:pt x="438" y="465548"/>
                  <a:pt x="438" y="465548"/>
                </a:cubicBezTo>
                <a:cubicBezTo>
                  <a:pt x="-1433" y="439771"/>
                  <a:pt x="812" y="387470"/>
                  <a:pt x="46081" y="375982"/>
                </a:cubicBezTo>
                <a:cubicBezTo>
                  <a:pt x="106781" y="360572"/>
                  <a:pt x="156165" y="325829"/>
                  <a:pt x="156165" y="325829"/>
                </a:cubicBezTo>
                <a:close/>
                <a:moveTo>
                  <a:pt x="234643" y="435"/>
                </a:moveTo>
                <a:cubicBezTo>
                  <a:pt x="261484" y="-1806"/>
                  <a:pt x="281779" y="4917"/>
                  <a:pt x="296368" y="13508"/>
                </a:cubicBezTo>
                <a:cubicBezTo>
                  <a:pt x="318159" y="25460"/>
                  <a:pt x="326389" y="41334"/>
                  <a:pt x="326389" y="41334"/>
                </a:cubicBezTo>
                <a:cubicBezTo>
                  <a:pt x="326389" y="41334"/>
                  <a:pt x="376331" y="44883"/>
                  <a:pt x="359496" y="146104"/>
                </a:cubicBezTo>
                <a:cubicBezTo>
                  <a:pt x="358468" y="151426"/>
                  <a:pt x="356971" y="156749"/>
                  <a:pt x="355101" y="162165"/>
                </a:cubicBezTo>
                <a:cubicBezTo>
                  <a:pt x="365108" y="161231"/>
                  <a:pt x="376798" y="167020"/>
                  <a:pt x="365669" y="206052"/>
                </a:cubicBezTo>
                <a:cubicBezTo>
                  <a:pt x="357626" y="234626"/>
                  <a:pt x="350144" y="242563"/>
                  <a:pt x="344346" y="243029"/>
                </a:cubicBezTo>
                <a:cubicBezTo>
                  <a:pt x="339108" y="276925"/>
                  <a:pt x="312080" y="319972"/>
                  <a:pt x="269527" y="335286"/>
                </a:cubicBezTo>
                <a:cubicBezTo>
                  <a:pt x="251945" y="341636"/>
                  <a:pt x="232492" y="341636"/>
                  <a:pt x="214816" y="335473"/>
                </a:cubicBezTo>
                <a:cubicBezTo>
                  <a:pt x="171515" y="320253"/>
                  <a:pt x="145329" y="277019"/>
                  <a:pt x="140091" y="243029"/>
                </a:cubicBezTo>
                <a:cubicBezTo>
                  <a:pt x="134386" y="242656"/>
                  <a:pt x="126904" y="234626"/>
                  <a:pt x="118768" y="206052"/>
                </a:cubicBezTo>
                <a:cubicBezTo>
                  <a:pt x="107732" y="167020"/>
                  <a:pt x="119423" y="161231"/>
                  <a:pt x="129804" y="162165"/>
                </a:cubicBezTo>
                <a:cubicBezTo>
                  <a:pt x="127746" y="156749"/>
                  <a:pt x="126437" y="151426"/>
                  <a:pt x="125408" y="146104"/>
                </a:cubicBezTo>
                <a:cubicBezTo>
                  <a:pt x="121761" y="127895"/>
                  <a:pt x="120919" y="110994"/>
                  <a:pt x="125128" y="94653"/>
                </a:cubicBezTo>
                <a:cubicBezTo>
                  <a:pt x="130271" y="72896"/>
                  <a:pt x="141962" y="55434"/>
                  <a:pt x="155242" y="41988"/>
                </a:cubicBezTo>
                <a:cubicBezTo>
                  <a:pt x="163566" y="33024"/>
                  <a:pt x="173011" y="25273"/>
                  <a:pt x="183018" y="18924"/>
                </a:cubicBezTo>
                <a:cubicBezTo>
                  <a:pt x="191248" y="13321"/>
                  <a:pt x="200227" y="8466"/>
                  <a:pt x="210047" y="5104"/>
                </a:cubicBezTo>
                <a:cubicBezTo>
                  <a:pt x="217809" y="2489"/>
                  <a:pt x="225945" y="809"/>
                  <a:pt x="234643" y="4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>
            <a:normAutofit fontScale="8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1100">
              <a:ea typeface="宋体" panose="02010600030101010101" pitchFamily="2" charset="-122"/>
            </a:endParaRPr>
          </a:p>
        </p:txBody>
      </p:sp>
      <p:sp>
        <p:nvSpPr>
          <p:cNvPr id="92" name="îşļïḓê"/>
          <p:cNvSpPr/>
          <p:nvPr/>
        </p:nvSpPr>
        <p:spPr bwMode="auto">
          <a:xfrm>
            <a:off x="3871913" y="3727450"/>
            <a:ext cx="177800" cy="179388"/>
          </a:xfrm>
          <a:custGeom>
            <a:avLst/>
            <a:gdLst>
              <a:gd name="connsiteX0" fmla="*/ 532306 w 601689"/>
              <a:gd name="connsiteY0" fmla="*/ 527189 h 608514"/>
              <a:gd name="connsiteX1" fmla="*/ 511921 w 601689"/>
              <a:gd name="connsiteY1" fmla="*/ 568271 h 608514"/>
              <a:gd name="connsiteX2" fmla="*/ 557366 w 601689"/>
              <a:gd name="connsiteY2" fmla="*/ 527189 h 608514"/>
              <a:gd name="connsiteX3" fmla="*/ 484056 w 601689"/>
              <a:gd name="connsiteY3" fmla="*/ 527189 h 608514"/>
              <a:gd name="connsiteX4" fmla="*/ 484056 w 601689"/>
              <a:gd name="connsiteY4" fmla="*/ 572006 h 608514"/>
              <a:gd name="connsiteX5" fmla="*/ 512296 w 601689"/>
              <a:gd name="connsiteY5" fmla="*/ 527189 h 608514"/>
              <a:gd name="connsiteX6" fmla="*/ 436741 w 601689"/>
              <a:gd name="connsiteY6" fmla="*/ 527189 h 608514"/>
              <a:gd name="connsiteX7" fmla="*/ 464980 w 601689"/>
              <a:gd name="connsiteY7" fmla="*/ 571913 h 608514"/>
              <a:gd name="connsiteX8" fmla="*/ 464980 w 601689"/>
              <a:gd name="connsiteY8" fmla="*/ 527189 h 608514"/>
              <a:gd name="connsiteX9" fmla="*/ 391483 w 601689"/>
              <a:gd name="connsiteY9" fmla="*/ 527189 h 608514"/>
              <a:gd name="connsiteX10" fmla="*/ 436928 w 601689"/>
              <a:gd name="connsiteY10" fmla="*/ 568271 h 608514"/>
              <a:gd name="connsiteX11" fmla="*/ 416543 w 601689"/>
              <a:gd name="connsiteY11" fmla="*/ 527189 h 608514"/>
              <a:gd name="connsiteX12" fmla="*/ 536888 w 601689"/>
              <a:gd name="connsiteY12" fmla="*/ 454453 h 608514"/>
              <a:gd name="connsiteX13" fmla="*/ 539132 w 601689"/>
              <a:gd name="connsiteY13" fmla="*/ 481344 h 608514"/>
              <a:gd name="connsiteX14" fmla="*/ 536888 w 601689"/>
              <a:gd name="connsiteY14" fmla="*/ 508234 h 608514"/>
              <a:gd name="connsiteX15" fmla="*/ 565408 w 601689"/>
              <a:gd name="connsiteY15" fmla="*/ 508234 h 608514"/>
              <a:gd name="connsiteX16" fmla="*/ 569335 w 601689"/>
              <a:gd name="connsiteY16" fmla="*/ 481344 h 608514"/>
              <a:gd name="connsiteX17" fmla="*/ 565408 w 601689"/>
              <a:gd name="connsiteY17" fmla="*/ 454453 h 608514"/>
              <a:gd name="connsiteX18" fmla="*/ 484056 w 601689"/>
              <a:gd name="connsiteY18" fmla="*/ 454453 h 608514"/>
              <a:gd name="connsiteX19" fmla="*/ 484056 w 601689"/>
              <a:gd name="connsiteY19" fmla="*/ 508234 h 608514"/>
              <a:gd name="connsiteX20" fmla="*/ 517532 w 601689"/>
              <a:gd name="connsiteY20" fmla="*/ 508234 h 608514"/>
              <a:gd name="connsiteX21" fmla="*/ 520057 w 601689"/>
              <a:gd name="connsiteY21" fmla="*/ 481344 h 608514"/>
              <a:gd name="connsiteX22" fmla="*/ 517438 w 601689"/>
              <a:gd name="connsiteY22" fmla="*/ 454453 h 608514"/>
              <a:gd name="connsiteX23" fmla="*/ 431411 w 601689"/>
              <a:gd name="connsiteY23" fmla="*/ 454360 h 608514"/>
              <a:gd name="connsiteX24" fmla="*/ 428886 w 601689"/>
              <a:gd name="connsiteY24" fmla="*/ 481250 h 608514"/>
              <a:gd name="connsiteX25" fmla="*/ 431505 w 601689"/>
              <a:gd name="connsiteY25" fmla="*/ 508141 h 608514"/>
              <a:gd name="connsiteX26" fmla="*/ 464980 w 601689"/>
              <a:gd name="connsiteY26" fmla="*/ 508141 h 608514"/>
              <a:gd name="connsiteX27" fmla="*/ 464980 w 601689"/>
              <a:gd name="connsiteY27" fmla="*/ 454360 h 608514"/>
              <a:gd name="connsiteX28" fmla="*/ 383535 w 601689"/>
              <a:gd name="connsiteY28" fmla="*/ 454360 h 608514"/>
              <a:gd name="connsiteX29" fmla="*/ 379701 w 601689"/>
              <a:gd name="connsiteY29" fmla="*/ 481250 h 608514"/>
              <a:gd name="connsiteX30" fmla="*/ 383535 w 601689"/>
              <a:gd name="connsiteY30" fmla="*/ 508141 h 608514"/>
              <a:gd name="connsiteX31" fmla="*/ 412055 w 601689"/>
              <a:gd name="connsiteY31" fmla="*/ 508141 h 608514"/>
              <a:gd name="connsiteX32" fmla="*/ 409811 w 601689"/>
              <a:gd name="connsiteY32" fmla="*/ 481250 h 608514"/>
              <a:gd name="connsiteX33" fmla="*/ 412055 w 601689"/>
              <a:gd name="connsiteY33" fmla="*/ 454360 h 608514"/>
              <a:gd name="connsiteX34" fmla="*/ 511921 w 601689"/>
              <a:gd name="connsiteY34" fmla="*/ 394323 h 608514"/>
              <a:gd name="connsiteX35" fmla="*/ 532306 w 601689"/>
              <a:gd name="connsiteY35" fmla="*/ 435406 h 608514"/>
              <a:gd name="connsiteX36" fmla="*/ 557366 w 601689"/>
              <a:gd name="connsiteY36" fmla="*/ 435406 h 608514"/>
              <a:gd name="connsiteX37" fmla="*/ 511921 w 601689"/>
              <a:gd name="connsiteY37" fmla="*/ 394323 h 608514"/>
              <a:gd name="connsiteX38" fmla="*/ 436928 w 601689"/>
              <a:gd name="connsiteY38" fmla="*/ 394323 h 608514"/>
              <a:gd name="connsiteX39" fmla="*/ 391483 w 601689"/>
              <a:gd name="connsiteY39" fmla="*/ 435406 h 608514"/>
              <a:gd name="connsiteX40" fmla="*/ 416543 w 601689"/>
              <a:gd name="connsiteY40" fmla="*/ 435406 h 608514"/>
              <a:gd name="connsiteX41" fmla="*/ 436928 w 601689"/>
              <a:gd name="connsiteY41" fmla="*/ 394323 h 608514"/>
              <a:gd name="connsiteX42" fmla="*/ 484056 w 601689"/>
              <a:gd name="connsiteY42" fmla="*/ 390775 h 608514"/>
              <a:gd name="connsiteX43" fmla="*/ 484056 w 601689"/>
              <a:gd name="connsiteY43" fmla="*/ 435406 h 608514"/>
              <a:gd name="connsiteX44" fmla="*/ 512202 w 601689"/>
              <a:gd name="connsiteY44" fmla="*/ 435406 h 608514"/>
              <a:gd name="connsiteX45" fmla="*/ 484056 w 601689"/>
              <a:gd name="connsiteY45" fmla="*/ 390775 h 608514"/>
              <a:gd name="connsiteX46" fmla="*/ 464980 w 601689"/>
              <a:gd name="connsiteY46" fmla="*/ 390588 h 608514"/>
              <a:gd name="connsiteX47" fmla="*/ 436647 w 601689"/>
              <a:gd name="connsiteY47" fmla="*/ 435406 h 608514"/>
              <a:gd name="connsiteX48" fmla="*/ 464980 w 601689"/>
              <a:gd name="connsiteY48" fmla="*/ 435406 h 608514"/>
              <a:gd name="connsiteX49" fmla="*/ 474425 w 601689"/>
              <a:gd name="connsiteY49" fmla="*/ 354267 h 608514"/>
              <a:gd name="connsiteX50" fmla="*/ 601689 w 601689"/>
              <a:gd name="connsiteY50" fmla="*/ 481344 h 608514"/>
              <a:gd name="connsiteX51" fmla="*/ 474425 w 601689"/>
              <a:gd name="connsiteY51" fmla="*/ 608514 h 608514"/>
              <a:gd name="connsiteX52" fmla="*/ 347160 w 601689"/>
              <a:gd name="connsiteY52" fmla="*/ 481344 h 608514"/>
              <a:gd name="connsiteX53" fmla="*/ 474425 w 601689"/>
              <a:gd name="connsiteY53" fmla="*/ 354267 h 608514"/>
              <a:gd name="connsiteX54" fmla="*/ 156165 w 601689"/>
              <a:gd name="connsiteY54" fmla="*/ 325829 h 608514"/>
              <a:gd name="connsiteX55" fmla="*/ 194606 w 601689"/>
              <a:gd name="connsiteY55" fmla="*/ 447523 h 608514"/>
              <a:gd name="connsiteX56" fmla="*/ 201808 w 601689"/>
              <a:gd name="connsiteY56" fmla="*/ 470405 h 608514"/>
              <a:gd name="connsiteX57" fmla="*/ 201995 w 601689"/>
              <a:gd name="connsiteY57" fmla="*/ 470031 h 608514"/>
              <a:gd name="connsiteX58" fmla="*/ 208355 w 601689"/>
              <a:gd name="connsiteY58" fmla="*/ 489457 h 608514"/>
              <a:gd name="connsiteX59" fmla="*/ 228651 w 601689"/>
              <a:gd name="connsiteY59" fmla="*/ 431926 h 608514"/>
              <a:gd name="connsiteX60" fmla="*/ 242119 w 601689"/>
              <a:gd name="connsiteY60" fmla="*/ 363187 h 608514"/>
              <a:gd name="connsiteX61" fmla="*/ 255588 w 601689"/>
              <a:gd name="connsiteY61" fmla="*/ 431926 h 608514"/>
              <a:gd name="connsiteX62" fmla="*/ 275884 w 601689"/>
              <a:gd name="connsiteY62" fmla="*/ 489457 h 608514"/>
              <a:gd name="connsiteX63" fmla="*/ 282244 w 601689"/>
              <a:gd name="connsiteY63" fmla="*/ 470031 h 608514"/>
              <a:gd name="connsiteX64" fmla="*/ 282431 w 601689"/>
              <a:gd name="connsiteY64" fmla="*/ 470405 h 608514"/>
              <a:gd name="connsiteX65" fmla="*/ 289633 w 601689"/>
              <a:gd name="connsiteY65" fmla="*/ 447523 h 608514"/>
              <a:gd name="connsiteX66" fmla="*/ 328261 w 601689"/>
              <a:gd name="connsiteY66" fmla="*/ 325829 h 608514"/>
              <a:gd name="connsiteX67" fmla="*/ 381666 w 601689"/>
              <a:gd name="connsiteY67" fmla="*/ 355622 h 608514"/>
              <a:gd name="connsiteX68" fmla="*/ 317972 w 601689"/>
              <a:gd name="connsiteY68" fmla="*/ 481332 h 608514"/>
              <a:gd name="connsiteX69" fmla="*/ 342010 w 601689"/>
              <a:gd name="connsiteY69" fmla="*/ 564454 h 608514"/>
              <a:gd name="connsiteX70" fmla="*/ 242213 w 601689"/>
              <a:gd name="connsiteY70" fmla="*/ 573513 h 608514"/>
              <a:gd name="connsiteX71" fmla="*/ 5676 w 601689"/>
              <a:gd name="connsiteY71" fmla="*/ 515982 h 608514"/>
              <a:gd name="connsiteX72" fmla="*/ 438 w 601689"/>
              <a:gd name="connsiteY72" fmla="*/ 465548 h 608514"/>
              <a:gd name="connsiteX73" fmla="*/ 46081 w 601689"/>
              <a:gd name="connsiteY73" fmla="*/ 375982 h 608514"/>
              <a:gd name="connsiteX74" fmla="*/ 156165 w 601689"/>
              <a:gd name="connsiteY74" fmla="*/ 325829 h 608514"/>
              <a:gd name="connsiteX75" fmla="*/ 234643 w 601689"/>
              <a:gd name="connsiteY75" fmla="*/ 435 h 608514"/>
              <a:gd name="connsiteX76" fmla="*/ 296368 w 601689"/>
              <a:gd name="connsiteY76" fmla="*/ 13508 h 608514"/>
              <a:gd name="connsiteX77" fmla="*/ 326389 w 601689"/>
              <a:gd name="connsiteY77" fmla="*/ 41334 h 608514"/>
              <a:gd name="connsiteX78" fmla="*/ 359496 w 601689"/>
              <a:gd name="connsiteY78" fmla="*/ 146104 h 608514"/>
              <a:gd name="connsiteX79" fmla="*/ 355101 w 601689"/>
              <a:gd name="connsiteY79" fmla="*/ 162165 h 608514"/>
              <a:gd name="connsiteX80" fmla="*/ 365669 w 601689"/>
              <a:gd name="connsiteY80" fmla="*/ 206052 h 608514"/>
              <a:gd name="connsiteX81" fmla="*/ 344346 w 601689"/>
              <a:gd name="connsiteY81" fmla="*/ 243029 h 608514"/>
              <a:gd name="connsiteX82" fmla="*/ 269527 w 601689"/>
              <a:gd name="connsiteY82" fmla="*/ 335286 h 608514"/>
              <a:gd name="connsiteX83" fmla="*/ 214816 w 601689"/>
              <a:gd name="connsiteY83" fmla="*/ 335473 h 608514"/>
              <a:gd name="connsiteX84" fmla="*/ 140091 w 601689"/>
              <a:gd name="connsiteY84" fmla="*/ 243029 h 608514"/>
              <a:gd name="connsiteX85" fmla="*/ 118768 w 601689"/>
              <a:gd name="connsiteY85" fmla="*/ 206052 h 608514"/>
              <a:gd name="connsiteX86" fmla="*/ 129804 w 601689"/>
              <a:gd name="connsiteY86" fmla="*/ 162165 h 608514"/>
              <a:gd name="connsiteX87" fmla="*/ 125408 w 601689"/>
              <a:gd name="connsiteY87" fmla="*/ 146104 h 608514"/>
              <a:gd name="connsiteX88" fmla="*/ 125128 w 601689"/>
              <a:gd name="connsiteY88" fmla="*/ 94653 h 608514"/>
              <a:gd name="connsiteX89" fmla="*/ 155242 w 601689"/>
              <a:gd name="connsiteY89" fmla="*/ 41988 h 608514"/>
              <a:gd name="connsiteX90" fmla="*/ 183018 w 601689"/>
              <a:gd name="connsiteY90" fmla="*/ 18924 h 608514"/>
              <a:gd name="connsiteX91" fmla="*/ 210047 w 601689"/>
              <a:gd name="connsiteY91" fmla="*/ 5104 h 608514"/>
              <a:gd name="connsiteX92" fmla="*/ 234643 w 601689"/>
              <a:gd name="connsiteY92" fmla="*/ 435 h 608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01689" h="608514">
                <a:moveTo>
                  <a:pt x="532306" y="527189"/>
                </a:moveTo>
                <a:cubicBezTo>
                  <a:pt x="527163" y="543902"/>
                  <a:pt x="519683" y="557441"/>
                  <a:pt x="511921" y="568271"/>
                </a:cubicBezTo>
                <a:cubicBezTo>
                  <a:pt x="531278" y="559961"/>
                  <a:pt x="547268" y="545489"/>
                  <a:pt x="557366" y="527189"/>
                </a:cubicBezTo>
                <a:close/>
                <a:moveTo>
                  <a:pt x="484056" y="527189"/>
                </a:moveTo>
                <a:lnTo>
                  <a:pt x="484056" y="572006"/>
                </a:lnTo>
                <a:cubicBezTo>
                  <a:pt x="493220" y="562763"/>
                  <a:pt x="504815" y="548103"/>
                  <a:pt x="512296" y="527189"/>
                </a:cubicBezTo>
                <a:close/>
                <a:moveTo>
                  <a:pt x="436741" y="527189"/>
                </a:moveTo>
                <a:cubicBezTo>
                  <a:pt x="444222" y="547823"/>
                  <a:pt x="455723" y="562576"/>
                  <a:pt x="464980" y="571913"/>
                </a:cubicBezTo>
                <a:lnTo>
                  <a:pt x="464980" y="527189"/>
                </a:lnTo>
                <a:close/>
                <a:moveTo>
                  <a:pt x="391483" y="527189"/>
                </a:moveTo>
                <a:cubicBezTo>
                  <a:pt x="401582" y="545489"/>
                  <a:pt x="417572" y="559961"/>
                  <a:pt x="436928" y="568271"/>
                </a:cubicBezTo>
                <a:cubicBezTo>
                  <a:pt x="429167" y="557441"/>
                  <a:pt x="421686" y="543902"/>
                  <a:pt x="416543" y="527189"/>
                </a:cubicBezTo>
                <a:close/>
                <a:moveTo>
                  <a:pt x="536888" y="454453"/>
                </a:moveTo>
                <a:cubicBezTo>
                  <a:pt x="538291" y="462857"/>
                  <a:pt x="539132" y="471820"/>
                  <a:pt x="539132" y="481344"/>
                </a:cubicBezTo>
                <a:cubicBezTo>
                  <a:pt x="539132" y="490961"/>
                  <a:pt x="538291" y="499924"/>
                  <a:pt x="536888" y="508234"/>
                </a:cubicBezTo>
                <a:lnTo>
                  <a:pt x="565408" y="508234"/>
                </a:lnTo>
                <a:cubicBezTo>
                  <a:pt x="567933" y="499644"/>
                  <a:pt x="569335" y="490681"/>
                  <a:pt x="569335" y="481344"/>
                </a:cubicBezTo>
                <a:cubicBezTo>
                  <a:pt x="569335" y="472007"/>
                  <a:pt x="567933" y="462950"/>
                  <a:pt x="565408" y="454453"/>
                </a:cubicBezTo>
                <a:close/>
                <a:moveTo>
                  <a:pt x="484056" y="454453"/>
                </a:moveTo>
                <a:lnTo>
                  <a:pt x="484056" y="508234"/>
                </a:lnTo>
                <a:lnTo>
                  <a:pt x="517532" y="508234"/>
                </a:lnTo>
                <a:cubicBezTo>
                  <a:pt x="519028" y="500018"/>
                  <a:pt x="520057" y="491054"/>
                  <a:pt x="520057" y="481344"/>
                </a:cubicBezTo>
                <a:cubicBezTo>
                  <a:pt x="520057" y="471633"/>
                  <a:pt x="519028" y="462670"/>
                  <a:pt x="517438" y="454453"/>
                </a:cubicBezTo>
                <a:close/>
                <a:moveTo>
                  <a:pt x="431411" y="454360"/>
                </a:moveTo>
                <a:cubicBezTo>
                  <a:pt x="429915" y="462576"/>
                  <a:pt x="428886" y="471540"/>
                  <a:pt x="428886" y="481250"/>
                </a:cubicBezTo>
                <a:cubicBezTo>
                  <a:pt x="428886" y="490961"/>
                  <a:pt x="429915" y="499924"/>
                  <a:pt x="431505" y="508141"/>
                </a:cubicBezTo>
                <a:lnTo>
                  <a:pt x="464980" y="508141"/>
                </a:lnTo>
                <a:lnTo>
                  <a:pt x="464980" y="454360"/>
                </a:lnTo>
                <a:close/>
                <a:moveTo>
                  <a:pt x="383535" y="454360"/>
                </a:moveTo>
                <a:cubicBezTo>
                  <a:pt x="381010" y="462950"/>
                  <a:pt x="379701" y="471913"/>
                  <a:pt x="379701" y="481250"/>
                </a:cubicBezTo>
                <a:cubicBezTo>
                  <a:pt x="379701" y="490587"/>
                  <a:pt x="381010" y="499644"/>
                  <a:pt x="383535" y="508141"/>
                </a:cubicBezTo>
                <a:lnTo>
                  <a:pt x="412055" y="508141"/>
                </a:lnTo>
                <a:cubicBezTo>
                  <a:pt x="410746" y="499831"/>
                  <a:pt x="409811" y="490868"/>
                  <a:pt x="409811" y="481250"/>
                </a:cubicBezTo>
                <a:cubicBezTo>
                  <a:pt x="409811" y="471633"/>
                  <a:pt x="410746" y="462670"/>
                  <a:pt x="412055" y="454360"/>
                </a:cubicBezTo>
                <a:close/>
                <a:moveTo>
                  <a:pt x="511921" y="394323"/>
                </a:moveTo>
                <a:cubicBezTo>
                  <a:pt x="519683" y="405154"/>
                  <a:pt x="527163" y="418786"/>
                  <a:pt x="532306" y="435406"/>
                </a:cubicBezTo>
                <a:lnTo>
                  <a:pt x="557366" y="435406"/>
                </a:lnTo>
                <a:cubicBezTo>
                  <a:pt x="547268" y="417292"/>
                  <a:pt x="531278" y="402726"/>
                  <a:pt x="511921" y="394323"/>
                </a:cubicBezTo>
                <a:close/>
                <a:moveTo>
                  <a:pt x="436928" y="394323"/>
                </a:moveTo>
                <a:cubicBezTo>
                  <a:pt x="417572" y="402726"/>
                  <a:pt x="401582" y="417292"/>
                  <a:pt x="391483" y="435406"/>
                </a:cubicBezTo>
                <a:lnTo>
                  <a:pt x="416543" y="435406"/>
                </a:lnTo>
                <a:cubicBezTo>
                  <a:pt x="421686" y="418786"/>
                  <a:pt x="429167" y="405154"/>
                  <a:pt x="436928" y="394323"/>
                </a:cubicBezTo>
                <a:close/>
                <a:moveTo>
                  <a:pt x="484056" y="390775"/>
                </a:moveTo>
                <a:lnTo>
                  <a:pt x="484056" y="435406"/>
                </a:lnTo>
                <a:lnTo>
                  <a:pt x="512202" y="435406"/>
                </a:lnTo>
                <a:cubicBezTo>
                  <a:pt x="504721" y="414771"/>
                  <a:pt x="493220" y="400112"/>
                  <a:pt x="484056" y="390775"/>
                </a:cubicBezTo>
                <a:close/>
                <a:moveTo>
                  <a:pt x="464980" y="390588"/>
                </a:moveTo>
                <a:cubicBezTo>
                  <a:pt x="455723" y="399832"/>
                  <a:pt x="444128" y="414491"/>
                  <a:pt x="436647" y="435406"/>
                </a:cubicBezTo>
                <a:lnTo>
                  <a:pt x="464980" y="435406"/>
                </a:lnTo>
                <a:close/>
                <a:moveTo>
                  <a:pt x="474425" y="354267"/>
                </a:moveTo>
                <a:cubicBezTo>
                  <a:pt x="544649" y="354267"/>
                  <a:pt x="601689" y="411316"/>
                  <a:pt x="601689" y="481344"/>
                </a:cubicBezTo>
                <a:cubicBezTo>
                  <a:pt x="601689" y="551465"/>
                  <a:pt x="544649" y="608514"/>
                  <a:pt x="474425" y="608514"/>
                </a:cubicBezTo>
                <a:cubicBezTo>
                  <a:pt x="404200" y="608514"/>
                  <a:pt x="347160" y="551465"/>
                  <a:pt x="347160" y="481344"/>
                </a:cubicBezTo>
                <a:cubicBezTo>
                  <a:pt x="347160" y="411316"/>
                  <a:pt x="404200" y="354267"/>
                  <a:pt x="474425" y="354267"/>
                </a:cubicBezTo>
                <a:close/>
                <a:moveTo>
                  <a:pt x="156165" y="325829"/>
                </a:moveTo>
                <a:lnTo>
                  <a:pt x="194606" y="447523"/>
                </a:lnTo>
                <a:lnTo>
                  <a:pt x="201808" y="470405"/>
                </a:lnTo>
                <a:lnTo>
                  <a:pt x="201995" y="470031"/>
                </a:lnTo>
                <a:lnTo>
                  <a:pt x="208355" y="489457"/>
                </a:lnTo>
                <a:lnTo>
                  <a:pt x="228651" y="431926"/>
                </a:lnTo>
                <a:cubicBezTo>
                  <a:pt x="178800" y="362440"/>
                  <a:pt x="238752" y="363094"/>
                  <a:pt x="242119" y="363187"/>
                </a:cubicBezTo>
                <a:cubicBezTo>
                  <a:pt x="245487" y="363094"/>
                  <a:pt x="305439" y="362347"/>
                  <a:pt x="255588" y="431926"/>
                </a:cubicBezTo>
                <a:lnTo>
                  <a:pt x="275884" y="489457"/>
                </a:lnTo>
                <a:lnTo>
                  <a:pt x="282244" y="470031"/>
                </a:lnTo>
                <a:lnTo>
                  <a:pt x="282431" y="470405"/>
                </a:lnTo>
                <a:lnTo>
                  <a:pt x="289633" y="447523"/>
                </a:lnTo>
                <a:lnTo>
                  <a:pt x="328261" y="325829"/>
                </a:lnTo>
                <a:cubicBezTo>
                  <a:pt x="328261" y="325829"/>
                  <a:pt x="349772" y="340866"/>
                  <a:pt x="381666" y="355622"/>
                </a:cubicBezTo>
                <a:cubicBezTo>
                  <a:pt x="343038" y="384108"/>
                  <a:pt x="317972" y="429778"/>
                  <a:pt x="317972" y="481332"/>
                </a:cubicBezTo>
                <a:cubicBezTo>
                  <a:pt x="317972" y="511872"/>
                  <a:pt x="326764" y="540358"/>
                  <a:pt x="342010" y="564454"/>
                </a:cubicBezTo>
                <a:cubicBezTo>
                  <a:pt x="312828" y="569871"/>
                  <a:pt x="279438" y="573513"/>
                  <a:pt x="242213" y="573513"/>
                </a:cubicBezTo>
                <a:cubicBezTo>
                  <a:pt x="94061" y="573420"/>
                  <a:pt x="5676" y="515982"/>
                  <a:pt x="5676" y="515982"/>
                </a:cubicBezTo>
                <a:cubicBezTo>
                  <a:pt x="3057" y="500665"/>
                  <a:pt x="438" y="465548"/>
                  <a:pt x="438" y="465548"/>
                </a:cubicBezTo>
                <a:cubicBezTo>
                  <a:pt x="-1433" y="439771"/>
                  <a:pt x="812" y="387470"/>
                  <a:pt x="46081" y="375982"/>
                </a:cubicBezTo>
                <a:cubicBezTo>
                  <a:pt x="106781" y="360572"/>
                  <a:pt x="156165" y="325829"/>
                  <a:pt x="156165" y="325829"/>
                </a:cubicBezTo>
                <a:close/>
                <a:moveTo>
                  <a:pt x="234643" y="435"/>
                </a:moveTo>
                <a:cubicBezTo>
                  <a:pt x="261484" y="-1806"/>
                  <a:pt x="281779" y="4917"/>
                  <a:pt x="296368" y="13508"/>
                </a:cubicBezTo>
                <a:cubicBezTo>
                  <a:pt x="318159" y="25460"/>
                  <a:pt x="326389" y="41334"/>
                  <a:pt x="326389" y="41334"/>
                </a:cubicBezTo>
                <a:cubicBezTo>
                  <a:pt x="326389" y="41334"/>
                  <a:pt x="376331" y="44883"/>
                  <a:pt x="359496" y="146104"/>
                </a:cubicBezTo>
                <a:cubicBezTo>
                  <a:pt x="358468" y="151426"/>
                  <a:pt x="356971" y="156749"/>
                  <a:pt x="355101" y="162165"/>
                </a:cubicBezTo>
                <a:cubicBezTo>
                  <a:pt x="365108" y="161231"/>
                  <a:pt x="376798" y="167020"/>
                  <a:pt x="365669" y="206052"/>
                </a:cubicBezTo>
                <a:cubicBezTo>
                  <a:pt x="357626" y="234626"/>
                  <a:pt x="350144" y="242563"/>
                  <a:pt x="344346" y="243029"/>
                </a:cubicBezTo>
                <a:cubicBezTo>
                  <a:pt x="339108" y="276925"/>
                  <a:pt x="312080" y="319972"/>
                  <a:pt x="269527" y="335286"/>
                </a:cubicBezTo>
                <a:cubicBezTo>
                  <a:pt x="251945" y="341636"/>
                  <a:pt x="232492" y="341636"/>
                  <a:pt x="214816" y="335473"/>
                </a:cubicBezTo>
                <a:cubicBezTo>
                  <a:pt x="171515" y="320253"/>
                  <a:pt x="145329" y="277019"/>
                  <a:pt x="140091" y="243029"/>
                </a:cubicBezTo>
                <a:cubicBezTo>
                  <a:pt x="134386" y="242656"/>
                  <a:pt x="126904" y="234626"/>
                  <a:pt x="118768" y="206052"/>
                </a:cubicBezTo>
                <a:cubicBezTo>
                  <a:pt x="107732" y="167020"/>
                  <a:pt x="119423" y="161231"/>
                  <a:pt x="129804" y="162165"/>
                </a:cubicBezTo>
                <a:cubicBezTo>
                  <a:pt x="127746" y="156749"/>
                  <a:pt x="126437" y="151426"/>
                  <a:pt x="125408" y="146104"/>
                </a:cubicBezTo>
                <a:cubicBezTo>
                  <a:pt x="121761" y="127895"/>
                  <a:pt x="120919" y="110994"/>
                  <a:pt x="125128" y="94653"/>
                </a:cubicBezTo>
                <a:cubicBezTo>
                  <a:pt x="130271" y="72896"/>
                  <a:pt x="141962" y="55434"/>
                  <a:pt x="155242" y="41988"/>
                </a:cubicBezTo>
                <a:cubicBezTo>
                  <a:pt x="163566" y="33024"/>
                  <a:pt x="173011" y="25273"/>
                  <a:pt x="183018" y="18924"/>
                </a:cubicBezTo>
                <a:cubicBezTo>
                  <a:pt x="191248" y="13321"/>
                  <a:pt x="200227" y="8466"/>
                  <a:pt x="210047" y="5104"/>
                </a:cubicBezTo>
                <a:cubicBezTo>
                  <a:pt x="217809" y="2489"/>
                  <a:pt x="225945" y="809"/>
                  <a:pt x="234643" y="4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>
            <a:normAutofit fontScale="8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1100">
              <a:ea typeface="宋体" panose="02010600030101010101" pitchFamily="2" charset="-122"/>
            </a:endParaRPr>
          </a:p>
        </p:txBody>
      </p:sp>
      <p:sp>
        <p:nvSpPr>
          <p:cNvPr id="93" name="íṥļiḓe"/>
          <p:cNvSpPr/>
          <p:nvPr/>
        </p:nvSpPr>
        <p:spPr bwMode="auto">
          <a:xfrm>
            <a:off x="5232400" y="1376363"/>
            <a:ext cx="177800" cy="179387"/>
          </a:xfrm>
          <a:custGeom>
            <a:avLst/>
            <a:gdLst>
              <a:gd name="connsiteX0" fmla="*/ 532306 w 601689"/>
              <a:gd name="connsiteY0" fmla="*/ 527189 h 608514"/>
              <a:gd name="connsiteX1" fmla="*/ 511921 w 601689"/>
              <a:gd name="connsiteY1" fmla="*/ 568271 h 608514"/>
              <a:gd name="connsiteX2" fmla="*/ 557366 w 601689"/>
              <a:gd name="connsiteY2" fmla="*/ 527189 h 608514"/>
              <a:gd name="connsiteX3" fmla="*/ 484056 w 601689"/>
              <a:gd name="connsiteY3" fmla="*/ 527189 h 608514"/>
              <a:gd name="connsiteX4" fmla="*/ 484056 w 601689"/>
              <a:gd name="connsiteY4" fmla="*/ 572006 h 608514"/>
              <a:gd name="connsiteX5" fmla="*/ 512296 w 601689"/>
              <a:gd name="connsiteY5" fmla="*/ 527189 h 608514"/>
              <a:gd name="connsiteX6" fmla="*/ 436741 w 601689"/>
              <a:gd name="connsiteY6" fmla="*/ 527189 h 608514"/>
              <a:gd name="connsiteX7" fmla="*/ 464980 w 601689"/>
              <a:gd name="connsiteY7" fmla="*/ 571913 h 608514"/>
              <a:gd name="connsiteX8" fmla="*/ 464980 w 601689"/>
              <a:gd name="connsiteY8" fmla="*/ 527189 h 608514"/>
              <a:gd name="connsiteX9" fmla="*/ 391483 w 601689"/>
              <a:gd name="connsiteY9" fmla="*/ 527189 h 608514"/>
              <a:gd name="connsiteX10" fmla="*/ 436928 w 601689"/>
              <a:gd name="connsiteY10" fmla="*/ 568271 h 608514"/>
              <a:gd name="connsiteX11" fmla="*/ 416543 w 601689"/>
              <a:gd name="connsiteY11" fmla="*/ 527189 h 608514"/>
              <a:gd name="connsiteX12" fmla="*/ 536888 w 601689"/>
              <a:gd name="connsiteY12" fmla="*/ 454453 h 608514"/>
              <a:gd name="connsiteX13" fmla="*/ 539132 w 601689"/>
              <a:gd name="connsiteY13" fmla="*/ 481344 h 608514"/>
              <a:gd name="connsiteX14" fmla="*/ 536888 w 601689"/>
              <a:gd name="connsiteY14" fmla="*/ 508234 h 608514"/>
              <a:gd name="connsiteX15" fmla="*/ 565408 w 601689"/>
              <a:gd name="connsiteY15" fmla="*/ 508234 h 608514"/>
              <a:gd name="connsiteX16" fmla="*/ 569335 w 601689"/>
              <a:gd name="connsiteY16" fmla="*/ 481344 h 608514"/>
              <a:gd name="connsiteX17" fmla="*/ 565408 w 601689"/>
              <a:gd name="connsiteY17" fmla="*/ 454453 h 608514"/>
              <a:gd name="connsiteX18" fmla="*/ 484056 w 601689"/>
              <a:gd name="connsiteY18" fmla="*/ 454453 h 608514"/>
              <a:gd name="connsiteX19" fmla="*/ 484056 w 601689"/>
              <a:gd name="connsiteY19" fmla="*/ 508234 h 608514"/>
              <a:gd name="connsiteX20" fmla="*/ 517532 w 601689"/>
              <a:gd name="connsiteY20" fmla="*/ 508234 h 608514"/>
              <a:gd name="connsiteX21" fmla="*/ 520057 w 601689"/>
              <a:gd name="connsiteY21" fmla="*/ 481344 h 608514"/>
              <a:gd name="connsiteX22" fmla="*/ 517438 w 601689"/>
              <a:gd name="connsiteY22" fmla="*/ 454453 h 608514"/>
              <a:gd name="connsiteX23" fmla="*/ 431411 w 601689"/>
              <a:gd name="connsiteY23" fmla="*/ 454360 h 608514"/>
              <a:gd name="connsiteX24" fmla="*/ 428886 w 601689"/>
              <a:gd name="connsiteY24" fmla="*/ 481250 h 608514"/>
              <a:gd name="connsiteX25" fmla="*/ 431505 w 601689"/>
              <a:gd name="connsiteY25" fmla="*/ 508141 h 608514"/>
              <a:gd name="connsiteX26" fmla="*/ 464980 w 601689"/>
              <a:gd name="connsiteY26" fmla="*/ 508141 h 608514"/>
              <a:gd name="connsiteX27" fmla="*/ 464980 w 601689"/>
              <a:gd name="connsiteY27" fmla="*/ 454360 h 608514"/>
              <a:gd name="connsiteX28" fmla="*/ 383535 w 601689"/>
              <a:gd name="connsiteY28" fmla="*/ 454360 h 608514"/>
              <a:gd name="connsiteX29" fmla="*/ 379701 w 601689"/>
              <a:gd name="connsiteY29" fmla="*/ 481250 h 608514"/>
              <a:gd name="connsiteX30" fmla="*/ 383535 w 601689"/>
              <a:gd name="connsiteY30" fmla="*/ 508141 h 608514"/>
              <a:gd name="connsiteX31" fmla="*/ 412055 w 601689"/>
              <a:gd name="connsiteY31" fmla="*/ 508141 h 608514"/>
              <a:gd name="connsiteX32" fmla="*/ 409811 w 601689"/>
              <a:gd name="connsiteY32" fmla="*/ 481250 h 608514"/>
              <a:gd name="connsiteX33" fmla="*/ 412055 w 601689"/>
              <a:gd name="connsiteY33" fmla="*/ 454360 h 608514"/>
              <a:gd name="connsiteX34" fmla="*/ 511921 w 601689"/>
              <a:gd name="connsiteY34" fmla="*/ 394323 h 608514"/>
              <a:gd name="connsiteX35" fmla="*/ 532306 w 601689"/>
              <a:gd name="connsiteY35" fmla="*/ 435406 h 608514"/>
              <a:gd name="connsiteX36" fmla="*/ 557366 w 601689"/>
              <a:gd name="connsiteY36" fmla="*/ 435406 h 608514"/>
              <a:gd name="connsiteX37" fmla="*/ 511921 w 601689"/>
              <a:gd name="connsiteY37" fmla="*/ 394323 h 608514"/>
              <a:gd name="connsiteX38" fmla="*/ 436928 w 601689"/>
              <a:gd name="connsiteY38" fmla="*/ 394323 h 608514"/>
              <a:gd name="connsiteX39" fmla="*/ 391483 w 601689"/>
              <a:gd name="connsiteY39" fmla="*/ 435406 h 608514"/>
              <a:gd name="connsiteX40" fmla="*/ 416543 w 601689"/>
              <a:gd name="connsiteY40" fmla="*/ 435406 h 608514"/>
              <a:gd name="connsiteX41" fmla="*/ 436928 w 601689"/>
              <a:gd name="connsiteY41" fmla="*/ 394323 h 608514"/>
              <a:gd name="connsiteX42" fmla="*/ 484056 w 601689"/>
              <a:gd name="connsiteY42" fmla="*/ 390775 h 608514"/>
              <a:gd name="connsiteX43" fmla="*/ 484056 w 601689"/>
              <a:gd name="connsiteY43" fmla="*/ 435406 h 608514"/>
              <a:gd name="connsiteX44" fmla="*/ 512202 w 601689"/>
              <a:gd name="connsiteY44" fmla="*/ 435406 h 608514"/>
              <a:gd name="connsiteX45" fmla="*/ 484056 w 601689"/>
              <a:gd name="connsiteY45" fmla="*/ 390775 h 608514"/>
              <a:gd name="connsiteX46" fmla="*/ 464980 w 601689"/>
              <a:gd name="connsiteY46" fmla="*/ 390588 h 608514"/>
              <a:gd name="connsiteX47" fmla="*/ 436647 w 601689"/>
              <a:gd name="connsiteY47" fmla="*/ 435406 h 608514"/>
              <a:gd name="connsiteX48" fmla="*/ 464980 w 601689"/>
              <a:gd name="connsiteY48" fmla="*/ 435406 h 608514"/>
              <a:gd name="connsiteX49" fmla="*/ 474425 w 601689"/>
              <a:gd name="connsiteY49" fmla="*/ 354267 h 608514"/>
              <a:gd name="connsiteX50" fmla="*/ 601689 w 601689"/>
              <a:gd name="connsiteY50" fmla="*/ 481344 h 608514"/>
              <a:gd name="connsiteX51" fmla="*/ 474425 w 601689"/>
              <a:gd name="connsiteY51" fmla="*/ 608514 h 608514"/>
              <a:gd name="connsiteX52" fmla="*/ 347160 w 601689"/>
              <a:gd name="connsiteY52" fmla="*/ 481344 h 608514"/>
              <a:gd name="connsiteX53" fmla="*/ 474425 w 601689"/>
              <a:gd name="connsiteY53" fmla="*/ 354267 h 608514"/>
              <a:gd name="connsiteX54" fmla="*/ 156165 w 601689"/>
              <a:gd name="connsiteY54" fmla="*/ 325829 h 608514"/>
              <a:gd name="connsiteX55" fmla="*/ 194606 w 601689"/>
              <a:gd name="connsiteY55" fmla="*/ 447523 h 608514"/>
              <a:gd name="connsiteX56" fmla="*/ 201808 w 601689"/>
              <a:gd name="connsiteY56" fmla="*/ 470405 h 608514"/>
              <a:gd name="connsiteX57" fmla="*/ 201995 w 601689"/>
              <a:gd name="connsiteY57" fmla="*/ 470031 h 608514"/>
              <a:gd name="connsiteX58" fmla="*/ 208355 w 601689"/>
              <a:gd name="connsiteY58" fmla="*/ 489457 h 608514"/>
              <a:gd name="connsiteX59" fmla="*/ 228651 w 601689"/>
              <a:gd name="connsiteY59" fmla="*/ 431926 h 608514"/>
              <a:gd name="connsiteX60" fmla="*/ 242119 w 601689"/>
              <a:gd name="connsiteY60" fmla="*/ 363187 h 608514"/>
              <a:gd name="connsiteX61" fmla="*/ 255588 w 601689"/>
              <a:gd name="connsiteY61" fmla="*/ 431926 h 608514"/>
              <a:gd name="connsiteX62" fmla="*/ 275884 w 601689"/>
              <a:gd name="connsiteY62" fmla="*/ 489457 h 608514"/>
              <a:gd name="connsiteX63" fmla="*/ 282244 w 601689"/>
              <a:gd name="connsiteY63" fmla="*/ 470031 h 608514"/>
              <a:gd name="connsiteX64" fmla="*/ 282431 w 601689"/>
              <a:gd name="connsiteY64" fmla="*/ 470405 h 608514"/>
              <a:gd name="connsiteX65" fmla="*/ 289633 w 601689"/>
              <a:gd name="connsiteY65" fmla="*/ 447523 h 608514"/>
              <a:gd name="connsiteX66" fmla="*/ 328261 w 601689"/>
              <a:gd name="connsiteY66" fmla="*/ 325829 h 608514"/>
              <a:gd name="connsiteX67" fmla="*/ 381666 w 601689"/>
              <a:gd name="connsiteY67" fmla="*/ 355622 h 608514"/>
              <a:gd name="connsiteX68" fmla="*/ 317972 w 601689"/>
              <a:gd name="connsiteY68" fmla="*/ 481332 h 608514"/>
              <a:gd name="connsiteX69" fmla="*/ 342010 w 601689"/>
              <a:gd name="connsiteY69" fmla="*/ 564454 h 608514"/>
              <a:gd name="connsiteX70" fmla="*/ 242213 w 601689"/>
              <a:gd name="connsiteY70" fmla="*/ 573513 h 608514"/>
              <a:gd name="connsiteX71" fmla="*/ 5676 w 601689"/>
              <a:gd name="connsiteY71" fmla="*/ 515982 h 608514"/>
              <a:gd name="connsiteX72" fmla="*/ 438 w 601689"/>
              <a:gd name="connsiteY72" fmla="*/ 465548 h 608514"/>
              <a:gd name="connsiteX73" fmla="*/ 46081 w 601689"/>
              <a:gd name="connsiteY73" fmla="*/ 375982 h 608514"/>
              <a:gd name="connsiteX74" fmla="*/ 156165 w 601689"/>
              <a:gd name="connsiteY74" fmla="*/ 325829 h 608514"/>
              <a:gd name="connsiteX75" fmla="*/ 234643 w 601689"/>
              <a:gd name="connsiteY75" fmla="*/ 435 h 608514"/>
              <a:gd name="connsiteX76" fmla="*/ 296368 w 601689"/>
              <a:gd name="connsiteY76" fmla="*/ 13508 h 608514"/>
              <a:gd name="connsiteX77" fmla="*/ 326389 w 601689"/>
              <a:gd name="connsiteY77" fmla="*/ 41334 h 608514"/>
              <a:gd name="connsiteX78" fmla="*/ 359496 w 601689"/>
              <a:gd name="connsiteY78" fmla="*/ 146104 h 608514"/>
              <a:gd name="connsiteX79" fmla="*/ 355101 w 601689"/>
              <a:gd name="connsiteY79" fmla="*/ 162165 h 608514"/>
              <a:gd name="connsiteX80" fmla="*/ 365669 w 601689"/>
              <a:gd name="connsiteY80" fmla="*/ 206052 h 608514"/>
              <a:gd name="connsiteX81" fmla="*/ 344346 w 601689"/>
              <a:gd name="connsiteY81" fmla="*/ 243029 h 608514"/>
              <a:gd name="connsiteX82" fmla="*/ 269527 w 601689"/>
              <a:gd name="connsiteY82" fmla="*/ 335286 h 608514"/>
              <a:gd name="connsiteX83" fmla="*/ 214816 w 601689"/>
              <a:gd name="connsiteY83" fmla="*/ 335473 h 608514"/>
              <a:gd name="connsiteX84" fmla="*/ 140091 w 601689"/>
              <a:gd name="connsiteY84" fmla="*/ 243029 h 608514"/>
              <a:gd name="connsiteX85" fmla="*/ 118768 w 601689"/>
              <a:gd name="connsiteY85" fmla="*/ 206052 h 608514"/>
              <a:gd name="connsiteX86" fmla="*/ 129804 w 601689"/>
              <a:gd name="connsiteY86" fmla="*/ 162165 h 608514"/>
              <a:gd name="connsiteX87" fmla="*/ 125408 w 601689"/>
              <a:gd name="connsiteY87" fmla="*/ 146104 h 608514"/>
              <a:gd name="connsiteX88" fmla="*/ 125128 w 601689"/>
              <a:gd name="connsiteY88" fmla="*/ 94653 h 608514"/>
              <a:gd name="connsiteX89" fmla="*/ 155242 w 601689"/>
              <a:gd name="connsiteY89" fmla="*/ 41988 h 608514"/>
              <a:gd name="connsiteX90" fmla="*/ 183018 w 601689"/>
              <a:gd name="connsiteY90" fmla="*/ 18924 h 608514"/>
              <a:gd name="connsiteX91" fmla="*/ 210047 w 601689"/>
              <a:gd name="connsiteY91" fmla="*/ 5104 h 608514"/>
              <a:gd name="connsiteX92" fmla="*/ 234643 w 601689"/>
              <a:gd name="connsiteY92" fmla="*/ 435 h 608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01689" h="608514">
                <a:moveTo>
                  <a:pt x="532306" y="527189"/>
                </a:moveTo>
                <a:cubicBezTo>
                  <a:pt x="527163" y="543902"/>
                  <a:pt x="519683" y="557441"/>
                  <a:pt x="511921" y="568271"/>
                </a:cubicBezTo>
                <a:cubicBezTo>
                  <a:pt x="531278" y="559961"/>
                  <a:pt x="547268" y="545489"/>
                  <a:pt x="557366" y="527189"/>
                </a:cubicBezTo>
                <a:close/>
                <a:moveTo>
                  <a:pt x="484056" y="527189"/>
                </a:moveTo>
                <a:lnTo>
                  <a:pt x="484056" y="572006"/>
                </a:lnTo>
                <a:cubicBezTo>
                  <a:pt x="493220" y="562763"/>
                  <a:pt x="504815" y="548103"/>
                  <a:pt x="512296" y="527189"/>
                </a:cubicBezTo>
                <a:close/>
                <a:moveTo>
                  <a:pt x="436741" y="527189"/>
                </a:moveTo>
                <a:cubicBezTo>
                  <a:pt x="444222" y="547823"/>
                  <a:pt x="455723" y="562576"/>
                  <a:pt x="464980" y="571913"/>
                </a:cubicBezTo>
                <a:lnTo>
                  <a:pt x="464980" y="527189"/>
                </a:lnTo>
                <a:close/>
                <a:moveTo>
                  <a:pt x="391483" y="527189"/>
                </a:moveTo>
                <a:cubicBezTo>
                  <a:pt x="401582" y="545489"/>
                  <a:pt x="417572" y="559961"/>
                  <a:pt x="436928" y="568271"/>
                </a:cubicBezTo>
                <a:cubicBezTo>
                  <a:pt x="429167" y="557441"/>
                  <a:pt x="421686" y="543902"/>
                  <a:pt x="416543" y="527189"/>
                </a:cubicBezTo>
                <a:close/>
                <a:moveTo>
                  <a:pt x="536888" y="454453"/>
                </a:moveTo>
                <a:cubicBezTo>
                  <a:pt x="538291" y="462857"/>
                  <a:pt x="539132" y="471820"/>
                  <a:pt x="539132" y="481344"/>
                </a:cubicBezTo>
                <a:cubicBezTo>
                  <a:pt x="539132" y="490961"/>
                  <a:pt x="538291" y="499924"/>
                  <a:pt x="536888" y="508234"/>
                </a:cubicBezTo>
                <a:lnTo>
                  <a:pt x="565408" y="508234"/>
                </a:lnTo>
                <a:cubicBezTo>
                  <a:pt x="567933" y="499644"/>
                  <a:pt x="569335" y="490681"/>
                  <a:pt x="569335" y="481344"/>
                </a:cubicBezTo>
                <a:cubicBezTo>
                  <a:pt x="569335" y="472007"/>
                  <a:pt x="567933" y="462950"/>
                  <a:pt x="565408" y="454453"/>
                </a:cubicBezTo>
                <a:close/>
                <a:moveTo>
                  <a:pt x="484056" y="454453"/>
                </a:moveTo>
                <a:lnTo>
                  <a:pt x="484056" y="508234"/>
                </a:lnTo>
                <a:lnTo>
                  <a:pt x="517532" y="508234"/>
                </a:lnTo>
                <a:cubicBezTo>
                  <a:pt x="519028" y="500018"/>
                  <a:pt x="520057" y="491054"/>
                  <a:pt x="520057" y="481344"/>
                </a:cubicBezTo>
                <a:cubicBezTo>
                  <a:pt x="520057" y="471633"/>
                  <a:pt x="519028" y="462670"/>
                  <a:pt x="517438" y="454453"/>
                </a:cubicBezTo>
                <a:close/>
                <a:moveTo>
                  <a:pt x="431411" y="454360"/>
                </a:moveTo>
                <a:cubicBezTo>
                  <a:pt x="429915" y="462576"/>
                  <a:pt x="428886" y="471540"/>
                  <a:pt x="428886" y="481250"/>
                </a:cubicBezTo>
                <a:cubicBezTo>
                  <a:pt x="428886" y="490961"/>
                  <a:pt x="429915" y="499924"/>
                  <a:pt x="431505" y="508141"/>
                </a:cubicBezTo>
                <a:lnTo>
                  <a:pt x="464980" y="508141"/>
                </a:lnTo>
                <a:lnTo>
                  <a:pt x="464980" y="454360"/>
                </a:lnTo>
                <a:close/>
                <a:moveTo>
                  <a:pt x="383535" y="454360"/>
                </a:moveTo>
                <a:cubicBezTo>
                  <a:pt x="381010" y="462950"/>
                  <a:pt x="379701" y="471913"/>
                  <a:pt x="379701" y="481250"/>
                </a:cubicBezTo>
                <a:cubicBezTo>
                  <a:pt x="379701" y="490587"/>
                  <a:pt x="381010" y="499644"/>
                  <a:pt x="383535" y="508141"/>
                </a:cubicBezTo>
                <a:lnTo>
                  <a:pt x="412055" y="508141"/>
                </a:lnTo>
                <a:cubicBezTo>
                  <a:pt x="410746" y="499831"/>
                  <a:pt x="409811" y="490868"/>
                  <a:pt x="409811" y="481250"/>
                </a:cubicBezTo>
                <a:cubicBezTo>
                  <a:pt x="409811" y="471633"/>
                  <a:pt x="410746" y="462670"/>
                  <a:pt x="412055" y="454360"/>
                </a:cubicBezTo>
                <a:close/>
                <a:moveTo>
                  <a:pt x="511921" y="394323"/>
                </a:moveTo>
                <a:cubicBezTo>
                  <a:pt x="519683" y="405154"/>
                  <a:pt x="527163" y="418786"/>
                  <a:pt x="532306" y="435406"/>
                </a:cubicBezTo>
                <a:lnTo>
                  <a:pt x="557366" y="435406"/>
                </a:lnTo>
                <a:cubicBezTo>
                  <a:pt x="547268" y="417292"/>
                  <a:pt x="531278" y="402726"/>
                  <a:pt x="511921" y="394323"/>
                </a:cubicBezTo>
                <a:close/>
                <a:moveTo>
                  <a:pt x="436928" y="394323"/>
                </a:moveTo>
                <a:cubicBezTo>
                  <a:pt x="417572" y="402726"/>
                  <a:pt x="401582" y="417292"/>
                  <a:pt x="391483" y="435406"/>
                </a:cubicBezTo>
                <a:lnTo>
                  <a:pt x="416543" y="435406"/>
                </a:lnTo>
                <a:cubicBezTo>
                  <a:pt x="421686" y="418786"/>
                  <a:pt x="429167" y="405154"/>
                  <a:pt x="436928" y="394323"/>
                </a:cubicBezTo>
                <a:close/>
                <a:moveTo>
                  <a:pt x="484056" y="390775"/>
                </a:moveTo>
                <a:lnTo>
                  <a:pt x="484056" y="435406"/>
                </a:lnTo>
                <a:lnTo>
                  <a:pt x="512202" y="435406"/>
                </a:lnTo>
                <a:cubicBezTo>
                  <a:pt x="504721" y="414771"/>
                  <a:pt x="493220" y="400112"/>
                  <a:pt x="484056" y="390775"/>
                </a:cubicBezTo>
                <a:close/>
                <a:moveTo>
                  <a:pt x="464980" y="390588"/>
                </a:moveTo>
                <a:cubicBezTo>
                  <a:pt x="455723" y="399832"/>
                  <a:pt x="444128" y="414491"/>
                  <a:pt x="436647" y="435406"/>
                </a:cubicBezTo>
                <a:lnTo>
                  <a:pt x="464980" y="435406"/>
                </a:lnTo>
                <a:close/>
                <a:moveTo>
                  <a:pt x="474425" y="354267"/>
                </a:moveTo>
                <a:cubicBezTo>
                  <a:pt x="544649" y="354267"/>
                  <a:pt x="601689" y="411316"/>
                  <a:pt x="601689" y="481344"/>
                </a:cubicBezTo>
                <a:cubicBezTo>
                  <a:pt x="601689" y="551465"/>
                  <a:pt x="544649" y="608514"/>
                  <a:pt x="474425" y="608514"/>
                </a:cubicBezTo>
                <a:cubicBezTo>
                  <a:pt x="404200" y="608514"/>
                  <a:pt x="347160" y="551465"/>
                  <a:pt x="347160" y="481344"/>
                </a:cubicBezTo>
                <a:cubicBezTo>
                  <a:pt x="347160" y="411316"/>
                  <a:pt x="404200" y="354267"/>
                  <a:pt x="474425" y="354267"/>
                </a:cubicBezTo>
                <a:close/>
                <a:moveTo>
                  <a:pt x="156165" y="325829"/>
                </a:moveTo>
                <a:lnTo>
                  <a:pt x="194606" y="447523"/>
                </a:lnTo>
                <a:lnTo>
                  <a:pt x="201808" y="470405"/>
                </a:lnTo>
                <a:lnTo>
                  <a:pt x="201995" y="470031"/>
                </a:lnTo>
                <a:lnTo>
                  <a:pt x="208355" y="489457"/>
                </a:lnTo>
                <a:lnTo>
                  <a:pt x="228651" y="431926"/>
                </a:lnTo>
                <a:cubicBezTo>
                  <a:pt x="178800" y="362440"/>
                  <a:pt x="238752" y="363094"/>
                  <a:pt x="242119" y="363187"/>
                </a:cubicBezTo>
                <a:cubicBezTo>
                  <a:pt x="245487" y="363094"/>
                  <a:pt x="305439" y="362347"/>
                  <a:pt x="255588" y="431926"/>
                </a:cubicBezTo>
                <a:lnTo>
                  <a:pt x="275884" y="489457"/>
                </a:lnTo>
                <a:lnTo>
                  <a:pt x="282244" y="470031"/>
                </a:lnTo>
                <a:lnTo>
                  <a:pt x="282431" y="470405"/>
                </a:lnTo>
                <a:lnTo>
                  <a:pt x="289633" y="447523"/>
                </a:lnTo>
                <a:lnTo>
                  <a:pt x="328261" y="325829"/>
                </a:lnTo>
                <a:cubicBezTo>
                  <a:pt x="328261" y="325829"/>
                  <a:pt x="349772" y="340866"/>
                  <a:pt x="381666" y="355622"/>
                </a:cubicBezTo>
                <a:cubicBezTo>
                  <a:pt x="343038" y="384108"/>
                  <a:pt x="317972" y="429778"/>
                  <a:pt x="317972" y="481332"/>
                </a:cubicBezTo>
                <a:cubicBezTo>
                  <a:pt x="317972" y="511872"/>
                  <a:pt x="326764" y="540358"/>
                  <a:pt x="342010" y="564454"/>
                </a:cubicBezTo>
                <a:cubicBezTo>
                  <a:pt x="312828" y="569871"/>
                  <a:pt x="279438" y="573513"/>
                  <a:pt x="242213" y="573513"/>
                </a:cubicBezTo>
                <a:cubicBezTo>
                  <a:pt x="94061" y="573420"/>
                  <a:pt x="5676" y="515982"/>
                  <a:pt x="5676" y="515982"/>
                </a:cubicBezTo>
                <a:cubicBezTo>
                  <a:pt x="3057" y="500665"/>
                  <a:pt x="438" y="465548"/>
                  <a:pt x="438" y="465548"/>
                </a:cubicBezTo>
                <a:cubicBezTo>
                  <a:pt x="-1433" y="439771"/>
                  <a:pt x="812" y="387470"/>
                  <a:pt x="46081" y="375982"/>
                </a:cubicBezTo>
                <a:cubicBezTo>
                  <a:pt x="106781" y="360572"/>
                  <a:pt x="156165" y="325829"/>
                  <a:pt x="156165" y="325829"/>
                </a:cubicBezTo>
                <a:close/>
                <a:moveTo>
                  <a:pt x="234643" y="435"/>
                </a:moveTo>
                <a:cubicBezTo>
                  <a:pt x="261484" y="-1806"/>
                  <a:pt x="281779" y="4917"/>
                  <a:pt x="296368" y="13508"/>
                </a:cubicBezTo>
                <a:cubicBezTo>
                  <a:pt x="318159" y="25460"/>
                  <a:pt x="326389" y="41334"/>
                  <a:pt x="326389" y="41334"/>
                </a:cubicBezTo>
                <a:cubicBezTo>
                  <a:pt x="326389" y="41334"/>
                  <a:pt x="376331" y="44883"/>
                  <a:pt x="359496" y="146104"/>
                </a:cubicBezTo>
                <a:cubicBezTo>
                  <a:pt x="358468" y="151426"/>
                  <a:pt x="356971" y="156749"/>
                  <a:pt x="355101" y="162165"/>
                </a:cubicBezTo>
                <a:cubicBezTo>
                  <a:pt x="365108" y="161231"/>
                  <a:pt x="376798" y="167020"/>
                  <a:pt x="365669" y="206052"/>
                </a:cubicBezTo>
                <a:cubicBezTo>
                  <a:pt x="357626" y="234626"/>
                  <a:pt x="350144" y="242563"/>
                  <a:pt x="344346" y="243029"/>
                </a:cubicBezTo>
                <a:cubicBezTo>
                  <a:pt x="339108" y="276925"/>
                  <a:pt x="312080" y="319972"/>
                  <a:pt x="269527" y="335286"/>
                </a:cubicBezTo>
                <a:cubicBezTo>
                  <a:pt x="251945" y="341636"/>
                  <a:pt x="232492" y="341636"/>
                  <a:pt x="214816" y="335473"/>
                </a:cubicBezTo>
                <a:cubicBezTo>
                  <a:pt x="171515" y="320253"/>
                  <a:pt x="145329" y="277019"/>
                  <a:pt x="140091" y="243029"/>
                </a:cubicBezTo>
                <a:cubicBezTo>
                  <a:pt x="134386" y="242656"/>
                  <a:pt x="126904" y="234626"/>
                  <a:pt x="118768" y="206052"/>
                </a:cubicBezTo>
                <a:cubicBezTo>
                  <a:pt x="107732" y="167020"/>
                  <a:pt x="119423" y="161231"/>
                  <a:pt x="129804" y="162165"/>
                </a:cubicBezTo>
                <a:cubicBezTo>
                  <a:pt x="127746" y="156749"/>
                  <a:pt x="126437" y="151426"/>
                  <a:pt x="125408" y="146104"/>
                </a:cubicBezTo>
                <a:cubicBezTo>
                  <a:pt x="121761" y="127895"/>
                  <a:pt x="120919" y="110994"/>
                  <a:pt x="125128" y="94653"/>
                </a:cubicBezTo>
                <a:cubicBezTo>
                  <a:pt x="130271" y="72896"/>
                  <a:pt x="141962" y="55434"/>
                  <a:pt x="155242" y="41988"/>
                </a:cubicBezTo>
                <a:cubicBezTo>
                  <a:pt x="163566" y="33024"/>
                  <a:pt x="173011" y="25273"/>
                  <a:pt x="183018" y="18924"/>
                </a:cubicBezTo>
                <a:cubicBezTo>
                  <a:pt x="191248" y="13321"/>
                  <a:pt x="200227" y="8466"/>
                  <a:pt x="210047" y="5104"/>
                </a:cubicBezTo>
                <a:cubicBezTo>
                  <a:pt x="217809" y="2489"/>
                  <a:pt x="225945" y="809"/>
                  <a:pt x="234643" y="43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anchor="ctr">
            <a:normAutofit fontScale="8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1100">
              <a:ea typeface="宋体" panose="02010600030101010101" pitchFamily="2" charset="-122"/>
            </a:endParaRPr>
          </a:p>
        </p:txBody>
      </p:sp>
      <p:sp>
        <p:nvSpPr>
          <p:cNvPr id="94" name="iṡḷïdè"/>
          <p:cNvSpPr/>
          <p:nvPr/>
        </p:nvSpPr>
        <p:spPr bwMode="auto">
          <a:xfrm>
            <a:off x="5232400" y="2451100"/>
            <a:ext cx="177800" cy="179388"/>
          </a:xfrm>
          <a:custGeom>
            <a:avLst/>
            <a:gdLst>
              <a:gd name="connsiteX0" fmla="*/ 532306 w 601689"/>
              <a:gd name="connsiteY0" fmla="*/ 527189 h 608514"/>
              <a:gd name="connsiteX1" fmla="*/ 511921 w 601689"/>
              <a:gd name="connsiteY1" fmla="*/ 568271 h 608514"/>
              <a:gd name="connsiteX2" fmla="*/ 557366 w 601689"/>
              <a:gd name="connsiteY2" fmla="*/ 527189 h 608514"/>
              <a:gd name="connsiteX3" fmla="*/ 484056 w 601689"/>
              <a:gd name="connsiteY3" fmla="*/ 527189 h 608514"/>
              <a:gd name="connsiteX4" fmla="*/ 484056 w 601689"/>
              <a:gd name="connsiteY4" fmla="*/ 572006 h 608514"/>
              <a:gd name="connsiteX5" fmla="*/ 512296 w 601689"/>
              <a:gd name="connsiteY5" fmla="*/ 527189 h 608514"/>
              <a:gd name="connsiteX6" fmla="*/ 436741 w 601689"/>
              <a:gd name="connsiteY6" fmla="*/ 527189 h 608514"/>
              <a:gd name="connsiteX7" fmla="*/ 464980 w 601689"/>
              <a:gd name="connsiteY7" fmla="*/ 571913 h 608514"/>
              <a:gd name="connsiteX8" fmla="*/ 464980 w 601689"/>
              <a:gd name="connsiteY8" fmla="*/ 527189 h 608514"/>
              <a:gd name="connsiteX9" fmla="*/ 391483 w 601689"/>
              <a:gd name="connsiteY9" fmla="*/ 527189 h 608514"/>
              <a:gd name="connsiteX10" fmla="*/ 436928 w 601689"/>
              <a:gd name="connsiteY10" fmla="*/ 568271 h 608514"/>
              <a:gd name="connsiteX11" fmla="*/ 416543 w 601689"/>
              <a:gd name="connsiteY11" fmla="*/ 527189 h 608514"/>
              <a:gd name="connsiteX12" fmla="*/ 536888 w 601689"/>
              <a:gd name="connsiteY12" fmla="*/ 454453 h 608514"/>
              <a:gd name="connsiteX13" fmla="*/ 539132 w 601689"/>
              <a:gd name="connsiteY13" fmla="*/ 481344 h 608514"/>
              <a:gd name="connsiteX14" fmla="*/ 536888 w 601689"/>
              <a:gd name="connsiteY14" fmla="*/ 508234 h 608514"/>
              <a:gd name="connsiteX15" fmla="*/ 565408 w 601689"/>
              <a:gd name="connsiteY15" fmla="*/ 508234 h 608514"/>
              <a:gd name="connsiteX16" fmla="*/ 569335 w 601689"/>
              <a:gd name="connsiteY16" fmla="*/ 481344 h 608514"/>
              <a:gd name="connsiteX17" fmla="*/ 565408 w 601689"/>
              <a:gd name="connsiteY17" fmla="*/ 454453 h 608514"/>
              <a:gd name="connsiteX18" fmla="*/ 484056 w 601689"/>
              <a:gd name="connsiteY18" fmla="*/ 454453 h 608514"/>
              <a:gd name="connsiteX19" fmla="*/ 484056 w 601689"/>
              <a:gd name="connsiteY19" fmla="*/ 508234 h 608514"/>
              <a:gd name="connsiteX20" fmla="*/ 517532 w 601689"/>
              <a:gd name="connsiteY20" fmla="*/ 508234 h 608514"/>
              <a:gd name="connsiteX21" fmla="*/ 520057 w 601689"/>
              <a:gd name="connsiteY21" fmla="*/ 481344 h 608514"/>
              <a:gd name="connsiteX22" fmla="*/ 517438 w 601689"/>
              <a:gd name="connsiteY22" fmla="*/ 454453 h 608514"/>
              <a:gd name="connsiteX23" fmla="*/ 431411 w 601689"/>
              <a:gd name="connsiteY23" fmla="*/ 454360 h 608514"/>
              <a:gd name="connsiteX24" fmla="*/ 428886 w 601689"/>
              <a:gd name="connsiteY24" fmla="*/ 481250 h 608514"/>
              <a:gd name="connsiteX25" fmla="*/ 431505 w 601689"/>
              <a:gd name="connsiteY25" fmla="*/ 508141 h 608514"/>
              <a:gd name="connsiteX26" fmla="*/ 464980 w 601689"/>
              <a:gd name="connsiteY26" fmla="*/ 508141 h 608514"/>
              <a:gd name="connsiteX27" fmla="*/ 464980 w 601689"/>
              <a:gd name="connsiteY27" fmla="*/ 454360 h 608514"/>
              <a:gd name="connsiteX28" fmla="*/ 383535 w 601689"/>
              <a:gd name="connsiteY28" fmla="*/ 454360 h 608514"/>
              <a:gd name="connsiteX29" fmla="*/ 379701 w 601689"/>
              <a:gd name="connsiteY29" fmla="*/ 481250 h 608514"/>
              <a:gd name="connsiteX30" fmla="*/ 383535 w 601689"/>
              <a:gd name="connsiteY30" fmla="*/ 508141 h 608514"/>
              <a:gd name="connsiteX31" fmla="*/ 412055 w 601689"/>
              <a:gd name="connsiteY31" fmla="*/ 508141 h 608514"/>
              <a:gd name="connsiteX32" fmla="*/ 409811 w 601689"/>
              <a:gd name="connsiteY32" fmla="*/ 481250 h 608514"/>
              <a:gd name="connsiteX33" fmla="*/ 412055 w 601689"/>
              <a:gd name="connsiteY33" fmla="*/ 454360 h 608514"/>
              <a:gd name="connsiteX34" fmla="*/ 511921 w 601689"/>
              <a:gd name="connsiteY34" fmla="*/ 394323 h 608514"/>
              <a:gd name="connsiteX35" fmla="*/ 532306 w 601689"/>
              <a:gd name="connsiteY35" fmla="*/ 435406 h 608514"/>
              <a:gd name="connsiteX36" fmla="*/ 557366 w 601689"/>
              <a:gd name="connsiteY36" fmla="*/ 435406 h 608514"/>
              <a:gd name="connsiteX37" fmla="*/ 511921 w 601689"/>
              <a:gd name="connsiteY37" fmla="*/ 394323 h 608514"/>
              <a:gd name="connsiteX38" fmla="*/ 436928 w 601689"/>
              <a:gd name="connsiteY38" fmla="*/ 394323 h 608514"/>
              <a:gd name="connsiteX39" fmla="*/ 391483 w 601689"/>
              <a:gd name="connsiteY39" fmla="*/ 435406 h 608514"/>
              <a:gd name="connsiteX40" fmla="*/ 416543 w 601689"/>
              <a:gd name="connsiteY40" fmla="*/ 435406 h 608514"/>
              <a:gd name="connsiteX41" fmla="*/ 436928 w 601689"/>
              <a:gd name="connsiteY41" fmla="*/ 394323 h 608514"/>
              <a:gd name="connsiteX42" fmla="*/ 484056 w 601689"/>
              <a:gd name="connsiteY42" fmla="*/ 390775 h 608514"/>
              <a:gd name="connsiteX43" fmla="*/ 484056 w 601689"/>
              <a:gd name="connsiteY43" fmla="*/ 435406 h 608514"/>
              <a:gd name="connsiteX44" fmla="*/ 512202 w 601689"/>
              <a:gd name="connsiteY44" fmla="*/ 435406 h 608514"/>
              <a:gd name="connsiteX45" fmla="*/ 484056 w 601689"/>
              <a:gd name="connsiteY45" fmla="*/ 390775 h 608514"/>
              <a:gd name="connsiteX46" fmla="*/ 464980 w 601689"/>
              <a:gd name="connsiteY46" fmla="*/ 390588 h 608514"/>
              <a:gd name="connsiteX47" fmla="*/ 436647 w 601689"/>
              <a:gd name="connsiteY47" fmla="*/ 435406 h 608514"/>
              <a:gd name="connsiteX48" fmla="*/ 464980 w 601689"/>
              <a:gd name="connsiteY48" fmla="*/ 435406 h 608514"/>
              <a:gd name="connsiteX49" fmla="*/ 474425 w 601689"/>
              <a:gd name="connsiteY49" fmla="*/ 354267 h 608514"/>
              <a:gd name="connsiteX50" fmla="*/ 601689 w 601689"/>
              <a:gd name="connsiteY50" fmla="*/ 481344 h 608514"/>
              <a:gd name="connsiteX51" fmla="*/ 474425 w 601689"/>
              <a:gd name="connsiteY51" fmla="*/ 608514 h 608514"/>
              <a:gd name="connsiteX52" fmla="*/ 347160 w 601689"/>
              <a:gd name="connsiteY52" fmla="*/ 481344 h 608514"/>
              <a:gd name="connsiteX53" fmla="*/ 474425 w 601689"/>
              <a:gd name="connsiteY53" fmla="*/ 354267 h 608514"/>
              <a:gd name="connsiteX54" fmla="*/ 156165 w 601689"/>
              <a:gd name="connsiteY54" fmla="*/ 325829 h 608514"/>
              <a:gd name="connsiteX55" fmla="*/ 194606 w 601689"/>
              <a:gd name="connsiteY55" fmla="*/ 447523 h 608514"/>
              <a:gd name="connsiteX56" fmla="*/ 201808 w 601689"/>
              <a:gd name="connsiteY56" fmla="*/ 470405 h 608514"/>
              <a:gd name="connsiteX57" fmla="*/ 201995 w 601689"/>
              <a:gd name="connsiteY57" fmla="*/ 470031 h 608514"/>
              <a:gd name="connsiteX58" fmla="*/ 208355 w 601689"/>
              <a:gd name="connsiteY58" fmla="*/ 489457 h 608514"/>
              <a:gd name="connsiteX59" fmla="*/ 228651 w 601689"/>
              <a:gd name="connsiteY59" fmla="*/ 431926 h 608514"/>
              <a:gd name="connsiteX60" fmla="*/ 242119 w 601689"/>
              <a:gd name="connsiteY60" fmla="*/ 363187 h 608514"/>
              <a:gd name="connsiteX61" fmla="*/ 255588 w 601689"/>
              <a:gd name="connsiteY61" fmla="*/ 431926 h 608514"/>
              <a:gd name="connsiteX62" fmla="*/ 275884 w 601689"/>
              <a:gd name="connsiteY62" fmla="*/ 489457 h 608514"/>
              <a:gd name="connsiteX63" fmla="*/ 282244 w 601689"/>
              <a:gd name="connsiteY63" fmla="*/ 470031 h 608514"/>
              <a:gd name="connsiteX64" fmla="*/ 282431 w 601689"/>
              <a:gd name="connsiteY64" fmla="*/ 470405 h 608514"/>
              <a:gd name="connsiteX65" fmla="*/ 289633 w 601689"/>
              <a:gd name="connsiteY65" fmla="*/ 447523 h 608514"/>
              <a:gd name="connsiteX66" fmla="*/ 328261 w 601689"/>
              <a:gd name="connsiteY66" fmla="*/ 325829 h 608514"/>
              <a:gd name="connsiteX67" fmla="*/ 381666 w 601689"/>
              <a:gd name="connsiteY67" fmla="*/ 355622 h 608514"/>
              <a:gd name="connsiteX68" fmla="*/ 317972 w 601689"/>
              <a:gd name="connsiteY68" fmla="*/ 481332 h 608514"/>
              <a:gd name="connsiteX69" fmla="*/ 342010 w 601689"/>
              <a:gd name="connsiteY69" fmla="*/ 564454 h 608514"/>
              <a:gd name="connsiteX70" fmla="*/ 242213 w 601689"/>
              <a:gd name="connsiteY70" fmla="*/ 573513 h 608514"/>
              <a:gd name="connsiteX71" fmla="*/ 5676 w 601689"/>
              <a:gd name="connsiteY71" fmla="*/ 515982 h 608514"/>
              <a:gd name="connsiteX72" fmla="*/ 438 w 601689"/>
              <a:gd name="connsiteY72" fmla="*/ 465548 h 608514"/>
              <a:gd name="connsiteX73" fmla="*/ 46081 w 601689"/>
              <a:gd name="connsiteY73" fmla="*/ 375982 h 608514"/>
              <a:gd name="connsiteX74" fmla="*/ 156165 w 601689"/>
              <a:gd name="connsiteY74" fmla="*/ 325829 h 608514"/>
              <a:gd name="connsiteX75" fmla="*/ 234643 w 601689"/>
              <a:gd name="connsiteY75" fmla="*/ 435 h 608514"/>
              <a:gd name="connsiteX76" fmla="*/ 296368 w 601689"/>
              <a:gd name="connsiteY76" fmla="*/ 13508 h 608514"/>
              <a:gd name="connsiteX77" fmla="*/ 326389 w 601689"/>
              <a:gd name="connsiteY77" fmla="*/ 41334 h 608514"/>
              <a:gd name="connsiteX78" fmla="*/ 359496 w 601689"/>
              <a:gd name="connsiteY78" fmla="*/ 146104 h 608514"/>
              <a:gd name="connsiteX79" fmla="*/ 355101 w 601689"/>
              <a:gd name="connsiteY79" fmla="*/ 162165 h 608514"/>
              <a:gd name="connsiteX80" fmla="*/ 365669 w 601689"/>
              <a:gd name="connsiteY80" fmla="*/ 206052 h 608514"/>
              <a:gd name="connsiteX81" fmla="*/ 344346 w 601689"/>
              <a:gd name="connsiteY81" fmla="*/ 243029 h 608514"/>
              <a:gd name="connsiteX82" fmla="*/ 269527 w 601689"/>
              <a:gd name="connsiteY82" fmla="*/ 335286 h 608514"/>
              <a:gd name="connsiteX83" fmla="*/ 214816 w 601689"/>
              <a:gd name="connsiteY83" fmla="*/ 335473 h 608514"/>
              <a:gd name="connsiteX84" fmla="*/ 140091 w 601689"/>
              <a:gd name="connsiteY84" fmla="*/ 243029 h 608514"/>
              <a:gd name="connsiteX85" fmla="*/ 118768 w 601689"/>
              <a:gd name="connsiteY85" fmla="*/ 206052 h 608514"/>
              <a:gd name="connsiteX86" fmla="*/ 129804 w 601689"/>
              <a:gd name="connsiteY86" fmla="*/ 162165 h 608514"/>
              <a:gd name="connsiteX87" fmla="*/ 125408 w 601689"/>
              <a:gd name="connsiteY87" fmla="*/ 146104 h 608514"/>
              <a:gd name="connsiteX88" fmla="*/ 125128 w 601689"/>
              <a:gd name="connsiteY88" fmla="*/ 94653 h 608514"/>
              <a:gd name="connsiteX89" fmla="*/ 155242 w 601689"/>
              <a:gd name="connsiteY89" fmla="*/ 41988 h 608514"/>
              <a:gd name="connsiteX90" fmla="*/ 183018 w 601689"/>
              <a:gd name="connsiteY90" fmla="*/ 18924 h 608514"/>
              <a:gd name="connsiteX91" fmla="*/ 210047 w 601689"/>
              <a:gd name="connsiteY91" fmla="*/ 5104 h 608514"/>
              <a:gd name="connsiteX92" fmla="*/ 234643 w 601689"/>
              <a:gd name="connsiteY92" fmla="*/ 435 h 608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01689" h="608514">
                <a:moveTo>
                  <a:pt x="532306" y="527189"/>
                </a:moveTo>
                <a:cubicBezTo>
                  <a:pt x="527163" y="543902"/>
                  <a:pt x="519683" y="557441"/>
                  <a:pt x="511921" y="568271"/>
                </a:cubicBezTo>
                <a:cubicBezTo>
                  <a:pt x="531278" y="559961"/>
                  <a:pt x="547268" y="545489"/>
                  <a:pt x="557366" y="527189"/>
                </a:cubicBezTo>
                <a:close/>
                <a:moveTo>
                  <a:pt x="484056" y="527189"/>
                </a:moveTo>
                <a:lnTo>
                  <a:pt x="484056" y="572006"/>
                </a:lnTo>
                <a:cubicBezTo>
                  <a:pt x="493220" y="562763"/>
                  <a:pt x="504815" y="548103"/>
                  <a:pt x="512296" y="527189"/>
                </a:cubicBezTo>
                <a:close/>
                <a:moveTo>
                  <a:pt x="436741" y="527189"/>
                </a:moveTo>
                <a:cubicBezTo>
                  <a:pt x="444222" y="547823"/>
                  <a:pt x="455723" y="562576"/>
                  <a:pt x="464980" y="571913"/>
                </a:cubicBezTo>
                <a:lnTo>
                  <a:pt x="464980" y="527189"/>
                </a:lnTo>
                <a:close/>
                <a:moveTo>
                  <a:pt x="391483" y="527189"/>
                </a:moveTo>
                <a:cubicBezTo>
                  <a:pt x="401582" y="545489"/>
                  <a:pt x="417572" y="559961"/>
                  <a:pt x="436928" y="568271"/>
                </a:cubicBezTo>
                <a:cubicBezTo>
                  <a:pt x="429167" y="557441"/>
                  <a:pt x="421686" y="543902"/>
                  <a:pt x="416543" y="527189"/>
                </a:cubicBezTo>
                <a:close/>
                <a:moveTo>
                  <a:pt x="536888" y="454453"/>
                </a:moveTo>
                <a:cubicBezTo>
                  <a:pt x="538291" y="462857"/>
                  <a:pt x="539132" y="471820"/>
                  <a:pt x="539132" y="481344"/>
                </a:cubicBezTo>
                <a:cubicBezTo>
                  <a:pt x="539132" y="490961"/>
                  <a:pt x="538291" y="499924"/>
                  <a:pt x="536888" y="508234"/>
                </a:cubicBezTo>
                <a:lnTo>
                  <a:pt x="565408" y="508234"/>
                </a:lnTo>
                <a:cubicBezTo>
                  <a:pt x="567933" y="499644"/>
                  <a:pt x="569335" y="490681"/>
                  <a:pt x="569335" y="481344"/>
                </a:cubicBezTo>
                <a:cubicBezTo>
                  <a:pt x="569335" y="472007"/>
                  <a:pt x="567933" y="462950"/>
                  <a:pt x="565408" y="454453"/>
                </a:cubicBezTo>
                <a:close/>
                <a:moveTo>
                  <a:pt x="484056" y="454453"/>
                </a:moveTo>
                <a:lnTo>
                  <a:pt x="484056" y="508234"/>
                </a:lnTo>
                <a:lnTo>
                  <a:pt x="517532" y="508234"/>
                </a:lnTo>
                <a:cubicBezTo>
                  <a:pt x="519028" y="500018"/>
                  <a:pt x="520057" y="491054"/>
                  <a:pt x="520057" y="481344"/>
                </a:cubicBezTo>
                <a:cubicBezTo>
                  <a:pt x="520057" y="471633"/>
                  <a:pt x="519028" y="462670"/>
                  <a:pt x="517438" y="454453"/>
                </a:cubicBezTo>
                <a:close/>
                <a:moveTo>
                  <a:pt x="431411" y="454360"/>
                </a:moveTo>
                <a:cubicBezTo>
                  <a:pt x="429915" y="462576"/>
                  <a:pt x="428886" y="471540"/>
                  <a:pt x="428886" y="481250"/>
                </a:cubicBezTo>
                <a:cubicBezTo>
                  <a:pt x="428886" y="490961"/>
                  <a:pt x="429915" y="499924"/>
                  <a:pt x="431505" y="508141"/>
                </a:cubicBezTo>
                <a:lnTo>
                  <a:pt x="464980" y="508141"/>
                </a:lnTo>
                <a:lnTo>
                  <a:pt x="464980" y="454360"/>
                </a:lnTo>
                <a:close/>
                <a:moveTo>
                  <a:pt x="383535" y="454360"/>
                </a:moveTo>
                <a:cubicBezTo>
                  <a:pt x="381010" y="462950"/>
                  <a:pt x="379701" y="471913"/>
                  <a:pt x="379701" y="481250"/>
                </a:cubicBezTo>
                <a:cubicBezTo>
                  <a:pt x="379701" y="490587"/>
                  <a:pt x="381010" y="499644"/>
                  <a:pt x="383535" y="508141"/>
                </a:cubicBezTo>
                <a:lnTo>
                  <a:pt x="412055" y="508141"/>
                </a:lnTo>
                <a:cubicBezTo>
                  <a:pt x="410746" y="499831"/>
                  <a:pt x="409811" y="490868"/>
                  <a:pt x="409811" y="481250"/>
                </a:cubicBezTo>
                <a:cubicBezTo>
                  <a:pt x="409811" y="471633"/>
                  <a:pt x="410746" y="462670"/>
                  <a:pt x="412055" y="454360"/>
                </a:cubicBezTo>
                <a:close/>
                <a:moveTo>
                  <a:pt x="511921" y="394323"/>
                </a:moveTo>
                <a:cubicBezTo>
                  <a:pt x="519683" y="405154"/>
                  <a:pt x="527163" y="418786"/>
                  <a:pt x="532306" y="435406"/>
                </a:cubicBezTo>
                <a:lnTo>
                  <a:pt x="557366" y="435406"/>
                </a:lnTo>
                <a:cubicBezTo>
                  <a:pt x="547268" y="417292"/>
                  <a:pt x="531278" y="402726"/>
                  <a:pt x="511921" y="394323"/>
                </a:cubicBezTo>
                <a:close/>
                <a:moveTo>
                  <a:pt x="436928" y="394323"/>
                </a:moveTo>
                <a:cubicBezTo>
                  <a:pt x="417572" y="402726"/>
                  <a:pt x="401582" y="417292"/>
                  <a:pt x="391483" y="435406"/>
                </a:cubicBezTo>
                <a:lnTo>
                  <a:pt x="416543" y="435406"/>
                </a:lnTo>
                <a:cubicBezTo>
                  <a:pt x="421686" y="418786"/>
                  <a:pt x="429167" y="405154"/>
                  <a:pt x="436928" y="394323"/>
                </a:cubicBezTo>
                <a:close/>
                <a:moveTo>
                  <a:pt x="484056" y="390775"/>
                </a:moveTo>
                <a:lnTo>
                  <a:pt x="484056" y="435406"/>
                </a:lnTo>
                <a:lnTo>
                  <a:pt x="512202" y="435406"/>
                </a:lnTo>
                <a:cubicBezTo>
                  <a:pt x="504721" y="414771"/>
                  <a:pt x="493220" y="400112"/>
                  <a:pt x="484056" y="390775"/>
                </a:cubicBezTo>
                <a:close/>
                <a:moveTo>
                  <a:pt x="464980" y="390588"/>
                </a:moveTo>
                <a:cubicBezTo>
                  <a:pt x="455723" y="399832"/>
                  <a:pt x="444128" y="414491"/>
                  <a:pt x="436647" y="435406"/>
                </a:cubicBezTo>
                <a:lnTo>
                  <a:pt x="464980" y="435406"/>
                </a:lnTo>
                <a:close/>
                <a:moveTo>
                  <a:pt x="474425" y="354267"/>
                </a:moveTo>
                <a:cubicBezTo>
                  <a:pt x="544649" y="354267"/>
                  <a:pt x="601689" y="411316"/>
                  <a:pt x="601689" y="481344"/>
                </a:cubicBezTo>
                <a:cubicBezTo>
                  <a:pt x="601689" y="551465"/>
                  <a:pt x="544649" y="608514"/>
                  <a:pt x="474425" y="608514"/>
                </a:cubicBezTo>
                <a:cubicBezTo>
                  <a:pt x="404200" y="608514"/>
                  <a:pt x="347160" y="551465"/>
                  <a:pt x="347160" y="481344"/>
                </a:cubicBezTo>
                <a:cubicBezTo>
                  <a:pt x="347160" y="411316"/>
                  <a:pt x="404200" y="354267"/>
                  <a:pt x="474425" y="354267"/>
                </a:cubicBezTo>
                <a:close/>
                <a:moveTo>
                  <a:pt x="156165" y="325829"/>
                </a:moveTo>
                <a:lnTo>
                  <a:pt x="194606" y="447523"/>
                </a:lnTo>
                <a:lnTo>
                  <a:pt x="201808" y="470405"/>
                </a:lnTo>
                <a:lnTo>
                  <a:pt x="201995" y="470031"/>
                </a:lnTo>
                <a:lnTo>
                  <a:pt x="208355" y="489457"/>
                </a:lnTo>
                <a:lnTo>
                  <a:pt x="228651" y="431926"/>
                </a:lnTo>
                <a:cubicBezTo>
                  <a:pt x="178800" y="362440"/>
                  <a:pt x="238752" y="363094"/>
                  <a:pt x="242119" y="363187"/>
                </a:cubicBezTo>
                <a:cubicBezTo>
                  <a:pt x="245487" y="363094"/>
                  <a:pt x="305439" y="362347"/>
                  <a:pt x="255588" y="431926"/>
                </a:cubicBezTo>
                <a:lnTo>
                  <a:pt x="275884" y="489457"/>
                </a:lnTo>
                <a:lnTo>
                  <a:pt x="282244" y="470031"/>
                </a:lnTo>
                <a:lnTo>
                  <a:pt x="282431" y="470405"/>
                </a:lnTo>
                <a:lnTo>
                  <a:pt x="289633" y="447523"/>
                </a:lnTo>
                <a:lnTo>
                  <a:pt x="328261" y="325829"/>
                </a:lnTo>
                <a:cubicBezTo>
                  <a:pt x="328261" y="325829"/>
                  <a:pt x="349772" y="340866"/>
                  <a:pt x="381666" y="355622"/>
                </a:cubicBezTo>
                <a:cubicBezTo>
                  <a:pt x="343038" y="384108"/>
                  <a:pt x="317972" y="429778"/>
                  <a:pt x="317972" y="481332"/>
                </a:cubicBezTo>
                <a:cubicBezTo>
                  <a:pt x="317972" y="511872"/>
                  <a:pt x="326764" y="540358"/>
                  <a:pt x="342010" y="564454"/>
                </a:cubicBezTo>
                <a:cubicBezTo>
                  <a:pt x="312828" y="569871"/>
                  <a:pt x="279438" y="573513"/>
                  <a:pt x="242213" y="573513"/>
                </a:cubicBezTo>
                <a:cubicBezTo>
                  <a:pt x="94061" y="573420"/>
                  <a:pt x="5676" y="515982"/>
                  <a:pt x="5676" y="515982"/>
                </a:cubicBezTo>
                <a:cubicBezTo>
                  <a:pt x="3057" y="500665"/>
                  <a:pt x="438" y="465548"/>
                  <a:pt x="438" y="465548"/>
                </a:cubicBezTo>
                <a:cubicBezTo>
                  <a:pt x="-1433" y="439771"/>
                  <a:pt x="812" y="387470"/>
                  <a:pt x="46081" y="375982"/>
                </a:cubicBezTo>
                <a:cubicBezTo>
                  <a:pt x="106781" y="360572"/>
                  <a:pt x="156165" y="325829"/>
                  <a:pt x="156165" y="325829"/>
                </a:cubicBezTo>
                <a:close/>
                <a:moveTo>
                  <a:pt x="234643" y="435"/>
                </a:moveTo>
                <a:cubicBezTo>
                  <a:pt x="261484" y="-1806"/>
                  <a:pt x="281779" y="4917"/>
                  <a:pt x="296368" y="13508"/>
                </a:cubicBezTo>
                <a:cubicBezTo>
                  <a:pt x="318159" y="25460"/>
                  <a:pt x="326389" y="41334"/>
                  <a:pt x="326389" y="41334"/>
                </a:cubicBezTo>
                <a:cubicBezTo>
                  <a:pt x="326389" y="41334"/>
                  <a:pt x="376331" y="44883"/>
                  <a:pt x="359496" y="146104"/>
                </a:cubicBezTo>
                <a:cubicBezTo>
                  <a:pt x="358468" y="151426"/>
                  <a:pt x="356971" y="156749"/>
                  <a:pt x="355101" y="162165"/>
                </a:cubicBezTo>
                <a:cubicBezTo>
                  <a:pt x="365108" y="161231"/>
                  <a:pt x="376798" y="167020"/>
                  <a:pt x="365669" y="206052"/>
                </a:cubicBezTo>
                <a:cubicBezTo>
                  <a:pt x="357626" y="234626"/>
                  <a:pt x="350144" y="242563"/>
                  <a:pt x="344346" y="243029"/>
                </a:cubicBezTo>
                <a:cubicBezTo>
                  <a:pt x="339108" y="276925"/>
                  <a:pt x="312080" y="319972"/>
                  <a:pt x="269527" y="335286"/>
                </a:cubicBezTo>
                <a:cubicBezTo>
                  <a:pt x="251945" y="341636"/>
                  <a:pt x="232492" y="341636"/>
                  <a:pt x="214816" y="335473"/>
                </a:cubicBezTo>
                <a:cubicBezTo>
                  <a:pt x="171515" y="320253"/>
                  <a:pt x="145329" y="277019"/>
                  <a:pt x="140091" y="243029"/>
                </a:cubicBezTo>
                <a:cubicBezTo>
                  <a:pt x="134386" y="242656"/>
                  <a:pt x="126904" y="234626"/>
                  <a:pt x="118768" y="206052"/>
                </a:cubicBezTo>
                <a:cubicBezTo>
                  <a:pt x="107732" y="167020"/>
                  <a:pt x="119423" y="161231"/>
                  <a:pt x="129804" y="162165"/>
                </a:cubicBezTo>
                <a:cubicBezTo>
                  <a:pt x="127746" y="156749"/>
                  <a:pt x="126437" y="151426"/>
                  <a:pt x="125408" y="146104"/>
                </a:cubicBezTo>
                <a:cubicBezTo>
                  <a:pt x="121761" y="127895"/>
                  <a:pt x="120919" y="110994"/>
                  <a:pt x="125128" y="94653"/>
                </a:cubicBezTo>
                <a:cubicBezTo>
                  <a:pt x="130271" y="72896"/>
                  <a:pt x="141962" y="55434"/>
                  <a:pt x="155242" y="41988"/>
                </a:cubicBezTo>
                <a:cubicBezTo>
                  <a:pt x="163566" y="33024"/>
                  <a:pt x="173011" y="25273"/>
                  <a:pt x="183018" y="18924"/>
                </a:cubicBezTo>
                <a:cubicBezTo>
                  <a:pt x="191248" y="13321"/>
                  <a:pt x="200227" y="8466"/>
                  <a:pt x="210047" y="5104"/>
                </a:cubicBezTo>
                <a:cubicBezTo>
                  <a:pt x="217809" y="2489"/>
                  <a:pt x="225945" y="809"/>
                  <a:pt x="234643" y="43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anchor="ctr">
            <a:normAutofit fontScale="8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1100">
              <a:ea typeface="宋体" panose="02010600030101010101" pitchFamily="2" charset="-122"/>
            </a:endParaRPr>
          </a:p>
        </p:txBody>
      </p:sp>
      <p:sp>
        <p:nvSpPr>
          <p:cNvPr id="95" name="ïšḻíḋe"/>
          <p:cNvSpPr/>
          <p:nvPr/>
        </p:nvSpPr>
        <p:spPr bwMode="auto">
          <a:xfrm>
            <a:off x="5232400" y="3727450"/>
            <a:ext cx="177800" cy="179388"/>
          </a:xfrm>
          <a:custGeom>
            <a:avLst/>
            <a:gdLst>
              <a:gd name="connsiteX0" fmla="*/ 532306 w 601689"/>
              <a:gd name="connsiteY0" fmla="*/ 527189 h 608514"/>
              <a:gd name="connsiteX1" fmla="*/ 511921 w 601689"/>
              <a:gd name="connsiteY1" fmla="*/ 568271 h 608514"/>
              <a:gd name="connsiteX2" fmla="*/ 557366 w 601689"/>
              <a:gd name="connsiteY2" fmla="*/ 527189 h 608514"/>
              <a:gd name="connsiteX3" fmla="*/ 484056 w 601689"/>
              <a:gd name="connsiteY3" fmla="*/ 527189 h 608514"/>
              <a:gd name="connsiteX4" fmla="*/ 484056 w 601689"/>
              <a:gd name="connsiteY4" fmla="*/ 572006 h 608514"/>
              <a:gd name="connsiteX5" fmla="*/ 512296 w 601689"/>
              <a:gd name="connsiteY5" fmla="*/ 527189 h 608514"/>
              <a:gd name="connsiteX6" fmla="*/ 436741 w 601689"/>
              <a:gd name="connsiteY6" fmla="*/ 527189 h 608514"/>
              <a:gd name="connsiteX7" fmla="*/ 464980 w 601689"/>
              <a:gd name="connsiteY7" fmla="*/ 571913 h 608514"/>
              <a:gd name="connsiteX8" fmla="*/ 464980 w 601689"/>
              <a:gd name="connsiteY8" fmla="*/ 527189 h 608514"/>
              <a:gd name="connsiteX9" fmla="*/ 391483 w 601689"/>
              <a:gd name="connsiteY9" fmla="*/ 527189 h 608514"/>
              <a:gd name="connsiteX10" fmla="*/ 436928 w 601689"/>
              <a:gd name="connsiteY10" fmla="*/ 568271 h 608514"/>
              <a:gd name="connsiteX11" fmla="*/ 416543 w 601689"/>
              <a:gd name="connsiteY11" fmla="*/ 527189 h 608514"/>
              <a:gd name="connsiteX12" fmla="*/ 536888 w 601689"/>
              <a:gd name="connsiteY12" fmla="*/ 454453 h 608514"/>
              <a:gd name="connsiteX13" fmla="*/ 539132 w 601689"/>
              <a:gd name="connsiteY13" fmla="*/ 481344 h 608514"/>
              <a:gd name="connsiteX14" fmla="*/ 536888 w 601689"/>
              <a:gd name="connsiteY14" fmla="*/ 508234 h 608514"/>
              <a:gd name="connsiteX15" fmla="*/ 565408 w 601689"/>
              <a:gd name="connsiteY15" fmla="*/ 508234 h 608514"/>
              <a:gd name="connsiteX16" fmla="*/ 569335 w 601689"/>
              <a:gd name="connsiteY16" fmla="*/ 481344 h 608514"/>
              <a:gd name="connsiteX17" fmla="*/ 565408 w 601689"/>
              <a:gd name="connsiteY17" fmla="*/ 454453 h 608514"/>
              <a:gd name="connsiteX18" fmla="*/ 484056 w 601689"/>
              <a:gd name="connsiteY18" fmla="*/ 454453 h 608514"/>
              <a:gd name="connsiteX19" fmla="*/ 484056 w 601689"/>
              <a:gd name="connsiteY19" fmla="*/ 508234 h 608514"/>
              <a:gd name="connsiteX20" fmla="*/ 517532 w 601689"/>
              <a:gd name="connsiteY20" fmla="*/ 508234 h 608514"/>
              <a:gd name="connsiteX21" fmla="*/ 520057 w 601689"/>
              <a:gd name="connsiteY21" fmla="*/ 481344 h 608514"/>
              <a:gd name="connsiteX22" fmla="*/ 517438 w 601689"/>
              <a:gd name="connsiteY22" fmla="*/ 454453 h 608514"/>
              <a:gd name="connsiteX23" fmla="*/ 431411 w 601689"/>
              <a:gd name="connsiteY23" fmla="*/ 454360 h 608514"/>
              <a:gd name="connsiteX24" fmla="*/ 428886 w 601689"/>
              <a:gd name="connsiteY24" fmla="*/ 481250 h 608514"/>
              <a:gd name="connsiteX25" fmla="*/ 431505 w 601689"/>
              <a:gd name="connsiteY25" fmla="*/ 508141 h 608514"/>
              <a:gd name="connsiteX26" fmla="*/ 464980 w 601689"/>
              <a:gd name="connsiteY26" fmla="*/ 508141 h 608514"/>
              <a:gd name="connsiteX27" fmla="*/ 464980 w 601689"/>
              <a:gd name="connsiteY27" fmla="*/ 454360 h 608514"/>
              <a:gd name="connsiteX28" fmla="*/ 383535 w 601689"/>
              <a:gd name="connsiteY28" fmla="*/ 454360 h 608514"/>
              <a:gd name="connsiteX29" fmla="*/ 379701 w 601689"/>
              <a:gd name="connsiteY29" fmla="*/ 481250 h 608514"/>
              <a:gd name="connsiteX30" fmla="*/ 383535 w 601689"/>
              <a:gd name="connsiteY30" fmla="*/ 508141 h 608514"/>
              <a:gd name="connsiteX31" fmla="*/ 412055 w 601689"/>
              <a:gd name="connsiteY31" fmla="*/ 508141 h 608514"/>
              <a:gd name="connsiteX32" fmla="*/ 409811 w 601689"/>
              <a:gd name="connsiteY32" fmla="*/ 481250 h 608514"/>
              <a:gd name="connsiteX33" fmla="*/ 412055 w 601689"/>
              <a:gd name="connsiteY33" fmla="*/ 454360 h 608514"/>
              <a:gd name="connsiteX34" fmla="*/ 511921 w 601689"/>
              <a:gd name="connsiteY34" fmla="*/ 394323 h 608514"/>
              <a:gd name="connsiteX35" fmla="*/ 532306 w 601689"/>
              <a:gd name="connsiteY35" fmla="*/ 435406 h 608514"/>
              <a:gd name="connsiteX36" fmla="*/ 557366 w 601689"/>
              <a:gd name="connsiteY36" fmla="*/ 435406 h 608514"/>
              <a:gd name="connsiteX37" fmla="*/ 511921 w 601689"/>
              <a:gd name="connsiteY37" fmla="*/ 394323 h 608514"/>
              <a:gd name="connsiteX38" fmla="*/ 436928 w 601689"/>
              <a:gd name="connsiteY38" fmla="*/ 394323 h 608514"/>
              <a:gd name="connsiteX39" fmla="*/ 391483 w 601689"/>
              <a:gd name="connsiteY39" fmla="*/ 435406 h 608514"/>
              <a:gd name="connsiteX40" fmla="*/ 416543 w 601689"/>
              <a:gd name="connsiteY40" fmla="*/ 435406 h 608514"/>
              <a:gd name="connsiteX41" fmla="*/ 436928 w 601689"/>
              <a:gd name="connsiteY41" fmla="*/ 394323 h 608514"/>
              <a:gd name="connsiteX42" fmla="*/ 484056 w 601689"/>
              <a:gd name="connsiteY42" fmla="*/ 390775 h 608514"/>
              <a:gd name="connsiteX43" fmla="*/ 484056 w 601689"/>
              <a:gd name="connsiteY43" fmla="*/ 435406 h 608514"/>
              <a:gd name="connsiteX44" fmla="*/ 512202 w 601689"/>
              <a:gd name="connsiteY44" fmla="*/ 435406 h 608514"/>
              <a:gd name="connsiteX45" fmla="*/ 484056 w 601689"/>
              <a:gd name="connsiteY45" fmla="*/ 390775 h 608514"/>
              <a:gd name="connsiteX46" fmla="*/ 464980 w 601689"/>
              <a:gd name="connsiteY46" fmla="*/ 390588 h 608514"/>
              <a:gd name="connsiteX47" fmla="*/ 436647 w 601689"/>
              <a:gd name="connsiteY47" fmla="*/ 435406 h 608514"/>
              <a:gd name="connsiteX48" fmla="*/ 464980 w 601689"/>
              <a:gd name="connsiteY48" fmla="*/ 435406 h 608514"/>
              <a:gd name="connsiteX49" fmla="*/ 474425 w 601689"/>
              <a:gd name="connsiteY49" fmla="*/ 354267 h 608514"/>
              <a:gd name="connsiteX50" fmla="*/ 601689 w 601689"/>
              <a:gd name="connsiteY50" fmla="*/ 481344 h 608514"/>
              <a:gd name="connsiteX51" fmla="*/ 474425 w 601689"/>
              <a:gd name="connsiteY51" fmla="*/ 608514 h 608514"/>
              <a:gd name="connsiteX52" fmla="*/ 347160 w 601689"/>
              <a:gd name="connsiteY52" fmla="*/ 481344 h 608514"/>
              <a:gd name="connsiteX53" fmla="*/ 474425 w 601689"/>
              <a:gd name="connsiteY53" fmla="*/ 354267 h 608514"/>
              <a:gd name="connsiteX54" fmla="*/ 156165 w 601689"/>
              <a:gd name="connsiteY54" fmla="*/ 325829 h 608514"/>
              <a:gd name="connsiteX55" fmla="*/ 194606 w 601689"/>
              <a:gd name="connsiteY55" fmla="*/ 447523 h 608514"/>
              <a:gd name="connsiteX56" fmla="*/ 201808 w 601689"/>
              <a:gd name="connsiteY56" fmla="*/ 470405 h 608514"/>
              <a:gd name="connsiteX57" fmla="*/ 201995 w 601689"/>
              <a:gd name="connsiteY57" fmla="*/ 470031 h 608514"/>
              <a:gd name="connsiteX58" fmla="*/ 208355 w 601689"/>
              <a:gd name="connsiteY58" fmla="*/ 489457 h 608514"/>
              <a:gd name="connsiteX59" fmla="*/ 228651 w 601689"/>
              <a:gd name="connsiteY59" fmla="*/ 431926 h 608514"/>
              <a:gd name="connsiteX60" fmla="*/ 242119 w 601689"/>
              <a:gd name="connsiteY60" fmla="*/ 363187 h 608514"/>
              <a:gd name="connsiteX61" fmla="*/ 255588 w 601689"/>
              <a:gd name="connsiteY61" fmla="*/ 431926 h 608514"/>
              <a:gd name="connsiteX62" fmla="*/ 275884 w 601689"/>
              <a:gd name="connsiteY62" fmla="*/ 489457 h 608514"/>
              <a:gd name="connsiteX63" fmla="*/ 282244 w 601689"/>
              <a:gd name="connsiteY63" fmla="*/ 470031 h 608514"/>
              <a:gd name="connsiteX64" fmla="*/ 282431 w 601689"/>
              <a:gd name="connsiteY64" fmla="*/ 470405 h 608514"/>
              <a:gd name="connsiteX65" fmla="*/ 289633 w 601689"/>
              <a:gd name="connsiteY65" fmla="*/ 447523 h 608514"/>
              <a:gd name="connsiteX66" fmla="*/ 328261 w 601689"/>
              <a:gd name="connsiteY66" fmla="*/ 325829 h 608514"/>
              <a:gd name="connsiteX67" fmla="*/ 381666 w 601689"/>
              <a:gd name="connsiteY67" fmla="*/ 355622 h 608514"/>
              <a:gd name="connsiteX68" fmla="*/ 317972 w 601689"/>
              <a:gd name="connsiteY68" fmla="*/ 481332 h 608514"/>
              <a:gd name="connsiteX69" fmla="*/ 342010 w 601689"/>
              <a:gd name="connsiteY69" fmla="*/ 564454 h 608514"/>
              <a:gd name="connsiteX70" fmla="*/ 242213 w 601689"/>
              <a:gd name="connsiteY70" fmla="*/ 573513 h 608514"/>
              <a:gd name="connsiteX71" fmla="*/ 5676 w 601689"/>
              <a:gd name="connsiteY71" fmla="*/ 515982 h 608514"/>
              <a:gd name="connsiteX72" fmla="*/ 438 w 601689"/>
              <a:gd name="connsiteY72" fmla="*/ 465548 h 608514"/>
              <a:gd name="connsiteX73" fmla="*/ 46081 w 601689"/>
              <a:gd name="connsiteY73" fmla="*/ 375982 h 608514"/>
              <a:gd name="connsiteX74" fmla="*/ 156165 w 601689"/>
              <a:gd name="connsiteY74" fmla="*/ 325829 h 608514"/>
              <a:gd name="connsiteX75" fmla="*/ 234643 w 601689"/>
              <a:gd name="connsiteY75" fmla="*/ 435 h 608514"/>
              <a:gd name="connsiteX76" fmla="*/ 296368 w 601689"/>
              <a:gd name="connsiteY76" fmla="*/ 13508 h 608514"/>
              <a:gd name="connsiteX77" fmla="*/ 326389 w 601689"/>
              <a:gd name="connsiteY77" fmla="*/ 41334 h 608514"/>
              <a:gd name="connsiteX78" fmla="*/ 359496 w 601689"/>
              <a:gd name="connsiteY78" fmla="*/ 146104 h 608514"/>
              <a:gd name="connsiteX79" fmla="*/ 355101 w 601689"/>
              <a:gd name="connsiteY79" fmla="*/ 162165 h 608514"/>
              <a:gd name="connsiteX80" fmla="*/ 365669 w 601689"/>
              <a:gd name="connsiteY80" fmla="*/ 206052 h 608514"/>
              <a:gd name="connsiteX81" fmla="*/ 344346 w 601689"/>
              <a:gd name="connsiteY81" fmla="*/ 243029 h 608514"/>
              <a:gd name="connsiteX82" fmla="*/ 269527 w 601689"/>
              <a:gd name="connsiteY82" fmla="*/ 335286 h 608514"/>
              <a:gd name="connsiteX83" fmla="*/ 214816 w 601689"/>
              <a:gd name="connsiteY83" fmla="*/ 335473 h 608514"/>
              <a:gd name="connsiteX84" fmla="*/ 140091 w 601689"/>
              <a:gd name="connsiteY84" fmla="*/ 243029 h 608514"/>
              <a:gd name="connsiteX85" fmla="*/ 118768 w 601689"/>
              <a:gd name="connsiteY85" fmla="*/ 206052 h 608514"/>
              <a:gd name="connsiteX86" fmla="*/ 129804 w 601689"/>
              <a:gd name="connsiteY86" fmla="*/ 162165 h 608514"/>
              <a:gd name="connsiteX87" fmla="*/ 125408 w 601689"/>
              <a:gd name="connsiteY87" fmla="*/ 146104 h 608514"/>
              <a:gd name="connsiteX88" fmla="*/ 125128 w 601689"/>
              <a:gd name="connsiteY88" fmla="*/ 94653 h 608514"/>
              <a:gd name="connsiteX89" fmla="*/ 155242 w 601689"/>
              <a:gd name="connsiteY89" fmla="*/ 41988 h 608514"/>
              <a:gd name="connsiteX90" fmla="*/ 183018 w 601689"/>
              <a:gd name="connsiteY90" fmla="*/ 18924 h 608514"/>
              <a:gd name="connsiteX91" fmla="*/ 210047 w 601689"/>
              <a:gd name="connsiteY91" fmla="*/ 5104 h 608514"/>
              <a:gd name="connsiteX92" fmla="*/ 234643 w 601689"/>
              <a:gd name="connsiteY92" fmla="*/ 435 h 608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01689" h="608514">
                <a:moveTo>
                  <a:pt x="532306" y="527189"/>
                </a:moveTo>
                <a:cubicBezTo>
                  <a:pt x="527163" y="543902"/>
                  <a:pt x="519683" y="557441"/>
                  <a:pt x="511921" y="568271"/>
                </a:cubicBezTo>
                <a:cubicBezTo>
                  <a:pt x="531278" y="559961"/>
                  <a:pt x="547268" y="545489"/>
                  <a:pt x="557366" y="527189"/>
                </a:cubicBezTo>
                <a:close/>
                <a:moveTo>
                  <a:pt x="484056" y="527189"/>
                </a:moveTo>
                <a:lnTo>
                  <a:pt x="484056" y="572006"/>
                </a:lnTo>
                <a:cubicBezTo>
                  <a:pt x="493220" y="562763"/>
                  <a:pt x="504815" y="548103"/>
                  <a:pt x="512296" y="527189"/>
                </a:cubicBezTo>
                <a:close/>
                <a:moveTo>
                  <a:pt x="436741" y="527189"/>
                </a:moveTo>
                <a:cubicBezTo>
                  <a:pt x="444222" y="547823"/>
                  <a:pt x="455723" y="562576"/>
                  <a:pt x="464980" y="571913"/>
                </a:cubicBezTo>
                <a:lnTo>
                  <a:pt x="464980" y="527189"/>
                </a:lnTo>
                <a:close/>
                <a:moveTo>
                  <a:pt x="391483" y="527189"/>
                </a:moveTo>
                <a:cubicBezTo>
                  <a:pt x="401582" y="545489"/>
                  <a:pt x="417572" y="559961"/>
                  <a:pt x="436928" y="568271"/>
                </a:cubicBezTo>
                <a:cubicBezTo>
                  <a:pt x="429167" y="557441"/>
                  <a:pt x="421686" y="543902"/>
                  <a:pt x="416543" y="527189"/>
                </a:cubicBezTo>
                <a:close/>
                <a:moveTo>
                  <a:pt x="536888" y="454453"/>
                </a:moveTo>
                <a:cubicBezTo>
                  <a:pt x="538291" y="462857"/>
                  <a:pt x="539132" y="471820"/>
                  <a:pt x="539132" y="481344"/>
                </a:cubicBezTo>
                <a:cubicBezTo>
                  <a:pt x="539132" y="490961"/>
                  <a:pt x="538291" y="499924"/>
                  <a:pt x="536888" y="508234"/>
                </a:cubicBezTo>
                <a:lnTo>
                  <a:pt x="565408" y="508234"/>
                </a:lnTo>
                <a:cubicBezTo>
                  <a:pt x="567933" y="499644"/>
                  <a:pt x="569335" y="490681"/>
                  <a:pt x="569335" y="481344"/>
                </a:cubicBezTo>
                <a:cubicBezTo>
                  <a:pt x="569335" y="472007"/>
                  <a:pt x="567933" y="462950"/>
                  <a:pt x="565408" y="454453"/>
                </a:cubicBezTo>
                <a:close/>
                <a:moveTo>
                  <a:pt x="484056" y="454453"/>
                </a:moveTo>
                <a:lnTo>
                  <a:pt x="484056" y="508234"/>
                </a:lnTo>
                <a:lnTo>
                  <a:pt x="517532" y="508234"/>
                </a:lnTo>
                <a:cubicBezTo>
                  <a:pt x="519028" y="500018"/>
                  <a:pt x="520057" y="491054"/>
                  <a:pt x="520057" y="481344"/>
                </a:cubicBezTo>
                <a:cubicBezTo>
                  <a:pt x="520057" y="471633"/>
                  <a:pt x="519028" y="462670"/>
                  <a:pt x="517438" y="454453"/>
                </a:cubicBezTo>
                <a:close/>
                <a:moveTo>
                  <a:pt x="431411" y="454360"/>
                </a:moveTo>
                <a:cubicBezTo>
                  <a:pt x="429915" y="462576"/>
                  <a:pt x="428886" y="471540"/>
                  <a:pt x="428886" y="481250"/>
                </a:cubicBezTo>
                <a:cubicBezTo>
                  <a:pt x="428886" y="490961"/>
                  <a:pt x="429915" y="499924"/>
                  <a:pt x="431505" y="508141"/>
                </a:cubicBezTo>
                <a:lnTo>
                  <a:pt x="464980" y="508141"/>
                </a:lnTo>
                <a:lnTo>
                  <a:pt x="464980" y="454360"/>
                </a:lnTo>
                <a:close/>
                <a:moveTo>
                  <a:pt x="383535" y="454360"/>
                </a:moveTo>
                <a:cubicBezTo>
                  <a:pt x="381010" y="462950"/>
                  <a:pt x="379701" y="471913"/>
                  <a:pt x="379701" y="481250"/>
                </a:cubicBezTo>
                <a:cubicBezTo>
                  <a:pt x="379701" y="490587"/>
                  <a:pt x="381010" y="499644"/>
                  <a:pt x="383535" y="508141"/>
                </a:cubicBezTo>
                <a:lnTo>
                  <a:pt x="412055" y="508141"/>
                </a:lnTo>
                <a:cubicBezTo>
                  <a:pt x="410746" y="499831"/>
                  <a:pt x="409811" y="490868"/>
                  <a:pt x="409811" y="481250"/>
                </a:cubicBezTo>
                <a:cubicBezTo>
                  <a:pt x="409811" y="471633"/>
                  <a:pt x="410746" y="462670"/>
                  <a:pt x="412055" y="454360"/>
                </a:cubicBezTo>
                <a:close/>
                <a:moveTo>
                  <a:pt x="511921" y="394323"/>
                </a:moveTo>
                <a:cubicBezTo>
                  <a:pt x="519683" y="405154"/>
                  <a:pt x="527163" y="418786"/>
                  <a:pt x="532306" y="435406"/>
                </a:cubicBezTo>
                <a:lnTo>
                  <a:pt x="557366" y="435406"/>
                </a:lnTo>
                <a:cubicBezTo>
                  <a:pt x="547268" y="417292"/>
                  <a:pt x="531278" y="402726"/>
                  <a:pt x="511921" y="394323"/>
                </a:cubicBezTo>
                <a:close/>
                <a:moveTo>
                  <a:pt x="436928" y="394323"/>
                </a:moveTo>
                <a:cubicBezTo>
                  <a:pt x="417572" y="402726"/>
                  <a:pt x="401582" y="417292"/>
                  <a:pt x="391483" y="435406"/>
                </a:cubicBezTo>
                <a:lnTo>
                  <a:pt x="416543" y="435406"/>
                </a:lnTo>
                <a:cubicBezTo>
                  <a:pt x="421686" y="418786"/>
                  <a:pt x="429167" y="405154"/>
                  <a:pt x="436928" y="394323"/>
                </a:cubicBezTo>
                <a:close/>
                <a:moveTo>
                  <a:pt x="484056" y="390775"/>
                </a:moveTo>
                <a:lnTo>
                  <a:pt x="484056" y="435406"/>
                </a:lnTo>
                <a:lnTo>
                  <a:pt x="512202" y="435406"/>
                </a:lnTo>
                <a:cubicBezTo>
                  <a:pt x="504721" y="414771"/>
                  <a:pt x="493220" y="400112"/>
                  <a:pt x="484056" y="390775"/>
                </a:cubicBezTo>
                <a:close/>
                <a:moveTo>
                  <a:pt x="464980" y="390588"/>
                </a:moveTo>
                <a:cubicBezTo>
                  <a:pt x="455723" y="399832"/>
                  <a:pt x="444128" y="414491"/>
                  <a:pt x="436647" y="435406"/>
                </a:cubicBezTo>
                <a:lnTo>
                  <a:pt x="464980" y="435406"/>
                </a:lnTo>
                <a:close/>
                <a:moveTo>
                  <a:pt x="474425" y="354267"/>
                </a:moveTo>
                <a:cubicBezTo>
                  <a:pt x="544649" y="354267"/>
                  <a:pt x="601689" y="411316"/>
                  <a:pt x="601689" y="481344"/>
                </a:cubicBezTo>
                <a:cubicBezTo>
                  <a:pt x="601689" y="551465"/>
                  <a:pt x="544649" y="608514"/>
                  <a:pt x="474425" y="608514"/>
                </a:cubicBezTo>
                <a:cubicBezTo>
                  <a:pt x="404200" y="608514"/>
                  <a:pt x="347160" y="551465"/>
                  <a:pt x="347160" y="481344"/>
                </a:cubicBezTo>
                <a:cubicBezTo>
                  <a:pt x="347160" y="411316"/>
                  <a:pt x="404200" y="354267"/>
                  <a:pt x="474425" y="354267"/>
                </a:cubicBezTo>
                <a:close/>
                <a:moveTo>
                  <a:pt x="156165" y="325829"/>
                </a:moveTo>
                <a:lnTo>
                  <a:pt x="194606" y="447523"/>
                </a:lnTo>
                <a:lnTo>
                  <a:pt x="201808" y="470405"/>
                </a:lnTo>
                <a:lnTo>
                  <a:pt x="201995" y="470031"/>
                </a:lnTo>
                <a:lnTo>
                  <a:pt x="208355" y="489457"/>
                </a:lnTo>
                <a:lnTo>
                  <a:pt x="228651" y="431926"/>
                </a:lnTo>
                <a:cubicBezTo>
                  <a:pt x="178800" y="362440"/>
                  <a:pt x="238752" y="363094"/>
                  <a:pt x="242119" y="363187"/>
                </a:cubicBezTo>
                <a:cubicBezTo>
                  <a:pt x="245487" y="363094"/>
                  <a:pt x="305439" y="362347"/>
                  <a:pt x="255588" y="431926"/>
                </a:cubicBezTo>
                <a:lnTo>
                  <a:pt x="275884" y="489457"/>
                </a:lnTo>
                <a:lnTo>
                  <a:pt x="282244" y="470031"/>
                </a:lnTo>
                <a:lnTo>
                  <a:pt x="282431" y="470405"/>
                </a:lnTo>
                <a:lnTo>
                  <a:pt x="289633" y="447523"/>
                </a:lnTo>
                <a:lnTo>
                  <a:pt x="328261" y="325829"/>
                </a:lnTo>
                <a:cubicBezTo>
                  <a:pt x="328261" y="325829"/>
                  <a:pt x="349772" y="340866"/>
                  <a:pt x="381666" y="355622"/>
                </a:cubicBezTo>
                <a:cubicBezTo>
                  <a:pt x="343038" y="384108"/>
                  <a:pt x="317972" y="429778"/>
                  <a:pt x="317972" y="481332"/>
                </a:cubicBezTo>
                <a:cubicBezTo>
                  <a:pt x="317972" y="511872"/>
                  <a:pt x="326764" y="540358"/>
                  <a:pt x="342010" y="564454"/>
                </a:cubicBezTo>
                <a:cubicBezTo>
                  <a:pt x="312828" y="569871"/>
                  <a:pt x="279438" y="573513"/>
                  <a:pt x="242213" y="573513"/>
                </a:cubicBezTo>
                <a:cubicBezTo>
                  <a:pt x="94061" y="573420"/>
                  <a:pt x="5676" y="515982"/>
                  <a:pt x="5676" y="515982"/>
                </a:cubicBezTo>
                <a:cubicBezTo>
                  <a:pt x="3057" y="500665"/>
                  <a:pt x="438" y="465548"/>
                  <a:pt x="438" y="465548"/>
                </a:cubicBezTo>
                <a:cubicBezTo>
                  <a:pt x="-1433" y="439771"/>
                  <a:pt x="812" y="387470"/>
                  <a:pt x="46081" y="375982"/>
                </a:cubicBezTo>
                <a:cubicBezTo>
                  <a:pt x="106781" y="360572"/>
                  <a:pt x="156165" y="325829"/>
                  <a:pt x="156165" y="325829"/>
                </a:cubicBezTo>
                <a:close/>
                <a:moveTo>
                  <a:pt x="234643" y="435"/>
                </a:moveTo>
                <a:cubicBezTo>
                  <a:pt x="261484" y="-1806"/>
                  <a:pt x="281779" y="4917"/>
                  <a:pt x="296368" y="13508"/>
                </a:cubicBezTo>
                <a:cubicBezTo>
                  <a:pt x="318159" y="25460"/>
                  <a:pt x="326389" y="41334"/>
                  <a:pt x="326389" y="41334"/>
                </a:cubicBezTo>
                <a:cubicBezTo>
                  <a:pt x="326389" y="41334"/>
                  <a:pt x="376331" y="44883"/>
                  <a:pt x="359496" y="146104"/>
                </a:cubicBezTo>
                <a:cubicBezTo>
                  <a:pt x="358468" y="151426"/>
                  <a:pt x="356971" y="156749"/>
                  <a:pt x="355101" y="162165"/>
                </a:cubicBezTo>
                <a:cubicBezTo>
                  <a:pt x="365108" y="161231"/>
                  <a:pt x="376798" y="167020"/>
                  <a:pt x="365669" y="206052"/>
                </a:cubicBezTo>
                <a:cubicBezTo>
                  <a:pt x="357626" y="234626"/>
                  <a:pt x="350144" y="242563"/>
                  <a:pt x="344346" y="243029"/>
                </a:cubicBezTo>
                <a:cubicBezTo>
                  <a:pt x="339108" y="276925"/>
                  <a:pt x="312080" y="319972"/>
                  <a:pt x="269527" y="335286"/>
                </a:cubicBezTo>
                <a:cubicBezTo>
                  <a:pt x="251945" y="341636"/>
                  <a:pt x="232492" y="341636"/>
                  <a:pt x="214816" y="335473"/>
                </a:cubicBezTo>
                <a:cubicBezTo>
                  <a:pt x="171515" y="320253"/>
                  <a:pt x="145329" y="277019"/>
                  <a:pt x="140091" y="243029"/>
                </a:cubicBezTo>
                <a:cubicBezTo>
                  <a:pt x="134386" y="242656"/>
                  <a:pt x="126904" y="234626"/>
                  <a:pt x="118768" y="206052"/>
                </a:cubicBezTo>
                <a:cubicBezTo>
                  <a:pt x="107732" y="167020"/>
                  <a:pt x="119423" y="161231"/>
                  <a:pt x="129804" y="162165"/>
                </a:cubicBezTo>
                <a:cubicBezTo>
                  <a:pt x="127746" y="156749"/>
                  <a:pt x="126437" y="151426"/>
                  <a:pt x="125408" y="146104"/>
                </a:cubicBezTo>
                <a:cubicBezTo>
                  <a:pt x="121761" y="127895"/>
                  <a:pt x="120919" y="110994"/>
                  <a:pt x="125128" y="94653"/>
                </a:cubicBezTo>
                <a:cubicBezTo>
                  <a:pt x="130271" y="72896"/>
                  <a:pt x="141962" y="55434"/>
                  <a:pt x="155242" y="41988"/>
                </a:cubicBezTo>
                <a:cubicBezTo>
                  <a:pt x="163566" y="33024"/>
                  <a:pt x="173011" y="25273"/>
                  <a:pt x="183018" y="18924"/>
                </a:cubicBezTo>
                <a:cubicBezTo>
                  <a:pt x="191248" y="13321"/>
                  <a:pt x="200227" y="8466"/>
                  <a:pt x="210047" y="5104"/>
                </a:cubicBezTo>
                <a:cubicBezTo>
                  <a:pt x="217809" y="2489"/>
                  <a:pt x="225945" y="809"/>
                  <a:pt x="234643" y="43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anchor="ctr">
            <a:normAutofit fontScale="8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1100">
              <a:ea typeface="宋体" panose="02010600030101010101" pitchFamily="2" charset="-122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027238" y="1566863"/>
            <a:ext cx="2022475" cy="630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ts val="2100"/>
              </a:lnSpc>
            </a:pPr>
            <a:r>
              <a:rPr lang="zh-CN" altLang="en-US" sz="1500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人员未接受教育培训，不干</a:t>
            </a:r>
            <a:endParaRPr lang="zh-CN" altLang="en-US" sz="1500" b="1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5132388" y="1566863"/>
            <a:ext cx="2300287" cy="630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ts val="2100"/>
              </a:lnSpc>
            </a:pPr>
            <a:r>
              <a:rPr lang="zh-CN" altLang="en-US" sz="1500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不清楚“三条铁律”及“四条纪律”措施，不干</a:t>
            </a:r>
          </a:p>
        </p:txBody>
      </p:sp>
      <p:sp>
        <p:nvSpPr>
          <p:cNvPr id="99" name="文本框 98"/>
          <p:cNvSpPr txBox="1"/>
          <p:nvPr/>
        </p:nvSpPr>
        <p:spPr>
          <a:xfrm>
            <a:off x="2027238" y="2654300"/>
            <a:ext cx="1925637" cy="628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ts val="2100"/>
              </a:lnSpc>
            </a:pPr>
            <a:r>
              <a:rPr lang="zh-CN" altLang="en-US" sz="1500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安全防护不到位，</a:t>
            </a:r>
            <a:endParaRPr lang="zh-CN" altLang="en-US" sz="1500" b="1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fontAlgn="auto">
              <a:lnSpc>
                <a:spcPts val="2100"/>
              </a:lnSpc>
            </a:pPr>
            <a:r>
              <a:rPr lang="zh-CN" altLang="en-US" sz="1500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不干</a:t>
            </a:r>
            <a:endParaRPr lang="zh-CN" altLang="en-US" sz="1500" b="1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132388" y="2654300"/>
            <a:ext cx="1958975" cy="628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ts val="2100"/>
              </a:lnSpc>
            </a:pPr>
            <a:r>
              <a:rPr lang="zh-CN" altLang="en-US" sz="1500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安全技术交底不到位，不干</a:t>
            </a:r>
            <a:endParaRPr lang="zh-CN" altLang="en-US" sz="1500" b="1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2027238" y="3849688"/>
            <a:ext cx="2024062" cy="630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ts val="2100"/>
              </a:lnSpc>
            </a:pPr>
            <a:r>
              <a:rPr lang="zh-CN" altLang="en-US" sz="1500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机械设备保护不到位，不干</a:t>
            </a:r>
            <a:endParaRPr lang="zh-CN" altLang="en-US" sz="1500" b="1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5132388" y="3849688"/>
            <a:ext cx="2154237" cy="630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2100"/>
              </a:lnSpc>
              <a:spcBef>
                <a:spcPts val="1800"/>
              </a:spcBef>
              <a:defRPr/>
            </a:pPr>
            <a:r>
              <a:rPr lang="zh-CN" altLang="en-US" sz="1500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无书面文件指导及安全人员不到位，不干</a:t>
            </a:r>
            <a:endParaRPr lang="zh-CN" altLang="en-US" sz="1500" b="1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 advTm="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7" name="组合 70"/>
          <p:cNvGrpSpPr>
            <a:grpSpLocks/>
          </p:cNvGrpSpPr>
          <p:nvPr/>
        </p:nvGrpSpPr>
        <p:grpSpPr bwMode="auto">
          <a:xfrm>
            <a:off x="-11113" y="1301750"/>
            <a:ext cx="3989388" cy="3138488"/>
            <a:chOff x="7" y="1119"/>
            <a:chExt cx="8669" cy="6820"/>
          </a:xfrm>
        </p:grpSpPr>
        <p:sp>
          <p:nvSpPr>
            <p:cNvPr id="69" name="矩形"/>
            <p:cNvSpPr/>
            <p:nvPr/>
          </p:nvSpPr>
          <p:spPr>
            <a:xfrm>
              <a:off x="3177" y="1119"/>
              <a:ext cx="5499" cy="68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6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pic>
          <p:nvPicPr>
            <p:cNvPr id="70659" name="图片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" y="1895"/>
              <a:ext cx="7891" cy="5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74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1754188" y="277813"/>
            <a:ext cx="3067050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（六）防止违章动火</a:t>
            </a:r>
            <a:r>
              <a:rPr lang="en-US" altLang="zh-CN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5</a:t>
            </a: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大禁令</a:t>
            </a:r>
          </a:p>
        </p:txBody>
      </p:sp>
      <p:sp>
        <p:nvSpPr>
          <p:cNvPr id="76" name="文本框 75"/>
          <p:cNvSpPr txBox="1"/>
          <p:nvPr/>
        </p:nvSpPr>
        <p:spPr>
          <a:xfrm>
            <a:off x="4271963" y="2009775"/>
            <a:ext cx="4381500" cy="1873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ts val="1800"/>
              </a:spcBef>
              <a:buFontTx/>
              <a:buChar char="•"/>
              <a:defRPr/>
            </a:pPr>
            <a:r>
              <a:rPr lang="zh-CN" altLang="en-US" sz="1600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没有批准动火证，任何情况严格禁止动火；</a:t>
            </a:r>
            <a:endParaRPr lang="zh-CN" altLang="en-US" sz="1600" b="1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>
              <a:lnSpc>
                <a:spcPct val="70000"/>
              </a:lnSpc>
              <a:spcBef>
                <a:spcPts val="1800"/>
              </a:spcBef>
              <a:buFontTx/>
              <a:buChar char="•"/>
              <a:defRPr/>
            </a:pPr>
            <a:r>
              <a:rPr lang="zh-CN" altLang="en-US" sz="1600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不与生产系统隔绝，严格禁止动火；</a:t>
            </a:r>
            <a:endParaRPr lang="zh-CN" altLang="en-US" sz="1600" b="1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>
              <a:lnSpc>
                <a:spcPct val="70000"/>
              </a:lnSpc>
              <a:spcBef>
                <a:spcPts val="1800"/>
              </a:spcBef>
              <a:buFontTx/>
              <a:buChar char="•"/>
              <a:defRPr/>
            </a:pPr>
            <a:r>
              <a:rPr lang="zh-CN" altLang="en-US" sz="1600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不把周围易燃物清除，严格禁止动火；</a:t>
            </a:r>
            <a:endParaRPr lang="zh-CN" altLang="en-US" sz="1600" b="1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>
              <a:lnSpc>
                <a:spcPct val="70000"/>
              </a:lnSpc>
              <a:spcBef>
                <a:spcPts val="1800"/>
              </a:spcBef>
              <a:buFontTx/>
              <a:buChar char="•"/>
              <a:defRPr/>
            </a:pPr>
            <a:r>
              <a:rPr lang="zh-CN" altLang="en-US" sz="1600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不按时做动火分析，严格禁止动火；</a:t>
            </a:r>
            <a:endParaRPr lang="zh-CN" altLang="en-US" sz="1600" b="1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>
              <a:lnSpc>
                <a:spcPct val="70000"/>
              </a:lnSpc>
              <a:spcBef>
                <a:spcPts val="1800"/>
              </a:spcBef>
              <a:buFontTx/>
              <a:buChar char="•"/>
              <a:defRPr/>
            </a:pPr>
            <a:r>
              <a:rPr lang="zh-CN" altLang="en-US" sz="1600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没有消防措施、无人监护，严格禁止动火。</a:t>
            </a:r>
            <a:endParaRPr lang="zh-CN" altLang="en-US" sz="1600" b="1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74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1754188" y="277813"/>
            <a:ext cx="2609850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（七）机动车辆</a:t>
            </a:r>
            <a:r>
              <a:rPr lang="en-US" altLang="zh-CN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8</a:t>
            </a: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大禁令</a:t>
            </a:r>
          </a:p>
        </p:txBody>
      </p:sp>
      <p:grpSp>
        <p:nvGrpSpPr>
          <p:cNvPr id="72709" name="组合 10"/>
          <p:cNvGrpSpPr>
            <a:grpSpLocks/>
          </p:cNvGrpSpPr>
          <p:nvPr/>
        </p:nvGrpSpPr>
        <p:grpSpPr bwMode="auto">
          <a:xfrm>
            <a:off x="3228975" y="1062038"/>
            <a:ext cx="3481388" cy="3425825"/>
            <a:chOff x="4508" y="1397"/>
            <a:chExt cx="6983" cy="6872"/>
          </a:xfrm>
        </p:grpSpPr>
        <p:sp>
          <p:nvSpPr>
            <p:cNvPr id="2" name="形状"/>
            <p:cNvSpPr/>
            <p:nvPr/>
          </p:nvSpPr>
          <p:spPr>
            <a:xfrm rot="19800000" flipV="1">
              <a:off x="4508" y="3871"/>
              <a:ext cx="3649" cy="1544"/>
            </a:xfrm>
            <a:custGeom>
              <a:avLst/>
              <a:gdLst>
                <a:gd name="connsiteX0" fmla="*/ 594000 w 2803875"/>
                <a:gd name="connsiteY0" fmla="*/ 1188000 h 1188000"/>
                <a:gd name="connsiteX1" fmla="*/ 825211 w 2803875"/>
                <a:gd name="connsiteY1" fmla="*/ 1141321 h 1188000"/>
                <a:gd name="connsiteX2" fmla="*/ 912030 w 2803875"/>
                <a:gd name="connsiteY2" fmla="*/ 1094197 h 1188000"/>
                <a:gd name="connsiteX3" fmla="*/ 912018 w 2803875"/>
                <a:gd name="connsiteY3" fmla="*/ 1095825 h 1188000"/>
                <a:gd name="connsiteX4" fmla="*/ 921043 w 2803875"/>
                <a:gd name="connsiteY4" fmla="*/ 1089305 h 1188000"/>
                <a:gd name="connsiteX5" fmla="*/ 926111 w 2803875"/>
                <a:gd name="connsiteY5" fmla="*/ 1086554 h 1188000"/>
                <a:gd name="connsiteX6" fmla="*/ 934987 w 2803875"/>
                <a:gd name="connsiteY6" fmla="*/ 1079231 h 1188000"/>
                <a:gd name="connsiteX7" fmla="*/ 1013785 w 2803875"/>
                <a:gd name="connsiteY7" fmla="*/ 1022303 h 1188000"/>
                <a:gd name="connsiteX8" fmla="*/ 2084107 w 2803875"/>
                <a:gd name="connsiteY8" fmla="*/ 845789 h 1188000"/>
                <a:gd name="connsiteX9" fmla="*/ 2228334 w 2803875"/>
                <a:gd name="connsiteY9" fmla="*/ 914935 h 1188000"/>
                <a:gd name="connsiteX10" fmla="*/ 2278740 w 2803875"/>
                <a:gd name="connsiteY10" fmla="*/ 942295 h 1188000"/>
                <a:gd name="connsiteX11" fmla="*/ 2425875 w 2803875"/>
                <a:gd name="connsiteY11" fmla="*/ 972000 h 1188000"/>
                <a:gd name="connsiteX12" fmla="*/ 2803875 w 2803875"/>
                <a:gd name="connsiteY12" fmla="*/ 594000 h 1188000"/>
                <a:gd name="connsiteX13" fmla="*/ 2425875 w 2803875"/>
                <a:gd name="connsiteY13" fmla="*/ 216000 h 1188000"/>
                <a:gd name="connsiteX14" fmla="*/ 2261996 w 2803875"/>
                <a:gd name="connsiteY14" fmla="*/ 253275 h 1188000"/>
                <a:gd name="connsiteX15" fmla="*/ 2224546 w 2803875"/>
                <a:gd name="connsiteY15" fmla="*/ 274800 h 1188000"/>
                <a:gd name="connsiteX16" fmla="*/ 2073609 w 2803875"/>
                <a:gd name="connsiteY16" fmla="*/ 346660 h 1188000"/>
                <a:gd name="connsiteX17" fmla="*/ 912019 w 2803875"/>
                <a:gd name="connsiteY17" fmla="*/ 92175 h 1188000"/>
                <a:gd name="connsiteX18" fmla="*/ 912034 w 2803875"/>
                <a:gd name="connsiteY18" fmla="*/ 94197 h 1188000"/>
                <a:gd name="connsiteX19" fmla="*/ 889667 w 2803875"/>
                <a:gd name="connsiteY19" fmla="*/ 78698 h 1188000"/>
                <a:gd name="connsiteX20" fmla="*/ 594000 w 2803875"/>
                <a:gd name="connsiteY20" fmla="*/ 0 h 1188000"/>
                <a:gd name="connsiteX21" fmla="*/ 0 w 2803875"/>
                <a:gd name="connsiteY21" fmla="*/ 594000 h 1188000"/>
                <a:gd name="connsiteX22" fmla="*/ 594000 w 2803875"/>
                <a:gd name="connsiteY22" fmla="*/ 1188000 h 118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803875" h="1188000">
                  <a:moveTo>
                    <a:pt x="594000" y="1188000"/>
                  </a:moveTo>
                  <a:cubicBezTo>
                    <a:pt x="676014" y="1188000"/>
                    <a:pt x="754146" y="1171379"/>
                    <a:pt x="825211" y="1141321"/>
                  </a:cubicBezTo>
                  <a:lnTo>
                    <a:pt x="912030" y="1094197"/>
                  </a:lnTo>
                  <a:lnTo>
                    <a:pt x="912018" y="1095825"/>
                  </a:lnTo>
                  <a:lnTo>
                    <a:pt x="921043" y="1089305"/>
                  </a:lnTo>
                  <a:lnTo>
                    <a:pt x="926111" y="1086554"/>
                  </a:lnTo>
                  <a:lnTo>
                    <a:pt x="934987" y="1079231"/>
                  </a:lnTo>
                  <a:lnTo>
                    <a:pt x="1013785" y="1022303"/>
                  </a:lnTo>
                  <a:cubicBezTo>
                    <a:pt x="1446108" y="721218"/>
                    <a:pt x="1715690" y="688231"/>
                    <a:pt x="2084107" y="845789"/>
                  </a:cubicBezTo>
                  <a:lnTo>
                    <a:pt x="2228334" y="914935"/>
                  </a:lnTo>
                  <a:lnTo>
                    <a:pt x="2278740" y="942295"/>
                  </a:lnTo>
                  <a:cubicBezTo>
                    <a:pt x="2323964" y="961423"/>
                    <a:pt x="2373684" y="972000"/>
                    <a:pt x="2425875" y="972000"/>
                  </a:cubicBezTo>
                  <a:cubicBezTo>
                    <a:pt x="2634639" y="972000"/>
                    <a:pt x="2803875" y="802764"/>
                    <a:pt x="2803875" y="594000"/>
                  </a:cubicBezTo>
                  <a:cubicBezTo>
                    <a:pt x="2803875" y="385236"/>
                    <a:pt x="2634639" y="216000"/>
                    <a:pt x="2425875" y="216000"/>
                  </a:cubicBezTo>
                  <a:cubicBezTo>
                    <a:pt x="2367160" y="216000"/>
                    <a:pt x="2311572" y="229387"/>
                    <a:pt x="2261996" y="253275"/>
                  </a:cubicBezTo>
                  <a:lnTo>
                    <a:pt x="2224546" y="274800"/>
                  </a:lnTo>
                  <a:lnTo>
                    <a:pt x="2073609" y="346660"/>
                  </a:lnTo>
                  <a:cubicBezTo>
                    <a:pt x="1682613" y="510843"/>
                    <a:pt x="1401235" y="457389"/>
                    <a:pt x="912019" y="92175"/>
                  </a:cubicBezTo>
                  <a:lnTo>
                    <a:pt x="912034" y="94197"/>
                  </a:lnTo>
                  <a:lnTo>
                    <a:pt x="889667" y="78698"/>
                  </a:lnTo>
                  <a:cubicBezTo>
                    <a:pt x="802600" y="28633"/>
                    <a:pt x="701644" y="0"/>
                    <a:pt x="594000" y="0"/>
                  </a:cubicBezTo>
                  <a:cubicBezTo>
                    <a:pt x="265943" y="0"/>
                    <a:pt x="0" y="265943"/>
                    <a:pt x="0" y="594000"/>
                  </a:cubicBezTo>
                  <a:cubicBezTo>
                    <a:pt x="0" y="922057"/>
                    <a:pt x="265943" y="1188000"/>
                    <a:pt x="594000" y="118800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600" noProof="1">
                <a:ea typeface="华文细黑" panose="02010600040101010101" pitchFamily="2" charset="-122"/>
              </a:endParaRPr>
            </a:p>
          </p:txBody>
        </p:sp>
        <p:sp>
          <p:nvSpPr>
            <p:cNvPr id="3" name="形状"/>
            <p:cNvSpPr/>
            <p:nvPr/>
          </p:nvSpPr>
          <p:spPr>
            <a:xfrm rot="3600000">
              <a:off x="6339" y="2448"/>
              <a:ext cx="3649" cy="1548"/>
            </a:xfrm>
            <a:custGeom>
              <a:avLst/>
              <a:gdLst>
                <a:gd name="connsiteX0" fmla="*/ 594000 w 2803875"/>
                <a:gd name="connsiteY0" fmla="*/ 1188000 h 1188000"/>
                <a:gd name="connsiteX1" fmla="*/ 825211 w 2803875"/>
                <a:gd name="connsiteY1" fmla="*/ 1141321 h 1188000"/>
                <a:gd name="connsiteX2" fmla="*/ 912030 w 2803875"/>
                <a:gd name="connsiteY2" fmla="*/ 1094197 h 1188000"/>
                <a:gd name="connsiteX3" fmla="*/ 912018 w 2803875"/>
                <a:gd name="connsiteY3" fmla="*/ 1095825 h 1188000"/>
                <a:gd name="connsiteX4" fmla="*/ 921043 w 2803875"/>
                <a:gd name="connsiteY4" fmla="*/ 1089305 h 1188000"/>
                <a:gd name="connsiteX5" fmla="*/ 926111 w 2803875"/>
                <a:gd name="connsiteY5" fmla="*/ 1086554 h 1188000"/>
                <a:gd name="connsiteX6" fmla="*/ 934987 w 2803875"/>
                <a:gd name="connsiteY6" fmla="*/ 1079231 h 1188000"/>
                <a:gd name="connsiteX7" fmla="*/ 1013785 w 2803875"/>
                <a:gd name="connsiteY7" fmla="*/ 1022303 h 1188000"/>
                <a:gd name="connsiteX8" fmla="*/ 2084107 w 2803875"/>
                <a:gd name="connsiteY8" fmla="*/ 845789 h 1188000"/>
                <a:gd name="connsiteX9" fmla="*/ 2228334 w 2803875"/>
                <a:gd name="connsiteY9" fmla="*/ 914935 h 1188000"/>
                <a:gd name="connsiteX10" fmla="*/ 2278740 w 2803875"/>
                <a:gd name="connsiteY10" fmla="*/ 942295 h 1188000"/>
                <a:gd name="connsiteX11" fmla="*/ 2425875 w 2803875"/>
                <a:gd name="connsiteY11" fmla="*/ 972000 h 1188000"/>
                <a:gd name="connsiteX12" fmla="*/ 2803875 w 2803875"/>
                <a:gd name="connsiteY12" fmla="*/ 594000 h 1188000"/>
                <a:gd name="connsiteX13" fmla="*/ 2425875 w 2803875"/>
                <a:gd name="connsiteY13" fmla="*/ 216000 h 1188000"/>
                <a:gd name="connsiteX14" fmla="*/ 2261996 w 2803875"/>
                <a:gd name="connsiteY14" fmla="*/ 253275 h 1188000"/>
                <a:gd name="connsiteX15" fmla="*/ 2224546 w 2803875"/>
                <a:gd name="connsiteY15" fmla="*/ 274800 h 1188000"/>
                <a:gd name="connsiteX16" fmla="*/ 2073609 w 2803875"/>
                <a:gd name="connsiteY16" fmla="*/ 346660 h 1188000"/>
                <a:gd name="connsiteX17" fmla="*/ 912019 w 2803875"/>
                <a:gd name="connsiteY17" fmla="*/ 92175 h 1188000"/>
                <a:gd name="connsiteX18" fmla="*/ 912034 w 2803875"/>
                <a:gd name="connsiteY18" fmla="*/ 94197 h 1188000"/>
                <a:gd name="connsiteX19" fmla="*/ 889667 w 2803875"/>
                <a:gd name="connsiteY19" fmla="*/ 78698 h 1188000"/>
                <a:gd name="connsiteX20" fmla="*/ 594000 w 2803875"/>
                <a:gd name="connsiteY20" fmla="*/ 0 h 1188000"/>
                <a:gd name="connsiteX21" fmla="*/ 0 w 2803875"/>
                <a:gd name="connsiteY21" fmla="*/ 594000 h 1188000"/>
                <a:gd name="connsiteX22" fmla="*/ 594000 w 2803875"/>
                <a:gd name="connsiteY22" fmla="*/ 1188000 h 118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803875" h="1188000">
                  <a:moveTo>
                    <a:pt x="594000" y="1188000"/>
                  </a:moveTo>
                  <a:cubicBezTo>
                    <a:pt x="676014" y="1188000"/>
                    <a:pt x="754146" y="1171379"/>
                    <a:pt x="825211" y="1141321"/>
                  </a:cubicBezTo>
                  <a:lnTo>
                    <a:pt x="912030" y="1094197"/>
                  </a:lnTo>
                  <a:lnTo>
                    <a:pt x="912018" y="1095825"/>
                  </a:lnTo>
                  <a:lnTo>
                    <a:pt x="921043" y="1089305"/>
                  </a:lnTo>
                  <a:lnTo>
                    <a:pt x="926111" y="1086554"/>
                  </a:lnTo>
                  <a:lnTo>
                    <a:pt x="934987" y="1079231"/>
                  </a:lnTo>
                  <a:lnTo>
                    <a:pt x="1013785" y="1022303"/>
                  </a:lnTo>
                  <a:cubicBezTo>
                    <a:pt x="1446108" y="721218"/>
                    <a:pt x="1715690" y="688231"/>
                    <a:pt x="2084107" y="845789"/>
                  </a:cubicBezTo>
                  <a:lnTo>
                    <a:pt x="2228334" y="914935"/>
                  </a:lnTo>
                  <a:lnTo>
                    <a:pt x="2278740" y="942295"/>
                  </a:lnTo>
                  <a:cubicBezTo>
                    <a:pt x="2323964" y="961423"/>
                    <a:pt x="2373684" y="972000"/>
                    <a:pt x="2425875" y="972000"/>
                  </a:cubicBezTo>
                  <a:cubicBezTo>
                    <a:pt x="2634639" y="972000"/>
                    <a:pt x="2803875" y="802764"/>
                    <a:pt x="2803875" y="594000"/>
                  </a:cubicBezTo>
                  <a:cubicBezTo>
                    <a:pt x="2803875" y="385236"/>
                    <a:pt x="2634639" y="216000"/>
                    <a:pt x="2425875" y="216000"/>
                  </a:cubicBezTo>
                  <a:cubicBezTo>
                    <a:pt x="2367160" y="216000"/>
                    <a:pt x="2311572" y="229387"/>
                    <a:pt x="2261996" y="253275"/>
                  </a:cubicBezTo>
                  <a:lnTo>
                    <a:pt x="2224546" y="274800"/>
                  </a:lnTo>
                  <a:lnTo>
                    <a:pt x="2073609" y="346660"/>
                  </a:lnTo>
                  <a:cubicBezTo>
                    <a:pt x="1682613" y="510843"/>
                    <a:pt x="1401235" y="457389"/>
                    <a:pt x="912019" y="92175"/>
                  </a:cubicBezTo>
                  <a:lnTo>
                    <a:pt x="912034" y="94197"/>
                  </a:lnTo>
                  <a:lnTo>
                    <a:pt x="889667" y="78698"/>
                  </a:lnTo>
                  <a:cubicBezTo>
                    <a:pt x="802600" y="28633"/>
                    <a:pt x="701644" y="0"/>
                    <a:pt x="594000" y="0"/>
                  </a:cubicBezTo>
                  <a:cubicBezTo>
                    <a:pt x="265943" y="0"/>
                    <a:pt x="0" y="265943"/>
                    <a:pt x="0" y="594000"/>
                  </a:cubicBezTo>
                  <a:cubicBezTo>
                    <a:pt x="0" y="922057"/>
                    <a:pt x="265943" y="1188000"/>
                    <a:pt x="594000" y="1188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600" noProof="1">
                <a:ea typeface="华文细黑" panose="02010600040101010101" pitchFamily="2" charset="-122"/>
              </a:endParaRPr>
            </a:p>
          </p:txBody>
        </p:sp>
        <p:sp>
          <p:nvSpPr>
            <p:cNvPr id="7" name="形状"/>
            <p:cNvSpPr/>
            <p:nvPr/>
          </p:nvSpPr>
          <p:spPr>
            <a:xfrm rot="3600000" flipH="1" flipV="1">
              <a:off x="6027" y="5671"/>
              <a:ext cx="3649" cy="1548"/>
            </a:xfrm>
            <a:custGeom>
              <a:avLst/>
              <a:gdLst>
                <a:gd name="connsiteX0" fmla="*/ 594000 w 2803875"/>
                <a:gd name="connsiteY0" fmla="*/ 1188000 h 1188000"/>
                <a:gd name="connsiteX1" fmla="*/ 825211 w 2803875"/>
                <a:gd name="connsiteY1" fmla="*/ 1141321 h 1188000"/>
                <a:gd name="connsiteX2" fmla="*/ 912030 w 2803875"/>
                <a:gd name="connsiteY2" fmla="*/ 1094197 h 1188000"/>
                <a:gd name="connsiteX3" fmla="*/ 912018 w 2803875"/>
                <a:gd name="connsiteY3" fmla="*/ 1095825 h 1188000"/>
                <a:gd name="connsiteX4" fmla="*/ 921043 w 2803875"/>
                <a:gd name="connsiteY4" fmla="*/ 1089305 h 1188000"/>
                <a:gd name="connsiteX5" fmla="*/ 926111 w 2803875"/>
                <a:gd name="connsiteY5" fmla="*/ 1086554 h 1188000"/>
                <a:gd name="connsiteX6" fmla="*/ 934987 w 2803875"/>
                <a:gd name="connsiteY6" fmla="*/ 1079231 h 1188000"/>
                <a:gd name="connsiteX7" fmla="*/ 1013785 w 2803875"/>
                <a:gd name="connsiteY7" fmla="*/ 1022303 h 1188000"/>
                <a:gd name="connsiteX8" fmla="*/ 2084107 w 2803875"/>
                <a:gd name="connsiteY8" fmla="*/ 845789 h 1188000"/>
                <a:gd name="connsiteX9" fmla="*/ 2228334 w 2803875"/>
                <a:gd name="connsiteY9" fmla="*/ 914935 h 1188000"/>
                <a:gd name="connsiteX10" fmla="*/ 2278740 w 2803875"/>
                <a:gd name="connsiteY10" fmla="*/ 942295 h 1188000"/>
                <a:gd name="connsiteX11" fmla="*/ 2425875 w 2803875"/>
                <a:gd name="connsiteY11" fmla="*/ 972000 h 1188000"/>
                <a:gd name="connsiteX12" fmla="*/ 2803875 w 2803875"/>
                <a:gd name="connsiteY12" fmla="*/ 594000 h 1188000"/>
                <a:gd name="connsiteX13" fmla="*/ 2425875 w 2803875"/>
                <a:gd name="connsiteY13" fmla="*/ 216000 h 1188000"/>
                <a:gd name="connsiteX14" fmla="*/ 2261996 w 2803875"/>
                <a:gd name="connsiteY14" fmla="*/ 253275 h 1188000"/>
                <a:gd name="connsiteX15" fmla="*/ 2224546 w 2803875"/>
                <a:gd name="connsiteY15" fmla="*/ 274800 h 1188000"/>
                <a:gd name="connsiteX16" fmla="*/ 2073609 w 2803875"/>
                <a:gd name="connsiteY16" fmla="*/ 346660 h 1188000"/>
                <a:gd name="connsiteX17" fmla="*/ 912019 w 2803875"/>
                <a:gd name="connsiteY17" fmla="*/ 92175 h 1188000"/>
                <a:gd name="connsiteX18" fmla="*/ 912034 w 2803875"/>
                <a:gd name="connsiteY18" fmla="*/ 94197 h 1188000"/>
                <a:gd name="connsiteX19" fmla="*/ 889667 w 2803875"/>
                <a:gd name="connsiteY19" fmla="*/ 78698 h 1188000"/>
                <a:gd name="connsiteX20" fmla="*/ 594000 w 2803875"/>
                <a:gd name="connsiteY20" fmla="*/ 0 h 1188000"/>
                <a:gd name="connsiteX21" fmla="*/ 0 w 2803875"/>
                <a:gd name="connsiteY21" fmla="*/ 594000 h 1188000"/>
                <a:gd name="connsiteX22" fmla="*/ 594000 w 2803875"/>
                <a:gd name="connsiteY22" fmla="*/ 1188000 h 118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803875" h="1188000">
                  <a:moveTo>
                    <a:pt x="594000" y="1188000"/>
                  </a:moveTo>
                  <a:cubicBezTo>
                    <a:pt x="676014" y="1188000"/>
                    <a:pt x="754146" y="1171379"/>
                    <a:pt x="825211" y="1141321"/>
                  </a:cubicBezTo>
                  <a:lnTo>
                    <a:pt x="912030" y="1094197"/>
                  </a:lnTo>
                  <a:lnTo>
                    <a:pt x="912018" y="1095825"/>
                  </a:lnTo>
                  <a:lnTo>
                    <a:pt x="921043" y="1089305"/>
                  </a:lnTo>
                  <a:lnTo>
                    <a:pt x="926111" y="1086554"/>
                  </a:lnTo>
                  <a:lnTo>
                    <a:pt x="934987" y="1079231"/>
                  </a:lnTo>
                  <a:lnTo>
                    <a:pt x="1013785" y="1022303"/>
                  </a:lnTo>
                  <a:cubicBezTo>
                    <a:pt x="1446108" y="721218"/>
                    <a:pt x="1715690" y="688231"/>
                    <a:pt x="2084107" y="845789"/>
                  </a:cubicBezTo>
                  <a:lnTo>
                    <a:pt x="2228334" y="914935"/>
                  </a:lnTo>
                  <a:lnTo>
                    <a:pt x="2278740" y="942295"/>
                  </a:lnTo>
                  <a:cubicBezTo>
                    <a:pt x="2323964" y="961423"/>
                    <a:pt x="2373684" y="972000"/>
                    <a:pt x="2425875" y="972000"/>
                  </a:cubicBezTo>
                  <a:cubicBezTo>
                    <a:pt x="2634639" y="972000"/>
                    <a:pt x="2803875" y="802764"/>
                    <a:pt x="2803875" y="594000"/>
                  </a:cubicBezTo>
                  <a:cubicBezTo>
                    <a:pt x="2803875" y="385236"/>
                    <a:pt x="2634639" y="216000"/>
                    <a:pt x="2425875" y="216000"/>
                  </a:cubicBezTo>
                  <a:cubicBezTo>
                    <a:pt x="2367160" y="216000"/>
                    <a:pt x="2311572" y="229387"/>
                    <a:pt x="2261996" y="253275"/>
                  </a:cubicBezTo>
                  <a:lnTo>
                    <a:pt x="2224546" y="274800"/>
                  </a:lnTo>
                  <a:lnTo>
                    <a:pt x="2073609" y="346660"/>
                  </a:lnTo>
                  <a:cubicBezTo>
                    <a:pt x="1682613" y="510843"/>
                    <a:pt x="1401235" y="457389"/>
                    <a:pt x="912019" y="92175"/>
                  </a:cubicBezTo>
                  <a:lnTo>
                    <a:pt x="912034" y="94197"/>
                  </a:lnTo>
                  <a:lnTo>
                    <a:pt x="889667" y="78698"/>
                  </a:lnTo>
                  <a:cubicBezTo>
                    <a:pt x="802600" y="28633"/>
                    <a:pt x="701644" y="0"/>
                    <a:pt x="594000" y="0"/>
                  </a:cubicBezTo>
                  <a:cubicBezTo>
                    <a:pt x="265943" y="0"/>
                    <a:pt x="0" y="265943"/>
                    <a:pt x="0" y="594000"/>
                  </a:cubicBezTo>
                  <a:cubicBezTo>
                    <a:pt x="0" y="922057"/>
                    <a:pt x="265943" y="1188000"/>
                    <a:pt x="594000" y="1188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600" noProof="1">
                <a:ea typeface="华文细黑" panose="02010600040101010101" pitchFamily="2" charset="-122"/>
              </a:endParaRPr>
            </a:p>
          </p:txBody>
        </p:sp>
        <p:sp>
          <p:nvSpPr>
            <p:cNvPr id="9" name="形状"/>
            <p:cNvSpPr/>
            <p:nvPr/>
          </p:nvSpPr>
          <p:spPr>
            <a:xfrm rot="19800000" flipH="1">
              <a:off x="7842" y="4257"/>
              <a:ext cx="3649" cy="1548"/>
            </a:xfrm>
            <a:custGeom>
              <a:avLst/>
              <a:gdLst>
                <a:gd name="connsiteX0" fmla="*/ 594000 w 2803875"/>
                <a:gd name="connsiteY0" fmla="*/ 1188000 h 1188000"/>
                <a:gd name="connsiteX1" fmla="*/ 825211 w 2803875"/>
                <a:gd name="connsiteY1" fmla="*/ 1141321 h 1188000"/>
                <a:gd name="connsiteX2" fmla="*/ 912030 w 2803875"/>
                <a:gd name="connsiteY2" fmla="*/ 1094197 h 1188000"/>
                <a:gd name="connsiteX3" fmla="*/ 912018 w 2803875"/>
                <a:gd name="connsiteY3" fmla="*/ 1095825 h 1188000"/>
                <a:gd name="connsiteX4" fmla="*/ 921043 w 2803875"/>
                <a:gd name="connsiteY4" fmla="*/ 1089305 h 1188000"/>
                <a:gd name="connsiteX5" fmla="*/ 926111 w 2803875"/>
                <a:gd name="connsiteY5" fmla="*/ 1086554 h 1188000"/>
                <a:gd name="connsiteX6" fmla="*/ 934987 w 2803875"/>
                <a:gd name="connsiteY6" fmla="*/ 1079231 h 1188000"/>
                <a:gd name="connsiteX7" fmla="*/ 1013785 w 2803875"/>
                <a:gd name="connsiteY7" fmla="*/ 1022303 h 1188000"/>
                <a:gd name="connsiteX8" fmla="*/ 2084107 w 2803875"/>
                <a:gd name="connsiteY8" fmla="*/ 845789 h 1188000"/>
                <a:gd name="connsiteX9" fmla="*/ 2228334 w 2803875"/>
                <a:gd name="connsiteY9" fmla="*/ 914935 h 1188000"/>
                <a:gd name="connsiteX10" fmla="*/ 2278740 w 2803875"/>
                <a:gd name="connsiteY10" fmla="*/ 942295 h 1188000"/>
                <a:gd name="connsiteX11" fmla="*/ 2425875 w 2803875"/>
                <a:gd name="connsiteY11" fmla="*/ 972000 h 1188000"/>
                <a:gd name="connsiteX12" fmla="*/ 2803875 w 2803875"/>
                <a:gd name="connsiteY12" fmla="*/ 594000 h 1188000"/>
                <a:gd name="connsiteX13" fmla="*/ 2425875 w 2803875"/>
                <a:gd name="connsiteY13" fmla="*/ 216000 h 1188000"/>
                <a:gd name="connsiteX14" fmla="*/ 2261996 w 2803875"/>
                <a:gd name="connsiteY14" fmla="*/ 253275 h 1188000"/>
                <a:gd name="connsiteX15" fmla="*/ 2224546 w 2803875"/>
                <a:gd name="connsiteY15" fmla="*/ 274800 h 1188000"/>
                <a:gd name="connsiteX16" fmla="*/ 2073609 w 2803875"/>
                <a:gd name="connsiteY16" fmla="*/ 346660 h 1188000"/>
                <a:gd name="connsiteX17" fmla="*/ 912019 w 2803875"/>
                <a:gd name="connsiteY17" fmla="*/ 92175 h 1188000"/>
                <a:gd name="connsiteX18" fmla="*/ 912034 w 2803875"/>
                <a:gd name="connsiteY18" fmla="*/ 94197 h 1188000"/>
                <a:gd name="connsiteX19" fmla="*/ 889667 w 2803875"/>
                <a:gd name="connsiteY19" fmla="*/ 78698 h 1188000"/>
                <a:gd name="connsiteX20" fmla="*/ 594000 w 2803875"/>
                <a:gd name="connsiteY20" fmla="*/ 0 h 1188000"/>
                <a:gd name="connsiteX21" fmla="*/ 0 w 2803875"/>
                <a:gd name="connsiteY21" fmla="*/ 594000 h 1188000"/>
                <a:gd name="connsiteX22" fmla="*/ 594000 w 2803875"/>
                <a:gd name="connsiteY22" fmla="*/ 1188000 h 118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803875" h="1188000">
                  <a:moveTo>
                    <a:pt x="594000" y="1188000"/>
                  </a:moveTo>
                  <a:cubicBezTo>
                    <a:pt x="676014" y="1188000"/>
                    <a:pt x="754146" y="1171379"/>
                    <a:pt x="825211" y="1141321"/>
                  </a:cubicBezTo>
                  <a:lnTo>
                    <a:pt x="912030" y="1094197"/>
                  </a:lnTo>
                  <a:lnTo>
                    <a:pt x="912018" y="1095825"/>
                  </a:lnTo>
                  <a:lnTo>
                    <a:pt x="921043" y="1089305"/>
                  </a:lnTo>
                  <a:lnTo>
                    <a:pt x="926111" y="1086554"/>
                  </a:lnTo>
                  <a:lnTo>
                    <a:pt x="934987" y="1079231"/>
                  </a:lnTo>
                  <a:lnTo>
                    <a:pt x="1013785" y="1022303"/>
                  </a:lnTo>
                  <a:cubicBezTo>
                    <a:pt x="1446108" y="721218"/>
                    <a:pt x="1715690" y="688231"/>
                    <a:pt x="2084107" y="845789"/>
                  </a:cubicBezTo>
                  <a:lnTo>
                    <a:pt x="2228334" y="914935"/>
                  </a:lnTo>
                  <a:lnTo>
                    <a:pt x="2278740" y="942295"/>
                  </a:lnTo>
                  <a:cubicBezTo>
                    <a:pt x="2323964" y="961423"/>
                    <a:pt x="2373684" y="972000"/>
                    <a:pt x="2425875" y="972000"/>
                  </a:cubicBezTo>
                  <a:cubicBezTo>
                    <a:pt x="2634639" y="972000"/>
                    <a:pt x="2803875" y="802764"/>
                    <a:pt x="2803875" y="594000"/>
                  </a:cubicBezTo>
                  <a:cubicBezTo>
                    <a:pt x="2803875" y="385236"/>
                    <a:pt x="2634639" y="216000"/>
                    <a:pt x="2425875" y="216000"/>
                  </a:cubicBezTo>
                  <a:cubicBezTo>
                    <a:pt x="2367160" y="216000"/>
                    <a:pt x="2311572" y="229387"/>
                    <a:pt x="2261996" y="253275"/>
                  </a:cubicBezTo>
                  <a:lnTo>
                    <a:pt x="2224546" y="274800"/>
                  </a:lnTo>
                  <a:lnTo>
                    <a:pt x="2073609" y="346660"/>
                  </a:lnTo>
                  <a:cubicBezTo>
                    <a:pt x="1682613" y="510843"/>
                    <a:pt x="1401235" y="457389"/>
                    <a:pt x="912019" y="92175"/>
                  </a:cubicBezTo>
                  <a:lnTo>
                    <a:pt x="912034" y="94197"/>
                  </a:lnTo>
                  <a:lnTo>
                    <a:pt x="889667" y="78698"/>
                  </a:lnTo>
                  <a:cubicBezTo>
                    <a:pt x="802600" y="28633"/>
                    <a:pt x="701644" y="0"/>
                    <a:pt x="594000" y="0"/>
                  </a:cubicBezTo>
                  <a:cubicBezTo>
                    <a:pt x="265943" y="0"/>
                    <a:pt x="0" y="265943"/>
                    <a:pt x="0" y="594000"/>
                  </a:cubicBezTo>
                  <a:cubicBezTo>
                    <a:pt x="0" y="922057"/>
                    <a:pt x="265943" y="1188000"/>
                    <a:pt x="594000" y="118800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600" noProof="1">
                <a:ea typeface="华文细黑" panose="02010600040101010101" pitchFamily="2" charset="-122"/>
              </a:endParaRPr>
            </a:p>
          </p:txBody>
        </p:sp>
        <p:sp>
          <p:nvSpPr>
            <p:cNvPr id="17" name="圆"/>
            <p:cNvSpPr>
              <a:spLocks noChangeAspect="1"/>
            </p:cNvSpPr>
            <p:nvPr/>
          </p:nvSpPr>
          <p:spPr>
            <a:xfrm>
              <a:off x="4957" y="4741"/>
              <a:ext cx="850" cy="85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anchor="ctr"/>
            <a:lstStyle/>
            <a:p>
              <a:pPr algn="ctr"/>
              <a:r>
                <a:rPr lang="en-US" altLang="zh-CN" sz="2000">
                  <a:solidFill>
                    <a:schemeClr val="accent2"/>
                  </a:solidFill>
                  <a:ea typeface="宋体" panose="02010600030101010101" pitchFamily="2" charset="-122"/>
                </a:rPr>
                <a:t>1</a:t>
              </a:r>
              <a:endParaRPr lang="zh-CN" altLang="en-US" sz="2000">
                <a:solidFill>
                  <a:schemeClr val="accent2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8" name="圆"/>
            <p:cNvSpPr>
              <a:spLocks noChangeAspect="1"/>
            </p:cNvSpPr>
            <p:nvPr/>
          </p:nvSpPr>
          <p:spPr>
            <a:xfrm>
              <a:off x="7195" y="1852"/>
              <a:ext cx="850" cy="85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anchor="ctr"/>
            <a:lstStyle/>
            <a:p>
              <a:pPr algn="ctr"/>
              <a:r>
                <a:rPr lang="en-US" altLang="zh-CN" sz="2000">
                  <a:solidFill>
                    <a:schemeClr val="accent1"/>
                  </a:solidFill>
                  <a:ea typeface="宋体" panose="02010600030101010101" pitchFamily="2" charset="-122"/>
                </a:rPr>
                <a:t>2</a:t>
              </a:r>
              <a:endParaRPr lang="zh-CN" altLang="en-US" sz="2000">
                <a:solidFill>
                  <a:schemeClr val="accent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9" name="圆"/>
            <p:cNvSpPr>
              <a:spLocks noChangeAspect="1"/>
            </p:cNvSpPr>
            <p:nvPr/>
          </p:nvSpPr>
          <p:spPr>
            <a:xfrm>
              <a:off x="7957" y="6944"/>
              <a:ext cx="850" cy="85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anchor="ctr"/>
            <a:lstStyle/>
            <a:p>
              <a:pPr algn="ctr"/>
              <a:r>
                <a:rPr lang="en-US" altLang="zh-CN" sz="2000">
                  <a:solidFill>
                    <a:schemeClr val="accent1"/>
                  </a:solidFill>
                  <a:ea typeface="宋体" panose="02010600030101010101" pitchFamily="2" charset="-122"/>
                </a:rPr>
                <a:t>4</a:t>
              </a:r>
              <a:endParaRPr lang="zh-CN" altLang="en-US" sz="2000">
                <a:solidFill>
                  <a:schemeClr val="accent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0" name="圆"/>
            <p:cNvSpPr>
              <a:spLocks noChangeAspect="1"/>
            </p:cNvSpPr>
            <p:nvPr/>
          </p:nvSpPr>
          <p:spPr>
            <a:xfrm>
              <a:off x="10170" y="4059"/>
              <a:ext cx="847" cy="85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anchor="ctr"/>
            <a:lstStyle/>
            <a:p>
              <a:pPr algn="ctr"/>
              <a:r>
                <a:rPr lang="en-US" altLang="zh-CN" sz="2000">
                  <a:solidFill>
                    <a:schemeClr val="accent2"/>
                  </a:solidFill>
                  <a:ea typeface="宋体" panose="02010600030101010101" pitchFamily="2" charset="-122"/>
                </a:rPr>
                <a:t>3</a:t>
              </a:r>
              <a:endParaRPr lang="zh-CN" altLang="en-US" sz="2000">
                <a:solidFill>
                  <a:schemeClr val="accent2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2324100" y="3470275"/>
            <a:ext cx="178276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严禁酒后开车；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324100" y="1344613"/>
            <a:ext cx="1939925" cy="644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zh-CN" altLang="en-US" b="1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严禁无证开车或无令开车；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840413" y="1787525"/>
            <a:ext cx="178276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严禁超速开车；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840413" y="3662363"/>
            <a:ext cx="178276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严禁空档滑行；</a:t>
            </a:r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74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1754188" y="277813"/>
            <a:ext cx="2609850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（七）机动车辆</a:t>
            </a:r>
            <a:r>
              <a:rPr lang="en-US" altLang="zh-CN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8</a:t>
            </a: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大禁令</a:t>
            </a:r>
          </a:p>
        </p:txBody>
      </p:sp>
      <p:grpSp>
        <p:nvGrpSpPr>
          <p:cNvPr id="73733" name="组合 10"/>
          <p:cNvGrpSpPr>
            <a:grpSpLocks/>
          </p:cNvGrpSpPr>
          <p:nvPr/>
        </p:nvGrpSpPr>
        <p:grpSpPr bwMode="auto">
          <a:xfrm>
            <a:off x="3228975" y="1062038"/>
            <a:ext cx="3481388" cy="3425825"/>
            <a:chOff x="4508" y="1397"/>
            <a:chExt cx="6983" cy="6872"/>
          </a:xfrm>
        </p:grpSpPr>
        <p:sp>
          <p:nvSpPr>
            <p:cNvPr id="2" name="形状"/>
            <p:cNvSpPr/>
            <p:nvPr/>
          </p:nvSpPr>
          <p:spPr>
            <a:xfrm rot="19800000" flipV="1">
              <a:off x="4508" y="3871"/>
              <a:ext cx="3649" cy="1544"/>
            </a:xfrm>
            <a:custGeom>
              <a:avLst/>
              <a:gdLst>
                <a:gd name="connsiteX0" fmla="*/ 594000 w 2803875"/>
                <a:gd name="connsiteY0" fmla="*/ 1188000 h 1188000"/>
                <a:gd name="connsiteX1" fmla="*/ 825211 w 2803875"/>
                <a:gd name="connsiteY1" fmla="*/ 1141321 h 1188000"/>
                <a:gd name="connsiteX2" fmla="*/ 912030 w 2803875"/>
                <a:gd name="connsiteY2" fmla="*/ 1094197 h 1188000"/>
                <a:gd name="connsiteX3" fmla="*/ 912018 w 2803875"/>
                <a:gd name="connsiteY3" fmla="*/ 1095825 h 1188000"/>
                <a:gd name="connsiteX4" fmla="*/ 921043 w 2803875"/>
                <a:gd name="connsiteY4" fmla="*/ 1089305 h 1188000"/>
                <a:gd name="connsiteX5" fmla="*/ 926111 w 2803875"/>
                <a:gd name="connsiteY5" fmla="*/ 1086554 h 1188000"/>
                <a:gd name="connsiteX6" fmla="*/ 934987 w 2803875"/>
                <a:gd name="connsiteY6" fmla="*/ 1079231 h 1188000"/>
                <a:gd name="connsiteX7" fmla="*/ 1013785 w 2803875"/>
                <a:gd name="connsiteY7" fmla="*/ 1022303 h 1188000"/>
                <a:gd name="connsiteX8" fmla="*/ 2084107 w 2803875"/>
                <a:gd name="connsiteY8" fmla="*/ 845789 h 1188000"/>
                <a:gd name="connsiteX9" fmla="*/ 2228334 w 2803875"/>
                <a:gd name="connsiteY9" fmla="*/ 914935 h 1188000"/>
                <a:gd name="connsiteX10" fmla="*/ 2278740 w 2803875"/>
                <a:gd name="connsiteY10" fmla="*/ 942295 h 1188000"/>
                <a:gd name="connsiteX11" fmla="*/ 2425875 w 2803875"/>
                <a:gd name="connsiteY11" fmla="*/ 972000 h 1188000"/>
                <a:gd name="connsiteX12" fmla="*/ 2803875 w 2803875"/>
                <a:gd name="connsiteY12" fmla="*/ 594000 h 1188000"/>
                <a:gd name="connsiteX13" fmla="*/ 2425875 w 2803875"/>
                <a:gd name="connsiteY13" fmla="*/ 216000 h 1188000"/>
                <a:gd name="connsiteX14" fmla="*/ 2261996 w 2803875"/>
                <a:gd name="connsiteY14" fmla="*/ 253275 h 1188000"/>
                <a:gd name="connsiteX15" fmla="*/ 2224546 w 2803875"/>
                <a:gd name="connsiteY15" fmla="*/ 274800 h 1188000"/>
                <a:gd name="connsiteX16" fmla="*/ 2073609 w 2803875"/>
                <a:gd name="connsiteY16" fmla="*/ 346660 h 1188000"/>
                <a:gd name="connsiteX17" fmla="*/ 912019 w 2803875"/>
                <a:gd name="connsiteY17" fmla="*/ 92175 h 1188000"/>
                <a:gd name="connsiteX18" fmla="*/ 912034 w 2803875"/>
                <a:gd name="connsiteY18" fmla="*/ 94197 h 1188000"/>
                <a:gd name="connsiteX19" fmla="*/ 889667 w 2803875"/>
                <a:gd name="connsiteY19" fmla="*/ 78698 h 1188000"/>
                <a:gd name="connsiteX20" fmla="*/ 594000 w 2803875"/>
                <a:gd name="connsiteY20" fmla="*/ 0 h 1188000"/>
                <a:gd name="connsiteX21" fmla="*/ 0 w 2803875"/>
                <a:gd name="connsiteY21" fmla="*/ 594000 h 1188000"/>
                <a:gd name="connsiteX22" fmla="*/ 594000 w 2803875"/>
                <a:gd name="connsiteY22" fmla="*/ 1188000 h 118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803875" h="1188000">
                  <a:moveTo>
                    <a:pt x="594000" y="1188000"/>
                  </a:moveTo>
                  <a:cubicBezTo>
                    <a:pt x="676014" y="1188000"/>
                    <a:pt x="754146" y="1171379"/>
                    <a:pt x="825211" y="1141321"/>
                  </a:cubicBezTo>
                  <a:lnTo>
                    <a:pt x="912030" y="1094197"/>
                  </a:lnTo>
                  <a:lnTo>
                    <a:pt x="912018" y="1095825"/>
                  </a:lnTo>
                  <a:lnTo>
                    <a:pt x="921043" y="1089305"/>
                  </a:lnTo>
                  <a:lnTo>
                    <a:pt x="926111" y="1086554"/>
                  </a:lnTo>
                  <a:lnTo>
                    <a:pt x="934987" y="1079231"/>
                  </a:lnTo>
                  <a:lnTo>
                    <a:pt x="1013785" y="1022303"/>
                  </a:lnTo>
                  <a:cubicBezTo>
                    <a:pt x="1446108" y="721218"/>
                    <a:pt x="1715690" y="688231"/>
                    <a:pt x="2084107" y="845789"/>
                  </a:cubicBezTo>
                  <a:lnTo>
                    <a:pt x="2228334" y="914935"/>
                  </a:lnTo>
                  <a:lnTo>
                    <a:pt x="2278740" y="942295"/>
                  </a:lnTo>
                  <a:cubicBezTo>
                    <a:pt x="2323964" y="961423"/>
                    <a:pt x="2373684" y="972000"/>
                    <a:pt x="2425875" y="972000"/>
                  </a:cubicBezTo>
                  <a:cubicBezTo>
                    <a:pt x="2634639" y="972000"/>
                    <a:pt x="2803875" y="802764"/>
                    <a:pt x="2803875" y="594000"/>
                  </a:cubicBezTo>
                  <a:cubicBezTo>
                    <a:pt x="2803875" y="385236"/>
                    <a:pt x="2634639" y="216000"/>
                    <a:pt x="2425875" y="216000"/>
                  </a:cubicBezTo>
                  <a:cubicBezTo>
                    <a:pt x="2367160" y="216000"/>
                    <a:pt x="2311572" y="229387"/>
                    <a:pt x="2261996" y="253275"/>
                  </a:cubicBezTo>
                  <a:lnTo>
                    <a:pt x="2224546" y="274800"/>
                  </a:lnTo>
                  <a:lnTo>
                    <a:pt x="2073609" y="346660"/>
                  </a:lnTo>
                  <a:cubicBezTo>
                    <a:pt x="1682613" y="510843"/>
                    <a:pt x="1401235" y="457389"/>
                    <a:pt x="912019" y="92175"/>
                  </a:cubicBezTo>
                  <a:lnTo>
                    <a:pt x="912034" y="94197"/>
                  </a:lnTo>
                  <a:lnTo>
                    <a:pt x="889667" y="78698"/>
                  </a:lnTo>
                  <a:cubicBezTo>
                    <a:pt x="802600" y="28633"/>
                    <a:pt x="701644" y="0"/>
                    <a:pt x="594000" y="0"/>
                  </a:cubicBezTo>
                  <a:cubicBezTo>
                    <a:pt x="265943" y="0"/>
                    <a:pt x="0" y="265943"/>
                    <a:pt x="0" y="594000"/>
                  </a:cubicBezTo>
                  <a:cubicBezTo>
                    <a:pt x="0" y="922057"/>
                    <a:pt x="265943" y="1188000"/>
                    <a:pt x="594000" y="118800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600" noProof="1">
                <a:ea typeface="华文细黑" panose="02010600040101010101" pitchFamily="2" charset="-122"/>
              </a:endParaRPr>
            </a:p>
          </p:txBody>
        </p:sp>
        <p:sp>
          <p:nvSpPr>
            <p:cNvPr id="3" name="形状"/>
            <p:cNvSpPr/>
            <p:nvPr/>
          </p:nvSpPr>
          <p:spPr>
            <a:xfrm rot="3600000">
              <a:off x="6339" y="2448"/>
              <a:ext cx="3649" cy="1548"/>
            </a:xfrm>
            <a:custGeom>
              <a:avLst/>
              <a:gdLst>
                <a:gd name="connsiteX0" fmla="*/ 594000 w 2803875"/>
                <a:gd name="connsiteY0" fmla="*/ 1188000 h 1188000"/>
                <a:gd name="connsiteX1" fmla="*/ 825211 w 2803875"/>
                <a:gd name="connsiteY1" fmla="*/ 1141321 h 1188000"/>
                <a:gd name="connsiteX2" fmla="*/ 912030 w 2803875"/>
                <a:gd name="connsiteY2" fmla="*/ 1094197 h 1188000"/>
                <a:gd name="connsiteX3" fmla="*/ 912018 w 2803875"/>
                <a:gd name="connsiteY3" fmla="*/ 1095825 h 1188000"/>
                <a:gd name="connsiteX4" fmla="*/ 921043 w 2803875"/>
                <a:gd name="connsiteY4" fmla="*/ 1089305 h 1188000"/>
                <a:gd name="connsiteX5" fmla="*/ 926111 w 2803875"/>
                <a:gd name="connsiteY5" fmla="*/ 1086554 h 1188000"/>
                <a:gd name="connsiteX6" fmla="*/ 934987 w 2803875"/>
                <a:gd name="connsiteY6" fmla="*/ 1079231 h 1188000"/>
                <a:gd name="connsiteX7" fmla="*/ 1013785 w 2803875"/>
                <a:gd name="connsiteY7" fmla="*/ 1022303 h 1188000"/>
                <a:gd name="connsiteX8" fmla="*/ 2084107 w 2803875"/>
                <a:gd name="connsiteY8" fmla="*/ 845789 h 1188000"/>
                <a:gd name="connsiteX9" fmla="*/ 2228334 w 2803875"/>
                <a:gd name="connsiteY9" fmla="*/ 914935 h 1188000"/>
                <a:gd name="connsiteX10" fmla="*/ 2278740 w 2803875"/>
                <a:gd name="connsiteY10" fmla="*/ 942295 h 1188000"/>
                <a:gd name="connsiteX11" fmla="*/ 2425875 w 2803875"/>
                <a:gd name="connsiteY11" fmla="*/ 972000 h 1188000"/>
                <a:gd name="connsiteX12" fmla="*/ 2803875 w 2803875"/>
                <a:gd name="connsiteY12" fmla="*/ 594000 h 1188000"/>
                <a:gd name="connsiteX13" fmla="*/ 2425875 w 2803875"/>
                <a:gd name="connsiteY13" fmla="*/ 216000 h 1188000"/>
                <a:gd name="connsiteX14" fmla="*/ 2261996 w 2803875"/>
                <a:gd name="connsiteY14" fmla="*/ 253275 h 1188000"/>
                <a:gd name="connsiteX15" fmla="*/ 2224546 w 2803875"/>
                <a:gd name="connsiteY15" fmla="*/ 274800 h 1188000"/>
                <a:gd name="connsiteX16" fmla="*/ 2073609 w 2803875"/>
                <a:gd name="connsiteY16" fmla="*/ 346660 h 1188000"/>
                <a:gd name="connsiteX17" fmla="*/ 912019 w 2803875"/>
                <a:gd name="connsiteY17" fmla="*/ 92175 h 1188000"/>
                <a:gd name="connsiteX18" fmla="*/ 912034 w 2803875"/>
                <a:gd name="connsiteY18" fmla="*/ 94197 h 1188000"/>
                <a:gd name="connsiteX19" fmla="*/ 889667 w 2803875"/>
                <a:gd name="connsiteY19" fmla="*/ 78698 h 1188000"/>
                <a:gd name="connsiteX20" fmla="*/ 594000 w 2803875"/>
                <a:gd name="connsiteY20" fmla="*/ 0 h 1188000"/>
                <a:gd name="connsiteX21" fmla="*/ 0 w 2803875"/>
                <a:gd name="connsiteY21" fmla="*/ 594000 h 1188000"/>
                <a:gd name="connsiteX22" fmla="*/ 594000 w 2803875"/>
                <a:gd name="connsiteY22" fmla="*/ 1188000 h 118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803875" h="1188000">
                  <a:moveTo>
                    <a:pt x="594000" y="1188000"/>
                  </a:moveTo>
                  <a:cubicBezTo>
                    <a:pt x="676014" y="1188000"/>
                    <a:pt x="754146" y="1171379"/>
                    <a:pt x="825211" y="1141321"/>
                  </a:cubicBezTo>
                  <a:lnTo>
                    <a:pt x="912030" y="1094197"/>
                  </a:lnTo>
                  <a:lnTo>
                    <a:pt x="912018" y="1095825"/>
                  </a:lnTo>
                  <a:lnTo>
                    <a:pt x="921043" y="1089305"/>
                  </a:lnTo>
                  <a:lnTo>
                    <a:pt x="926111" y="1086554"/>
                  </a:lnTo>
                  <a:lnTo>
                    <a:pt x="934987" y="1079231"/>
                  </a:lnTo>
                  <a:lnTo>
                    <a:pt x="1013785" y="1022303"/>
                  </a:lnTo>
                  <a:cubicBezTo>
                    <a:pt x="1446108" y="721218"/>
                    <a:pt x="1715690" y="688231"/>
                    <a:pt x="2084107" y="845789"/>
                  </a:cubicBezTo>
                  <a:lnTo>
                    <a:pt x="2228334" y="914935"/>
                  </a:lnTo>
                  <a:lnTo>
                    <a:pt x="2278740" y="942295"/>
                  </a:lnTo>
                  <a:cubicBezTo>
                    <a:pt x="2323964" y="961423"/>
                    <a:pt x="2373684" y="972000"/>
                    <a:pt x="2425875" y="972000"/>
                  </a:cubicBezTo>
                  <a:cubicBezTo>
                    <a:pt x="2634639" y="972000"/>
                    <a:pt x="2803875" y="802764"/>
                    <a:pt x="2803875" y="594000"/>
                  </a:cubicBezTo>
                  <a:cubicBezTo>
                    <a:pt x="2803875" y="385236"/>
                    <a:pt x="2634639" y="216000"/>
                    <a:pt x="2425875" y="216000"/>
                  </a:cubicBezTo>
                  <a:cubicBezTo>
                    <a:pt x="2367160" y="216000"/>
                    <a:pt x="2311572" y="229387"/>
                    <a:pt x="2261996" y="253275"/>
                  </a:cubicBezTo>
                  <a:lnTo>
                    <a:pt x="2224546" y="274800"/>
                  </a:lnTo>
                  <a:lnTo>
                    <a:pt x="2073609" y="346660"/>
                  </a:lnTo>
                  <a:cubicBezTo>
                    <a:pt x="1682613" y="510843"/>
                    <a:pt x="1401235" y="457389"/>
                    <a:pt x="912019" y="92175"/>
                  </a:cubicBezTo>
                  <a:lnTo>
                    <a:pt x="912034" y="94197"/>
                  </a:lnTo>
                  <a:lnTo>
                    <a:pt x="889667" y="78698"/>
                  </a:lnTo>
                  <a:cubicBezTo>
                    <a:pt x="802600" y="28633"/>
                    <a:pt x="701644" y="0"/>
                    <a:pt x="594000" y="0"/>
                  </a:cubicBezTo>
                  <a:cubicBezTo>
                    <a:pt x="265943" y="0"/>
                    <a:pt x="0" y="265943"/>
                    <a:pt x="0" y="594000"/>
                  </a:cubicBezTo>
                  <a:cubicBezTo>
                    <a:pt x="0" y="922057"/>
                    <a:pt x="265943" y="1188000"/>
                    <a:pt x="594000" y="1188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600" noProof="1">
                <a:ea typeface="华文细黑" panose="02010600040101010101" pitchFamily="2" charset="-122"/>
              </a:endParaRPr>
            </a:p>
          </p:txBody>
        </p:sp>
        <p:sp>
          <p:nvSpPr>
            <p:cNvPr id="7" name="形状"/>
            <p:cNvSpPr/>
            <p:nvPr/>
          </p:nvSpPr>
          <p:spPr>
            <a:xfrm rot="3600000" flipH="1" flipV="1">
              <a:off x="6027" y="5671"/>
              <a:ext cx="3649" cy="1548"/>
            </a:xfrm>
            <a:custGeom>
              <a:avLst/>
              <a:gdLst>
                <a:gd name="connsiteX0" fmla="*/ 594000 w 2803875"/>
                <a:gd name="connsiteY0" fmla="*/ 1188000 h 1188000"/>
                <a:gd name="connsiteX1" fmla="*/ 825211 w 2803875"/>
                <a:gd name="connsiteY1" fmla="*/ 1141321 h 1188000"/>
                <a:gd name="connsiteX2" fmla="*/ 912030 w 2803875"/>
                <a:gd name="connsiteY2" fmla="*/ 1094197 h 1188000"/>
                <a:gd name="connsiteX3" fmla="*/ 912018 w 2803875"/>
                <a:gd name="connsiteY3" fmla="*/ 1095825 h 1188000"/>
                <a:gd name="connsiteX4" fmla="*/ 921043 w 2803875"/>
                <a:gd name="connsiteY4" fmla="*/ 1089305 h 1188000"/>
                <a:gd name="connsiteX5" fmla="*/ 926111 w 2803875"/>
                <a:gd name="connsiteY5" fmla="*/ 1086554 h 1188000"/>
                <a:gd name="connsiteX6" fmla="*/ 934987 w 2803875"/>
                <a:gd name="connsiteY6" fmla="*/ 1079231 h 1188000"/>
                <a:gd name="connsiteX7" fmla="*/ 1013785 w 2803875"/>
                <a:gd name="connsiteY7" fmla="*/ 1022303 h 1188000"/>
                <a:gd name="connsiteX8" fmla="*/ 2084107 w 2803875"/>
                <a:gd name="connsiteY8" fmla="*/ 845789 h 1188000"/>
                <a:gd name="connsiteX9" fmla="*/ 2228334 w 2803875"/>
                <a:gd name="connsiteY9" fmla="*/ 914935 h 1188000"/>
                <a:gd name="connsiteX10" fmla="*/ 2278740 w 2803875"/>
                <a:gd name="connsiteY10" fmla="*/ 942295 h 1188000"/>
                <a:gd name="connsiteX11" fmla="*/ 2425875 w 2803875"/>
                <a:gd name="connsiteY11" fmla="*/ 972000 h 1188000"/>
                <a:gd name="connsiteX12" fmla="*/ 2803875 w 2803875"/>
                <a:gd name="connsiteY12" fmla="*/ 594000 h 1188000"/>
                <a:gd name="connsiteX13" fmla="*/ 2425875 w 2803875"/>
                <a:gd name="connsiteY13" fmla="*/ 216000 h 1188000"/>
                <a:gd name="connsiteX14" fmla="*/ 2261996 w 2803875"/>
                <a:gd name="connsiteY14" fmla="*/ 253275 h 1188000"/>
                <a:gd name="connsiteX15" fmla="*/ 2224546 w 2803875"/>
                <a:gd name="connsiteY15" fmla="*/ 274800 h 1188000"/>
                <a:gd name="connsiteX16" fmla="*/ 2073609 w 2803875"/>
                <a:gd name="connsiteY16" fmla="*/ 346660 h 1188000"/>
                <a:gd name="connsiteX17" fmla="*/ 912019 w 2803875"/>
                <a:gd name="connsiteY17" fmla="*/ 92175 h 1188000"/>
                <a:gd name="connsiteX18" fmla="*/ 912034 w 2803875"/>
                <a:gd name="connsiteY18" fmla="*/ 94197 h 1188000"/>
                <a:gd name="connsiteX19" fmla="*/ 889667 w 2803875"/>
                <a:gd name="connsiteY19" fmla="*/ 78698 h 1188000"/>
                <a:gd name="connsiteX20" fmla="*/ 594000 w 2803875"/>
                <a:gd name="connsiteY20" fmla="*/ 0 h 1188000"/>
                <a:gd name="connsiteX21" fmla="*/ 0 w 2803875"/>
                <a:gd name="connsiteY21" fmla="*/ 594000 h 1188000"/>
                <a:gd name="connsiteX22" fmla="*/ 594000 w 2803875"/>
                <a:gd name="connsiteY22" fmla="*/ 1188000 h 118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803875" h="1188000">
                  <a:moveTo>
                    <a:pt x="594000" y="1188000"/>
                  </a:moveTo>
                  <a:cubicBezTo>
                    <a:pt x="676014" y="1188000"/>
                    <a:pt x="754146" y="1171379"/>
                    <a:pt x="825211" y="1141321"/>
                  </a:cubicBezTo>
                  <a:lnTo>
                    <a:pt x="912030" y="1094197"/>
                  </a:lnTo>
                  <a:lnTo>
                    <a:pt x="912018" y="1095825"/>
                  </a:lnTo>
                  <a:lnTo>
                    <a:pt x="921043" y="1089305"/>
                  </a:lnTo>
                  <a:lnTo>
                    <a:pt x="926111" y="1086554"/>
                  </a:lnTo>
                  <a:lnTo>
                    <a:pt x="934987" y="1079231"/>
                  </a:lnTo>
                  <a:lnTo>
                    <a:pt x="1013785" y="1022303"/>
                  </a:lnTo>
                  <a:cubicBezTo>
                    <a:pt x="1446108" y="721218"/>
                    <a:pt x="1715690" y="688231"/>
                    <a:pt x="2084107" y="845789"/>
                  </a:cubicBezTo>
                  <a:lnTo>
                    <a:pt x="2228334" y="914935"/>
                  </a:lnTo>
                  <a:lnTo>
                    <a:pt x="2278740" y="942295"/>
                  </a:lnTo>
                  <a:cubicBezTo>
                    <a:pt x="2323964" y="961423"/>
                    <a:pt x="2373684" y="972000"/>
                    <a:pt x="2425875" y="972000"/>
                  </a:cubicBezTo>
                  <a:cubicBezTo>
                    <a:pt x="2634639" y="972000"/>
                    <a:pt x="2803875" y="802764"/>
                    <a:pt x="2803875" y="594000"/>
                  </a:cubicBezTo>
                  <a:cubicBezTo>
                    <a:pt x="2803875" y="385236"/>
                    <a:pt x="2634639" y="216000"/>
                    <a:pt x="2425875" y="216000"/>
                  </a:cubicBezTo>
                  <a:cubicBezTo>
                    <a:pt x="2367160" y="216000"/>
                    <a:pt x="2311572" y="229387"/>
                    <a:pt x="2261996" y="253275"/>
                  </a:cubicBezTo>
                  <a:lnTo>
                    <a:pt x="2224546" y="274800"/>
                  </a:lnTo>
                  <a:lnTo>
                    <a:pt x="2073609" y="346660"/>
                  </a:lnTo>
                  <a:cubicBezTo>
                    <a:pt x="1682613" y="510843"/>
                    <a:pt x="1401235" y="457389"/>
                    <a:pt x="912019" y="92175"/>
                  </a:cubicBezTo>
                  <a:lnTo>
                    <a:pt x="912034" y="94197"/>
                  </a:lnTo>
                  <a:lnTo>
                    <a:pt x="889667" y="78698"/>
                  </a:lnTo>
                  <a:cubicBezTo>
                    <a:pt x="802600" y="28633"/>
                    <a:pt x="701644" y="0"/>
                    <a:pt x="594000" y="0"/>
                  </a:cubicBezTo>
                  <a:cubicBezTo>
                    <a:pt x="265943" y="0"/>
                    <a:pt x="0" y="265943"/>
                    <a:pt x="0" y="594000"/>
                  </a:cubicBezTo>
                  <a:cubicBezTo>
                    <a:pt x="0" y="922057"/>
                    <a:pt x="265943" y="1188000"/>
                    <a:pt x="594000" y="1188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600" noProof="1">
                <a:ea typeface="华文细黑" panose="02010600040101010101" pitchFamily="2" charset="-122"/>
              </a:endParaRPr>
            </a:p>
          </p:txBody>
        </p:sp>
        <p:sp>
          <p:nvSpPr>
            <p:cNvPr id="9" name="形状"/>
            <p:cNvSpPr/>
            <p:nvPr/>
          </p:nvSpPr>
          <p:spPr>
            <a:xfrm rot="19800000" flipH="1">
              <a:off x="7842" y="4257"/>
              <a:ext cx="3649" cy="1548"/>
            </a:xfrm>
            <a:custGeom>
              <a:avLst/>
              <a:gdLst>
                <a:gd name="connsiteX0" fmla="*/ 594000 w 2803875"/>
                <a:gd name="connsiteY0" fmla="*/ 1188000 h 1188000"/>
                <a:gd name="connsiteX1" fmla="*/ 825211 w 2803875"/>
                <a:gd name="connsiteY1" fmla="*/ 1141321 h 1188000"/>
                <a:gd name="connsiteX2" fmla="*/ 912030 w 2803875"/>
                <a:gd name="connsiteY2" fmla="*/ 1094197 h 1188000"/>
                <a:gd name="connsiteX3" fmla="*/ 912018 w 2803875"/>
                <a:gd name="connsiteY3" fmla="*/ 1095825 h 1188000"/>
                <a:gd name="connsiteX4" fmla="*/ 921043 w 2803875"/>
                <a:gd name="connsiteY4" fmla="*/ 1089305 h 1188000"/>
                <a:gd name="connsiteX5" fmla="*/ 926111 w 2803875"/>
                <a:gd name="connsiteY5" fmla="*/ 1086554 h 1188000"/>
                <a:gd name="connsiteX6" fmla="*/ 934987 w 2803875"/>
                <a:gd name="connsiteY6" fmla="*/ 1079231 h 1188000"/>
                <a:gd name="connsiteX7" fmla="*/ 1013785 w 2803875"/>
                <a:gd name="connsiteY7" fmla="*/ 1022303 h 1188000"/>
                <a:gd name="connsiteX8" fmla="*/ 2084107 w 2803875"/>
                <a:gd name="connsiteY8" fmla="*/ 845789 h 1188000"/>
                <a:gd name="connsiteX9" fmla="*/ 2228334 w 2803875"/>
                <a:gd name="connsiteY9" fmla="*/ 914935 h 1188000"/>
                <a:gd name="connsiteX10" fmla="*/ 2278740 w 2803875"/>
                <a:gd name="connsiteY10" fmla="*/ 942295 h 1188000"/>
                <a:gd name="connsiteX11" fmla="*/ 2425875 w 2803875"/>
                <a:gd name="connsiteY11" fmla="*/ 972000 h 1188000"/>
                <a:gd name="connsiteX12" fmla="*/ 2803875 w 2803875"/>
                <a:gd name="connsiteY12" fmla="*/ 594000 h 1188000"/>
                <a:gd name="connsiteX13" fmla="*/ 2425875 w 2803875"/>
                <a:gd name="connsiteY13" fmla="*/ 216000 h 1188000"/>
                <a:gd name="connsiteX14" fmla="*/ 2261996 w 2803875"/>
                <a:gd name="connsiteY14" fmla="*/ 253275 h 1188000"/>
                <a:gd name="connsiteX15" fmla="*/ 2224546 w 2803875"/>
                <a:gd name="connsiteY15" fmla="*/ 274800 h 1188000"/>
                <a:gd name="connsiteX16" fmla="*/ 2073609 w 2803875"/>
                <a:gd name="connsiteY16" fmla="*/ 346660 h 1188000"/>
                <a:gd name="connsiteX17" fmla="*/ 912019 w 2803875"/>
                <a:gd name="connsiteY17" fmla="*/ 92175 h 1188000"/>
                <a:gd name="connsiteX18" fmla="*/ 912034 w 2803875"/>
                <a:gd name="connsiteY18" fmla="*/ 94197 h 1188000"/>
                <a:gd name="connsiteX19" fmla="*/ 889667 w 2803875"/>
                <a:gd name="connsiteY19" fmla="*/ 78698 h 1188000"/>
                <a:gd name="connsiteX20" fmla="*/ 594000 w 2803875"/>
                <a:gd name="connsiteY20" fmla="*/ 0 h 1188000"/>
                <a:gd name="connsiteX21" fmla="*/ 0 w 2803875"/>
                <a:gd name="connsiteY21" fmla="*/ 594000 h 1188000"/>
                <a:gd name="connsiteX22" fmla="*/ 594000 w 2803875"/>
                <a:gd name="connsiteY22" fmla="*/ 1188000 h 118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803875" h="1188000">
                  <a:moveTo>
                    <a:pt x="594000" y="1188000"/>
                  </a:moveTo>
                  <a:cubicBezTo>
                    <a:pt x="676014" y="1188000"/>
                    <a:pt x="754146" y="1171379"/>
                    <a:pt x="825211" y="1141321"/>
                  </a:cubicBezTo>
                  <a:lnTo>
                    <a:pt x="912030" y="1094197"/>
                  </a:lnTo>
                  <a:lnTo>
                    <a:pt x="912018" y="1095825"/>
                  </a:lnTo>
                  <a:lnTo>
                    <a:pt x="921043" y="1089305"/>
                  </a:lnTo>
                  <a:lnTo>
                    <a:pt x="926111" y="1086554"/>
                  </a:lnTo>
                  <a:lnTo>
                    <a:pt x="934987" y="1079231"/>
                  </a:lnTo>
                  <a:lnTo>
                    <a:pt x="1013785" y="1022303"/>
                  </a:lnTo>
                  <a:cubicBezTo>
                    <a:pt x="1446108" y="721218"/>
                    <a:pt x="1715690" y="688231"/>
                    <a:pt x="2084107" y="845789"/>
                  </a:cubicBezTo>
                  <a:lnTo>
                    <a:pt x="2228334" y="914935"/>
                  </a:lnTo>
                  <a:lnTo>
                    <a:pt x="2278740" y="942295"/>
                  </a:lnTo>
                  <a:cubicBezTo>
                    <a:pt x="2323964" y="961423"/>
                    <a:pt x="2373684" y="972000"/>
                    <a:pt x="2425875" y="972000"/>
                  </a:cubicBezTo>
                  <a:cubicBezTo>
                    <a:pt x="2634639" y="972000"/>
                    <a:pt x="2803875" y="802764"/>
                    <a:pt x="2803875" y="594000"/>
                  </a:cubicBezTo>
                  <a:cubicBezTo>
                    <a:pt x="2803875" y="385236"/>
                    <a:pt x="2634639" y="216000"/>
                    <a:pt x="2425875" y="216000"/>
                  </a:cubicBezTo>
                  <a:cubicBezTo>
                    <a:pt x="2367160" y="216000"/>
                    <a:pt x="2311572" y="229387"/>
                    <a:pt x="2261996" y="253275"/>
                  </a:cubicBezTo>
                  <a:lnTo>
                    <a:pt x="2224546" y="274800"/>
                  </a:lnTo>
                  <a:lnTo>
                    <a:pt x="2073609" y="346660"/>
                  </a:lnTo>
                  <a:cubicBezTo>
                    <a:pt x="1682613" y="510843"/>
                    <a:pt x="1401235" y="457389"/>
                    <a:pt x="912019" y="92175"/>
                  </a:cubicBezTo>
                  <a:lnTo>
                    <a:pt x="912034" y="94197"/>
                  </a:lnTo>
                  <a:lnTo>
                    <a:pt x="889667" y="78698"/>
                  </a:lnTo>
                  <a:cubicBezTo>
                    <a:pt x="802600" y="28633"/>
                    <a:pt x="701644" y="0"/>
                    <a:pt x="594000" y="0"/>
                  </a:cubicBezTo>
                  <a:cubicBezTo>
                    <a:pt x="265943" y="0"/>
                    <a:pt x="0" y="265943"/>
                    <a:pt x="0" y="594000"/>
                  </a:cubicBezTo>
                  <a:cubicBezTo>
                    <a:pt x="0" y="922057"/>
                    <a:pt x="265943" y="1188000"/>
                    <a:pt x="594000" y="118800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600" noProof="1">
                <a:ea typeface="华文细黑" panose="02010600040101010101" pitchFamily="2" charset="-122"/>
              </a:endParaRPr>
            </a:p>
          </p:txBody>
        </p:sp>
        <p:sp>
          <p:nvSpPr>
            <p:cNvPr id="17" name="圆"/>
            <p:cNvSpPr>
              <a:spLocks noChangeAspect="1"/>
            </p:cNvSpPr>
            <p:nvPr/>
          </p:nvSpPr>
          <p:spPr>
            <a:xfrm>
              <a:off x="4957" y="4741"/>
              <a:ext cx="850" cy="85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anchor="ctr"/>
            <a:lstStyle/>
            <a:p>
              <a:pPr algn="ctr" fontAlgn="auto"/>
              <a:r>
                <a:rPr lang="en-US" sz="2000" noProof="1">
                  <a:solidFill>
                    <a:schemeClr val="accent2"/>
                  </a:solidFill>
                </a:rPr>
                <a:t>5</a:t>
              </a:r>
            </a:p>
          </p:txBody>
        </p:sp>
        <p:sp>
          <p:nvSpPr>
            <p:cNvPr id="18" name="圆"/>
            <p:cNvSpPr>
              <a:spLocks noChangeAspect="1"/>
            </p:cNvSpPr>
            <p:nvPr/>
          </p:nvSpPr>
          <p:spPr>
            <a:xfrm>
              <a:off x="7195" y="1852"/>
              <a:ext cx="850" cy="85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anchor="ctr"/>
            <a:lstStyle/>
            <a:p>
              <a:pPr algn="ctr" fontAlgn="auto"/>
              <a:r>
                <a:rPr lang="en-US" sz="2000" noProof="1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19" name="圆"/>
            <p:cNvSpPr>
              <a:spLocks noChangeAspect="1"/>
            </p:cNvSpPr>
            <p:nvPr/>
          </p:nvSpPr>
          <p:spPr>
            <a:xfrm>
              <a:off x="7957" y="6944"/>
              <a:ext cx="850" cy="85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anchor="ctr"/>
            <a:lstStyle/>
            <a:p>
              <a:pPr algn="ctr" fontAlgn="auto"/>
              <a:r>
                <a:rPr lang="en-US" sz="2000" noProof="1">
                  <a:solidFill>
                    <a:schemeClr val="accent1"/>
                  </a:solidFill>
                </a:rPr>
                <a:t>8</a:t>
              </a:r>
            </a:p>
          </p:txBody>
        </p:sp>
        <p:sp>
          <p:nvSpPr>
            <p:cNvPr id="20" name="圆"/>
            <p:cNvSpPr>
              <a:spLocks noChangeAspect="1"/>
            </p:cNvSpPr>
            <p:nvPr/>
          </p:nvSpPr>
          <p:spPr>
            <a:xfrm>
              <a:off x="10170" y="4059"/>
              <a:ext cx="847" cy="85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anchor="ctr"/>
            <a:lstStyle/>
            <a:p>
              <a:pPr algn="ctr" fontAlgn="auto"/>
              <a:r>
                <a:rPr lang="en-US" sz="2000" noProof="1">
                  <a:solidFill>
                    <a:schemeClr val="accent2"/>
                  </a:solidFill>
                </a:rPr>
                <a:t>7</a:t>
              </a: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2324100" y="3470275"/>
            <a:ext cx="2582863" cy="284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  <a:spcBef>
                <a:spcPts val="1800"/>
              </a:spcBef>
              <a:defRPr/>
            </a:pPr>
            <a:r>
              <a:rPr lang="zh-CN" altLang="en-US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严禁设备带病行车；</a:t>
            </a:r>
            <a:endParaRPr lang="zh-CN" altLang="en-US" b="1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324100" y="1344613"/>
            <a:ext cx="1939925" cy="644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zh-CN" altLang="en-US" b="1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严禁人货混载行车；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940425" y="1439863"/>
            <a:ext cx="227488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zh-CN" altLang="en-US" b="1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严禁超标</a:t>
            </a:r>
            <a:r>
              <a:rPr lang="en-US" altLang="zh-CN" b="1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(</a:t>
            </a:r>
            <a:r>
              <a:rPr lang="zh-CN" altLang="en-US" b="1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超高、超长、超重</a:t>
            </a:r>
            <a:r>
              <a:rPr lang="en-US" altLang="zh-CN" b="1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)</a:t>
            </a:r>
            <a:r>
              <a:rPr lang="zh-CN" altLang="en-US" b="1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装载行车；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684838" y="3897313"/>
            <a:ext cx="2239962" cy="28416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>
              <a:lnSpc>
                <a:spcPct val="70000"/>
              </a:lnSpc>
              <a:spcBef>
                <a:spcPts val="1800"/>
              </a:spcBef>
            </a:pPr>
            <a:r>
              <a:rPr lang="zh-CN" altLang="en-US" b="1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严禁分散精力开车。</a:t>
            </a:r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0"/>
            <a:ext cx="472440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î$1ïḓê"/>
          <p:cNvSpPr/>
          <p:nvPr/>
        </p:nvSpPr>
        <p:spPr>
          <a:xfrm>
            <a:off x="615950" y="1319213"/>
            <a:ext cx="7288213" cy="3287712"/>
          </a:xfrm>
          <a:prstGeom prst="roundRect">
            <a:avLst>
              <a:gd name="adj" fmla="val 3246"/>
            </a:avLst>
          </a:prstGeom>
          <a:solidFill>
            <a:schemeClr val="bg1"/>
          </a:solidFill>
          <a:ln>
            <a:noFill/>
          </a:ln>
          <a:effectLst>
            <a:outerShdw blurRad="25400" sx="101000" sy="101000" algn="ctr" rotWithShape="0">
              <a:prstClr val="black">
                <a:alpha val="1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72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74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1754188" y="277813"/>
            <a:ext cx="2152650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（八）</a:t>
            </a:r>
            <a:r>
              <a:rPr 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8</a:t>
            </a: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大安全措施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1004888" y="2068513"/>
            <a:ext cx="65103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1481138" y="1577975"/>
            <a:ext cx="559276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按规定使用安全“三宝”</a:t>
            </a:r>
            <a:r>
              <a:rPr lang="en-US" altLang="zh-CN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(</a:t>
            </a:r>
            <a:r>
              <a:rPr lang="zh-CN" altLang="en-US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安全带、安全帽、安全网</a:t>
            </a:r>
            <a:r>
              <a:rPr lang="en-US" altLang="zh-CN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)</a:t>
            </a:r>
            <a:r>
              <a:rPr lang="zh-CN" altLang="en-US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；</a:t>
            </a:r>
            <a:endParaRPr lang="zh-CN" altLang="en-US">
              <a:ea typeface="宋体" panose="02010600030101010101" pitchFamily="2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1004888" y="2814638"/>
            <a:ext cx="65103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481138" y="2352675"/>
            <a:ext cx="452596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机械设备的安全防护装置一定要齐全有效；</a:t>
            </a:r>
            <a:endParaRPr lang="zh-CN" altLang="en-US">
              <a:ea typeface="宋体" panose="02010600030101010101" pitchFamily="2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1004888" y="3725863"/>
            <a:ext cx="65103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1481138" y="2947988"/>
            <a:ext cx="6092825" cy="644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架设电气线路必须符合业主要求的规定，电气线路必须采用三相五线制配线，金属设备必须接地；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481138" y="3914775"/>
            <a:ext cx="498316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电动机械和手持电动工具要设置漏电保护装置；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74766" name="break-apart_73821"/>
          <p:cNvSpPr>
            <a:spLocks noChangeAspect="1" noChangeArrowheads="1"/>
          </p:cNvSpPr>
          <p:nvPr/>
        </p:nvSpPr>
        <p:spPr bwMode="auto">
          <a:xfrm>
            <a:off x="1065213" y="2290763"/>
            <a:ext cx="417512" cy="406400"/>
          </a:xfrm>
          <a:custGeom>
            <a:avLst/>
            <a:gdLst>
              <a:gd name="T0" fmla="*/ 512798 w 606651"/>
              <a:gd name="T1" fmla="*/ 210426 h 590209"/>
              <a:gd name="T2" fmla="*/ 587861 w 606651"/>
              <a:gd name="T3" fmla="*/ 210426 h 590209"/>
              <a:gd name="T4" fmla="*/ 606651 w 606651"/>
              <a:gd name="T5" fmla="*/ 229188 h 590209"/>
              <a:gd name="T6" fmla="*/ 606651 w 606651"/>
              <a:gd name="T7" fmla="*/ 571447 h 590209"/>
              <a:gd name="T8" fmla="*/ 587861 w 606651"/>
              <a:gd name="T9" fmla="*/ 590209 h 590209"/>
              <a:gd name="T10" fmla="*/ 245093 w 606651"/>
              <a:gd name="T11" fmla="*/ 590209 h 590209"/>
              <a:gd name="T12" fmla="*/ 226303 w 606651"/>
              <a:gd name="T13" fmla="*/ 571447 h 590209"/>
              <a:gd name="T14" fmla="*/ 226303 w 606651"/>
              <a:gd name="T15" fmla="*/ 512793 h 590209"/>
              <a:gd name="T16" fmla="*/ 513557 w 606651"/>
              <a:gd name="T17" fmla="*/ 225871 h 590209"/>
              <a:gd name="T18" fmla="*/ 512798 w 606651"/>
              <a:gd name="T19" fmla="*/ 210426 h 590209"/>
              <a:gd name="T20" fmla="*/ 226316 w 606651"/>
              <a:gd name="T21" fmla="*/ 62540 h 590209"/>
              <a:gd name="T22" fmla="*/ 62723 w 606651"/>
              <a:gd name="T23" fmla="*/ 225903 h 590209"/>
              <a:gd name="T24" fmla="*/ 226316 w 606651"/>
              <a:gd name="T25" fmla="*/ 389266 h 590209"/>
              <a:gd name="T26" fmla="*/ 389908 w 606651"/>
              <a:gd name="T27" fmla="*/ 225903 h 590209"/>
              <a:gd name="T28" fmla="*/ 226316 w 606651"/>
              <a:gd name="T29" fmla="*/ 62540 h 590209"/>
              <a:gd name="T30" fmla="*/ 226316 w 606651"/>
              <a:gd name="T31" fmla="*/ 0 h 590209"/>
              <a:gd name="T32" fmla="*/ 452536 w 606651"/>
              <a:gd name="T33" fmla="*/ 225903 h 590209"/>
              <a:gd name="T34" fmla="*/ 226316 w 606651"/>
              <a:gd name="T35" fmla="*/ 451901 h 590209"/>
              <a:gd name="T36" fmla="*/ 0 w 606651"/>
              <a:gd name="T37" fmla="*/ 225903 h 590209"/>
              <a:gd name="T38" fmla="*/ 226316 w 606651"/>
              <a:gd name="T39" fmla="*/ 0 h 590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06651" h="590209">
                <a:moveTo>
                  <a:pt x="512798" y="210426"/>
                </a:moveTo>
                <a:lnTo>
                  <a:pt x="587861" y="210426"/>
                </a:lnTo>
                <a:cubicBezTo>
                  <a:pt x="598205" y="210426"/>
                  <a:pt x="606651" y="218859"/>
                  <a:pt x="606651" y="229188"/>
                </a:cubicBezTo>
                <a:lnTo>
                  <a:pt x="606651" y="571447"/>
                </a:lnTo>
                <a:cubicBezTo>
                  <a:pt x="606651" y="581776"/>
                  <a:pt x="598205" y="590209"/>
                  <a:pt x="587861" y="590209"/>
                </a:cubicBezTo>
                <a:lnTo>
                  <a:pt x="245093" y="590209"/>
                </a:lnTo>
                <a:cubicBezTo>
                  <a:pt x="234654" y="590209"/>
                  <a:pt x="226303" y="581776"/>
                  <a:pt x="226303" y="571447"/>
                </a:cubicBezTo>
                <a:lnTo>
                  <a:pt x="226303" y="512793"/>
                </a:lnTo>
                <a:cubicBezTo>
                  <a:pt x="384687" y="512793"/>
                  <a:pt x="513557" y="384114"/>
                  <a:pt x="513557" y="225871"/>
                </a:cubicBezTo>
                <a:cubicBezTo>
                  <a:pt x="513557" y="220660"/>
                  <a:pt x="513082" y="215638"/>
                  <a:pt x="512798" y="210426"/>
                </a:cubicBezTo>
                <a:close/>
                <a:moveTo>
                  <a:pt x="226316" y="62540"/>
                </a:moveTo>
                <a:cubicBezTo>
                  <a:pt x="136074" y="62540"/>
                  <a:pt x="62723" y="135883"/>
                  <a:pt x="62723" y="225903"/>
                </a:cubicBezTo>
                <a:cubicBezTo>
                  <a:pt x="62723" y="316018"/>
                  <a:pt x="136074" y="389266"/>
                  <a:pt x="226316" y="389266"/>
                </a:cubicBezTo>
                <a:cubicBezTo>
                  <a:pt x="316462" y="389266"/>
                  <a:pt x="389908" y="316018"/>
                  <a:pt x="389908" y="225903"/>
                </a:cubicBezTo>
                <a:cubicBezTo>
                  <a:pt x="389908" y="135883"/>
                  <a:pt x="316462" y="62540"/>
                  <a:pt x="226316" y="62540"/>
                </a:cubicBezTo>
                <a:close/>
                <a:moveTo>
                  <a:pt x="226316" y="0"/>
                </a:moveTo>
                <a:cubicBezTo>
                  <a:pt x="351003" y="0"/>
                  <a:pt x="452536" y="101296"/>
                  <a:pt x="452536" y="225903"/>
                </a:cubicBezTo>
                <a:cubicBezTo>
                  <a:pt x="452536" y="350510"/>
                  <a:pt x="351003" y="451901"/>
                  <a:pt x="226316" y="451901"/>
                </a:cubicBezTo>
                <a:cubicBezTo>
                  <a:pt x="101534" y="451901"/>
                  <a:pt x="0" y="350510"/>
                  <a:pt x="0" y="225903"/>
                </a:cubicBezTo>
                <a:cubicBezTo>
                  <a:pt x="0" y="101296"/>
                  <a:pt x="101534" y="0"/>
                  <a:pt x="22631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4767" name="constructor-with-hard-hat-protection-on-his-head_46359"/>
          <p:cNvSpPr>
            <a:spLocks noChangeAspect="1" noChangeArrowheads="1"/>
          </p:cNvSpPr>
          <p:nvPr/>
        </p:nvSpPr>
        <p:spPr bwMode="auto">
          <a:xfrm>
            <a:off x="1130300" y="1514475"/>
            <a:ext cx="319088" cy="415925"/>
          </a:xfrm>
          <a:custGeom>
            <a:avLst/>
            <a:gdLst>
              <a:gd name="T0" fmla="*/ 334189 w 465296"/>
              <a:gd name="T1" fmla="*/ 400590 h 605663"/>
              <a:gd name="T2" fmla="*/ 428517 w 465296"/>
              <a:gd name="T3" fmla="*/ 422716 h 605663"/>
              <a:gd name="T4" fmla="*/ 2469 w 465296"/>
              <a:gd name="T5" fmla="*/ 605663 h 605663"/>
              <a:gd name="T6" fmla="*/ 89071 w 465296"/>
              <a:gd name="T7" fmla="*/ 400251 h 605663"/>
              <a:gd name="T8" fmla="*/ 160305 w 465296"/>
              <a:gd name="T9" fmla="*/ 375666 h 605663"/>
              <a:gd name="T10" fmla="*/ 305406 w 465296"/>
              <a:gd name="T11" fmla="*/ 372868 h 605663"/>
              <a:gd name="T12" fmla="*/ 354372 w 465296"/>
              <a:gd name="T13" fmla="*/ 206192 h 605663"/>
              <a:gd name="T14" fmla="*/ 335353 w 465296"/>
              <a:gd name="T15" fmla="*/ 274696 h 605663"/>
              <a:gd name="T16" fmla="*/ 301731 w 465296"/>
              <a:gd name="T17" fmla="*/ 346931 h 605663"/>
              <a:gd name="T18" fmla="*/ 273288 w 465296"/>
              <a:gd name="T19" fmla="*/ 368381 h 605663"/>
              <a:gd name="T20" fmla="*/ 186687 w 465296"/>
              <a:gd name="T21" fmla="*/ 368381 h 605663"/>
              <a:gd name="T22" fmla="*/ 158329 w 465296"/>
              <a:gd name="T23" fmla="*/ 346931 h 605663"/>
              <a:gd name="T24" fmla="*/ 97028 w 465296"/>
              <a:gd name="T25" fmla="*/ 236968 h 605663"/>
              <a:gd name="T26" fmla="*/ 184092 w 465296"/>
              <a:gd name="T27" fmla="*/ 42551 h 605663"/>
              <a:gd name="T28" fmla="*/ 184092 w 465296"/>
              <a:gd name="T29" fmla="*/ 135215 h 605663"/>
              <a:gd name="T30" fmla="*/ 188252 w 465296"/>
              <a:gd name="T31" fmla="*/ 149458 h 605663"/>
              <a:gd name="T32" fmla="*/ 249210 w 465296"/>
              <a:gd name="T33" fmla="*/ 162260 h 605663"/>
              <a:gd name="T34" fmla="*/ 278670 w 465296"/>
              <a:gd name="T35" fmla="*/ 147338 h 605663"/>
              <a:gd name="T36" fmla="*/ 281472 w 465296"/>
              <a:gd name="T37" fmla="*/ 135215 h 605663"/>
              <a:gd name="T38" fmla="*/ 281472 w 465296"/>
              <a:gd name="T39" fmla="*/ 42890 h 605663"/>
              <a:gd name="T40" fmla="*/ 359071 w 465296"/>
              <a:gd name="T41" fmla="*/ 141149 h 605663"/>
              <a:gd name="T42" fmla="*/ 378513 w 465296"/>
              <a:gd name="T43" fmla="*/ 182268 h 605663"/>
              <a:gd name="T44" fmla="*/ 331309 w 465296"/>
              <a:gd name="T45" fmla="*/ 184387 h 605663"/>
              <a:gd name="T46" fmla="*/ 151914 w 465296"/>
              <a:gd name="T47" fmla="*/ 184387 h 605663"/>
              <a:gd name="T48" fmla="*/ 108615 w 465296"/>
              <a:gd name="T49" fmla="*/ 184387 h 605663"/>
              <a:gd name="T50" fmla="*/ 86796 w 465296"/>
              <a:gd name="T51" fmla="*/ 141149 h 605663"/>
              <a:gd name="T52" fmla="*/ 108955 w 465296"/>
              <a:gd name="T53" fmla="*/ 133519 h 605663"/>
              <a:gd name="T54" fmla="*/ 210997 w 465296"/>
              <a:gd name="T55" fmla="*/ 0 h 605663"/>
              <a:gd name="T56" fmla="*/ 269174 w 465296"/>
              <a:gd name="T57" fmla="*/ 13819 h 605663"/>
              <a:gd name="T58" fmla="*/ 270618 w 465296"/>
              <a:gd name="T59" fmla="*/ 25943 h 605663"/>
              <a:gd name="T60" fmla="*/ 270618 w 465296"/>
              <a:gd name="T61" fmla="*/ 119372 h 605663"/>
              <a:gd name="T62" fmla="*/ 270618 w 465296"/>
              <a:gd name="T63" fmla="*/ 135226 h 605663"/>
              <a:gd name="T64" fmla="*/ 254311 w 465296"/>
              <a:gd name="T65" fmla="*/ 151504 h 605663"/>
              <a:gd name="T66" fmla="*/ 197493 w 465296"/>
              <a:gd name="T67" fmla="*/ 144552 h 605663"/>
              <a:gd name="T68" fmla="*/ 194690 w 465296"/>
              <a:gd name="T69" fmla="*/ 133870 h 605663"/>
              <a:gd name="T70" fmla="*/ 194690 w 465296"/>
              <a:gd name="T71" fmla="*/ 37728 h 605663"/>
              <a:gd name="T72" fmla="*/ 194690 w 465296"/>
              <a:gd name="T73" fmla="*/ 16278 h 605663"/>
              <a:gd name="T74" fmla="*/ 210997 w 465296"/>
              <a:gd name="T75" fmla="*/ 0 h 6056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65296" h="605663">
                <a:moveTo>
                  <a:pt x="305406" y="372868"/>
                </a:moveTo>
                <a:lnTo>
                  <a:pt x="334189" y="400590"/>
                </a:lnTo>
                <a:lnTo>
                  <a:pt x="377999" y="400590"/>
                </a:lnTo>
                <a:cubicBezTo>
                  <a:pt x="398801" y="400590"/>
                  <a:pt x="415018" y="407796"/>
                  <a:pt x="428517" y="422716"/>
                </a:cubicBezTo>
                <a:cubicBezTo>
                  <a:pt x="470460" y="469428"/>
                  <a:pt x="466300" y="573872"/>
                  <a:pt x="463922" y="605663"/>
                </a:cubicBezTo>
                <a:lnTo>
                  <a:pt x="2469" y="605663"/>
                </a:lnTo>
                <a:cubicBezTo>
                  <a:pt x="-673" y="574211"/>
                  <a:pt x="-7550" y="472141"/>
                  <a:pt x="33628" y="424412"/>
                </a:cubicBezTo>
                <a:cubicBezTo>
                  <a:pt x="47807" y="408135"/>
                  <a:pt x="65892" y="400251"/>
                  <a:pt x="89071" y="400251"/>
                </a:cubicBezTo>
                <a:lnTo>
                  <a:pt x="134664" y="400251"/>
                </a:lnTo>
                <a:lnTo>
                  <a:pt x="160305" y="375666"/>
                </a:lnTo>
                <a:cubicBezTo>
                  <a:pt x="180343" y="391180"/>
                  <a:pt x="204965" y="400251"/>
                  <a:pt x="230946" y="400251"/>
                </a:cubicBezTo>
                <a:cubicBezTo>
                  <a:pt x="258624" y="400251"/>
                  <a:pt x="284265" y="390162"/>
                  <a:pt x="305406" y="372868"/>
                </a:cubicBezTo>
                <a:close/>
                <a:moveTo>
                  <a:pt x="110867" y="206192"/>
                </a:moveTo>
                <a:lnTo>
                  <a:pt x="354372" y="206192"/>
                </a:lnTo>
                <a:cubicBezTo>
                  <a:pt x="362692" y="213059"/>
                  <a:pt x="368211" y="224166"/>
                  <a:pt x="368211" y="236968"/>
                </a:cubicBezTo>
                <a:cubicBezTo>
                  <a:pt x="368211" y="257740"/>
                  <a:pt x="353692" y="274696"/>
                  <a:pt x="335353" y="274696"/>
                </a:cubicBezTo>
                <a:lnTo>
                  <a:pt x="334249" y="274696"/>
                </a:lnTo>
                <a:cubicBezTo>
                  <a:pt x="331193" y="303353"/>
                  <a:pt x="319052" y="328279"/>
                  <a:pt x="301731" y="346931"/>
                </a:cubicBezTo>
                <a:cubicBezTo>
                  <a:pt x="297911" y="350746"/>
                  <a:pt x="294090" y="354561"/>
                  <a:pt x="289930" y="357698"/>
                </a:cubicBezTo>
                <a:cubicBezTo>
                  <a:pt x="284750" y="361852"/>
                  <a:pt x="279232" y="365244"/>
                  <a:pt x="273288" y="368381"/>
                </a:cubicBezTo>
                <a:cubicBezTo>
                  <a:pt x="260128" y="375333"/>
                  <a:pt x="245610" y="379148"/>
                  <a:pt x="229987" y="379148"/>
                </a:cubicBezTo>
                <a:cubicBezTo>
                  <a:pt x="214450" y="379148"/>
                  <a:pt x="199847" y="375333"/>
                  <a:pt x="186687" y="368381"/>
                </a:cubicBezTo>
                <a:cubicBezTo>
                  <a:pt x="180828" y="365244"/>
                  <a:pt x="175309" y="361852"/>
                  <a:pt x="170130" y="357698"/>
                </a:cubicBezTo>
                <a:cubicBezTo>
                  <a:pt x="165970" y="354561"/>
                  <a:pt x="162149" y="350746"/>
                  <a:pt x="158329" y="346931"/>
                </a:cubicBezTo>
                <a:cubicBezTo>
                  <a:pt x="140669" y="328279"/>
                  <a:pt x="128867" y="303013"/>
                  <a:pt x="125386" y="274272"/>
                </a:cubicBezTo>
                <a:cubicBezTo>
                  <a:pt x="109509" y="271559"/>
                  <a:pt x="97028" y="255959"/>
                  <a:pt x="97028" y="236968"/>
                </a:cubicBezTo>
                <a:cubicBezTo>
                  <a:pt x="97028" y="224166"/>
                  <a:pt x="102547" y="213059"/>
                  <a:pt x="110867" y="206192"/>
                </a:cubicBezTo>
                <a:close/>
                <a:moveTo>
                  <a:pt x="184092" y="42551"/>
                </a:moveTo>
                <a:lnTo>
                  <a:pt x="184092" y="125550"/>
                </a:lnTo>
                <a:lnTo>
                  <a:pt x="184092" y="135215"/>
                </a:lnTo>
                <a:cubicBezTo>
                  <a:pt x="184092" y="136656"/>
                  <a:pt x="184092" y="137674"/>
                  <a:pt x="184431" y="139030"/>
                </a:cubicBezTo>
                <a:cubicBezTo>
                  <a:pt x="185195" y="142845"/>
                  <a:pt x="186214" y="146321"/>
                  <a:pt x="188252" y="149458"/>
                </a:cubicBezTo>
                <a:cubicBezTo>
                  <a:pt x="192751" y="157003"/>
                  <a:pt x="201411" y="162260"/>
                  <a:pt x="211175" y="162260"/>
                </a:cubicBezTo>
                <a:lnTo>
                  <a:pt x="249210" y="162260"/>
                </a:lnTo>
                <a:lnTo>
                  <a:pt x="254813" y="162260"/>
                </a:lnTo>
                <a:cubicBezTo>
                  <a:pt x="265171" y="162260"/>
                  <a:pt x="274171" y="155986"/>
                  <a:pt x="278670" y="147338"/>
                </a:cubicBezTo>
                <a:cubicBezTo>
                  <a:pt x="280453" y="143862"/>
                  <a:pt x="281133" y="140386"/>
                  <a:pt x="281472" y="136656"/>
                </a:cubicBezTo>
                <a:lnTo>
                  <a:pt x="281472" y="135215"/>
                </a:lnTo>
                <a:lnTo>
                  <a:pt x="281472" y="124194"/>
                </a:lnTo>
                <a:lnTo>
                  <a:pt x="281472" y="42890"/>
                </a:lnTo>
                <a:cubicBezTo>
                  <a:pt x="317470" y="61542"/>
                  <a:pt x="345911" y="97912"/>
                  <a:pt x="356609" y="133519"/>
                </a:cubicBezTo>
                <a:lnTo>
                  <a:pt x="359071" y="141149"/>
                </a:lnTo>
                <a:lnTo>
                  <a:pt x="378513" y="141149"/>
                </a:lnTo>
                <a:lnTo>
                  <a:pt x="378513" y="182268"/>
                </a:lnTo>
                <a:lnTo>
                  <a:pt x="378513" y="184387"/>
                </a:lnTo>
                <a:lnTo>
                  <a:pt x="331309" y="184387"/>
                </a:lnTo>
                <a:lnTo>
                  <a:pt x="318828" y="184387"/>
                </a:lnTo>
                <a:lnTo>
                  <a:pt x="151914" y="184387"/>
                </a:lnTo>
                <a:lnTo>
                  <a:pt x="139095" y="184387"/>
                </a:lnTo>
                <a:lnTo>
                  <a:pt x="108615" y="184387"/>
                </a:lnTo>
                <a:lnTo>
                  <a:pt x="86796" y="184387"/>
                </a:lnTo>
                <a:lnTo>
                  <a:pt x="86796" y="141149"/>
                </a:lnTo>
                <a:lnTo>
                  <a:pt x="106493" y="141149"/>
                </a:lnTo>
                <a:lnTo>
                  <a:pt x="108955" y="133519"/>
                </a:lnTo>
                <a:cubicBezTo>
                  <a:pt x="119652" y="97912"/>
                  <a:pt x="148094" y="61542"/>
                  <a:pt x="184092" y="42551"/>
                </a:cubicBezTo>
                <a:close/>
                <a:moveTo>
                  <a:pt x="210997" y="0"/>
                </a:moveTo>
                <a:lnTo>
                  <a:pt x="249131" y="0"/>
                </a:lnTo>
                <a:cubicBezTo>
                  <a:pt x="258133" y="0"/>
                  <a:pt x="266117" y="5850"/>
                  <a:pt x="269174" y="13819"/>
                </a:cubicBezTo>
                <a:cubicBezTo>
                  <a:pt x="269939" y="16278"/>
                  <a:pt x="270618" y="18652"/>
                  <a:pt x="270618" y="21450"/>
                </a:cubicBezTo>
                <a:lnTo>
                  <a:pt x="270618" y="25943"/>
                </a:lnTo>
                <a:lnTo>
                  <a:pt x="270618" y="37728"/>
                </a:lnTo>
                <a:lnTo>
                  <a:pt x="270618" y="119372"/>
                </a:lnTo>
                <a:lnTo>
                  <a:pt x="270618" y="132174"/>
                </a:lnTo>
                <a:lnTo>
                  <a:pt x="270618" y="135226"/>
                </a:lnTo>
                <a:cubicBezTo>
                  <a:pt x="270618" y="138024"/>
                  <a:pt x="269939" y="140398"/>
                  <a:pt x="268495" y="142856"/>
                </a:cubicBezTo>
                <a:cubicBezTo>
                  <a:pt x="265777" y="148028"/>
                  <a:pt x="260511" y="151504"/>
                  <a:pt x="254311" y="151504"/>
                </a:cubicBezTo>
                <a:lnTo>
                  <a:pt x="210997" y="151504"/>
                </a:lnTo>
                <a:cubicBezTo>
                  <a:pt x="205476" y="151504"/>
                  <a:pt x="200635" y="148706"/>
                  <a:pt x="197493" y="144552"/>
                </a:cubicBezTo>
                <a:cubicBezTo>
                  <a:pt x="195794" y="141839"/>
                  <a:pt x="194690" y="138702"/>
                  <a:pt x="194690" y="135226"/>
                </a:cubicBezTo>
                <a:lnTo>
                  <a:pt x="194690" y="133870"/>
                </a:lnTo>
                <a:lnTo>
                  <a:pt x="194690" y="120728"/>
                </a:lnTo>
                <a:lnTo>
                  <a:pt x="194690" y="37728"/>
                </a:lnTo>
                <a:lnTo>
                  <a:pt x="194690" y="25943"/>
                </a:lnTo>
                <a:lnTo>
                  <a:pt x="194690" y="16278"/>
                </a:lnTo>
                <a:cubicBezTo>
                  <a:pt x="194690" y="15600"/>
                  <a:pt x="195030" y="14837"/>
                  <a:pt x="195030" y="14158"/>
                </a:cubicBezTo>
                <a:cubicBezTo>
                  <a:pt x="195794" y="6189"/>
                  <a:pt x="202673" y="0"/>
                  <a:pt x="21099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4768" name="black-squares-blocks-scheme_39985"/>
          <p:cNvSpPr>
            <a:spLocks noChangeAspect="1" noChangeArrowheads="1"/>
          </p:cNvSpPr>
          <p:nvPr/>
        </p:nvSpPr>
        <p:spPr bwMode="auto">
          <a:xfrm>
            <a:off x="1049338" y="3148013"/>
            <a:ext cx="417512" cy="346075"/>
          </a:xfrm>
          <a:custGeom>
            <a:avLst/>
            <a:gdLst>
              <a:gd name="T0" fmla="*/ 1362 w 1362"/>
              <a:gd name="T1" fmla="*/ 0 h 1129"/>
              <a:gd name="T2" fmla="*/ 1362 w 1362"/>
              <a:gd name="T3" fmla="*/ 329 h 1129"/>
              <a:gd name="T4" fmla="*/ 1033 w 1362"/>
              <a:gd name="T5" fmla="*/ 329 h 1129"/>
              <a:gd name="T6" fmla="*/ 1033 w 1362"/>
              <a:gd name="T7" fmla="*/ 0 h 1129"/>
              <a:gd name="T8" fmla="*/ 1362 w 1362"/>
              <a:gd name="T9" fmla="*/ 0 h 1129"/>
              <a:gd name="T10" fmla="*/ 1033 w 1362"/>
              <a:gd name="T11" fmla="*/ 1129 h 1129"/>
              <a:gd name="T12" fmla="*/ 1362 w 1362"/>
              <a:gd name="T13" fmla="*/ 1129 h 1129"/>
              <a:gd name="T14" fmla="*/ 1362 w 1362"/>
              <a:gd name="T15" fmla="*/ 800 h 1129"/>
              <a:gd name="T16" fmla="*/ 1033 w 1362"/>
              <a:gd name="T17" fmla="*/ 800 h 1129"/>
              <a:gd name="T18" fmla="*/ 1033 w 1362"/>
              <a:gd name="T19" fmla="*/ 1129 h 1129"/>
              <a:gd name="T20" fmla="*/ 0 w 1362"/>
              <a:gd name="T21" fmla="*/ 1129 h 1129"/>
              <a:gd name="T22" fmla="*/ 329 w 1362"/>
              <a:gd name="T23" fmla="*/ 1129 h 1129"/>
              <a:gd name="T24" fmla="*/ 329 w 1362"/>
              <a:gd name="T25" fmla="*/ 800 h 1129"/>
              <a:gd name="T26" fmla="*/ 0 w 1362"/>
              <a:gd name="T27" fmla="*/ 800 h 1129"/>
              <a:gd name="T28" fmla="*/ 0 w 1362"/>
              <a:gd name="T29" fmla="*/ 1129 h 1129"/>
              <a:gd name="T30" fmla="*/ 517 w 1362"/>
              <a:gd name="T31" fmla="*/ 727 h 1129"/>
              <a:gd name="T32" fmla="*/ 846 w 1362"/>
              <a:gd name="T33" fmla="*/ 727 h 1129"/>
              <a:gd name="T34" fmla="*/ 846 w 1362"/>
              <a:gd name="T35" fmla="*/ 398 h 1129"/>
              <a:gd name="T36" fmla="*/ 517 w 1362"/>
              <a:gd name="T37" fmla="*/ 398 h 1129"/>
              <a:gd name="T38" fmla="*/ 517 w 1362"/>
              <a:gd name="T39" fmla="*/ 727 h 1129"/>
              <a:gd name="T40" fmla="*/ 1154 w 1362"/>
              <a:gd name="T41" fmla="*/ 752 h 1129"/>
              <a:gd name="T42" fmla="*/ 1221 w 1362"/>
              <a:gd name="T43" fmla="*/ 752 h 1129"/>
              <a:gd name="T44" fmla="*/ 1221 w 1362"/>
              <a:gd name="T45" fmla="*/ 378 h 1129"/>
              <a:gd name="T46" fmla="*/ 1154 w 1362"/>
              <a:gd name="T47" fmla="*/ 378 h 1129"/>
              <a:gd name="T48" fmla="*/ 1154 w 1362"/>
              <a:gd name="T49" fmla="*/ 529 h 1129"/>
              <a:gd name="T50" fmla="*/ 904 w 1362"/>
              <a:gd name="T51" fmla="*/ 529 h 1129"/>
              <a:gd name="T52" fmla="*/ 904 w 1362"/>
              <a:gd name="T53" fmla="*/ 595 h 1129"/>
              <a:gd name="T54" fmla="*/ 1154 w 1362"/>
              <a:gd name="T55" fmla="*/ 595 h 1129"/>
              <a:gd name="T56" fmla="*/ 1154 w 1362"/>
              <a:gd name="T57" fmla="*/ 752 h 1129"/>
              <a:gd name="T58" fmla="*/ 164 w 1362"/>
              <a:gd name="T59" fmla="*/ 529 h 1129"/>
              <a:gd name="T60" fmla="*/ 131 w 1362"/>
              <a:gd name="T61" fmla="*/ 529 h 1129"/>
              <a:gd name="T62" fmla="*/ 131 w 1362"/>
              <a:gd name="T63" fmla="*/ 752 h 1129"/>
              <a:gd name="T64" fmla="*/ 198 w 1362"/>
              <a:gd name="T65" fmla="*/ 752 h 1129"/>
              <a:gd name="T66" fmla="*/ 198 w 1362"/>
              <a:gd name="T67" fmla="*/ 595 h 1129"/>
              <a:gd name="T68" fmla="*/ 474 w 1362"/>
              <a:gd name="T69" fmla="*/ 595 h 1129"/>
              <a:gd name="T70" fmla="*/ 474 w 1362"/>
              <a:gd name="T71" fmla="*/ 529 h 1129"/>
              <a:gd name="T72" fmla="*/ 164 w 1362"/>
              <a:gd name="T73" fmla="*/ 529 h 1129"/>
              <a:gd name="T74" fmla="*/ 164 w 1362"/>
              <a:gd name="T75" fmla="*/ 529 h 1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362" h="1129">
                <a:moveTo>
                  <a:pt x="1362" y="0"/>
                </a:moveTo>
                <a:lnTo>
                  <a:pt x="1362" y="329"/>
                </a:lnTo>
                <a:lnTo>
                  <a:pt x="1033" y="329"/>
                </a:lnTo>
                <a:lnTo>
                  <a:pt x="1033" y="0"/>
                </a:lnTo>
                <a:lnTo>
                  <a:pt x="1362" y="0"/>
                </a:lnTo>
                <a:close/>
                <a:moveTo>
                  <a:pt x="1033" y="1129"/>
                </a:moveTo>
                <a:lnTo>
                  <a:pt x="1362" y="1129"/>
                </a:lnTo>
                <a:lnTo>
                  <a:pt x="1362" y="800"/>
                </a:lnTo>
                <a:lnTo>
                  <a:pt x="1033" y="800"/>
                </a:lnTo>
                <a:lnTo>
                  <a:pt x="1033" y="1129"/>
                </a:lnTo>
                <a:close/>
                <a:moveTo>
                  <a:pt x="0" y="1129"/>
                </a:moveTo>
                <a:lnTo>
                  <a:pt x="329" y="1129"/>
                </a:lnTo>
                <a:lnTo>
                  <a:pt x="329" y="800"/>
                </a:lnTo>
                <a:lnTo>
                  <a:pt x="0" y="800"/>
                </a:lnTo>
                <a:lnTo>
                  <a:pt x="0" y="1129"/>
                </a:lnTo>
                <a:close/>
                <a:moveTo>
                  <a:pt x="517" y="727"/>
                </a:moveTo>
                <a:lnTo>
                  <a:pt x="846" y="727"/>
                </a:lnTo>
                <a:lnTo>
                  <a:pt x="846" y="398"/>
                </a:lnTo>
                <a:lnTo>
                  <a:pt x="517" y="398"/>
                </a:lnTo>
                <a:lnTo>
                  <a:pt x="517" y="727"/>
                </a:lnTo>
                <a:close/>
                <a:moveTo>
                  <a:pt x="1154" y="752"/>
                </a:moveTo>
                <a:lnTo>
                  <a:pt x="1221" y="752"/>
                </a:lnTo>
                <a:lnTo>
                  <a:pt x="1221" y="378"/>
                </a:lnTo>
                <a:lnTo>
                  <a:pt x="1154" y="378"/>
                </a:lnTo>
                <a:lnTo>
                  <a:pt x="1154" y="529"/>
                </a:lnTo>
                <a:lnTo>
                  <a:pt x="904" y="529"/>
                </a:lnTo>
                <a:lnTo>
                  <a:pt x="904" y="595"/>
                </a:lnTo>
                <a:lnTo>
                  <a:pt x="1154" y="595"/>
                </a:lnTo>
                <a:lnTo>
                  <a:pt x="1154" y="752"/>
                </a:lnTo>
                <a:close/>
                <a:moveTo>
                  <a:pt x="164" y="529"/>
                </a:moveTo>
                <a:lnTo>
                  <a:pt x="131" y="529"/>
                </a:lnTo>
                <a:lnTo>
                  <a:pt x="131" y="752"/>
                </a:lnTo>
                <a:lnTo>
                  <a:pt x="198" y="752"/>
                </a:lnTo>
                <a:lnTo>
                  <a:pt x="198" y="595"/>
                </a:lnTo>
                <a:lnTo>
                  <a:pt x="474" y="595"/>
                </a:lnTo>
                <a:lnTo>
                  <a:pt x="474" y="529"/>
                </a:lnTo>
                <a:lnTo>
                  <a:pt x="164" y="5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4769" name="pliers_317066"/>
          <p:cNvSpPr>
            <a:spLocks noChangeAspect="1" noChangeArrowheads="1"/>
          </p:cNvSpPr>
          <p:nvPr/>
        </p:nvSpPr>
        <p:spPr bwMode="auto">
          <a:xfrm>
            <a:off x="1114425" y="3898900"/>
            <a:ext cx="350838" cy="417513"/>
          </a:xfrm>
          <a:custGeom>
            <a:avLst/>
            <a:gdLst>
              <a:gd name="T0" fmla="*/ 431159 w 511367"/>
              <a:gd name="T1" fmla="*/ 237735 h 606722"/>
              <a:gd name="T2" fmla="*/ 507802 w 511367"/>
              <a:gd name="T3" fmla="*/ 496079 h 606722"/>
              <a:gd name="T4" fmla="*/ 449585 w 511367"/>
              <a:gd name="T5" fmla="*/ 603078 h 606722"/>
              <a:gd name="T6" fmla="*/ 425017 w 511367"/>
              <a:gd name="T7" fmla="*/ 606722 h 606722"/>
              <a:gd name="T8" fmla="*/ 383892 w 511367"/>
              <a:gd name="T9" fmla="*/ 596235 h 606722"/>
              <a:gd name="T10" fmla="*/ 342410 w 511367"/>
              <a:gd name="T11" fmla="*/ 544958 h 606722"/>
              <a:gd name="T12" fmla="*/ 280633 w 511367"/>
              <a:gd name="T13" fmla="*/ 336736 h 606722"/>
              <a:gd name="T14" fmla="*/ 345081 w 511367"/>
              <a:gd name="T15" fmla="*/ 263152 h 606722"/>
              <a:gd name="T16" fmla="*/ 80109 w 511367"/>
              <a:gd name="T17" fmla="*/ 237735 h 606722"/>
              <a:gd name="T18" fmla="*/ 166168 w 511367"/>
              <a:gd name="T19" fmla="*/ 263152 h 606722"/>
              <a:gd name="T20" fmla="*/ 230602 w 511367"/>
              <a:gd name="T21" fmla="*/ 336736 h 606722"/>
              <a:gd name="T22" fmla="*/ 168927 w 511367"/>
              <a:gd name="T23" fmla="*/ 544958 h 606722"/>
              <a:gd name="T24" fmla="*/ 127366 w 511367"/>
              <a:gd name="T25" fmla="*/ 596235 h 606722"/>
              <a:gd name="T26" fmla="*/ 86339 w 511367"/>
              <a:gd name="T27" fmla="*/ 606722 h 606722"/>
              <a:gd name="T28" fmla="*/ 61776 w 511367"/>
              <a:gd name="T29" fmla="*/ 603078 h 606722"/>
              <a:gd name="T30" fmla="*/ 3572 w 511367"/>
              <a:gd name="T31" fmla="*/ 496079 h 606722"/>
              <a:gd name="T32" fmla="*/ 255689 w 511367"/>
              <a:gd name="T33" fmla="*/ 199277 h 606722"/>
              <a:gd name="T34" fmla="*/ 306461 w 511367"/>
              <a:gd name="T35" fmla="*/ 250014 h 606722"/>
              <a:gd name="T36" fmla="*/ 255689 w 511367"/>
              <a:gd name="T37" fmla="*/ 300751 h 606722"/>
              <a:gd name="T38" fmla="*/ 204917 w 511367"/>
              <a:gd name="T39" fmla="*/ 250014 h 606722"/>
              <a:gd name="T40" fmla="*/ 255689 w 511367"/>
              <a:gd name="T41" fmla="*/ 199277 h 606722"/>
              <a:gd name="T42" fmla="*/ 275482 w 511367"/>
              <a:gd name="T43" fmla="*/ 0 h 606722"/>
              <a:gd name="T44" fmla="*/ 373459 w 511367"/>
              <a:gd name="T45" fmla="*/ 0 h 606722"/>
              <a:gd name="T46" fmla="*/ 403982 w 511367"/>
              <a:gd name="T47" fmla="*/ 204470 h 606722"/>
              <a:gd name="T48" fmla="*/ 341868 w 511367"/>
              <a:gd name="T49" fmla="*/ 222775 h 606722"/>
              <a:gd name="T50" fmla="*/ 275482 w 511367"/>
              <a:gd name="T51" fmla="*/ 161905 h 606722"/>
              <a:gd name="T52" fmla="*/ 137878 w 511367"/>
              <a:gd name="T53" fmla="*/ 0 h 606722"/>
              <a:gd name="T54" fmla="*/ 235895 w 511367"/>
              <a:gd name="T55" fmla="*/ 0 h 606722"/>
              <a:gd name="T56" fmla="*/ 235895 w 511367"/>
              <a:gd name="T57" fmla="*/ 161905 h 606722"/>
              <a:gd name="T58" fmla="*/ 169482 w 511367"/>
              <a:gd name="T59" fmla="*/ 222775 h 606722"/>
              <a:gd name="T60" fmla="*/ 107254 w 511367"/>
              <a:gd name="T61" fmla="*/ 204470 h 606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11367" h="606722">
                <a:moveTo>
                  <a:pt x="431159" y="237735"/>
                </a:moveTo>
                <a:lnTo>
                  <a:pt x="507802" y="496079"/>
                </a:lnTo>
                <a:cubicBezTo>
                  <a:pt x="521332" y="541581"/>
                  <a:pt x="495162" y="589659"/>
                  <a:pt x="449585" y="603078"/>
                </a:cubicBezTo>
                <a:cubicBezTo>
                  <a:pt x="441485" y="605478"/>
                  <a:pt x="433206" y="606722"/>
                  <a:pt x="425017" y="606722"/>
                </a:cubicBezTo>
                <a:cubicBezTo>
                  <a:pt x="410774" y="606722"/>
                  <a:pt x="396710" y="603167"/>
                  <a:pt x="383892" y="596235"/>
                </a:cubicBezTo>
                <a:cubicBezTo>
                  <a:pt x="363685" y="585216"/>
                  <a:pt x="348908" y="566997"/>
                  <a:pt x="342410" y="544958"/>
                </a:cubicBezTo>
                <a:lnTo>
                  <a:pt x="280633" y="336736"/>
                </a:lnTo>
                <a:cubicBezTo>
                  <a:pt x="314281" y="327049"/>
                  <a:pt x="339918" y="298433"/>
                  <a:pt x="345081" y="263152"/>
                </a:cubicBezTo>
                <a:close/>
                <a:moveTo>
                  <a:pt x="80109" y="237735"/>
                </a:moveTo>
                <a:lnTo>
                  <a:pt x="166168" y="263152"/>
                </a:lnTo>
                <a:cubicBezTo>
                  <a:pt x="171330" y="298433"/>
                  <a:pt x="197050" y="327049"/>
                  <a:pt x="230602" y="336736"/>
                </a:cubicBezTo>
                <a:lnTo>
                  <a:pt x="168927" y="544958"/>
                </a:lnTo>
                <a:cubicBezTo>
                  <a:pt x="162431" y="566997"/>
                  <a:pt x="147657" y="585216"/>
                  <a:pt x="127366" y="596235"/>
                </a:cubicBezTo>
                <a:cubicBezTo>
                  <a:pt x="114551" y="603167"/>
                  <a:pt x="100578" y="606722"/>
                  <a:pt x="86339" y="606722"/>
                </a:cubicBezTo>
                <a:cubicBezTo>
                  <a:pt x="78151" y="606722"/>
                  <a:pt x="69874" y="605478"/>
                  <a:pt x="61776" y="603078"/>
                </a:cubicBezTo>
                <a:cubicBezTo>
                  <a:pt x="16121" y="589659"/>
                  <a:pt x="-9955" y="541581"/>
                  <a:pt x="3572" y="496079"/>
                </a:cubicBezTo>
                <a:close/>
                <a:moveTo>
                  <a:pt x="255689" y="199277"/>
                </a:moveTo>
                <a:cubicBezTo>
                  <a:pt x="283730" y="199277"/>
                  <a:pt x="306461" y="221993"/>
                  <a:pt x="306461" y="250014"/>
                </a:cubicBezTo>
                <a:cubicBezTo>
                  <a:pt x="306461" y="278035"/>
                  <a:pt x="283730" y="300751"/>
                  <a:pt x="255689" y="300751"/>
                </a:cubicBezTo>
                <a:cubicBezTo>
                  <a:pt x="227648" y="300751"/>
                  <a:pt x="204917" y="278035"/>
                  <a:pt x="204917" y="250014"/>
                </a:cubicBezTo>
                <a:cubicBezTo>
                  <a:pt x="204917" y="221993"/>
                  <a:pt x="227648" y="199277"/>
                  <a:pt x="255689" y="199277"/>
                </a:cubicBezTo>
                <a:close/>
                <a:moveTo>
                  <a:pt x="275482" y="0"/>
                </a:moveTo>
                <a:lnTo>
                  <a:pt x="373459" y="0"/>
                </a:lnTo>
                <a:lnTo>
                  <a:pt x="403982" y="204470"/>
                </a:lnTo>
                <a:lnTo>
                  <a:pt x="341868" y="222775"/>
                </a:lnTo>
                <a:cubicBezTo>
                  <a:pt x="332257" y="192473"/>
                  <a:pt x="306984" y="168925"/>
                  <a:pt x="275482" y="161905"/>
                </a:cubicBezTo>
                <a:close/>
                <a:moveTo>
                  <a:pt x="137878" y="0"/>
                </a:moveTo>
                <a:lnTo>
                  <a:pt x="235895" y="0"/>
                </a:lnTo>
                <a:lnTo>
                  <a:pt x="235895" y="161905"/>
                </a:lnTo>
                <a:cubicBezTo>
                  <a:pt x="204380" y="168925"/>
                  <a:pt x="179097" y="192473"/>
                  <a:pt x="169482" y="222775"/>
                </a:cubicBezTo>
                <a:lnTo>
                  <a:pt x="107254" y="20447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图片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-9525"/>
            <a:ext cx="4735513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î$1ïḓê"/>
          <p:cNvSpPr/>
          <p:nvPr/>
        </p:nvSpPr>
        <p:spPr>
          <a:xfrm>
            <a:off x="615950" y="1319213"/>
            <a:ext cx="7288213" cy="3287712"/>
          </a:xfrm>
          <a:prstGeom prst="roundRect">
            <a:avLst>
              <a:gd name="adj" fmla="val 3246"/>
            </a:avLst>
          </a:prstGeom>
          <a:solidFill>
            <a:schemeClr val="bg1"/>
          </a:solidFill>
          <a:ln>
            <a:noFill/>
          </a:ln>
          <a:effectLst>
            <a:outerShdw blurRad="25400" sx="101000" sy="101000" algn="ctr" rotWithShape="0">
              <a:prstClr val="black">
                <a:alpha val="1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72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74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1754188" y="277813"/>
            <a:ext cx="2152650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（八）</a:t>
            </a:r>
            <a:r>
              <a:rPr 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8</a:t>
            </a: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大安全措施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1004888" y="2068513"/>
            <a:ext cx="65103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1481138" y="1577975"/>
            <a:ext cx="475456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脚手架材料和脚手架塔设必须符合规程要求；</a:t>
            </a:r>
            <a:endParaRPr lang="zh-CN" altLang="en-US">
              <a:ea typeface="宋体" panose="02010600030101010101" pitchFamily="2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1004888" y="2814638"/>
            <a:ext cx="65103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481138" y="2352675"/>
            <a:ext cx="384016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各种缆风绳及其设置必须符合要求；</a:t>
            </a:r>
            <a:endParaRPr lang="zh-CN" altLang="en-US">
              <a:ea typeface="宋体" panose="02010600030101010101" pitchFamily="2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1004888" y="3725863"/>
            <a:ext cx="65103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1481138" y="2947988"/>
            <a:ext cx="6092825" cy="644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严禁赤脚或穿高跟鞋、拖鞋进入施工现场，高空作业不准穿硬底和带钉易滑鞋靴；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481138" y="3808413"/>
            <a:ext cx="6034087" cy="6445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r>
              <a:rPr lang="zh-CN" altLang="en-US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现场的爬梯、上料人行通道等危险地应有警戒标志，夜间必须保障照明亮度。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75790" name="break-apart_73821"/>
          <p:cNvSpPr>
            <a:spLocks noChangeAspect="1" noChangeArrowheads="1"/>
          </p:cNvSpPr>
          <p:nvPr/>
        </p:nvSpPr>
        <p:spPr bwMode="auto">
          <a:xfrm>
            <a:off x="1065213" y="2290763"/>
            <a:ext cx="417512" cy="406400"/>
          </a:xfrm>
          <a:custGeom>
            <a:avLst/>
            <a:gdLst>
              <a:gd name="T0" fmla="*/ 512798 w 606651"/>
              <a:gd name="T1" fmla="*/ 210426 h 590209"/>
              <a:gd name="T2" fmla="*/ 587861 w 606651"/>
              <a:gd name="T3" fmla="*/ 210426 h 590209"/>
              <a:gd name="T4" fmla="*/ 606651 w 606651"/>
              <a:gd name="T5" fmla="*/ 229188 h 590209"/>
              <a:gd name="T6" fmla="*/ 606651 w 606651"/>
              <a:gd name="T7" fmla="*/ 571447 h 590209"/>
              <a:gd name="T8" fmla="*/ 587861 w 606651"/>
              <a:gd name="T9" fmla="*/ 590209 h 590209"/>
              <a:gd name="T10" fmla="*/ 245093 w 606651"/>
              <a:gd name="T11" fmla="*/ 590209 h 590209"/>
              <a:gd name="T12" fmla="*/ 226303 w 606651"/>
              <a:gd name="T13" fmla="*/ 571447 h 590209"/>
              <a:gd name="T14" fmla="*/ 226303 w 606651"/>
              <a:gd name="T15" fmla="*/ 512793 h 590209"/>
              <a:gd name="T16" fmla="*/ 513557 w 606651"/>
              <a:gd name="T17" fmla="*/ 225871 h 590209"/>
              <a:gd name="T18" fmla="*/ 512798 w 606651"/>
              <a:gd name="T19" fmla="*/ 210426 h 590209"/>
              <a:gd name="T20" fmla="*/ 226316 w 606651"/>
              <a:gd name="T21" fmla="*/ 62540 h 590209"/>
              <a:gd name="T22" fmla="*/ 62723 w 606651"/>
              <a:gd name="T23" fmla="*/ 225903 h 590209"/>
              <a:gd name="T24" fmla="*/ 226316 w 606651"/>
              <a:gd name="T25" fmla="*/ 389266 h 590209"/>
              <a:gd name="T26" fmla="*/ 389908 w 606651"/>
              <a:gd name="T27" fmla="*/ 225903 h 590209"/>
              <a:gd name="T28" fmla="*/ 226316 w 606651"/>
              <a:gd name="T29" fmla="*/ 62540 h 590209"/>
              <a:gd name="T30" fmla="*/ 226316 w 606651"/>
              <a:gd name="T31" fmla="*/ 0 h 590209"/>
              <a:gd name="T32" fmla="*/ 452536 w 606651"/>
              <a:gd name="T33" fmla="*/ 225903 h 590209"/>
              <a:gd name="T34" fmla="*/ 226316 w 606651"/>
              <a:gd name="T35" fmla="*/ 451901 h 590209"/>
              <a:gd name="T36" fmla="*/ 0 w 606651"/>
              <a:gd name="T37" fmla="*/ 225903 h 590209"/>
              <a:gd name="T38" fmla="*/ 226316 w 606651"/>
              <a:gd name="T39" fmla="*/ 0 h 590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06651" h="590209">
                <a:moveTo>
                  <a:pt x="512798" y="210426"/>
                </a:moveTo>
                <a:lnTo>
                  <a:pt x="587861" y="210426"/>
                </a:lnTo>
                <a:cubicBezTo>
                  <a:pt x="598205" y="210426"/>
                  <a:pt x="606651" y="218859"/>
                  <a:pt x="606651" y="229188"/>
                </a:cubicBezTo>
                <a:lnTo>
                  <a:pt x="606651" y="571447"/>
                </a:lnTo>
                <a:cubicBezTo>
                  <a:pt x="606651" y="581776"/>
                  <a:pt x="598205" y="590209"/>
                  <a:pt x="587861" y="590209"/>
                </a:cubicBezTo>
                <a:lnTo>
                  <a:pt x="245093" y="590209"/>
                </a:lnTo>
                <a:cubicBezTo>
                  <a:pt x="234654" y="590209"/>
                  <a:pt x="226303" y="581776"/>
                  <a:pt x="226303" y="571447"/>
                </a:cubicBezTo>
                <a:lnTo>
                  <a:pt x="226303" y="512793"/>
                </a:lnTo>
                <a:cubicBezTo>
                  <a:pt x="384687" y="512793"/>
                  <a:pt x="513557" y="384114"/>
                  <a:pt x="513557" y="225871"/>
                </a:cubicBezTo>
                <a:cubicBezTo>
                  <a:pt x="513557" y="220660"/>
                  <a:pt x="513082" y="215638"/>
                  <a:pt x="512798" y="210426"/>
                </a:cubicBezTo>
                <a:close/>
                <a:moveTo>
                  <a:pt x="226316" y="62540"/>
                </a:moveTo>
                <a:cubicBezTo>
                  <a:pt x="136074" y="62540"/>
                  <a:pt x="62723" y="135883"/>
                  <a:pt x="62723" y="225903"/>
                </a:cubicBezTo>
                <a:cubicBezTo>
                  <a:pt x="62723" y="316018"/>
                  <a:pt x="136074" y="389266"/>
                  <a:pt x="226316" y="389266"/>
                </a:cubicBezTo>
                <a:cubicBezTo>
                  <a:pt x="316462" y="389266"/>
                  <a:pt x="389908" y="316018"/>
                  <a:pt x="389908" y="225903"/>
                </a:cubicBezTo>
                <a:cubicBezTo>
                  <a:pt x="389908" y="135883"/>
                  <a:pt x="316462" y="62540"/>
                  <a:pt x="226316" y="62540"/>
                </a:cubicBezTo>
                <a:close/>
                <a:moveTo>
                  <a:pt x="226316" y="0"/>
                </a:moveTo>
                <a:cubicBezTo>
                  <a:pt x="351003" y="0"/>
                  <a:pt x="452536" y="101296"/>
                  <a:pt x="452536" y="225903"/>
                </a:cubicBezTo>
                <a:cubicBezTo>
                  <a:pt x="452536" y="350510"/>
                  <a:pt x="351003" y="451901"/>
                  <a:pt x="226316" y="451901"/>
                </a:cubicBezTo>
                <a:cubicBezTo>
                  <a:pt x="101534" y="451901"/>
                  <a:pt x="0" y="350510"/>
                  <a:pt x="0" y="225903"/>
                </a:cubicBezTo>
                <a:cubicBezTo>
                  <a:pt x="0" y="101296"/>
                  <a:pt x="101534" y="0"/>
                  <a:pt x="22631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5791" name="constructor-with-hard-hat-protection-on-his-head_46359"/>
          <p:cNvSpPr>
            <a:spLocks noChangeAspect="1" noChangeArrowheads="1"/>
          </p:cNvSpPr>
          <p:nvPr/>
        </p:nvSpPr>
        <p:spPr bwMode="auto">
          <a:xfrm>
            <a:off x="1130300" y="1514475"/>
            <a:ext cx="319088" cy="415925"/>
          </a:xfrm>
          <a:custGeom>
            <a:avLst/>
            <a:gdLst>
              <a:gd name="T0" fmla="*/ 334189 w 465296"/>
              <a:gd name="T1" fmla="*/ 400590 h 605663"/>
              <a:gd name="T2" fmla="*/ 428517 w 465296"/>
              <a:gd name="T3" fmla="*/ 422716 h 605663"/>
              <a:gd name="T4" fmla="*/ 2469 w 465296"/>
              <a:gd name="T5" fmla="*/ 605663 h 605663"/>
              <a:gd name="T6" fmla="*/ 89071 w 465296"/>
              <a:gd name="T7" fmla="*/ 400251 h 605663"/>
              <a:gd name="T8" fmla="*/ 160305 w 465296"/>
              <a:gd name="T9" fmla="*/ 375666 h 605663"/>
              <a:gd name="T10" fmla="*/ 305406 w 465296"/>
              <a:gd name="T11" fmla="*/ 372868 h 605663"/>
              <a:gd name="T12" fmla="*/ 354372 w 465296"/>
              <a:gd name="T13" fmla="*/ 206192 h 605663"/>
              <a:gd name="T14" fmla="*/ 335353 w 465296"/>
              <a:gd name="T15" fmla="*/ 274696 h 605663"/>
              <a:gd name="T16" fmla="*/ 301731 w 465296"/>
              <a:gd name="T17" fmla="*/ 346931 h 605663"/>
              <a:gd name="T18" fmla="*/ 273288 w 465296"/>
              <a:gd name="T19" fmla="*/ 368381 h 605663"/>
              <a:gd name="T20" fmla="*/ 186687 w 465296"/>
              <a:gd name="T21" fmla="*/ 368381 h 605663"/>
              <a:gd name="T22" fmla="*/ 158329 w 465296"/>
              <a:gd name="T23" fmla="*/ 346931 h 605663"/>
              <a:gd name="T24" fmla="*/ 97028 w 465296"/>
              <a:gd name="T25" fmla="*/ 236968 h 605663"/>
              <a:gd name="T26" fmla="*/ 184092 w 465296"/>
              <a:gd name="T27" fmla="*/ 42551 h 605663"/>
              <a:gd name="T28" fmla="*/ 184092 w 465296"/>
              <a:gd name="T29" fmla="*/ 135215 h 605663"/>
              <a:gd name="T30" fmla="*/ 188252 w 465296"/>
              <a:gd name="T31" fmla="*/ 149458 h 605663"/>
              <a:gd name="T32" fmla="*/ 249210 w 465296"/>
              <a:gd name="T33" fmla="*/ 162260 h 605663"/>
              <a:gd name="T34" fmla="*/ 278670 w 465296"/>
              <a:gd name="T35" fmla="*/ 147338 h 605663"/>
              <a:gd name="T36" fmla="*/ 281472 w 465296"/>
              <a:gd name="T37" fmla="*/ 135215 h 605663"/>
              <a:gd name="T38" fmla="*/ 281472 w 465296"/>
              <a:gd name="T39" fmla="*/ 42890 h 605663"/>
              <a:gd name="T40" fmla="*/ 359071 w 465296"/>
              <a:gd name="T41" fmla="*/ 141149 h 605663"/>
              <a:gd name="T42" fmla="*/ 378513 w 465296"/>
              <a:gd name="T43" fmla="*/ 182268 h 605663"/>
              <a:gd name="T44" fmla="*/ 331309 w 465296"/>
              <a:gd name="T45" fmla="*/ 184387 h 605663"/>
              <a:gd name="T46" fmla="*/ 151914 w 465296"/>
              <a:gd name="T47" fmla="*/ 184387 h 605663"/>
              <a:gd name="T48" fmla="*/ 108615 w 465296"/>
              <a:gd name="T49" fmla="*/ 184387 h 605663"/>
              <a:gd name="T50" fmla="*/ 86796 w 465296"/>
              <a:gd name="T51" fmla="*/ 141149 h 605663"/>
              <a:gd name="T52" fmla="*/ 108955 w 465296"/>
              <a:gd name="T53" fmla="*/ 133519 h 605663"/>
              <a:gd name="T54" fmla="*/ 210997 w 465296"/>
              <a:gd name="T55" fmla="*/ 0 h 605663"/>
              <a:gd name="T56" fmla="*/ 269174 w 465296"/>
              <a:gd name="T57" fmla="*/ 13819 h 605663"/>
              <a:gd name="T58" fmla="*/ 270618 w 465296"/>
              <a:gd name="T59" fmla="*/ 25943 h 605663"/>
              <a:gd name="T60" fmla="*/ 270618 w 465296"/>
              <a:gd name="T61" fmla="*/ 119372 h 605663"/>
              <a:gd name="T62" fmla="*/ 270618 w 465296"/>
              <a:gd name="T63" fmla="*/ 135226 h 605663"/>
              <a:gd name="T64" fmla="*/ 254311 w 465296"/>
              <a:gd name="T65" fmla="*/ 151504 h 605663"/>
              <a:gd name="T66" fmla="*/ 197493 w 465296"/>
              <a:gd name="T67" fmla="*/ 144552 h 605663"/>
              <a:gd name="T68" fmla="*/ 194690 w 465296"/>
              <a:gd name="T69" fmla="*/ 133870 h 605663"/>
              <a:gd name="T70" fmla="*/ 194690 w 465296"/>
              <a:gd name="T71" fmla="*/ 37728 h 605663"/>
              <a:gd name="T72" fmla="*/ 194690 w 465296"/>
              <a:gd name="T73" fmla="*/ 16278 h 605663"/>
              <a:gd name="T74" fmla="*/ 210997 w 465296"/>
              <a:gd name="T75" fmla="*/ 0 h 6056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65296" h="605663">
                <a:moveTo>
                  <a:pt x="305406" y="372868"/>
                </a:moveTo>
                <a:lnTo>
                  <a:pt x="334189" y="400590"/>
                </a:lnTo>
                <a:lnTo>
                  <a:pt x="377999" y="400590"/>
                </a:lnTo>
                <a:cubicBezTo>
                  <a:pt x="398801" y="400590"/>
                  <a:pt x="415018" y="407796"/>
                  <a:pt x="428517" y="422716"/>
                </a:cubicBezTo>
                <a:cubicBezTo>
                  <a:pt x="470460" y="469428"/>
                  <a:pt x="466300" y="573872"/>
                  <a:pt x="463922" y="605663"/>
                </a:cubicBezTo>
                <a:lnTo>
                  <a:pt x="2469" y="605663"/>
                </a:lnTo>
                <a:cubicBezTo>
                  <a:pt x="-673" y="574211"/>
                  <a:pt x="-7550" y="472141"/>
                  <a:pt x="33628" y="424412"/>
                </a:cubicBezTo>
                <a:cubicBezTo>
                  <a:pt x="47807" y="408135"/>
                  <a:pt x="65892" y="400251"/>
                  <a:pt x="89071" y="400251"/>
                </a:cubicBezTo>
                <a:lnTo>
                  <a:pt x="134664" y="400251"/>
                </a:lnTo>
                <a:lnTo>
                  <a:pt x="160305" y="375666"/>
                </a:lnTo>
                <a:cubicBezTo>
                  <a:pt x="180343" y="391180"/>
                  <a:pt x="204965" y="400251"/>
                  <a:pt x="230946" y="400251"/>
                </a:cubicBezTo>
                <a:cubicBezTo>
                  <a:pt x="258624" y="400251"/>
                  <a:pt x="284265" y="390162"/>
                  <a:pt x="305406" y="372868"/>
                </a:cubicBezTo>
                <a:close/>
                <a:moveTo>
                  <a:pt x="110867" y="206192"/>
                </a:moveTo>
                <a:lnTo>
                  <a:pt x="354372" y="206192"/>
                </a:lnTo>
                <a:cubicBezTo>
                  <a:pt x="362692" y="213059"/>
                  <a:pt x="368211" y="224166"/>
                  <a:pt x="368211" y="236968"/>
                </a:cubicBezTo>
                <a:cubicBezTo>
                  <a:pt x="368211" y="257740"/>
                  <a:pt x="353692" y="274696"/>
                  <a:pt x="335353" y="274696"/>
                </a:cubicBezTo>
                <a:lnTo>
                  <a:pt x="334249" y="274696"/>
                </a:lnTo>
                <a:cubicBezTo>
                  <a:pt x="331193" y="303353"/>
                  <a:pt x="319052" y="328279"/>
                  <a:pt x="301731" y="346931"/>
                </a:cubicBezTo>
                <a:cubicBezTo>
                  <a:pt x="297911" y="350746"/>
                  <a:pt x="294090" y="354561"/>
                  <a:pt x="289930" y="357698"/>
                </a:cubicBezTo>
                <a:cubicBezTo>
                  <a:pt x="284750" y="361852"/>
                  <a:pt x="279232" y="365244"/>
                  <a:pt x="273288" y="368381"/>
                </a:cubicBezTo>
                <a:cubicBezTo>
                  <a:pt x="260128" y="375333"/>
                  <a:pt x="245610" y="379148"/>
                  <a:pt x="229987" y="379148"/>
                </a:cubicBezTo>
                <a:cubicBezTo>
                  <a:pt x="214450" y="379148"/>
                  <a:pt x="199847" y="375333"/>
                  <a:pt x="186687" y="368381"/>
                </a:cubicBezTo>
                <a:cubicBezTo>
                  <a:pt x="180828" y="365244"/>
                  <a:pt x="175309" y="361852"/>
                  <a:pt x="170130" y="357698"/>
                </a:cubicBezTo>
                <a:cubicBezTo>
                  <a:pt x="165970" y="354561"/>
                  <a:pt x="162149" y="350746"/>
                  <a:pt x="158329" y="346931"/>
                </a:cubicBezTo>
                <a:cubicBezTo>
                  <a:pt x="140669" y="328279"/>
                  <a:pt x="128867" y="303013"/>
                  <a:pt x="125386" y="274272"/>
                </a:cubicBezTo>
                <a:cubicBezTo>
                  <a:pt x="109509" y="271559"/>
                  <a:pt x="97028" y="255959"/>
                  <a:pt x="97028" y="236968"/>
                </a:cubicBezTo>
                <a:cubicBezTo>
                  <a:pt x="97028" y="224166"/>
                  <a:pt x="102547" y="213059"/>
                  <a:pt x="110867" y="206192"/>
                </a:cubicBezTo>
                <a:close/>
                <a:moveTo>
                  <a:pt x="184092" y="42551"/>
                </a:moveTo>
                <a:lnTo>
                  <a:pt x="184092" y="125550"/>
                </a:lnTo>
                <a:lnTo>
                  <a:pt x="184092" y="135215"/>
                </a:lnTo>
                <a:cubicBezTo>
                  <a:pt x="184092" y="136656"/>
                  <a:pt x="184092" y="137674"/>
                  <a:pt x="184431" y="139030"/>
                </a:cubicBezTo>
                <a:cubicBezTo>
                  <a:pt x="185195" y="142845"/>
                  <a:pt x="186214" y="146321"/>
                  <a:pt x="188252" y="149458"/>
                </a:cubicBezTo>
                <a:cubicBezTo>
                  <a:pt x="192751" y="157003"/>
                  <a:pt x="201411" y="162260"/>
                  <a:pt x="211175" y="162260"/>
                </a:cubicBezTo>
                <a:lnTo>
                  <a:pt x="249210" y="162260"/>
                </a:lnTo>
                <a:lnTo>
                  <a:pt x="254813" y="162260"/>
                </a:lnTo>
                <a:cubicBezTo>
                  <a:pt x="265171" y="162260"/>
                  <a:pt x="274171" y="155986"/>
                  <a:pt x="278670" y="147338"/>
                </a:cubicBezTo>
                <a:cubicBezTo>
                  <a:pt x="280453" y="143862"/>
                  <a:pt x="281133" y="140386"/>
                  <a:pt x="281472" y="136656"/>
                </a:cubicBezTo>
                <a:lnTo>
                  <a:pt x="281472" y="135215"/>
                </a:lnTo>
                <a:lnTo>
                  <a:pt x="281472" y="124194"/>
                </a:lnTo>
                <a:lnTo>
                  <a:pt x="281472" y="42890"/>
                </a:lnTo>
                <a:cubicBezTo>
                  <a:pt x="317470" y="61542"/>
                  <a:pt x="345911" y="97912"/>
                  <a:pt x="356609" y="133519"/>
                </a:cubicBezTo>
                <a:lnTo>
                  <a:pt x="359071" y="141149"/>
                </a:lnTo>
                <a:lnTo>
                  <a:pt x="378513" y="141149"/>
                </a:lnTo>
                <a:lnTo>
                  <a:pt x="378513" y="182268"/>
                </a:lnTo>
                <a:lnTo>
                  <a:pt x="378513" y="184387"/>
                </a:lnTo>
                <a:lnTo>
                  <a:pt x="331309" y="184387"/>
                </a:lnTo>
                <a:lnTo>
                  <a:pt x="318828" y="184387"/>
                </a:lnTo>
                <a:lnTo>
                  <a:pt x="151914" y="184387"/>
                </a:lnTo>
                <a:lnTo>
                  <a:pt x="139095" y="184387"/>
                </a:lnTo>
                <a:lnTo>
                  <a:pt x="108615" y="184387"/>
                </a:lnTo>
                <a:lnTo>
                  <a:pt x="86796" y="184387"/>
                </a:lnTo>
                <a:lnTo>
                  <a:pt x="86796" y="141149"/>
                </a:lnTo>
                <a:lnTo>
                  <a:pt x="106493" y="141149"/>
                </a:lnTo>
                <a:lnTo>
                  <a:pt x="108955" y="133519"/>
                </a:lnTo>
                <a:cubicBezTo>
                  <a:pt x="119652" y="97912"/>
                  <a:pt x="148094" y="61542"/>
                  <a:pt x="184092" y="42551"/>
                </a:cubicBezTo>
                <a:close/>
                <a:moveTo>
                  <a:pt x="210997" y="0"/>
                </a:moveTo>
                <a:lnTo>
                  <a:pt x="249131" y="0"/>
                </a:lnTo>
                <a:cubicBezTo>
                  <a:pt x="258133" y="0"/>
                  <a:pt x="266117" y="5850"/>
                  <a:pt x="269174" y="13819"/>
                </a:cubicBezTo>
                <a:cubicBezTo>
                  <a:pt x="269939" y="16278"/>
                  <a:pt x="270618" y="18652"/>
                  <a:pt x="270618" y="21450"/>
                </a:cubicBezTo>
                <a:lnTo>
                  <a:pt x="270618" y="25943"/>
                </a:lnTo>
                <a:lnTo>
                  <a:pt x="270618" y="37728"/>
                </a:lnTo>
                <a:lnTo>
                  <a:pt x="270618" y="119372"/>
                </a:lnTo>
                <a:lnTo>
                  <a:pt x="270618" y="132174"/>
                </a:lnTo>
                <a:lnTo>
                  <a:pt x="270618" y="135226"/>
                </a:lnTo>
                <a:cubicBezTo>
                  <a:pt x="270618" y="138024"/>
                  <a:pt x="269939" y="140398"/>
                  <a:pt x="268495" y="142856"/>
                </a:cubicBezTo>
                <a:cubicBezTo>
                  <a:pt x="265777" y="148028"/>
                  <a:pt x="260511" y="151504"/>
                  <a:pt x="254311" y="151504"/>
                </a:cubicBezTo>
                <a:lnTo>
                  <a:pt x="210997" y="151504"/>
                </a:lnTo>
                <a:cubicBezTo>
                  <a:pt x="205476" y="151504"/>
                  <a:pt x="200635" y="148706"/>
                  <a:pt x="197493" y="144552"/>
                </a:cubicBezTo>
                <a:cubicBezTo>
                  <a:pt x="195794" y="141839"/>
                  <a:pt x="194690" y="138702"/>
                  <a:pt x="194690" y="135226"/>
                </a:cubicBezTo>
                <a:lnTo>
                  <a:pt x="194690" y="133870"/>
                </a:lnTo>
                <a:lnTo>
                  <a:pt x="194690" y="120728"/>
                </a:lnTo>
                <a:lnTo>
                  <a:pt x="194690" y="37728"/>
                </a:lnTo>
                <a:lnTo>
                  <a:pt x="194690" y="25943"/>
                </a:lnTo>
                <a:lnTo>
                  <a:pt x="194690" y="16278"/>
                </a:lnTo>
                <a:cubicBezTo>
                  <a:pt x="194690" y="15600"/>
                  <a:pt x="195030" y="14837"/>
                  <a:pt x="195030" y="14158"/>
                </a:cubicBezTo>
                <a:cubicBezTo>
                  <a:pt x="195794" y="6189"/>
                  <a:pt x="202673" y="0"/>
                  <a:pt x="21099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5792" name="black-squares-blocks-scheme_39985"/>
          <p:cNvSpPr>
            <a:spLocks noChangeAspect="1" noChangeArrowheads="1"/>
          </p:cNvSpPr>
          <p:nvPr/>
        </p:nvSpPr>
        <p:spPr bwMode="auto">
          <a:xfrm>
            <a:off x="1049338" y="3148013"/>
            <a:ext cx="417512" cy="346075"/>
          </a:xfrm>
          <a:custGeom>
            <a:avLst/>
            <a:gdLst>
              <a:gd name="T0" fmla="*/ 1362 w 1362"/>
              <a:gd name="T1" fmla="*/ 0 h 1129"/>
              <a:gd name="T2" fmla="*/ 1362 w 1362"/>
              <a:gd name="T3" fmla="*/ 329 h 1129"/>
              <a:gd name="T4" fmla="*/ 1033 w 1362"/>
              <a:gd name="T5" fmla="*/ 329 h 1129"/>
              <a:gd name="T6" fmla="*/ 1033 w 1362"/>
              <a:gd name="T7" fmla="*/ 0 h 1129"/>
              <a:gd name="T8" fmla="*/ 1362 w 1362"/>
              <a:gd name="T9" fmla="*/ 0 h 1129"/>
              <a:gd name="T10" fmla="*/ 1033 w 1362"/>
              <a:gd name="T11" fmla="*/ 1129 h 1129"/>
              <a:gd name="T12" fmla="*/ 1362 w 1362"/>
              <a:gd name="T13" fmla="*/ 1129 h 1129"/>
              <a:gd name="T14" fmla="*/ 1362 w 1362"/>
              <a:gd name="T15" fmla="*/ 800 h 1129"/>
              <a:gd name="T16" fmla="*/ 1033 w 1362"/>
              <a:gd name="T17" fmla="*/ 800 h 1129"/>
              <a:gd name="T18" fmla="*/ 1033 w 1362"/>
              <a:gd name="T19" fmla="*/ 1129 h 1129"/>
              <a:gd name="T20" fmla="*/ 0 w 1362"/>
              <a:gd name="T21" fmla="*/ 1129 h 1129"/>
              <a:gd name="T22" fmla="*/ 329 w 1362"/>
              <a:gd name="T23" fmla="*/ 1129 h 1129"/>
              <a:gd name="T24" fmla="*/ 329 w 1362"/>
              <a:gd name="T25" fmla="*/ 800 h 1129"/>
              <a:gd name="T26" fmla="*/ 0 w 1362"/>
              <a:gd name="T27" fmla="*/ 800 h 1129"/>
              <a:gd name="T28" fmla="*/ 0 w 1362"/>
              <a:gd name="T29" fmla="*/ 1129 h 1129"/>
              <a:gd name="T30" fmla="*/ 517 w 1362"/>
              <a:gd name="T31" fmla="*/ 727 h 1129"/>
              <a:gd name="T32" fmla="*/ 846 w 1362"/>
              <a:gd name="T33" fmla="*/ 727 h 1129"/>
              <a:gd name="T34" fmla="*/ 846 w 1362"/>
              <a:gd name="T35" fmla="*/ 398 h 1129"/>
              <a:gd name="T36" fmla="*/ 517 w 1362"/>
              <a:gd name="T37" fmla="*/ 398 h 1129"/>
              <a:gd name="T38" fmla="*/ 517 w 1362"/>
              <a:gd name="T39" fmla="*/ 727 h 1129"/>
              <a:gd name="T40" fmla="*/ 1154 w 1362"/>
              <a:gd name="T41" fmla="*/ 752 h 1129"/>
              <a:gd name="T42" fmla="*/ 1221 w 1362"/>
              <a:gd name="T43" fmla="*/ 752 h 1129"/>
              <a:gd name="T44" fmla="*/ 1221 w 1362"/>
              <a:gd name="T45" fmla="*/ 378 h 1129"/>
              <a:gd name="T46" fmla="*/ 1154 w 1362"/>
              <a:gd name="T47" fmla="*/ 378 h 1129"/>
              <a:gd name="T48" fmla="*/ 1154 w 1362"/>
              <a:gd name="T49" fmla="*/ 529 h 1129"/>
              <a:gd name="T50" fmla="*/ 904 w 1362"/>
              <a:gd name="T51" fmla="*/ 529 h 1129"/>
              <a:gd name="T52" fmla="*/ 904 w 1362"/>
              <a:gd name="T53" fmla="*/ 595 h 1129"/>
              <a:gd name="T54" fmla="*/ 1154 w 1362"/>
              <a:gd name="T55" fmla="*/ 595 h 1129"/>
              <a:gd name="T56" fmla="*/ 1154 w 1362"/>
              <a:gd name="T57" fmla="*/ 752 h 1129"/>
              <a:gd name="T58" fmla="*/ 164 w 1362"/>
              <a:gd name="T59" fmla="*/ 529 h 1129"/>
              <a:gd name="T60" fmla="*/ 131 w 1362"/>
              <a:gd name="T61" fmla="*/ 529 h 1129"/>
              <a:gd name="T62" fmla="*/ 131 w 1362"/>
              <a:gd name="T63" fmla="*/ 752 h 1129"/>
              <a:gd name="T64" fmla="*/ 198 w 1362"/>
              <a:gd name="T65" fmla="*/ 752 h 1129"/>
              <a:gd name="T66" fmla="*/ 198 w 1362"/>
              <a:gd name="T67" fmla="*/ 595 h 1129"/>
              <a:gd name="T68" fmla="*/ 474 w 1362"/>
              <a:gd name="T69" fmla="*/ 595 h 1129"/>
              <a:gd name="T70" fmla="*/ 474 w 1362"/>
              <a:gd name="T71" fmla="*/ 529 h 1129"/>
              <a:gd name="T72" fmla="*/ 164 w 1362"/>
              <a:gd name="T73" fmla="*/ 529 h 1129"/>
              <a:gd name="T74" fmla="*/ 164 w 1362"/>
              <a:gd name="T75" fmla="*/ 529 h 1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362" h="1129">
                <a:moveTo>
                  <a:pt x="1362" y="0"/>
                </a:moveTo>
                <a:lnTo>
                  <a:pt x="1362" y="329"/>
                </a:lnTo>
                <a:lnTo>
                  <a:pt x="1033" y="329"/>
                </a:lnTo>
                <a:lnTo>
                  <a:pt x="1033" y="0"/>
                </a:lnTo>
                <a:lnTo>
                  <a:pt x="1362" y="0"/>
                </a:lnTo>
                <a:close/>
                <a:moveTo>
                  <a:pt x="1033" y="1129"/>
                </a:moveTo>
                <a:lnTo>
                  <a:pt x="1362" y="1129"/>
                </a:lnTo>
                <a:lnTo>
                  <a:pt x="1362" y="800"/>
                </a:lnTo>
                <a:lnTo>
                  <a:pt x="1033" y="800"/>
                </a:lnTo>
                <a:lnTo>
                  <a:pt x="1033" y="1129"/>
                </a:lnTo>
                <a:close/>
                <a:moveTo>
                  <a:pt x="0" y="1129"/>
                </a:moveTo>
                <a:lnTo>
                  <a:pt x="329" y="1129"/>
                </a:lnTo>
                <a:lnTo>
                  <a:pt x="329" y="800"/>
                </a:lnTo>
                <a:lnTo>
                  <a:pt x="0" y="800"/>
                </a:lnTo>
                <a:lnTo>
                  <a:pt x="0" y="1129"/>
                </a:lnTo>
                <a:close/>
                <a:moveTo>
                  <a:pt x="517" y="727"/>
                </a:moveTo>
                <a:lnTo>
                  <a:pt x="846" y="727"/>
                </a:lnTo>
                <a:lnTo>
                  <a:pt x="846" y="398"/>
                </a:lnTo>
                <a:lnTo>
                  <a:pt x="517" y="398"/>
                </a:lnTo>
                <a:lnTo>
                  <a:pt x="517" y="727"/>
                </a:lnTo>
                <a:close/>
                <a:moveTo>
                  <a:pt x="1154" y="752"/>
                </a:moveTo>
                <a:lnTo>
                  <a:pt x="1221" y="752"/>
                </a:lnTo>
                <a:lnTo>
                  <a:pt x="1221" y="378"/>
                </a:lnTo>
                <a:lnTo>
                  <a:pt x="1154" y="378"/>
                </a:lnTo>
                <a:lnTo>
                  <a:pt x="1154" y="529"/>
                </a:lnTo>
                <a:lnTo>
                  <a:pt x="904" y="529"/>
                </a:lnTo>
                <a:lnTo>
                  <a:pt x="904" y="595"/>
                </a:lnTo>
                <a:lnTo>
                  <a:pt x="1154" y="595"/>
                </a:lnTo>
                <a:lnTo>
                  <a:pt x="1154" y="752"/>
                </a:lnTo>
                <a:close/>
                <a:moveTo>
                  <a:pt x="164" y="529"/>
                </a:moveTo>
                <a:lnTo>
                  <a:pt x="131" y="529"/>
                </a:lnTo>
                <a:lnTo>
                  <a:pt x="131" y="752"/>
                </a:lnTo>
                <a:lnTo>
                  <a:pt x="198" y="752"/>
                </a:lnTo>
                <a:lnTo>
                  <a:pt x="198" y="595"/>
                </a:lnTo>
                <a:lnTo>
                  <a:pt x="474" y="595"/>
                </a:lnTo>
                <a:lnTo>
                  <a:pt x="474" y="529"/>
                </a:lnTo>
                <a:lnTo>
                  <a:pt x="164" y="5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5793" name="pliers_317066"/>
          <p:cNvSpPr>
            <a:spLocks noChangeAspect="1" noChangeArrowheads="1"/>
          </p:cNvSpPr>
          <p:nvPr/>
        </p:nvSpPr>
        <p:spPr bwMode="auto">
          <a:xfrm>
            <a:off x="1114425" y="3898900"/>
            <a:ext cx="350838" cy="417513"/>
          </a:xfrm>
          <a:custGeom>
            <a:avLst/>
            <a:gdLst>
              <a:gd name="T0" fmla="*/ 431159 w 511367"/>
              <a:gd name="T1" fmla="*/ 237735 h 606722"/>
              <a:gd name="T2" fmla="*/ 507802 w 511367"/>
              <a:gd name="T3" fmla="*/ 496079 h 606722"/>
              <a:gd name="T4" fmla="*/ 449585 w 511367"/>
              <a:gd name="T5" fmla="*/ 603078 h 606722"/>
              <a:gd name="T6" fmla="*/ 425017 w 511367"/>
              <a:gd name="T7" fmla="*/ 606722 h 606722"/>
              <a:gd name="T8" fmla="*/ 383892 w 511367"/>
              <a:gd name="T9" fmla="*/ 596235 h 606722"/>
              <a:gd name="T10" fmla="*/ 342410 w 511367"/>
              <a:gd name="T11" fmla="*/ 544958 h 606722"/>
              <a:gd name="T12" fmla="*/ 280633 w 511367"/>
              <a:gd name="T13" fmla="*/ 336736 h 606722"/>
              <a:gd name="T14" fmla="*/ 345081 w 511367"/>
              <a:gd name="T15" fmla="*/ 263152 h 606722"/>
              <a:gd name="T16" fmla="*/ 80109 w 511367"/>
              <a:gd name="T17" fmla="*/ 237735 h 606722"/>
              <a:gd name="T18" fmla="*/ 166168 w 511367"/>
              <a:gd name="T19" fmla="*/ 263152 h 606722"/>
              <a:gd name="T20" fmla="*/ 230602 w 511367"/>
              <a:gd name="T21" fmla="*/ 336736 h 606722"/>
              <a:gd name="T22" fmla="*/ 168927 w 511367"/>
              <a:gd name="T23" fmla="*/ 544958 h 606722"/>
              <a:gd name="T24" fmla="*/ 127366 w 511367"/>
              <a:gd name="T25" fmla="*/ 596235 h 606722"/>
              <a:gd name="T26" fmla="*/ 86339 w 511367"/>
              <a:gd name="T27" fmla="*/ 606722 h 606722"/>
              <a:gd name="T28" fmla="*/ 61776 w 511367"/>
              <a:gd name="T29" fmla="*/ 603078 h 606722"/>
              <a:gd name="T30" fmla="*/ 3572 w 511367"/>
              <a:gd name="T31" fmla="*/ 496079 h 606722"/>
              <a:gd name="T32" fmla="*/ 255689 w 511367"/>
              <a:gd name="T33" fmla="*/ 199277 h 606722"/>
              <a:gd name="T34" fmla="*/ 306461 w 511367"/>
              <a:gd name="T35" fmla="*/ 250014 h 606722"/>
              <a:gd name="T36" fmla="*/ 255689 w 511367"/>
              <a:gd name="T37" fmla="*/ 300751 h 606722"/>
              <a:gd name="T38" fmla="*/ 204917 w 511367"/>
              <a:gd name="T39" fmla="*/ 250014 h 606722"/>
              <a:gd name="T40" fmla="*/ 255689 w 511367"/>
              <a:gd name="T41" fmla="*/ 199277 h 606722"/>
              <a:gd name="T42" fmla="*/ 275482 w 511367"/>
              <a:gd name="T43" fmla="*/ 0 h 606722"/>
              <a:gd name="T44" fmla="*/ 373459 w 511367"/>
              <a:gd name="T45" fmla="*/ 0 h 606722"/>
              <a:gd name="T46" fmla="*/ 403982 w 511367"/>
              <a:gd name="T47" fmla="*/ 204470 h 606722"/>
              <a:gd name="T48" fmla="*/ 341868 w 511367"/>
              <a:gd name="T49" fmla="*/ 222775 h 606722"/>
              <a:gd name="T50" fmla="*/ 275482 w 511367"/>
              <a:gd name="T51" fmla="*/ 161905 h 606722"/>
              <a:gd name="T52" fmla="*/ 137878 w 511367"/>
              <a:gd name="T53" fmla="*/ 0 h 606722"/>
              <a:gd name="T54" fmla="*/ 235895 w 511367"/>
              <a:gd name="T55" fmla="*/ 0 h 606722"/>
              <a:gd name="T56" fmla="*/ 235895 w 511367"/>
              <a:gd name="T57" fmla="*/ 161905 h 606722"/>
              <a:gd name="T58" fmla="*/ 169482 w 511367"/>
              <a:gd name="T59" fmla="*/ 222775 h 606722"/>
              <a:gd name="T60" fmla="*/ 107254 w 511367"/>
              <a:gd name="T61" fmla="*/ 204470 h 606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11367" h="606722">
                <a:moveTo>
                  <a:pt x="431159" y="237735"/>
                </a:moveTo>
                <a:lnTo>
                  <a:pt x="507802" y="496079"/>
                </a:lnTo>
                <a:cubicBezTo>
                  <a:pt x="521332" y="541581"/>
                  <a:pt x="495162" y="589659"/>
                  <a:pt x="449585" y="603078"/>
                </a:cubicBezTo>
                <a:cubicBezTo>
                  <a:pt x="441485" y="605478"/>
                  <a:pt x="433206" y="606722"/>
                  <a:pt x="425017" y="606722"/>
                </a:cubicBezTo>
                <a:cubicBezTo>
                  <a:pt x="410774" y="606722"/>
                  <a:pt x="396710" y="603167"/>
                  <a:pt x="383892" y="596235"/>
                </a:cubicBezTo>
                <a:cubicBezTo>
                  <a:pt x="363685" y="585216"/>
                  <a:pt x="348908" y="566997"/>
                  <a:pt x="342410" y="544958"/>
                </a:cubicBezTo>
                <a:lnTo>
                  <a:pt x="280633" y="336736"/>
                </a:lnTo>
                <a:cubicBezTo>
                  <a:pt x="314281" y="327049"/>
                  <a:pt x="339918" y="298433"/>
                  <a:pt x="345081" y="263152"/>
                </a:cubicBezTo>
                <a:close/>
                <a:moveTo>
                  <a:pt x="80109" y="237735"/>
                </a:moveTo>
                <a:lnTo>
                  <a:pt x="166168" y="263152"/>
                </a:lnTo>
                <a:cubicBezTo>
                  <a:pt x="171330" y="298433"/>
                  <a:pt x="197050" y="327049"/>
                  <a:pt x="230602" y="336736"/>
                </a:cubicBezTo>
                <a:lnTo>
                  <a:pt x="168927" y="544958"/>
                </a:lnTo>
                <a:cubicBezTo>
                  <a:pt x="162431" y="566997"/>
                  <a:pt x="147657" y="585216"/>
                  <a:pt x="127366" y="596235"/>
                </a:cubicBezTo>
                <a:cubicBezTo>
                  <a:pt x="114551" y="603167"/>
                  <a:pt x="100578" y="606722"/>
                  <a:pt x="86339" y="606722"/>
                </a:cubicBezTo>
                <a:cubicBezTo>
                  <a:pt x="78151" y="606722"/>
                  <a:pt x="69874" y="605478"/>
                  <a:pt x="61776" y="603078"/>
                </a:cubicBezTo>
                <a:cubicBezTo>
                  <a:pt x="16121" y="589659"/>
                  <a:pt x="-9955" y="541581"/>
                  <a:pt x="3572" y="496079"/>
                </a:cubicBezTo>
                <a:close/>
                <a:moveTo>
                  <a:pt x="255689" y="199277"/>
                </a:moveTo>
                <a:cubicBezTo>
                  <a:pt x="283730" y="199277"/>
                  <a:pt x="306461" y="221993"/>
                  <a:pt x="306461" y="250014"/>
                </a:cubicBezTo>
                <a:cubicBezTo>
                  <a:pt x="306461" y="278035"/>
                  <a:pt x="283730" y="300751"/>
                  <a:pt x="255689" y="300751"/>
                </a:cubicBezTo>
                <a:cubicBezTo>
                  <a:pt x="227648" y="300751"/>
                  <a:pt x="204917" y="278035"/>
                  <a:pt x="204917" y="250014"/>
                </a:cubicBezTo>
                <a:cubicBezTo>
                  <a:pt x="204917" y="221993"/>
                  <a:pt x="227648" y="199277"/>
                  <a:pt x="255689" y="199277"/>
                </a:cubicBezTo>
                <a:close/>
                <a:moveTo>
                  <a:pt x="275482" y="0"/>
                </a:moveTo>
                <a:lnTo>
                  <a:pt x="373459" y="0"/>
                </a:lnTo>
                <a:lnTo>
                  <a:pt x="403982" y="204470"/>
                </a:lnTo>
                <a:lnTo>
                  <a:pt x="341868" y="222775"/>
                </a:lnTo>
                <a:cubicBezTo>
                  <a:pt x="332257" y="192473"/>
                  <a:pt x="306984" y="168925"/>
                  <a:pt x="275482" y="161905"/>
                </a:cubicBezTo>
                <a:close/>
                <a:moveTo>
                  <a:pt x="137878" y="0"/>
                </a:moveTo>
                <a:lnTo>
                  <a:pt x="235895" y="0"/>
                </a:lnTo>
                <a:lnTo>
                  <a:pt x="235895" y="161905"/>
                </a:lnTo>
                <a:cubicBezTo>
                  <a:pt x="204380" y="168925"/>
                  <a:pt x="179097" y="192473"/>
                  <a:pt x="169482" y="222775"/>
                </a:cubicBezTo>
                <a:lnTo>
                  <a:pt x="107254" y="20447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ïṣlïḍe"/>
          <p:cNvSpPr/>
          <p:nvPr/>
        </p:nvSpPr>
        <p:spPr>
          <a:xfrm>
            <a:off x="0" y="847725"/>
            <a:ext cx="6418263" cy="3752850"/>
          </a:xfrm>
          <a:custGeom>
            <a:avLst/>
            <a:gdLst>
              <a:gd name="connsiteX0" fmla="*/ 0 w 8557471"/>
              <a:gd name="connsiteY0" fmla="*/ 0 h 5003800"/>
              <a:gd name="connsiteX1" fmla="*/ 6771344 w 8557471"/>
              <a:gd name="connsiteY1" fmla="*/ 0 h 5003800"/>
              <a:gd name="connsiteX2" fmla="*/ 6939809 w 8557471"/>
              <a:gd name="connsiteY2" fmla="*/ 107239 h 5003800"/>
              <a:gd name="connsiteX3" fmla="*/ 8527075 w 8557471"/>
              <a:gd name="connsiteY3" fmla="*/ 2645111 h 5003800"/>
              <a:gd name="connsiteX4" fmla="*/ 8557456 w 8557471"/>
              <a:gd name="connsiteY4" fmla="*/ 3043642 h 5003800"/>
              <a:gd name="connsiteX5" fmla="*/ 8336206 w 8557471"/>
              <a:gd name="connsiteY5" fmla="*/ 4151034 h 5003800"/>
              <a:gd name="connsiteX6" fmla="*/ 7999998 w 8557471"/>
              <a:gd name="connsiteY6" fmla="*/ 4805440 h 5003800"/>
              <a:gd name="connsiteX7" fmla="*/ 7862094 w 8557471"/>
              <a:gd name="connsiteY7" fmla="*/ 5003800 h 5003800"/>
              <a:gd name="connsiteX8" fmla="*/ 0 w 8557471"/>
              <a:gd name="connsiteY8" fmla="*/ 5003800 h 500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57471" h="5003800">
                <a:moveTo>
                  <a:pt x="0" y="0"/>
                </a:moveTo>
                <a:lnTo>
                  <a:pt x="6771344" y="0"/>
                </a:lnTo>
                <a:lnTo>
                  <a:pt x="6939809" y="107239"/>
                </a:lnTo>
                <a:cubicBezTo>
                  <a:pt x="7801822" y="690595"/>
                  <a:pt x="8381158" y="1610631"/>
                  <a:pt x="8527075" y="2645111"/>
                </a:cubicBezTo>
                <a:cubicBezTo>
                  <a:pt x="8545788" y="2777181"/>
                  <a:pt x="8557016" y="2910180"/>
                  <a:pt x="8557456" y="3043642"/>
                </a:cubicBezTo>
                <a:cubicBezTo>
                  <a:pt x="8558777" y="3426622"/>
                  <a:pt x="8474019" y="3800318"/>
                  <a:pt x="8336206" y="4151034"/>
                </a:cubicBezTo>
                <a:cubicBezTo>
                  <a:pt x="8246551" y="4378733"/>
                  <a:pt x="8134110" y="4598077"/>
                  <a:pt x="7999998" y="4805440"/>
                </a:cubicBezTo>
                <a:lnTo>
                  <a:pt x="7862094" y="5003800"/>
                </a:lnTo>
                <a:lnTo>
                  <a:pt x="0" y="500380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76802" name="îṥľîḓê"/>
          <p:cNvSpPr>
            <a:spLocks noChangeArrowheads="1"/>
          </p:cNvSpPr>
          <p:nvPr/>
        </p:nvSpPr>
        <p:spPr bwMode="auto">
          <a:xfrm>
            <a:off x="4984750" y="847725"/>
            <a:ext cx="1433513" cy="3743325"/>
          </a:xfrm>
          <a:custGeom>
            <a:avLst/>
            <a:gdLst>
              <a:gd name="T0" fmla="*/ 0 w 16825"/>
              <a:gd name="T1" fmla="*/ 0 h 21600"/>
              <a:gd name="T2" fmla="*/ 9330 w 16825"/>
              <a:gd name="T3" fmla="*/ 21600 h 21600"/>
              <a:gd name="T4" fmla="*/ 11184 w 16825"/>
              <a:gd name="T5" fmla="*/ 21600 h 21600"/>
              <a:gd name="T6" fmla="*/ 1855 w 16825"/>
              <a:gd name="T7" fmla="*/ 0 h 21600"/>
              <a:gd name="T8" fmla="*/ 0 w 16825"/>
              <a:gd name="T9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825" h="21600">
                <a:moveTo>
                  <a:pt x="0" y="0"/>
                </a:moveTo>
                <a:cubicBezTo>
                  <a:pt x="15222" y="4403"/>
                  <a:pt x="19747" y="14394"/>
                  <a:pt x="9330" y="21600"/>
                </a:cubicBezTo>
                <a:lnTo>
                  <a:pt x="11184" y="21600"/>
                </a:lnTo>
                <a:cubicBezTo>
                  <a:pt x="21600" y="14394"/>
                  <a:pt x="17077" y="4403"/>
                  <a:pt x="185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 hangingPunct="0"/>
            <a:endParaRPr lang="zh-CN" altLang="zh-CN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grpSp>
        <p:nvGrpSpPr>
          <p:cNvPr id="76803" name="ísḷïḓe"/>
          <p:cNvGrpSpPr>
            <a:grpSpLocks/>
          </p:cNvGrpSpPr>
          <p:nvPr/>
        </p:nvGrpSpPr>
        <p:grpSpPr bwMode="auto">
          <a:xfrm>
            <a:off x="5329238" y="989013"/>
            <a:ext cx="409575" cy="409575"/>
            <a:chOff x="7274046" y="1452282"/>
            <a:chExt cx="645459" cy="645459"/>
          </a:xfrm>
        </p:grpSpPr>
        <p:sp>
          <p:nvSpPr>
            <p:cNvPr id="69" name="îṩļíḋe"/>
            <p:cNvSpPr/>
            <p:nvPr/>
          </p:nvSpPr>
          <p:spPr>
            <a:xfrm>
              <a:off x="7274046" y="1452282"/>
              <a:ext cx="645459" cy="645459"/>
            </a:xfrm>
            <a:prstGeom prst="ellipse">
              <a:avLst/>
            </a:prstGeom>
            <a:solidFill>
              <a:schemeClr val="accent1"/>
            </a:solidFill>
            <a:ln w="38100" cap="rnd">
              <a:solidFill>
                <a:schemeClr val="bg1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</a:pPr>
              <a:endParaRPr lang="zh-CN" altLang="en-US" sz="2000" b="1" i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70" name="îšļïďê"/>
            <p:cNvSpPr/>
            <p:nvPr/>
          </p:nvSpPr>
          <p:spPr>
            <a:xfrm>
              <a:off x="7441664" y="1612396"/>
              <a:ext cx="310221" cy="322729"/>
            </a:xfrm>
            <a:custGeom>
              <a:avLst/>
              <a:gdLst>
                <a:gd name="T0" fmla="*/ 4199 w 4494"/>
                <a:gd name="T1" fmla="*/ 3838 h 4712"/>
                <a:gd name="T2" fmla="*/ 3932 w 4494"/>
                <a:gd name="T3" fmla="*/ 2881 h 4712"/>
                <a:gd name="T4" fmla="*/ 2447 w 4494"/>
                <a:gd name="T5" fmla="*/ 2438 h 4712"/>
                <a:gd name="T6" fmla="*/ 3263 w 4494"/>
                <a:gd name="T7" fmla="*/ 2440 h 4712"/>
                <a:gd name="T8" fmla="*/ 3263 w 4494"/>
                <a:gd name="T9" fmla="*/ 897 h 4712"/>
                <a:gd name="T10" fmla="*/ 2194 w 4494"/>
                <a:gd name="T11" fmla="*/ 0 h 4712"/>
                <a:gd name="T12" fmla="*/ 460 w 4494"/>
                <a:gd name="T13" fmla="*/ 1619 h 4712"/>
                <a:gd name="T14" fmla="*/ 2047 w 4494"/>
                <a:gd name="T15" fmla="*/ 2438 h 4712"/>
                <a:gd name="T16" fmla="*/ 562 w 4494"/>
                <a:gd name="T17" fmla="*/ 2881 h 4712"/>
                <a:gd name="T18" fmla="*/ 296 w 4494"/>
                <a:gd name="T19" fmla="*/ 3838 h 4712"/>
                <a:gd name="T20" fmla="*/ 0 w 4494"/>
                <a:gd name="T21" fmla="*/ 3971 h 4712"/>
                <a:gd name="T22" fmla="*/ 134 w 4494"/>
                <a:gd name="T23" fmla="*/ 4712 h 4712"/>
                <a:gd name="T24" fmla="*/ 991 w 4494"/>
                <a:gd name="T25" fmla="*/ 4579 h 4712"/>
                <a:gd name="T26" fmla="*/ 858 w 4494"/>
                <a:gd name="T27" fmla="*/ 3838 h 4712"/>
                <a:gd name="T28" fmla="*/ 696 w 4494"/>
                <a:gd name="T29" fmla="*/ 3281 h 4712"/>
                <a:gd name="T30" fmla="*/ 2047 w 4494"/>
                <a:gd name="T31" fmla="*/ 3838 h 4712"/>
                <a:gd name="T32" fmla="*/ 1752 w 4494"/>
                <a:gd name="T33" fmla="*/ 3971 h 4712"/>
                <a:gd name="T34" fmla="*/ 1885 w 4494"/>
                <a:gd name="T35" fmla="*/ 4712 h 4712"/>
                <a:gd name="T36" fmla="*/ 2742 w 4494"/>
                <a:gd name="T37" fmla="*/ 4579 h 4712"/>
                <a:gd name="T38" fmla="*/ 2609 w 4494"/>
                <a:gd name="T39" fmla="*/ 3838 h 4712"/>
                <a:gd name="T40" fmla="*/ 2447 w 4494"/>
                <a:gd name="T41" fmla="*/ 3281 h 4712"/>
                <a:gd name="T42" fmla="*/ 3799 w 4494"/>
                <a:gd name="T43" fmla="*/ 3838 h 4712"/>
                <a:gd name="T44" fmla="*/ 3503 w 4494"/>
                <a:gd name="T45" fmla="*/ 3971 h 4712"/>
                <a:gd name="T46" fmla="*/ 3637 w 4494"/>
                <a:gd name="T47" fmla="*/ 4712 h 4712"/>
                <a:gd name="T48" fmla="*/ 4494 w 4494"/>
                <a:gd name="T49" fmla="*/ 4579 h 4712"/>
                <a:gd name="T50" fmla="*/ 4360 w 4494"/>
                <a:gd name="T51" fmla="*/ 3838 h 4712"/>
                <a:gd name="T52" fmla="*/ 1278 w 4494"/>
                <a:gd name="T53" fmla="*/ 1201 h 4712"/>
                <a:gd name="T54" fmla="*/ 1288 w 4494"/>
                <a:gd name="T55" fmla="*/ 1201 h 4712"/>
                <a:gd name="T56" fmla="*/ 1311 w 4494"/>
                <a:gd name="T57" fmla="*/ 1202 h 4712"/>
                <a:gd name="T58" fmla="*/ 2194 w 4494"/>
                <a:gd name="T59" fmla="*/ 400 h 4712"/>
                <a:gd name="T60" fmla="*/ 2858 w 4494"/>
                <a:gd name="T61" fmla="*/ 1073 h 4712"/>
                <a:gd name="T62" fmla="*/ 2915 w 4494"/>
                <a:gd name="T63" fmla="*/ 1252 h 4712"/>
                <a:gd name="T64" fmla="*/ 3148 w 4494"/>
                <a:gd name="T65" fmla="*/ 1315 h 4712"/>
                <a:gd name="T66" fmla="*/ 3634 w 4494"/>
                <a:gd name="T67" fmla="*/ 1668 h 4712"/>
                <a:gd name="T68" fmla="*/ 2832 w 4494"/>
                <a:gd name="T69" fmla="*/ 2039 h 4712"/>
                <a:gd name="T70" fmla="*/ 1278 w 4494"/>
                <a:gd name="T71" fmla="*/ 2038 h 4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94" h="4712">
                  <a:moveTo>
                    <a:pt x="4360" y="3838"/>
                  </a:moveTo>
                  <a:lnTo>
                    <a:pt x="4199" y="3838"/>
                  </a:lnTo>
                  <a:lnTo>
                    <a:pt x="4199" y="3148"/>
                  </a:lnTo>
                  <a:cubicBezTo>
                    <a:pt x="4199" y="3001"/>
                    <a:pt x="4079" y="2881"/>
                    <a:pt x="3932" y="2881"/>
                  </a:cubicBezTo>
                  <a:lnTo>
                    <a:pt x="2447" y="2881"/>
                  </a:lnTo>
                  <a:lnTo>
                    <a:pt x="2447" y="2438"/>
                  </a:lnTo>
                  <a:cubicBezTo>
                    <a:pt x="2520" y="2438"/>
                    <a:pt x="2675" y="2438"/>
                    <a:pt x="2831" y="2439"/>
                  </a:cubicBezTo>
                  <a:cubicBezTo>
                    <a:pt x="3043" y="2439"/>
                    <a:pt x="3256" y="2440"/>
                    <a:pt x="3263" y="2440"/>
                  </a:cubicBezTo>
                  <a:cubicBezTo>
                    <a:pt x="3688" y="2440"/>
                    <a:pt x="4034" y="2094"/>
                    <a:pt x="4034" y="1668"/>
                  </a:cubicBezTo>
                  <a:cubicBezTo>
                    <a:pt x="4034" y="1243"/>
                    <a:pt x="3688" y="897"/>
                    <a:pt x="3263" y="897"/>
                  </a:cubicBezTo>
                  <a:cubicBezTo>
                    <a:pt x="3257" y="897"/>
                    <a:pt x="3251" y="897"/>
                    <a:pt x="3245" y="897"/>
                  </a:cubicBezTo>
                  <a:cubicBezTo>
                    <a:pt x="3165" y="389"/>
                    <a:pt x="2724" y="0"/>
                    <a:pt x="2194" y="0"/>
                  </a:cubicBezTo>
                  <a:cubicBezTo>
                    <a:pt x="1698" y="0"/>
                    <a:pt x="1276" y="339"/>
                    <a:pt x="1161" y="809"/>
                  </a:cubicBezTo>
                  <a:cubicBezTo>
                    <a:pt x="765" y="866"/>
                    <a:pt x="460" y="1208"/>
                    <a:pt x="460" y="1619"/>
                  </a:cubicBezTo>
                  <a:cubicBezTo>
                    <a:pt x="460" y="2071"/>
                    <a:pt x="827" y="2438"/>
                    <a:pt x="1278" y="2438"/>
                  </a:cubicBezTo>
                  <a:lnTo>
                    <a:pt x="2047" y="2438"/>
                  </a:lnTo>
                  <a:lnTo>
                    <a:pt x="2047" y="2881"/>
                  </a:lnTo>
                  <a:lnTo>
                    <a:pt x="562" y="2881"/>
                  </a:lnTo>
                  <a:cubicBezTo>
                    <a:pt x="415" y="2881"/>
                    <a:pt x="296" y="3001"/>
                    <a:pt x="296" y="3148"/>
                  </a:cubicBezTo>
                  <a:lnTo>
                    <a:pt x="296" y="3838"/>
                  </a:lnTo>
                  <a:lnTo>
                    <a:pt x="134" y="3838"/>
                  </a:lnTo>
                  <a:cubicBezTo>
                    <a:pt x="60" y="3838"/>
                    <a:pt x="0" y="3897"/>
                    <a:pt x="0" y="3971"/>
                  </a:cubicBezTo>
                  <a:lnTo>
                    <a:pt x="0" y="4579"/>
                  </a:lnTo>
                  <a:cubicBezTo>
                    <a:pt x="0" y="4652"/>
                    <a:pt x="60" y="4712"/>
                    <a:pt x="134" y="4712"/>
                  </a:cubicBezTo>
                  <a:lnTo>
                    <a:pt x="858" y="4712"/>
                  </a:lnTo>
                  <a:cubicBezTo>
                    <a:pt x="931" y="4712"/>
                    <a:pt x="991" y="4652"/>
                    <a:pt x="991" y="4579"/>
                  </a:cubicBezTo>
                  <a:lnTo>
                    <a:pt x="991" y="3971"/>
                  </a:lnTo>
                  <a:cubicBezTo>
                    <a:pt x="991" y="3897"/>
                    <a:pt x="931" y="3838"/>
                    <a:pt x="858" y="3838"/>
                  </a:cubicBezTo>
                  <a:lnTo>
                    <a:pt x="696" y="3838"/>
                  </a:lnTo>
                  <a:lnTo>
                    <a:pt x="696" y="3281"/>
                  </a:lnTo>
                  <a:lnTo>
                    <a:pt x="2047" y="3281"/>
                  </a:lnTo>
                  <a:lnTo>
                    <a:pt x="2047" y="3838"/>
                  </a:lnTo>
                  <a:lnTo>
                    <a:pt x="1885" y="3838"/>
                  </a:lnTo>
                  <a:cubicBezTo>
                    <a:pt x="1812" y="3838"/>
                    <a:pt x="1752" y="3897"/>
                    <a:pt x="1752" y="3971"/>
                  </a:cubicBezTo>
                  <a:lnTo>
                    <a:pt x="1752" y="4579"/>
                  </a:lnTo>
                  <a:cubicBezTo>
                    <a:pt x="1752" y="4652"/>
                    <a:pt x="1812" y="4712"/>
                    <a:pt x="1885" y="4712"/>
                  </a:cubicBezTo>
                  <a:lnTo>
                    <a:pt x="2609" y="4712"/>
                  </a:lnTo>
                  <a:cubicBezTo>
                    <a:pt x="2682" y="4712"/>
                    <a:pt x="2742" y="4652"/>
                    <a:pt x="2742" y="4579"/>
                  </a:cubicBezTo>
                  <a:lnTo>
                    <a:pt x="2742" y="3971"/>
                  </a:lnTo>
                  <a:cubicBezTo>
                    <a:pt x="2742" y="3897"/>
                    <a:pt x="2682" y="3838"/>
                    <a:pt x="2609" y="3838"/>
                  </a:cubicBezTo>
                  <a:lnTo>
                    <a:pt x="2447" y="3838"/>
                  </a:lnTo>
                  <a:lnTo>
                    <a:pt x="2447" y="3281"/>
                  </a:lnTo>
                  <a:lnTo>
                    <a:pt x="3799" y="3281"/>
                  </a:lnTo>
                  <a:lnTo>
                    <a:pt x="3799" y="3838"/>
                  </a:lnTo>
                  <a:lnTo>
                    <a:pt x="3637" y="3838"/>
                  </a:lnTo>
                  <a:cubicBezTo>
                    <a:pt x="3563" y="3838"/>
                    <a:pt x="3503" y="3897"/>
                    <a:pt x="3503" y="3971"/>
                  </a:cubicBezTo>
                  <a:lnTo>
                    <a:pt x="3503" y="4579"/>
                  </a:lnTo>
                  <a:cubicBezTo>
                    <a:pt x="3503" y="4652"/>
                    <a:pt x="3563" y="4712"/>
                    <a:pt x="3637" y="4712"/>
                  </a:cubicBezTo>
                  <a:lnTo>
                    <a:pt x="4360" y="4712"/>
                  </a:lnTo>
                  <a:cubicBezTo>
                    <a:pt x="4434" y="4712"/>
                    <a:pt x="4494" y="4652"/>
                    <a:pt x="4494" y="4579"/>
                  </a:cubicBezTo>
                  <a:lnTo>
                    <a:pt x="4494" y="3971"/>
                  </a:lnTo>
                  <a:cubicBezTo>
                    <a:pt x="4494" y="3897"/>
                    <a:pt x="4434" y="3838"/>
                    <a:pt x="4360" y="3838"/>
                  </a:cubicBezTo>
                  <a:close/>
                  <a:moveTo>
                    <a:pt x="860" y="1619"/>
                  </a:moveTo>
                  <a:cubicBezTo>
                    <a:pt x="860" y="1389"/>
                    <a:pt x="1048" y="1201"/>
                    <a:pt x="1278" y="1201"/>
                  </a:cubicBezTo>
                  <a:lnTo>
                    <a:pt x="1283" y="1201"/>
                  </a:lnTo>
                  <a:cubicBezTo>
                    <a:pt x="1284" y="1201"/>
                    <a:pt x="1286" y="1201"/>
                    <a:pt x="1288" y="1201"/>
                  </a:cubicBezTo>
                  <a:cubicBezTo>
                    <a:pt x="1288" y="1201"/>
                    <a:pt x="1289" y="1201"/>
                    <a:pt x="1290" y="1201"/>
                  </a:cubicBezTo>
                  <a:cubicBezTo>
                    <a:pt x="1297" y="1202"/>
                    <a:pt x="1304" y="1202"/>
                    <a:pt x="1311" y="1202"/>
                  </a:cubicBezTo>
                  <a:cubicBezTo>
                    <a:pt x="1408" y="1202"/>
                    <a:pt x="1519" y="1136"/>
                    <a:pt x="1534" y="992"/>
                  </a:cubicBezTo>
                  <a:cubicBezTo>
                    <a:pt x="1571" y="654"/>
                    <a:pt x="1854" y="400"/>
                    <a:pt x="2194" y="400"/>
                  </a:cubicBezTo>
                  <a:cubicBezTo>
                    <a:pt x="2560" y="400"/>
                    <a:pt x="2858" y="698"/>
                    <a:pt x="2858" y="1064"/>
                  </a:cubicBezTo>
                  <a:lnTo>
                    <a:pt x="2858" y="1073"/>
                  </a:lnTo>
                  <a:cubicBezTo>
                    <a:pt x="2858" y="1074"/>
                    <a:pt x="2858" y="1076"/>
                    <a:pt x="2858" y="1078"/>
                  </a:cubicBezTo>
                  <a:cubicBezTo>
                    <a:pt x="2853" y="1144"/>
                    <a:pt x="2873" y="1205"/>
                    <a:pt x="2915" y="1252"/>
                  </a:cubicBezTo>
                  <a:cubicBezTo>
                    <a:pt x="2957" y="1299"/>
                    <a:pt x="3017" y="1325"/>
                    <a:pt x="3080" y="1325"/>
                  </a:cubicBezTo>
                  <a:cubicBezTo>
                    <a:pt x="3103" y="1325"/>
                    <a:pt x="3126" y="1322"/>
                    <a:pt x="3148" y="1315"/>
                  </a:cubicBezTo>
                  <a:cubicBezTo>
                    <a:pt x="3185" y="1303"/>
                    <a:pt x="3224" y="1297"/>
                    <a:pt x="3263" y="1297"/>
                  </a:cubicBezTo>
                  <a:cubicBezTo>
                    <a:pt x="3468" y="1297"/>
                    <a:pt x="3634" y="1463"/>
                    <a:pt x="3634" y="1668"/>
                  </a:cubicBezTo>
                  <a:cubicBezTo>
                    <a:pt x="3634" y="1873"/>
                    <a:pt x="3468" y="2040"/>
                    <a:pt x="3263" y="2040"/>
                  </a:cubicBezTo>
                  <a:cubicBezTo>
                    <a:pt x="3255" y="2040"/>
                    <a:pt x="3043" y="2039"/>
                    <a:pt x="2832" y="2039"/>
                  </a:cubicBezTo>
                  <a:cubicBezTo>
                    <a:pt x="2621" y="2038"/>
                    <a:pt x="2411" y="2038"/>
                    <a:pt x="2405" y="2038"/>
                  </a:cubicBezTo>
                  <a:lnTo>
                    <a:pt x="1278" y="2038"/>
                  </a:lnTo>
                  <a:cubicBezTo>
                    <a:pt x="1048" y="2038"/>
                    <a:pt x="860" y="1850"/>
                    <a:pt x="860" y="1619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775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en-US" sz="1400" b="1" i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76806" name="iSḷíḋé"/>
          <p:cNvGrpSpPr>
            <a:grpSpLocks/>
          </p:cNvGrpSpPr>
          <p:nvPr/>
        </p:nvGrpSpPr>
        <p:grpSpPr bwMode="auto">
          <a:xfrm>
            <a:off x="5845175" y="1746250"/>
            <a:ext cx="409575" cy="409575"/>
            <a:chOff x="7274046" y="1452282"/>
            <a:chExt cx="645459" cy="645459"/>
          </a:xfrm>
        </p:grpSpPr>
        <p:sp>
          <p:nvSpPr>
            <p:cNvPr id="81" name="îṡ1íḓè"/>
            <p:cNvSpPr/>
            <p:nvPr/>
          </p:nvSpPr>
          <p:spPr>
            <a:xfrm>
              <a:off x="7274046" y="1452282"/>
              <a:ext cx="645459" cy="645459"/>
            </a:xfrm>
            <a:prstGeom prst="ellipse">
              <a:avLst/>
            </a:prstGeom>
            <a:solidFill>
              <a:schemeClr val="accent2"/>
            </a:solidFill>
            <a:ln w="38100" cap="rnd">
              <a:solidFill>
                <a:schemeClr val="bg1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</a:pPr>
              <a:endParaRPr lang="zh-CN" altLang="en-US" sz="2000" b="1" i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82" name="îSlîḑé"/>
            <p:cNvSpPr/>
            <p:nvPr/>
          </p:nvSpPr>
          <p:spPr>
            <a:xfrm>
              <a:off x="7434160" y="1634913"/>
              <a:ext cx="322730" cy="280199"/>
            </a:xfrm>
            <a:custGeom>
              <a:avLst/>
              <a:gdLst>
                <a:gd name="connsiteX0" fmla="*/ 470014 w 606298"/>
                <a:gd name="connsiteY0" fmla="*/ 471938 h 523102"/>
                <a:gd name="connsiteX1" fmla="*/ 453448 w 606298"/>
                <a:gd name="connsiteY1" fmla="*/ 488480 h 523102"/>
                <a:gd name="connsiteX2" fmla="*/ 455470 w 606298"/>
                <a:gd name="connsiteY2" fmla="*/ 495885 h 523102"/>
                <a:gd name="connsiteX3" fmla="*/ 470014 w 606298"/>
                <a:gd name="connsiteY3" fmla="*/ 504925 h 523102"/>
                <a:gd name="connsiteX4" fmla="*/ 484557 w 606298"/>
                <a:gd name="connsiteY4" fmla="*/ 495885 h 523102"/>
                <a:gd name="connsiteX5" fmla="*/ 486483 w 606298"/>
                <a:gd name="connsiteY5" fmla="*/ 488480 h 523102"/>
                <a:gd name="connsiteX6" fmla="*/ 470014 w 606298"/>
                <a:gd name="connsiteY6" fmla="*/ 471938 h 523102"/>
                <a:gd name="connsiteX7" fmla="*/ 381212 w 606298"/>
                <a:gd name="connsiteY7" fmla="*/ 203804 h 523102"/>
                <a:gd name="connsiteX8" fmla="*/ 374278 w 606298"/>
                <a:gd name="connsiteY8" fmla="*/ 210728 h 523102"/>
                <a:gd name="connsiteX9" fmla="*/ 374278 w 606298"/>
                <a:gd name="connsiteY9" fmla="*/ 456646 h 523102"/>
                <a:gd name="connsiteX10" fmla="*/ 565653 w 606298"/>
                <a:gd name="connsiteY10" fmla="*/ 456646 h 523102"/>
                <a:gd name="connsiteX11" fmla="*/ 565653 w 606298"/>
                <a:gd name="connsiteY11" fmla="*/ 210728 h 523102"/>
                <a:gd name="connsiteX12" fmla="*/ 558719 w 606298"/>
                <a:gd name="connsiteY12" fmla="*/ 203804 h 523102"/>
                <a:gd name="connsiteX13" fmla="*/ 381212 w 606298"/>
                <a:gd name="connsiteY13" fmla="*/ 163218 h 523102"/>
                <a:gd name="connsiteX14" fmla="*/ 558719 w 606298"/>
                <a:gd name="connsiteY14" fmla="*/ 163218 h 523102"/>
                <a:gd name="connsiteX15" fmla="*/ 606298 w 606298"/>
                <a:gd name="connsiteY15" fmla="*/ 210728 h 523102"/>
                <a:gd name="connsiteX16" fmla="*/ 606298 w 606298"/>
                <a:gd name="connsiteY16" fmla="*/ 475592 h 523102"/>
                <a:gd name="connsiteX17" fmla="*/ 558719 w 606298"/>
                <a:gd name="connsiteY17" fmla="*/ 523102 h 523102"/>
                <a:gd name="connsiteX18" fmla="*/ 381212 w 606298"/>
                <a:gd name="connsiteY18" fmla="*/ 523102 h 523102"/>
                <a:gd name="connsiteX19" fmla="*/ 333633 w 606298"/>
                <a:gd name="connsiteY19" fmla="*/ 475592 h 523102"/>
                <a:gd name="connsiteX20" fmla="*/ 333633 w 606298"/>
                <a:gd name="connsiteY20" fmla="*/ 210728 h 523102"/>
                <a:gd name="connsiteX21" fmla="*/ 381212 w 606298"/>
                <a:gd name="connsiteY21" fmla="*/ 163218 h 523102"/>
                <a:gd name="connsiteX22" fmla="*/ 43821 w 606298"/>
                <a:gd name="connsiteY22" fmla="*/ 0 h 523102"/>
                <a:gd name="connsiteX23" fmla="*/ 452369 w 606298"/>
                <a:gd name="connsiteY23" fmla="*/ 0 h 523102"/>
                <a:gd name="connsiteX24" fmla="*/ 496287 w 606298"/>
                <a:gd name="connsiteY24" fmla="*/ 43855 h 523102"/>
                <a:gd name="connsiteX25" fmla="*/ 496287 w 606298"/>
                <a:gd name="connsiteY25" fmla="*/ 122621 h 523102"/>
                <a:gd name="connsiteX26" fmla="*/ 455644 w 606298"/>
                <a:gd name="connsiteY26" fmla="*/ 122621 h 523102"/>
                <a:gd name="connsiteX27" fmla="*/ 455644 w 606298"/>
                <a:gd name="connsiteY27" fmla="*/ 43855 h 523102"/>
                <a:gd name="connsiteX28" fmla="*/ 452369 w 606298"/>
                <a:gd name="connsiteY28" fmla="*/ 40585 h 523102"/>
                <a:gd name="connsiteX29" fmla="*/ 43821 w 606298"/>
                <a:gd name="connsiteY29" fmla="*/ 40585 h 523102"/>
                <a:gd name="connsiteX30" fmla="*/ 40643 w 606298"/>
                <a:gd name="connsiteY30" fmla="*/ 43855 h 523102"/>
                <a:gd name="connsiteX31" fmla="*/ 40643 w 606298"/>
                <a:gd name="connsiteY31" fmla="*/ 320738 h 523102"/>
                <a:gd name="connsiteX32" fmla="*/ 43821 w 606298"/>
                <a:gd name="connsiteY32" fmla="*/ 323911 h 523102"/>
                <a:gd name="connsiteX33" fmla="*/ 292976 w 606298"/>
                <a:gd name="connsiteY33" fmla="*/ 323911 h 523102"/>
                <a:gd name="connsiteX34" fmla="*/ 292976 w 606298"/>
                <a:gd name="connsiteY34" fmla="*/ 344204 h 523102"/>
                <a:gd name="connsiteX35" fmla="*/ 292976 w 606298"/>
                <a:gd name="connsiteY35" fmla="*/ 418161 h 523102"/>
                <a:gd name="connsiteX36" fmla="*/ 292976 w 606298"/>
                <a:gd name="connsiteY36" fmla="*/ 458746 h 523102"/>
                <a:gd name="connsiteX37" fmla="*/ 159201 w 606298"/>
                <a:gd name="connsiteY37" fmla="*/ 458746 h 523102"/>
                <a:gd name="connsiteX38" fmla="*/ 138879 w 606298"/>
                <a:gd name="connsiteY38" fmla="*/ 438454 h 523102"/>
                <a:gd name="connsiteX39" fmla="*/ 159201 w 606298"/>
                <a:gd name="connsiteY39" fmla="*/ 418161 h 523102"/>
                <a:gd name="connsiteX40" fmla="*/ 180774 w 606298"/>
                <a:gd name="connsiteY40" fmla="*/ 418161 h 523102"/>
                <a:gd name="connsiteX41" fmla="*/ 180774 w 606298"/>
                <a:gd name="connsiteY41" fmla="*/ 364497 h 523102"/>
                <a:gd name="connsiteX42" fmla="*/ 43821 w 606298"/>
                <a:gd name="connsiteY42" fmla="*/ 364497 h 523102"/>
                <a:gd name="connsiteX43" fmla="*/ 0 w 606298"/>
                <a:gd name="connsiteY43" fmla="*/ 320738 h 523102"/>
                <a:gd name="connsiteX44" fmla="*/ 0 w 606298"/>
                <a:gd name="connsiteY44" fmla="*/ 43855 h 523102"/>
                <a:gd name="connsiteX45" fmla="*/ 43821 w 606298"/>
                <a:gd name="connsiteY45" fmla="*/ 0 h 52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06298" h="523102">
                  <a:moveTo>
                    <a:pt x="470014" y="471938"/>
                  </a:moveTo>
                  <a:cubicBezTo>
                    <a:pt x="460864" y="471938"/>
                    <a:pt x="453448" y="479343"/>
                    <a:pt x="453448" y="488480"/>
                  </a:cubicBezTo>
                  <a:cubicBezTo>
                    <a:pt x="453448" y="491172"/>
                    <a:pt x="454314" y="493577"/>
                    <a:pt x="455470" y="495885"/>
                  </a:cubicBezTo>
                  <a:cubicBezTo>
                    <a:pt x="458167" y="501175"/>
                    <a:pt x="463561" y="504925"/>
                    <a:pt x="470014" y="504925"/>
                  </a:cubicBezTo>
                  <a:cubicBezTo>
                    <a:pt x="476370" y="504925"/>
                    <a:pt x="481764" y="501175"/>
                    <a:pt x="484557" y="495885"/>
                  </a:cubicBezTo>
                  <a:cubicBezTo>
                    <a:pt x="485713" y="493577"/>
                    <a:pt x="486483" y="491172"/>
                    <a:pt x="486483" y="488480"/>
                  </a:cubicBezTo>
                  <a:cubicBezTo>
                    <a:pt x="486483" y="479343"/>
                    <a:pt x="479067" y="471938"/>
                    <a:pt x="470014" y="471938"/>
                  </a:cubicBezTo>
                  <a:close/>
                  <a:moveTo>
                    <a:pt x="381212" y="203804"/>
                  </a:moveTo>
                  <a:cubicBezTo>
                    <a:pt x="377456" y="203804"/>
                    <a:pt x="374278" y="206881"/>
                    <a:pt x="374278" y="210728"/>
                  </a:cubicBezTo>
                  <a:lnTo>
                    <a:pt x="374278" y="456646"/>
                  </a:lnTo>
                  <a:lnTo>
                    <a:pt x="565653" y="456646"/>
                  </a:lnTo>
                  <a:lnTo>
                    <a:pt x="565653" y="210728"/>
                  </a:lnTo>
                  <a:cubicBezTo>
                    <a:pt x="565653" y="206881"/>
                    <a:pt x="562571" y="203804"/>
                    <a:pt x="558719" y="203804"/>
                  </a:cubicBezTo>
                  <a:close/>
                  <a:moveTo>
                    <a:pt x="381212" y="163218"/>
                  </a:moveTo>
                  <a:lnTo>
                    <a:pt x="558719" y="163218"/>
                  </a:lnTo>
                  <a:cubicBezTo>
                    <a:pt x="585013" y="163218"/>
                    <a:pt x="606298" y="184473"/>
                    <a:pt x="606298" y="210728"/>
                  </a:cubicBezTo>
                  <a:lnTo>
                    <a:pt x="606298" y="475592"/>
                  </a:lnTo>
                  <a:cubicBezTo>
                    <a:pt x="606298" y="501752"/>
                    <a:pt x="585013" y="523102"/>
                    <a:pt x="558719" y="523102"/>
                  </a:cubicBezTo>
                  <a:lnTo>
                    <a:pt x="381212" y="523102"/>
                  </a:lnTo>
                  <a:cubicBezTo>
                    <a:pt x="355015" y="523102"/>
                    <a:pt x="333633" y="501752"/>
                    <a:pt x="333633" y="475592"/>
                  </a:cubicBezTo>
                  <a:lnTo>
                    <a:pt x="333633" y="210728"/>
                  </a:lnTo>
                  <a:cubicBezTo>
                    <a:pt x="333633" y="184473"/>
                    <a:pt x="355015" y="163218"/>
                    <a:pt x="381212" y="163218"/>
                  </a:cubicBezTo>
                  <a:close/>
                  <a:moveTo>
                    <a:pt x="43821" y="0"/>
                  </a:moveTo>
                  <a:lnTo>
                    <a:pt x="452369" y="0"/>
                  </a:lnTo>
                  <a:cubicBezTo>
                    <a:pt x="476543" y="0"/>
                    <a:pt x="496287" y="19715"/>
                    <a:pt x="496287" y="43855"/>
                  </a:cubicBezTo>
                  <a:lnTo>
                    <a:pt x="496287" y="122621"/>
                  </a:lnTo>
                  <a:lnTo>
                    <a:pt x="455644" y="122621"/>
                  </a:lnTo>
                  <a:lnTo>
                    <a:pt x="455644" y="43855"/>
                  </a:lnTo>
                  <a:cubicBezTo>
                    <a:pt x="455644" y="42027"/>
                    <a:pt x="454199" y="40585"/>
                    <a:pt x="452369" y="40585"/>
                  </a:cubicBezTo>
                  <a:lnTo>
                    <a:pt x="43821" y="40585"/>
                  </a:lnTo>
                  <a:cubicBezTo>
                    <a:pt x="42088" y="40585"/>
                    <a:pt x="40643" y="42027"/>
                    <a:pt x="40643" y="43855"/>
                  </a:cubicBezTo>
                  <a:lnTo>
                    <a:pt x="40643" y="320738"/>
                  </a:lnTo>
                  <a:cubicBezTo>
                    <a:pt x="40643" y="322469"/>
                    <a:pt x="42088" y="323911"/>
                    <a:pt x="43821" y="323911"/>
                  </a:cubicBezTo>
                  <a:lnTo>
                    <a:pt x="292976" y="323911"/>
                  </a:lnTo>
                  <a:lnTo>
                    <a:pt x="292976" y="344204"/>
                  </a:lnTo>
                  <a:lnTo>
                    <a:pt x="292976" y="418161"/>
                  </a:lnTo>
                  <a:lnTo>
                    <a:pt x="292976" y="458746"/>
                  </a:lnTo>
                  <a:lnTo>
                    <a:pt x="159201" y="458746"/>
                  </a:lnTo>
                  <a:cubicBezTo>
                    <a:pt x="148029" y="458746"/>
                    <a:pt x="138879" y="449610"/>
                    <a:pt x="138879" y="438454"/>
                  </a:cubicBezTo>
                  <a:cubicBezTo>
                    <a:pt x="138879" y="427201"/>
                    <a:pt x="148029" y="418161"/>
                    <a:pt x="159201" y="418161"/>
                  </a:cubicBezTo>
                  <a:lnTo>
                    <a:pt x="180774" y="418161"/>
                  </a:lnTo>
                  <a:lnTo>
                    <a:pt x="180774" y="364497"/>
                  </a:lnTo>
                  <a:lnTo>
                    <a:pt x="43821" y="364497"/>
                  </a:lnTo>
                  <a:cubicBezTo>
                    <a:pt x="19647" y="364497"/>
                    <a:pt x="0" y="344877"/>
                    <a:pt x="0" y="320738"/>
                  </a:cubicBezTo>
                  <a:lnTo>
                    <a:pt x="0" y="43855"/>
                  </a:lnTo>
                  <a:cubicBezTo>
                    <a:pt x="0" y="19715"/>
                    <a:pt x="19647" y="0"/>
                    <a:pt x="43821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700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en-US" sz="1100" b="1" i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76809" name="í$líḍé"/>
          <p:cNvGrpSpPr>
            <a:grpSpLocks/>
          </p:cNvGrpSpPr>
          <p:nvPr/>
        </p:nvGrpSpPr>
        <p:grpSpPr bwMode="auto">
          <a:xfrm>
            <a:off x="6151563" y="2503488"/>
            <a:ext cx="409575" cy="407987"/>
            <a:chOff x="7274046" y="1452282"/>
            <a:chExt cx="645459" cy="645459"/>
          </a:xfrm>
        </p:grpSpPr>
        <p:sp>
          <p:nvSpPr>
            <p:cNvPr id="96" name="işľîḍê"/>
            <p:cNvSpPr/>
            <p:nvPr/>
          </p:nvSpPr>
          <p:spPr>
            <a:xfrm>
              <a:off x="7274046" y="1452282"/>
              <a:ext cx="645459" cy="645459"/>
            </a:xfrm>
            <a:prstGeom prst="ellipse">
              <a:avLst/>
            </a:prstGeom>
            <a:solidFill>
              <a:schemeClr val="accent1"/>
            </a:solidFill>
            <a:ln w="38100" cap="rnd">
              <a:solidFill>
                <a:schemeClr val="bg1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</a:pPr>
              <a:endParaRPr lang="zh-CN" altLang="en-US" sz="2000" b="1" i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7" name="îṥľiďê"/>
            <p:cNvSpPr/>
            <p:nvPr/>
          </p:nvSpPr>
          <p:spPr>
            <a:xfrm>
              <a:off x="7434160" y="1628088"/>
              <a:ext cx="322729" cy="293847"/>
            </a:xfrm>
            <a:custGeom>
              <a:avLst/>
              <a:gdLst>
                <a:gd name="connsiteX0" fmla="*/ 304348 w 608697"/>
                <a:gd name="connsiteY0" fmla="*/ 180877 h 556426"/>
                <a:gd name="connsiteX1" fmla="*/ 366093 w 608697"/>
                <a:gd name="connsiteY1" fmla="*/ 242550 h 556426"/>
                <a:gd name="connsiteX2" fmla="*/ 327540 w 608697"/>
                <a:gd name="connsiteY2" fmla="*/ 299754 h 556426"/>
                <a:gd name="connsiteX3" fmla="*/ 327540 w 608697"/>
                <a:gd name="connsiteY3" fmla="*/ 556426 h 556426"/>
                <a:gd name="connsiteX4" fmla="*/ 281157 w 608697"/>
                <a:gd name="connsiteY4" fmla="*/ 556426 h 556426"/>
                <a:gd name="connsiteX5" fmla="*/ 281157 w 608697"/>
                <a:gd name="connsiteY5" fmla="*/ 299754 h 556426"/>
                <a:gd name="connsiteX6" fmla="*/ 242604 w 608697"/>
                <a:gd name="connsiteY6" fmla="*/ 242550 h 556426"/>
                <a:gd name="connsiteX7" fmla="*/ 304348 w 608697"/>
                <a:gd name="connsiteY7" fmla="*/ 180877 h 556426"/>
                <a:gd name="connsiteX8" fmla="*/ 369923 w 608697"/>
                <a:gd name="connsiteY8" fmla="*/ 79057 h 556426"/>
                <a:gd name="connsiteX9" fmla="*/ 393558 w 608697"/>
                <a:gd name="connsiteY9" fmla="*/ 80137 h 556426"/>
                <a:gd name="connsiteX10" fmla="*/ 495934 w 608697"/>
                <a:gd name="connsiteY10" fmla="*/ 240793 h 556426"/>
                <a:gd name="connsiteX11" fmla="*/ 393558 w 608697"/>
                <a:gd name="connsiteY11" fmla="*/ 401449 h 556426"/>
                <a:gd name="connsiteX12" fmla="*/ 380426 w 608697"/>
                <a:gd name="connsiteY12" fmla="*/ 404428 h 556426"/>
                <a:gd name="connsiteX13" fmla="*/ 352444 w 608697"/>
                <a:gd name="connsiteY13" fmla="*/ 386627 h 556426"/>
                <a:gd name="connsiteX14" fmla="*/ 367293 w 608697"/>
                <a:gd name="connsiteY14" fmla="*/ 345588 h 556426"/>
                <a:gd name="connsiteX15" fmla="*/ 434150 w 608697"/>
                <a:gd name="connsiteY15" fmla="*/ 240793 h 556426"/>
                <a:gd name="connsiteX16" fmla="*/ 367293 w 608697"/>
                <a:gd name="connsiteY16" fmla="*/ 135998 h 556426"/>
                <a:gd name="connsiteX17" fmla="*/ 352444 w 608697"/>
                <a:gd name="connsiteY17" fmla="*/ 94958 h 556426"/>
                <a:gd name="connsiteX18" fmla="*/ 369923 w 608697"/>
                <a:gd name="connsiteY18" fmla="*/ 79057 h 556426"/>
                <a:gd name="connsiteX19" fmla="*/ 239303 w 608697"/>
                <a:gd name="connsiteY19" fmla="*/ 78821 h 556426"/>
                <a:gd name="connsiteX20" fmla="*/ 256752 w 608697"/>
                <a:gd name="connsiteY20" fmla="*/ 94828 h 556426"/>
                <a:gd name="connsiteX21" fmla="*/ 241682 w 608697"/>
                <a:gd name="connsiteY21" fmla="*/ 135799 h 556426"/>
                <a:gd name="connsiteX22" fmla="*/ 174536 w 608697"/>
                <a:gd name="connsiteY22" fmla="*/ 240759 h 556426"/>
                <a:gd name="connsiteX23" fmla="*/ 241682 w 608697"/>
                <a:gd name="connsiteY23" fmla="*/ 345720 h 556426"/>
                <a:gd name="connsiteX24" fmla="*/ 256752 w 608697"/>
                <a:gd name="connsiteY24" fmla="*/ 386765 h 556426"/>
                <a:gd name="connsiteX25" fmla="*/ 228700 w 608697"/>
                <a:gd name="connsiteY25" fmla="*/ 404569 h 556426"/>
                <a:gd name="connsiteX26" fmla="*/ 215644 w 608697"/>
                <a:gd name="connsiteY26" fmla="*/ 401738 h 556426"/>
                <a:gd name="connsiteX27" fmla="*/ 112763 w 608697"/>
                <a:gd name="connsiteY27" fmla="*/ 240759 h 556426"/>
                <a:gd name="connsiteX28" fmla="*/ 215644 w 608697"/>
                <a:gd name="connsiteY28" fmla="*/ 79855 h 556426"/>
                <a:gd name="connsiteX29" fmla="*/ 239303 w 608697"/>
                <a:gd name="connsiteY29" fmla="*/ 78821 h 556426"/>
                <a:gd name="connsiteX30" fmla="*/ 433751 w 608697"/>
                <a:gd name="connsiteY30" fmla="*/ 2149 h 556426"/>
                <a:gd name="connsiteX31" fmla="*/ 457409 w 608697"/>
                <a:gd name="connsiteY31" fmla="*/ 3220 h 556426"/>
                <a:gd name="connsiteX32" fmla="*/ 566548 w 608697"/>
                <a:gd name="connsiteY32" fmla="*/ 98265 h 556426"/>
                <a:gd name="connsiteX33" fmla="*/ 608697 w 608697"/>
                <a:gd name="connsiteY33" fmla="*/ 240757 h 556426"/>
                <a:gd name="connsiteX34" fmla="*/ 566548 w 608697"/>
                <a:gd name="connsiteY34" fmla="*/ 383324 h 556426"/>
                <a:gd name="connsiteX35" fmla="*/ 457409 w 608697"/>
                <a:gd name="connsiteY35" fmla="*/ 478295 h 556426"/>
                <a:gd name="connsiteX36" fmla="*/ 444279 w 608697"/>
                <a:gd name="connsiteY36" fmla="*/ 481274 h 556426"/>
                <a:gd name="connsiteX37" fmla="*/ 416304 w 608697"/>
                <a:gd name="connsiteY37" fmla="*/ 463472 h 556426"/>
                <a:gd name="connsiteX38" fmla="*/ 431150 w 608697"/>
                <a:gd name="connsiteY38" fmla="*/ 422430 h 556426"/>
                <a:gd name="connsiteX39" fmla="*/ 546928 w 608697"/>
                <a:gd name="connsiteY39" fmla="*/ 240757 h 556426"/>
                <a:gd name="connsiteX40" fmla="*/ 431150 w 608697"/>
                <a:gd name="connsiteY40" fmla="*/ 59085 h 556426"/>
                <a:gd name="connsiteX41" fmla="*/ 416304 w 608697"/>
                <a:gd name="connsiteY41" fmla="*/ 18117 h 556426"/>
                <a:gd name="connsiteX42" fmla="*/ 433751 w 608697"/>
                <a:gd name="connsiteY42" fmla="*/ 2149 h 556426"/>
                <a:gd name="connsiteX43" fmla="*/ 175731 w 608697"/>
                <a:gd name="connsiteY43" fmla="*/ 1886 h 556426"/>
                <a:gd name="connsiteX44" fmla="*/ 193175 w 608697"/>
                <a:gd name="connsiteY44" fmla="*/ 17837 h 556426"/>
                <a:gd name="connsiteX45" fmla="*/ 178109 w 608697"/>
                <a:gd name="connsiteY45" fmla="*/ 58883 h 556426"/>
                <a:gd name="connsiteX46" fmla="*/ 61756 w 608697"/>
                <a:gd name="connsiteY46" fmla="*/ 240793 h 556426"/>
                <a:gd name="connsiteX47" fmla="*/ 178109 w 608697"/>
                <a:gd name="connsiteY47" fmla="*/ 422778 h 556426"/>
                <a:gd name="connsiteX48" fmla="*/ 193175 w 608697"/>
                <a:gd name="connsiteY48" fmla="*/ 463749 h 556426"/>
                <a:gd name="connsiteX49" fmla="*/ 165131 w 608697"/>
                <a:gd name="connsiteY49" fmla="*/ 481627 h 556426"/>
                <a:gd name="connsiteX50" fmla="*/ 152079 w 608697"/>
                <a:gd name="connsiteY50" fmla="*/ 478722 h 556426"/>
                <a:gd name="connsiteX51" fmla="*/ 42439 w 608697"/>
                <a:gd name="connsiteY51" fmla="*/ 383744 h 556426"/>
                <a:gd name="connsiteX52" fmla="*/ 0 w 608697"/>
                <a:gd name="connsiteY52" fmla="*/ 240793 h 556426"/>
                <a:gd name="connsiteX53" fmla="*/ 42439 w 608697"/>
                <a:gd name="connsiteY53" fmla="*/ 97917 h 556426"/>
                <a:gd name="connsiteX54" fmla="*/ 152079 w 608697"/>
                <a:gd name="connsiteY54" fmla="*/ 2864 h 556426"/>
                <a:gd name="connsiteX55" fmla="*/ 175731 w 608697"/>
                <a:gd name="connsiteY55" fmla="*/ 1886 h 55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608697" h="556426">
                  <a:moveTo>
                    <a:pt x="304348" y="180877"/>
                  </a:moveTo>
                  <a:cubicBezTo>
                    <a:pt x="338502" y="180877"/>
                    <a:pt x="366093" y="208436"/>
                    <a:pt x="366093" y="242550"/>
                  </a:cubicBezTo>
                  <a:cubicBezTo>
                    <a:pt x="366093" y="268470"/>
                    <a:pt x="350135" y="290592"/>
                    <a:pt x="327540" y="299754"/>
                  </a:cubicBezTo>
                  <a:lnTo>
                    <a:pt x="327540" y="556426"/>
                  </a:lnTo>
                  <a:lnTo>
                    <a:pt x="281157" y="556426"/>
                  </a:lnTo>
                  <a:lnTo>
                    <a:pt x="281157" y="299754"/>
                  </a:lnTo>
                  <a:cubicBezTo>
                    <a:pt x="258562" y="290592"/>
                    <a:pt x="242604" y="268470"/>
                    <a:pt x="242604" y="242550"/>
                  </a:cubicBezTo>
                  <a:cubicBezTo>
                    <a:pt x="242604" y="208436"/>
                    <a:pt x="270195" y="180877"/>
                    <a:pt x="304348" y="180877"/>
                  </a:cubicBezTo>
                  <a:close/>
                  <a:moveTo>
                    <a:pt x="369923" y="79057"/>
                  </a:moveTo>
                  <a:cubicBezTo>
                    <a:pt x="377366" y="76376"/>
                    <a:pt x="385835" y="76525"/>
                    <a:pt x="393558" y="80137"/>
                  </a:cubicBezTo>
                  <a:cubicBezTo>
                    <a:pt x="455790" y="109259"/>
                    <a:pt x="495934" y="172344"/>
                    <a:pt x="495934" y="240793"/>
                  </a:cubicBezTo>
                  <a:cubicBezTo>
                    <a:pt x="495934" y="309315"/>
                    <a:pt x="455790" y="372401"/>
                    <a:pt x="393558" y="401449"/>
                  </a:cubicBezTo>
                  <a:cubicBezTo>
                    <a:pt x="389305" y="403460"/>
                    <a:pt x="384828" y="404428"/>
                    <a:pt x="380426" y="404428"/>
                  </a:cubicBezTo>
                  <a:cubicBezTo>
                    <a:pt x="368860" y="404428"/>
                    <a:pt x="357742" y="397799"/>
                    <a:pt x="352444" y="386627"/>
                  </a:cubicBezTo>
                  <a:cubicBezTo>
                    <a:pt x="345206" y="371209"/>
                    <a:pt x="351847" y="352813"/>
                    <a:pt x="367293" y="345588"/>
                  </a:cubicBezTo>
                  <a:cubicBezTo>
                    <a:pt x="407885" y="326595"/>
                    <a:pt x="434150" y="285481"/>
                    <a:pt x="434150" y="240793"/>
                  </a:cubicBezTo>
                  <a:cubicBezTo>
                    <a:pt x="434150" y="196104"/>
                    <a:pt x="407885" y="154990"/>
                    <a:pt x="367293" y="135998"/>
                  </a:cubicBezTo>
                  <a:cubicBezTo>
                    <a:pt x="351847" y="128773"/>
                    <a:pt x="345206" y="110376"/>
                    <a:pt x="352444" y="94958"/>
                  </a:cubicBezTo>
                  <a:cubicBezTo>
                    <a:pt x="356063" y="87250"/>
                    <a:pt x="362480" y="81738"/>
                    <a:pt x="369923" y="79057"/>
                  </a:cubicBezTo>
                  <a:close/>
                  <a:moveTo>
                    <a:pt x="239303" y="78821"/>
                  </a:moveTo>
                  <a:cubicBezTo>
                    <a:pt x="246736" y="81531"/>
                    <a:pt x="253134" y="87081"/>
                    <a:pt x="256752" y="94828"/>
                  </a:cubicBezTo>
                  <a:cubicBezTo>
                    <a:pt x="263914" y="110248"/>
                    <a:pt x="257200" y="128648"/>
                    <a:pt x="241682" y="135799"/>
                  </a:cubicBezTo>
                  <a:cubicBezTo>
                    <a:pt x="200947" y="154720"/>
                    <a:pt x="174536" y="195915"/>
                    <a:pt x="174536" y="240759"/>
                  </a:cubicBezTo>
                  <a:cubicBezTo>
                    <a:pt x="174536" y="285604"/>
                    <a:pt x="200947" y="326873"/>
                    <a:pt x="241682" y="345720"/>
                  </a:cubicBezTo>
                  <a:cubicBezTo>
                    <a:pt x="257200" y="352945"/>
                    <a:pt x="263914" y="371271"/>
                    <a:pt x="256752" y="386765"/>
                  </a:cubicBezTo>
                  <a:cubicBezTo>
                    <a:pt x="251455" y="398014"/>
                    <a:pt x="240339" y="404569"/>
                    <a:pt x="228700" y="404569"/>
                  </a:cubicBezTo>
                  <a:cubicBezTo>
                    <a:pt x="224298" y="404569"/>
                    <a:pt x="219897" y="403675"/>
                    <a:pt x="215644" y="401738"/>
                  </a:cubicBezTo>
                  <a:cubicBezTo>
                    <a:pt x="153125" y="372761"/>
                    <a:pt x="112763" y="309516"/>
                    <a:pt x="112763" y="240759"/>
                  </a:cubicBezTo>
                  <a:cubicBezTo>
                    <a:pt x="112763" y="172002"/>
                    <a:pt x="153125" y="108833"/>
                    <a:pt x="215644" y="79855"/>
                  </a:cubicBezTo>
                  <a:cubicBezTo>
                    <a:pt x="223403" y="76242"/>
                    <a:pt x="231871" y="76112"/>
                    <a:pt x="239303" y="78821"/>
                  </a:cubicBezTo>
                  <a:close/>
                  <a:moveTo>
                    <a:pt x="433751" y="2149"/>
                  </a:moveTo>
                  <a:cubicBezTo>
                    <a:pt x="441183" y="-541"/>
                    <a:pt x="449650" y="-392"/>
                    <a:pt x="457409" y="3220"/>
                  </a:cubicBezTo>
                  <a:cubicBezTo>
                    <a:pt x="501945" y="24076"/>
                    <a:pt x="539692" y="56925"/>
                    <a:pt x="566548" y="98265"/>
                  </a:cubicBezTo>
                  <a:cubicBezTo>
                    <a:pt x="594150" y="140722"/>
                    <a:pt x="608697" y="189958"/>
                    <a:pt x="608697" y="240757"/>
                  </a:cubicBezTo>
                  <a:cubicBezTo>
                    <a:pt x="608697" y="291557"/>
                    <a:pt x="594150" y="340867"/>
                    <a:pt x="566548" y="383324"/>
                  </a:cubicBezTo>
                  <a:cubicBezTo>
                    <a:pt x="539692" y="424590"/>
                    <a:pt x="501945" y="457438"/>
                    <a:pt x="457409" y="478295"/>
                  </a:cubicBezTo>
                  <a:cubicBezTo>
                    <a:pt x="453156" y="480306"/>
                    <a:pt x="448680" y="481274"/>
                    <a:pt x="444279" y="481274"/>
                  </a:cubicBezTo>
                  <a:cubicBezTo>
                    <a:pt x="432642" y="481274"/>
                    <a:pt x="421526" y="474645"/>
                    <a:pt x="416304" y="463472"/>
                  </a:cubicBezTo>
                  <a:cubicBezTo>
                    <a:pt x="409068" y="448053"/>
                    <a:pt x="415707" y="429655"/>
                    <a:pt x="431150" y="422430"/>
                  </a:cubicBezTo>
                  <a:cubicBezTo>
                    <a:pt x="501497" y="389507"/>
                    <a:pt x="546928" y="318223"/>
                    <a:pt x="546928" y="240757"/>
                  </a:cubicBezTo>
                  <a:cubicBezTo>
                    <a:pt x="546928" y="163291"/>
                    <a:pt x="501497" y="92008"/>
                    <a:pt x="431150" y="59085"/>
                  </a:cubicBezTo>
                  <a:cubicBezTo>
                    <a:pt x="415707" y="51860"/>
                    <a:pt x="409068" y="33536"/>
                    <a:pt x="416304" y="18117"/>
                  </a:cubicBezTo>
                  <a:cubicBezTo>
                    <a:pt x="419922" y="10371"/>
                    <a:pt x="426319" y="4840"/>
                    <a:pt x="433751" y="2149"/>
                  </a:cubicBezTo>
                  <a:close/>
                  <a:moveTo>
                    <a:pt x="175731" y="1886"/>
                  </a:moveTo>
                  <a:cubicBezTo>
                    <a:pt x="183162" y="4596"/>
                    <a:pt x="189558" y="10127"/>
                    <a:pt x="193175" y="17837"/>
                  </a:cubicBezTo>
                  <a:cubicBezTo>
                    <a:pt x="200335" y="33332"/>
                    <a:pt x="193622" y="51657"/>
                    <a:pt x="178109" y="58883"/>
                  </a:cubicBezTo>
                  <a:cubicBezTo>
                    <a:pt x="107477" y="91659"/>
                    <a:pt x="61756" y="163097"/>
                    <a:pt x="61756" y="240793"/>
                  </a:cubicBezTo>
                  <a:cubicBezTo>
                    <a:pt x="61756" y="318563"/>
                    <a:pt x="107477" y="390001"/>
                    <a:pt x="178109" y="422778"/>
                  </a:cubicBezTo>
                  <a:cubicBezTo>
                    <a:pt x="193622" y="429929"/>
                    <a:pt x="200335" y="448329"/>
                    <a:pt x="193175" y="463749"/>
                  </a:cubicBezTo>
                  <a:cubicBezTo>
                    <a:pt x="187879" y="474997"/>
                    <a:pt x="176766" y="481627"/>
                    <a:pt x="165131" y="481627"/>
                  </a:cubicBezTo>
                  <a:cubicBezTo>
                    <a:pt x="160730" y="481627"/>
                    <a:pt x="156330" y="480659"/>
                    <a:pt x="152079" y="478722"/>
                  </a:cubicBezTo>
                  <a:cubicBezTo>
                    <a:pt x="107328" y="457938"/>
                    <a:pt x="69364" y="425087"/>
                    <a:pt x="42439" y="383744"/>
                  </a:cubicBezTo>
                  <a:cubicBezTo>
                    <a:pt x="14693" y="341209"/>
                    <a:pt x="0" y="291746"/>
                    <a:pt x="0" y="240793"/>
                  </a:cubicBezTo>
                  <a:cubicBezTo>
                    <a:pt x="0" y="189840"/>
                    <a:pt x="14693" y="140452"/>
                    <a:pt x="42439" y="97917"/>
                  </a:cubicBezTo>
                  <a:cubicBezTo>
                    <a:pt x="69364" y="56499"/>
                    <a:pt x="107328" y="23648"/>
                    <a:pt x="152079" y="2864"/>
                  </a:cubicBezTo>
                  <a:cubicBezTo>
                    <a:pt x="159835" y="-711"/>
                    <a:pt x="168301" y="-823"/>
                    <a:pt x="175731" y="1886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850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en-US" sz="1100" b="1" i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76812" name="íSļiḍê"/>
          <p:cNvGrpSpPr>
            <a:grpSpLocks/>
          </p:cNvGrpSpPr>
          <p:nvPr/>
        </p:nvGrpSpPr>
        <p:grpSpPr bwMode="auto">
          <a:xfrm>
            <a:off x="6169025" y="3260725"/>
            <a:ext cx="407988" cy="407988"/>
            <a:chOff x="7274046" y="1452282"/>
            <a:chExt cx="645459" cy="645459"/>
          </a:xfrm>
        </p:grpSpPr>
        <p:sp>
          <p:nvSpPr>
            <p:cNvPr id="87" name="ïsḻîďe"/>
            <p:cNvSpPr/>
            <p:nvPr/>
          </p:nvSpPr>
          <p:spPr>
            <a:xfrm>
              <a:off x="7274046" y="1452282"/>
              <a:ext cx="645459" cy="645459"/>
            </a:xfrm>
            <a:prstGeom prst="ellipse">
              <a:avLst/>
            </a:prstGeom>
            <a:solidFill>
              <a:schemeClr val="accent2"/>
            </a:solidFill>
            <a:ln w="38100" cap="rnd">
              <a:solidFill>
                <a:schemeClr val="bg1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</a:pPr>
              <a:endParaRPr lang="zh-CN" altLang="en-US" sz="2000" b="1" i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88" name="ïślïḋé"/>
            <p:cNvSpPr/>
            <p:nvPr/>
          </p:nvSpPr>
          <p:spPr>
            <a:xfrm>
              <a:off x="7459898" y="1613019"/>
              <a:ext cx="273755" cy="323986"/>
            </a:xfrm>
            <a:custGeom>
              <a:avLst/>
              <a:gdLst>
                <a:gd name="connsiteX0" fmla="*/ 436982 w 510470"/>
                <a:gd name="connsiteY0" fmla="*/ 513452 h 605593"/>
                <a:gd name="connsiteX1" fmla="*/ 422903 w 510470"/>
                <a:gd name="connsiteY1" fmla="*/ 527513 h 605593"/>
                <a:gd name="connsiteX2" fmla="*/ 436982 w 510470"/>
                <a:gd name="connsiteY2" fmla="*/ 541574 h 605593"/>
                <a:gd name="connsiteX3" fmla="*/ 451168 w 510470"/>
                <a:gd name="connsiteY3" fmla="*/ 527513 h 605593"/>
                <a:gd name="connsiteX4" fmla="*/ 436982 w 510470"/>
                <a:gd name="connsiteY4" fmla="*/ 513452 h 605593"/>
                <a:gd name="connsiteX5" fmla="*/ 114232 w 510470"/>
                <a:gd name="connsiteY5" fmla="*/ 513452 h 605593"/>
                <a:gd name="connsiteX6" fmla="*/ 100046 w 510470"/>
                <a:gd name="connsiteY6" fmla="*/ 527513 h 605593"/>
                <a:gd name="connsiteX7" fmla="*/ 114232 w 510470"/>
                <a:gd name="connsiteY7" fmla="*/ 541574 h 605593"/>
                <a:gd name="connsiteX8" fmla="*/ 128311 w 510470"/>
                <a:gd name="connsiteY8" fmla="*/ 527513 h 605593"/>
                <a:gd name="connsiteX9" fmla="*/ 114232 w 510470"/>
                <a:gd name="connsiteY9" fmla="*/ 513452 h 605593"/>
                <a:gd name="connsiteX10" fmla="*/ 68902 w 510470"/>
                <a:gd name="connsiteY10" fmla="*/ 513452 h 605593"/>
                <a:gd name="connsiteX11" fmla="*/ 54823 w 510470"/>
                <a:gd name="connsiteY11" fmla="*/ 527513 h 605593"/>
                <a:gd name="connsiteX12" fmla="*/ 68902 w 510470"/>
                <a:gd name="connsiteY12" fmla="*/ 541574 h 605593"/>
                <a:gd name="connsiteX13" fmla="*/ 83087 w 510470"/>
                <a:gd name="connsiteY13" fmla="*/ 527513 h 605593"/>
                <a:gd name="connsiteX14" fmla="*/ 68902 w 510470"/>
                <a:gd name="connsiteY14" fmla="*/ 513452 h 605593"/>
                <a:gd name="connsiteX15" fmla="*/ 0 w 510470"/>
                <a:gd name="connsiteY15" fmla="*/ 449432 h 605593"/>
                <a:gd name="connsiteX16" fmla="*/ 510470 w 510470"/>
                <a:gd name="connsiteY16" fmla="*/ 449432 h 605593"/>
                <a:gd name="connsiteX17" fmla="*/ 510470 w 510470"/>
                <a:gd name="connsiteY17" fmla="*/ 605593 h 605593"/>
                <a:gd name="connsiteX18" fmla="*/ 0 w 510470"/>
                <a:gd name="connsiteY18" fmla="*/ 605593 h 605593"/>
                <a:gd name="connsiteX19" fmla="*/ 95598 w 510470"/>
                <a:gd name="connsiteY19" fmla="*/ 342807 h 605593"/>
                <a:gd name="connsiteX20" fmla="*/ 414907 w 510470"/>
                <a:gd name="connsiteY20" fmla="*/ 342807 h 605593"/>
                <a:gd name="connsiteX21" fmla="*/ 506519 w 510470"/>
                <a:gd name="connsiteY21" fmla="*/ 421840 h 605593"/>
                <a:gd name="connsiteX22" fmla="*/ 4093 w 510470"/>
                <a:gd name="connsiteY22" fmla="*/ 421840 h 605593"/>
                <a:gd name="connsiteX23" fmla="*/ 255235 w 510470"/>
                <a:gd name="connsiteY23" fmla="*/ 71977 h 605593"/>
                <a:gd name="connsiteX24" fmla="*/ 313663 w 510470"/>
                <a:gd name="connsiteY24" fmla="*/ 130352 h 605593"/>
                <a:gd name="connsiteX25" fmla="*/ 280078 w 510470"/>
                <a:gd name="connsiteY25" fmla="*/ 183082 h 605593"/>
                <a:gd name="connsiteX26" fmla="*/ 280078 w 510470"/>
                <a:gd name="connsiteY26" fmla="*/ 316345 h 605593"/>
                <a:gd name="connsiteX27" fmla="*/ 230392 w 510470"/>
                <a:gd name="connsiteY27" fmla="*/ 316345 h 605593"/>
                <a:gd name="connsiteX28" fmla="*/ 230392 w 510470"/>
                <a:gd name="connsiteY28" fmla="*/ 183082 h 605593"/>
                <a:gd name="connsiteX29" fmla="*/ 196807 w 510470"/>
                <a:gd name="connsiteY29" fmla="*/ 130352 h 605593"/>
                <a:gd name="connsiteX30" fmla="*/ 255235 w 510470"/>
                <a:gd name="connsiteY30" fmla="*/ 71977 h 605593"/>
                <a:gd name="connsiteX31" fmla="*/ 380055 w 510470"/>
                <a:gd name="connsiteY31" fmla="*/ 62733 h 605593"/>
                <a:gd name="connsiteX32" fmla="*/ 418030 w 510470"/>
                <a:gd name="connsiteY32" fmla="*/ 130352 h 605593"/>
                <a:gd name="connsiteX33" fmla="*/ 380055 w 510470"/>
                <a:gd name="connsiteY33" fmla="*/ 197866 h 605593"/>
                <a:gd name="connsiteX34" fmla="*/ 354027 w 510470"/>
                <a:gd name="connsiteY34" fmla="*/ 155484 h 605593"/>
                <a:gd name="connsiteX35" fmla="*/ 368214 w 510470"/>
                <a:gd name="connsiteY35" fmla="*/ 130352 h 605593"/>
                <a:gd name="connsiteX36" fmla="*/ 354027 w 510470"/>
                <a:gd name="connsiteY36" fmla="*/ 105115 h 605593"/>
                <a:gd name="connsiteX37" fmla="*/ 130486 w 510470"/>
                <a:gd name="connsiteY37" fmla="*/ 62733 h 605593"/>
                <a:gd name="connsiteX38" fmla="*/ 156514 w 510470"/>
                <a:gd name="connsiteY38" fmla="*/ 105115 h 605593"/>
                <a:gd name="connsiteX39" fmla="*/ 142327 w 510470"/>
                <a:gd name="connsiteY39" fmla="*/ 130352 h 605593"/>
                <a:gd name="connsiteX40" fmla="*/ 156514 w 510470"/>
                <a:gd name="connsiteY40" fmla="*/ 155484 h 605593"/>
                <a:gd name="connsiteX41" fmla="*/ 130486 w 510470"/>
                <a:gd name="connsiteY41" fmla="*/ 197866 h 605593"/>
                <a:gd name="connsiteX42" fmla="*/ 92511 w 510470"/>
                <a:gd name="connsiteY42" fmla="*/ 130352 h 605593"/>
                <a:gd name="connsiteX43" fmla="*/ 130486 w 510470"/>
                <a:gd name="connsiteY43" fmla="*/ 62733 h 605593"/>
                <a:gd name="connsiteX44" fmla="*/ 437083 w 510470"/>
                <a:gd name="connsiteY44" fmla="*/ 0 h 605593"/>
                <a:gd name="connsiteX45" fmla="*/ 510187 w 510470"/>
                <a:gd name="connsiteY45" fmla="*/ 130352 h 605593"/>
                <a:gd name="connsiteX46" fmla="*/ 437083 w 510470"/>
                <a:gd name="connsiteY46" fmla="*/ 260598 h 605593"/>
                <a:gd name="connsiteX47" fmla="*/ 411043 w 510470"/>
                <a:gd name="connsiteY47" fmla="*/ 218212 h 605593"/>
                <a:gd name="connsiteX48" fmla="*/ 460455 w 510470"/>
                <a:gd name="connsiteY48" fmla="*/ 130352 h 605593"/>
                <a:gd name="connsiteX49" fmla="*/ 411043 w 510470"/>
                <a:gd name="connsiteY49" fmla="*/ 42386 h 605593"/>
                <a:gd name="connsiteX50" fmla="*/ 73405 w 510470"/>
                <a:gd name="connsiteY50" fmla="*/ 0 h 605593"/>
                <a:gd name="connsiteX51" fmla="*/ 99427 w 510470"/>
                <a:gd name="connsiteY51" fmla="*/ 42386 h 605593"/>
                <a:gd name="connsiteX52" fmla="*/ 50050 w 510470"/>
                <a:gd name="connsiteY52" fmla="*/ 130352 h 605593"/>
                <a:gd name="connsiteX53" fmla="*/ 99427 w 510470"/>
                <a:gd name="connsiteY53" fmla="*/ 218212 h 605593"/>
                <a:gd name="connsiteX54" fmla="*/ 73405 w 510470"/>
                <a:gd name="connsiteY54" fmla="*/ 260598 h 605593"/>
                <a:gd name="connsiteX55" fmla="*/ 353 w 510470"/>
                <a:gd name="connsiteY55" fmla="*/ 130352 h 605593"/>
                <a:gd name="connsiteX56" fmla="*/ 73405 w 510470"/>
                <a:gd name="connsiteY56" fmla="*/ 0 h 60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10470" h="605593">
                  <a:moveTo>
                    <a:pt x="436982" y="513452"/>
                  </a:moveTo>
                  <a:cubicBezTo>
                    <a:pt x="429196" y="513452"/>
                    <a:pt x="422903" y="519737"/>
                    <a:pt x="422903" y="527513"/>
                  </a:cubicBezTo>
                  <a:cubicBezTo>
                    <a:pt x="422903" y="535289"/>
                    <a:pt x="429196" y="541574"/>
                    <a:pt x="436982" y="541574"/>
                  </a:cubicBezTo>
                  <a:cubicBezTo>
                    <a:pt x="444875" y="541574"/>
                    <a:pt x="451168" y="535289"/>
                    <a:pt x="451168" y="527513"/>
                  </a:cubicBezTo>
                  <a:cubicBezTo>
                    <a:pt x="451168" y="519737"/>
                    <a:pt x="444768" y="513452"/>
                    <a:pt x="436982" y="513452"/>
                  </a:cubicBezTo>
                  <a:close/>
                  <a:moveTo>
                    <a:pt x="114232" y="513452"/>
                  </a:moveTo>
                  <a:cubicBezTo>
                    <a:pt x="106446" y="513452"/>
                    <a:pt x="100046" y="519737"/>
                    <a:pt x="100046" y="527513"/>
                  </a:cubicBezTo>
                  <a:cubicBezTo>
                    <a:pt x="100046" y="535289"/>
                    <a:pt x="106446" y="541574"/>
                    <a:pt x="114232" y="541574"/>
                  </a:cubicBezTo>
                  <a:cubicBezTo>
                    <a:pt x="122018" y="541574"/>
                    <a:pt x="128311" y="535289"/>
                    <a:pt x="128311" y="527513"/>
                  </a:cubicBezTo>
                  <a:cubicBezTo>
                    <a:pt x="128311" y="519737"/>
                    <a:pt x="122018" y="513452"/>
                    <a:pt x="114232" y="513452"/>
                  </a:cubicBezTo>
                  <a:close/>
                  <a:moveTo>
                    <a:pt x="68902" y="513452"/>
                  </a:moveTo>
                  <a:cubicBezTo>
                    <a:pt x="61116" y="513452"/>
                    <a:pt x="54823" y="519737"/>
                    <a:pt x="54823" y="527513"/>
                  </a:cubicBezTo>
                  <a:cubicBezTo>
                    <a:pt x="54823" y="535289"/>
                    <a:pt x="61116" y="541574"/>
                    <a:pt x="68902" y="541574"/>
                  </a:cubicBezTo>
                  <a:cubicBezTo>
                    <a:pt x="76688" y="541574"/>
                    <a:pt x="83087" y="535289"/>
                    <a:pt x="83087" y="527513"/>
                  </a:cubicBezTo>
                  <a:cubicBezTo>
                    <a:pt x="83087" y="519737"/>
                    <a:pt x="76688" y="513452"/>
                    <a:pt x="68902" y="513452"/>
                  </a:cubicBezTo>
                  <a:close/>
                  <a:moveTo>
                    <a:pt x="0" y="449432"/>
                  </a:moveTo>
                  <a:lnTo>
                    <a:pt x="510470" y="449432"/>
                  </a:lnTo>
                  <a:lnTo>
                    <a:pt x="510470" y="605593"/>
                  </a:lnTo>
                  <a:lnTo>
                    <a:pt x="0" y="605593"/>
                  </a:lnTo>
                  <a:close/>
                  <a:moveTo>
                    <a:pt x="95598" y="342807"/>
                  </a:moveTo>
                  <a:lnTo>
                    <a:pt x="414907" y="342807"/>
                  </a:lnTo>
                  <a:lnTo>
                    <a:pt x="506519" y="421840"/>
                  </a:lnTo>
                  <a:lnTo>
                    <a:pt x="4093" y="421840"/>
                  </a:lnTo>
                  <a:close/>
                  <a:moveTo>
                    <a:pt x="255235" y="71977"/>
                  </a:moveTo>
                  <a:cubicBezTo>
                    <a:pt x="287434" y="71977"/>
                    <a:pt x="313663" y="98075"/>
                    <a:pt x="313663" y="130352"/>
                  </a:cubicBezTo>
                  <a:cubicBezTo>
                    <a:pt x="313663" y="153575"/>
                    <a:pt x="299909" y="173708"/>
                    <a:pt x="280078" y="183082"/>
                  </a:cubicBezTo>
                  <a:lnTo>
                    <a:pt x="280078" y="316345"/>
                  </a:lnTo>
                  <a:lnTo>
                    <a:pt x="230392" y="316345"/>
                  </a:lnTo>
                  <a:lnTo>
                    <a:pt x="230392" y="183082"/>
                  </a:lnTo>
                  <a:cubicBezTo>
                    <a:pt x="210561" y="173708"/>
                    <a:pt x="196807" y="153575"/>
                    <a:pt x="196807" y="130352"/>
                  </a:cubicBezTo>
                  <a:cubicBezTo>
                    <a:pt x="196807" y="98075"/>
                    <a:pt x="223036" y="71977"/>
                    <a:pt x="255235" y="71977"/>
                  </a:cubicBezTo>
                  <a:close/>
                  <a:moveTo>
                    <a:pt x="380055" y="62733"/>
                  </a:moveTo>
                  <a:cubicBezTo>
                    <a:pt x="403843" y="77215"/>
                    <a:pt x="418030" y="102559"/>
                    <a:pt x="418030" y="130352"/>
                  </a:cubicBezTo>
                  <a:cubicBezTo>
                    <a:pt x="418030" y="158146"/>
                    <a:pt x="403843" y="183383"/>
                    <a:pt x="380055" y="197866"/>
                  </a:cubicBezTo>
                  <a:lnTo>
                    <a:pt x="354027" y="155484"/>
                  </a:lnTo>
                  <a:cubicBezTo>
                    <a:pt x="362881" y="150053"/>
                    <a:pt x="368214" y="140682"/>
                    <a:pt x="368214" y="130352"/>
                  </a:cubicBezTo>
                  <a:cubicBezTo>
                    <a:pt x="368214" y="119917"/>
                    <a:pt x="362881" y="110546"/>
                    <a:pt x="354027" y="105115"/>
                  </a:cubicBezTo>
                  <a:close/>
                  <a:moveTo>
                    <a:pt x="130486" y="62733"/>
                  </a:moveTo>
                  <a:lnTo>
                    <a:pt x="156514" y="105115"/>
                  </a:lnTo>
                  <a:cubicBezTo>
                    <a:pt x="147660" y="110546"/>
                    <a:pt x="142327" y="119917"/>
                    <a:pt x="142327" y="130352"/>
                  </a:cubicBezTo>
                  <a:cubicBezTo>
                    <a:pt x="142327" y="140682"/>
                    <a:pt x="147660" y="150053"/>
                    <a:pt x="156514" y="155484"/>
                  </a:cubicBezTo>
                  <a:lnTo>
                    <a:pt x="130486" y="197866"/>
                  </a:lnTo>
                  <a:cubicBezTo>
                    <a:pt x="106698" y="183383"/>
                    <a:pt x="92511" y="158146"/>
                    <a:pt x="92511" y="130352"/>
                  </a:cubicBezTo>
                  <a:cubicBezTo>
                    <a:pt x="92511" y="102559"/>
                    <a:pt x="106698" y="77215"/>
                    <a:pt x="130486" y="62733"/>
                  </a:cubicBezTo>
                  <a:close/>
                  <a:moveTo>
                    <a:pt x="437083" y="0"/>
                  </a:moveTo>
                  <a:cubicBezTo>
                    <a:pt x="482866" y="28008"/>
                    <a:pt x="510187" y="76678"/>
                    <a:pt x="510187" y="130352"/>
                  </a:cubicBezTo>
                  <a:cubicBezTo>
                    <a:pt x="510187" y="183920"/>
                    <a:pt x="482866" y="232589"/>
                    <a:pt x="437083" y="260598"/>
                  </a:cubicBezTo>
                  <a:lnTo>
                    <a:pt x="411043" y="218212"/>
                  </a:lnTo>
                  <a:cubicBezTo>
                    <a:pt x="441992" y="199362"/>
                    <a:pt x="460455" y="166454"/>
                    <a:pt x="460455" y="130352"/>
                  </a:cubicBezTo>
                  <a:cubicBezTo>
                    <a:pt x="460455" y="94143"/>
                    <a:pt x="441992" y="61235"/>
                    <a:pt x="411043" y="42386"/>
                  </a:cubicBezTo>
                  <a:close/>
                  <a:moveTo>
                    <a:pt x="73405" y="0"/>
                  </a:moveTo>
                  <a:lnTo>
                    <a:pt x="99427" y="42386"/>
                  </a:lnTo>
                  <a:cubicBezTo>
                    <a:pt x="68500" y="61235"/>
                    <a:pt x="50050" y="94143"/>
                    <a:pt x="50050" y="130352"/>
                  </a:cubicBezTo>
                  <a:cubicBezTo>
                    <a:pt x="50050" y="166454"/>
                    <a:pt x="68500" y="199362"/>
                    <a:pt x="99427" y="218212"/>
                  </a:cubicBezTo>
                  <a:lnTo>
                    <a:pt x="73405" y="260598"/>
                  </a:lnTo>
                  <a:cubicBezTo>
                    <a:pt x="27654" y="232589"/>
                    <a:pt x="353" y="183920"/>
                    <a:pt x="353" y="130352"/>
                  </a:cubicBezTo>
                  <a:cubicBezTo>
                    <a:pt x="353" y="76678"/>
                    <a:pt x="27654" y="28008"/>
                    <a:pt x="73405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775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en-US" sz="1400" b="1" i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cxnSp>
        <p:nvCxnSpPr>
          <p:cNvPr id="62" name="直接连接符 61"/>
          <p:cNvCxnSpPr/>
          <p:nvPr/>
        </p:nvCxnSpPr>
        <p:spPr>
          <a:xfrm>
            <a:off x="6561138" y="2130425"/>
            <a:ext cx="2087562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>
            <a:off x="6672263" y="2860675"/>
            <a:ext cx="1976437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>
            <a:off x="6813550" y="3592513"/>
            <a:ext cx="1835150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6264275" y="1398588"/>
            <a:ext cx="2384425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819" name="íSļiḍê"/>
          <p:cNvGrpSpPr>
            <a:grpSpLocks/>
          </p:cNvGrpSpPr>
          <p:nvPr/>
        </p:nvGrpSpPr>
        <p:grpSpPr bwMode="auto">
          <a:xfrm>
            <a:off x="5878513" y="4016375"/>
            <a:ext cx="407987" cy="409575"/>
            <a:chOff x="7274046" y="1452282"/>
            <a:chExt cx="645459" cy="645459"/>
          </a:xfrm>
        </p:grpSpPr>
        <p:sp>
          <p:nvSpPr>
            <p:cNvPr id="8" name="ïsḻîďe"/>
            <p:cNvSpPr/>
            <p:nvPr/>
          </p:nvSpPr>
          <p:spPr>
            <a:xfrm>
              <a:off x="7274046" y="1452282"/>
              <a:ext cx="645459" cy="645459"/>
            </a:xfrm>
            <a:prstGeom prst="ellipse">
              <a:avLst/>
            </a:prstGeom>
            <a:solidFill>
              <a:schemeClr val="accent2"/>
            </a:solidFill>
            <a:ln w="38100" cap="rnd">
              <a:solidFill>
                <a:schemeClr val="bg1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</a:pPr>
              <a:endParaRPr lang="zh-CN" altLang="en-US" sz="2000" b="1" i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" name="ïślïḋé"/>
            <p:cNvSpPr/>
            <p:nvPr/>
          </p:nvSpPr>
          <p:spPr>
            <a:xfrm>
              <a:off x="7459898" y="1612396"/>
              <a:ext cx="273755" cy="322730"/>
            </a:xfrm>
            <a:custGeom>
              <a:avLst/>
              <a:gdLst>
                <a:gd name="connsiteX0" fmla="*/ 436982 w 510470"/>
                <a:gd name="connsiteY0" fmla="*/ 513452 h 605593"/>
                <a:gd name="connsiteX1" fmla="*/ 422903 w 510470"/>
                <a:gd name="connsiteY1" fmla="*/ 527513 h 605593"/>
                <a:gd name="connsiteX2" fmla="*/ 436982 w 510470"/>
                <a:gd name="connsiteY2" fmla="*/ 541574 h 605593"/>
                <a:gd name="connsiteX3" fmla="*/ 451168 w 510470"/>
                <a:gd name="connsiteY3" fmla="*/ 527513 h 605593"/>
                <a:gd name="connsiteX4" fmla="*/ 436982 w 510470"/>
                <a:gd name="connsiteY4" fmla="*/ 513452 h 605593"/>
                <a:gd name="connsiteX5" fmla="*/ 114232 w 510470"/>
                <a:gd name="connsiteY5" fmla="*/ 513452 h 605593"/>
                <a:gd name="connsiteX6" fmla="*/ 100046 w 510470"/>
                <a:gd name="connsiteY6" fmla="*/ 527513 h 605593"/>
                <a:gd name="connsiteX7" fmla="*/ 114232 w 510470"/>
                <a:gd name="connsiteY7" fmla="*/ 541574 h 605593"/>
                <a:gd name="connsiteX8" fmla="*/ 128311 w 510470"/>
                <a:gd name="connsiteY8" fmla="*/ 527513 h 605593"/>
                <a:gd name="connsiteX9" fmla="*/ 114232 w 510470"/>
                <a:gd name="connsiteY9" fmla="*/ 513452 h 605593"/>
                <a:gd name="connsiteX10" fmla="*/ 68902 w 510470"/>
                <a:gd name="connsiteY10" fmla="*/ 513452 h 605593"/>
                <a:gd name="connsiteX11" fmla="*/ 54823 w 510470"/>
                <a:gd name="connsiteY11" fmla="*/ 527513 h 605593"/>
                <a:gd name="connsiteX12" fmla="*/ 68902 w 510470"/>
                <a:gd name="connsiteY12" fmla="*/ 541574 h 605593"/>
                <a:gd name="connsiteX13" fmla="*/ 83087 w 510470"/>
                <a:gd name="connsiteY13" fmla="*/ 527513 h 605593"/>
                <a:gd name="connsiteX14" fmla="*/ 68902 w 510470"/>
                <a:gd name="connsiteY14" fmla="*/ 513452 h 605593"/>
                <a:gd name="connsiteX15" fmla="*/ 0 w 510470"/>
                <a:gd name="connsiteY15" fmla="*/ 449432 h 605593"/>
                <a:gd name="connsiteX16" fmla="*/ 510470 w 510470"/>
                <a:gd name="connsiteY16" fmla="*/ 449432 h 605593"/>
                <a:gd name="connsiteX17" fmla="*/ 510470 w 510470"/>
                <a:gd name="connsiteY17" fmla="*/ 605593 h 605593"/>
                <a:gd name="connsiteX18" fmla="*/ 0 w 510470"/>
                <a:gd name="connsiteY18" fmla="*/ 605593 h 605593"/>
                <a:gd name="connsiteX19" fmla="*/ 95598 w 510470"/>
                <a:gd name="connsiteY19" fmla="*/ 342807 h 605593"/>
                <a:gd name="connsiteX20" fmla="*/ 414907 w 510470"/>
                <a:gd name="connsiteY20" fmla="*/ 342807 h 605593"/>
                <a:gd name="connsiteX21" fmla="*/ 506519 w 510470"/>
                <a:gd name="connsiteY21" fmla="*/ 421840 h 605593"/>
                <a:gd name="connsiteX22" fmla="*/ 4093 w 510470"/>
                <a:gd name="connsiteY22" fmla="*/ 421840 h 605593"/>
                <a:gd name="connsiteX23" fmla="*/ 255235 w 510470"/>
                <a:gd name="connsiteY23" fmla="*/ 71977 h 605593"/>
                <a:gd name="connsiteX24" fmla="*/ 313663 w 510470"/>
                <a:gd name="connsiteY24" fmla="*/ 130352 h 605593"/>
                <a:gd name="connsiteX25" fmla="*/ 280078 w 510470"/>
                <a:gd name="connsiteY25" fmla="*/ 183082 h 605593"/>
                <a:gd name="connsiteX26" fmla="*/ 280078 w 510470"/>
                <a:gd name="connsiteY26" fmla="*/ 316345 h 605593"/>
                <a:gd name="connsiteX27" fmla="*/ 230392 w 510470"/>
                <a:gd name="connsiteY27" fmla="*/ 316345 h 605593"/>
                <a:gd name="connsiteX28" fmla="*/ 230392 w 510470"/>
                <a:gd name="connsiteY28" fmla="*/ 183082 h 605593"/>
                <a:gd name="connsiteX29" fmla="*/ 196807 w 510470"/>
                <a:gd name="connsiteY29" fmla="*/ 130352 h 605593"/>
                <a:gd name="connsiteX30" fmla="*/ 255235 w 510470"/>
                <a:gd name="connsiteY30" fmla="*/ 71977 h 605593"/>
                <a:gd name="connsiteX31" fmla="*/ 380055 w 510470"/>
                <a:gd name="connsiteY31" fmla="*/ 62733 h 605593"/>
                <a:gd name="connsiteX32" fmla="*/ 418030 w 510470"/>
                <a:gd name="connsiteY32" fmla="*/ 130352 h 605593"/>
                <a:gd name="connsiteX33" fmla="*/ 380055 w 510470"/>
                <a:gd name="connsiteY33" fmla="*/ 197866 h 605593"/>
                <a:gd name="connsiteX34" fmla="*/ 354027 w 510470"/>
                <a:gd name="connsiteY34" fmla="*/ 155484 h 605593"/>
                <a:gd name="connsiteX35" fmla="*/ 368214 w 510470"/>
                <a:gd name="connsiteY35" fmla="*/ 130352 h 605593"/>
                <a:gd name="connsiteX36" fmla="*/ 354027 w 510470"/>
                <a:gd name="connsiteY36" fmla="*/ 105115 h 605593"/>
                <a:gd name="connsiteX37" fmla="*/ 130486 w 510470"/>
                <a:gd name="connsiteY37" fmla="*/ 62733 h 605593"/>
                <a:gd name="connsiteX38" fmla="*/ 156514 w 510470"/>
                <a:gd name="connsiteY38" fmla="*/ 105115 h 605593"/>
                <a:gd name="connsiteX39" fmla="*/ 142327 w 510470"/>
                <a:gd name="connsiteY39" fmla="*/ 130352 h 605593"/>
                <a:gd name="connsiteX40" fmla="*/ 156514 w 510470"/>
                <a:gd name="connsiteY40" fmla="*/ 155484 h 605593"/>
                <a:gd name="connsiteX41" fmla="*/ 130486 w 510470"/>
                <a:gd name="connsiteY41" fmla="*/ 197866 h 605593"/>
                <a:gd name="connsiteX42" fmla="*/ 92511 w 510470"/>
                <a:gd name="connsiteY42" fmla="*/ 130352 h 605593"/>
                <a:gd name="connsiteX43" fmla="*/ 130486 w 510470"/>
                <a:gd name="connsiteY43" fmla="*/ 62733 h 605593"/>
                <a:gd name="connsiteX44" fmla="*/ 437083 w 510470"/>
                <a:gd name="connsiteY44" fmla="*/ 0 h 605593"/>
                <a:gd name="connsiteX45" fmla="*/ 510187 w 510470"/>
                <a:gd name="connsiteY45" fmla="*/ 130352 h 605593"/>
                <a:gd name="connsiteX46" fmla="*/ 437083 w 510470"/>
                <a:gd name="connsiteY46" fmla="*/ 260598 h 605593"/>
                <a:gd name="connsiteX47" fmla="*/ 411043 w 510470"/>
                <a:gd name="connsiteY47" fmla="*/ 218212 h 605593"/>
                <a:gd name="connsiteX48" fmla="*/ 460455 w 510470"/>
                <a:gd name="connsiteY48" fmla="*/ 130352 h 605593"/>
                <a:gd name="connsiteX49" fmla="*/ 411043 w 510470"/>
                <a:gd name="connsiteY49" fmla="*/ 42386 h 605593"/>
                <a:gd name="connsiteX50" fmla="*/ 73405 w 510470"/>
                <a:gd name="connsiteY50" fmla="*/ 0 h 605593"/>
                <a:gd name="connsiteX51" fmla="*/ 99427 w 510470"/>
                <a:gd name="connsiteY51" fmla="*/ 42386 h 605593"/>
                <a:gd name="connsiteX52" fmla="*/ 50050 w 510470"/>
                <a:gd name="connsiteY52" fmla="*/ 130352 h 605593"/>
                <a:gd name="connsiteX53" fmla="*/ 99427 w 510470"/>
                <a:gd name="connsiteY53" fmla="*/ 218212 h 605593"/>
                <a:gd name="connsiteX54" fmla="*/ 73405 w 510470"/>
                <a:gd name="connsiteY54" fmla="*/ 260598 h 605593"/>
                <a:gd name="connsiteX55" fmla="*/ 353 w 510470"/>
                <a:gd name="connsiteY55" fmla="*/ 130352 h 605593"/>
                <a:gd name="connsiteX56" fmla="*/ 73405 w 510470"/>
                <a:gd name="connsiteY56" fmla="*/ 0 h 60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10470" h="605593">
                  <a:moveTo>
                    <a:pt x="436982" y="513452"/>
                  </a:moveTo>
                  <a:cubicBezTo>
                    <a:pt x="429196" y="513452"/>
                    <a:pt x="422903" y="519737"/>
                    <a:pt x="422903" y="527513"/>
                  </a:cubicBezTo>
                  <a:cubicBezTo>
                    <a:pt x="422903" y="535289"/>
                    <a:pt x="429196" y="541574"/>
                    <a:pt x="436982" y="541574"/>
                  </a:cubicBezTo>
                  <a:cubicBezTo>
                    <a:pt x="444875" y="541574"/>
                    <a:pt x="451168" y="535289"/>
                    <a:pt x="451168" y="527513"/>
                  </a:cubicBezTo>
                  <a:cubicBezTo>
                    <a:pt x="451168" y="519737"/>
                    <a:pt x="444768" y="513452"/>
                    <a:pt x="436982" y="513452"/>
                  </a:cubicBezTo>
                  <a:close/>
                  <a:moveTo>
                    <a:pt x="114232" y="513452"/>
                  </a:moveTo>
                  <a:cubicBezTo>
                    <a:pt x="106446" y="513452"/>
                    <a:pt x="100046" y="519737"/>
                    <a:pt x="100046" y="527513"/>
                  </a:cubicBezTo>
                  <a:cubicBezTo>
                    <a:pt x="100046" y="535289"/>
                    <a:pt x="106446" y="541574"/>
                    <a:pt x="114232" y="541574"/>
                  </a:cubicBezTo>
                  <a:cubicBezTo>
                    <a:pt x="122018" y="541574"/>
                    <a:pt x="128311" y="535289"/>
                    <a:pt x="128311" y="527513"/>
                  </a:cubicBezTo>
                  <a:cubicBezTo>
                    <a:pt x="128311" y="519737"/>
                    <a:pt x="122018" y="513452"/>
                    <a:pt x="114232" y="513452"/>
                  </a:cubicBezTo>
                  <a:close/>
                  <a:moveTo>
                    <a:pt x="68902" y="513452"/>
                  </a:moveTo>
                  <a:cubicBezTo>
                    <a:pt x="61116" y="513452"/>
                    <a:pt x="54823" y="519737"/>
                    <a:pt x="54823" y="527513"/>
                  </a:cubicBezTo>
                  <a:cubicBezTo>
                    <a:pt x="54823" y="535289"/>
                    <a:pt x="61116" y="541574"/>
                    <a:pt x="68902" y="541574"/>
                  </a:cubicBezTo>
                  <a:cubicBezTo>
                    <a:pt x="76688" y="541574"/>
                    <a:pt x="83087" y="535289"/>
                    <a:pt x="83087" y="527513"/>
                  </a:cubicBezTo>
                  <a:cubicBezTo>
                    <a:pt x="83087" y="519737"/>
                    <a:pt x="76688" y="513452"/>
                    <a:pt x="68902" y="513452"/>
                  </a:cubicBezTo>
                  <a:close/>
                  <a:moveTo>
                    <a:pt x="0" y="449432"/>
                  </a:moveTo>
                  <a:lnTo>
                    <a:pt x="510470" y="449432"/>
                  </a:lnTo>
                  <a:lnTo>
                    <a:pt x="510470" y="605593"/>
                  </a:lnTo>
                  <a:lnTo>
                    <a:pt x="0" y="605593"/>
                  </a:lnTo>
                  <a:close/>
                  <a:moveTo>
                    <a:pt x="95598" y="342807"/>
                  </a:moveTo>
                  <a:lnTo>
                    <a:pt x="414907" y="342807"/>
                  </a:lnTo>
                  <a:lnTo>
                    <a:pt x="506519" y="421840"/>
                  </a:lnTo>
                  <a:lnTo>
                    <a:pt x="4093" y="421840"/>
                  </a:lnTo>
                  <a:close/>
                  <a:moveTo>
                    <a:pt x="255235" y="71977"/>
                  </a:moveTo>
                  <a:cubicBezTo>
                    <a:pt x="287434" y="71977"/>
                    <a:pt x="313663" y="98075"/>
                    <a:pt x="313663" y="130352"/>
                  </a:cubicBezTo>
                  <a:cubicBezTo>
                    <a:pt x="313663" y="153575"/>
                    <a:pt x="299909" y="173708"/>
                    <a:pt x="280078" y="183082"/>
                  </a:cubicBezTo>
                  <a:lnTo>
                    <a:pt x="280078" y="316345"/>
                  </a:lnTo>
                  <a:lnTo>
                    <a:pt x="230392" y="316345"/>
                  </a:lnTo>
                  <a:lnTo>
                    <a:pt x="230392" y="183082"/>
                  </a:lnTo>
                  <a:cubicBezTo>
                    <a:pt x="210561" y="173708"/>
                    <a:pt x="196807" y="153575"/>
                    <a:pt x="196807" y="130352"/>
                  </a:cubicBezTo>
                  <a:cubicBezTo>
                    <a:pt x="196807" y="98075"/>
                    <a:pt x="223036" y="71977"/>
                    <a:pt x="255235" y="71977"/>
                  </a:cubicBezTo>
                  <a:close/>
                  <a:moveTo>
                    <a:pt x="380055" y="62733"/>
                  </a:moveTo>
                  <a:cubicBezTo>
                    <a:pt x="403843" y="77215"/>
                    <a:pt x="418030" y="102559"/>
                    <a:pt x="418030" y="130352"/>
                  </a:cubicBezTo>
                  <a:cubicBezTo>
                    <a:pt x="418030" y="158146"/>
                    <a:pt x="403843" y="183383"/>
                    <a:pt x="380055" y="197866"/>
                  </a:cubicBezTo>
                  <a:lnTo>
                    <a:pt x="354027" y="155484"/>
                  </a:lnTo>
                  <a:cubicBezTo>
                    <a:pt x="362881" y="150053"/>
                    <a:pt x="368214" y="140682"/>
                    <a:pt x="368214" y="130352"/>
                  </a:cubicBezTo>
                  <a:cubicBezTo>
                    <a:pt x="368214" y="119917"/>
                    <a:pt x="362881" y="110546"/>
                    <a:pt x="354027" y="105115"/>
                  </a:cubicBezTo>
                  <a:close/>
                  <a:moveTo>
                    <a:pt x="130486" y="62733"/>
                  </a:moveTo>
                  <a:lnTo>
                    <a:pt x="156514" y="105115"/>
                  </a:lnTo>
                  <a:cubicBezTo>
                    <a:pt x="147660" y="110546"/>
                    <a:pt x="142327" y="119917"/>
                    <a:pt x="142327" y="130352"/>
                  </a:cubicBezTo>
                  <a:cubicBezTo>
                    <a:pt x="142327" y="140682"/>
                    <a:pt x="147660" y="150053"/>
                    <a:pt x="156514" y="155484"/>
                  </a:cubicBezTo>
                  <a:lnTo>
                    <a:pt x="130486" y="197866"/>
                  </a:lnTo>
                  <a:cubicBezTo>
                    <a:pt x="106698" y="183383"/>
                    <a:pt x="92511" y="158146"/>
                    <a:pt x="92511" y="130352"/>
                  </a:cubicBezTo>
                  <a:cubicBezTo>
                    <a:pt x="92511" y="102559"/>
                    <a:pt x="106698" y="77215"/>
                    <a:pt x="130486" y="62733"/>
                  </a:cubicBezTo>
                  <a:close/>
                  <a:moveTo>
                    <a:pt x="437083" y="0"/>
                  </a:moveTo>
                  <a:cubicBezTo>
                    <a:pt x="482866" y="28008"/>
                    <a:pt x="510187" y="76678"/>
                    <a:pt x="510187" y="130352"/>
                  </a:cubicBezTo>
                  <a:cubicBezTo>
                    <a:pt x="510187" y="183920"/>
                    <a:pt x="482866" y="232589"/>
                    <a:pt x="437083" y="260598"/>
                  </a:cubicBezTo>
                  <a:lnTo>
                    <a:pt x="411043" y="218212"/>
                  </a:lnTo>
                  <a:cubicBezTo>
                    <a:pt x="441992" y="199362"/>
                    <a:pt x="460455" y="166454"/>
                    <a:pt x="460455" y="130352"/>
                  </a:cubicBezTo>
                  <a:cubicBezTo>
                    <a:pt x="460455" y="94143"/>
                    <a:pt x="441992" y="61235"/>
                    <a:pt x="411043" y="42386"/>
                  </a:cubicBezTo>
                  <a:close/>
                  <a:moveTo>
                    <a:pt x="73405" y="0"/>
                  </a:moveTo>
                  <a:lnTo>
                    <a:pt x="99427" y="42386"/>
                  </a:lnTo>
                  <a:cubicBezTo>
                    <a:pt x="68500" y="61235"/>
                    <a:pt x="50050" y="94143"/>
                    <a:pt x="50050" y="130352"/>
                  </a:cubicBezTo>
                  <a:cubicBezTo>
                    <a:pt x="50050" y="166454"/>
                    <a:pt x="68500" y="199362"/>
                    <a:pt x="99427" y="218212"/>
                  </a:cubicBezTo>
                  <a:lnTo>
                    <a:pt x="73405" y="260598"/>
                  </a:lnTo>
                  <a:cubicBezTo>
                    <a:pt x="27654" y="232589"/>
                    <a:pt x="353" y="183920"/>
                    <a:pt x="353" y="130352"/>
                  </a:cubicBezTo>
                  <a:cubicBezTo>
                    <a:pt x="353" y="76678"/>
                    <a:pt x="27654" y="28008"/>
                    <a:pt x="73405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775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en-US" sz="1400" b="1" i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cxnSp>
        <p:nvCxnSpPr>
          <p:cNvPr id="10" name="直接连接符 9"/>
          <p:cNvCxnSpPr/>
          <p:nvPr/>
        </p:nvCxnSpPr>
        <p:spPr>
          <a:xfrm>
            <a:off x="6418263" y="4324350"/>
            <a:ext cx="2232025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74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1754188" y="277813"/>
            <a:ext cx="2468562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（九）起重作业十不吊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181725" y="942975"/>
            <a:ext cx="2214563" cy="33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1600" b="1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信号指挥不明不准吊；</a:t>
            </a:r>
            <a:endParaRPr lang="zh-CN" altLang="en-US" sz="1600"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561138" y="1593850"/>
            <a:ext cx="1808162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1600" b="1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斜牵斜挂不准吊；</a:t>
            </a:r>
            <a:endParaRPr lang="zh-CN" altLang="en-US" sz="1600"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15125" y="2246313"/>
            <a:ext cx="19335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zh-CN" altLang="en-US" sz="1600" b="1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吊物重量不明或超负荷不准吊；</a:t>
            </a:r>
            <a:endParaRPr lang="zh-CN" altLang="en-US" sz="1600">
              <a:ea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691313" y="2911475"/>
            <a:ext cx="2147887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>
              <a:spcBef>
                <a:spcPts val="1800"/>
              </a:spcBef>
            </a:pPr>
            <a:r>
              <a:rPr lang="zh-CN" altLang="en-US" sz="1600" b="1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散物捆扎不牢或物料装放过满不准吊；</a:t>
            </a:r>
            <a:endParaRPr lang="zh-CN" altLang="en-US" sz="1600">
              <a:ea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446838" y="3827463"/>
            <a:ext cx="2011362" cy="33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1600" b="1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吊物上有人不准吊；</a:t>
            </a:r>
            <a:endParaRPr lang="zh-CN" altLang="en-US" sz="1600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ïṣlïḍe"/>
          <p:cNvSpPr/>
          <p:nvPr/>
        </p:nvSpPr>
        <p:spPr>
          <a:xfrm>
            <a:off x="0" y="847725"/>
            <a:ext cx="6418263" cy="3752850"/>
          </a:xfrm>
          <a:custGeom>
            <a:avLst/>
            <a:gdLst>
              <a:gd name="connsiteX0" fmla="*/ 0 w 8557471"/>
              <a:gd name="connsiteY0" fmla="*/ 0 h 5003800"/>
              <a:gd name="connsiteX1" fmla="*/ 6771344 w 8557471"/>
              <a:gd name="connsiteY1" fmla="*/ 0 h 5003800"/>
              <a:gd name="connsiteX2" fmla="*/ 6939809 w 8557471"/>
              <a:gd name="connsiteY2" fmla="*/ 107239 h 5003800"/>
              <a:gd name="connsiteX3" fmla="*/ 8527075 w 8557471"/>
              <a:gd name="connsiteY3" fmla="*/ 2645111 h 5003800"/>
              <a:gd name="connsiteX4" fmla="*/ 8557456 w 8557471"/>
              <a:gd name="connsiteY4" fmla="*/ 3043642 h 5003800"/>
              <a:gd name="connsiteX5" fmla="*/ 8336206 w 8557471"/>
              <a:gd name="connsiteY5" fmla="*/ 4151034 h 5003800"/>
              <a:gd name="connsiteX6" fmla="*/ 7999998 w 8557471"/>
              <a:gd name="connsiteY6" fmla="*/ 4805440 h 5003800"/>
              <a:gd name="connsiteX7" fmla="*/ 7862094 w 8557471"/>
              <a:gd name="connsiteY7" fmla="*/ 5003800 h 5003800"/>
              <a:gd name="connsiteX8" fmla="*/ 0 w 8557471"/>
              <a:gd name="connsiteY8" fmla="*/ 5003800 h 500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57471" h="5003800">
                <a:moveTo>
                  <a:pt x="0" y="0"/>
                </a:moveTo>
                <a:lnTo>
                  <a:pt x="6771344" y="0"/>
                </a:lnTo>
                <a:lnTo>
                  <a:pt x="6939809" y="107239"/>
                </a:lnTo>
                <a:cubicBezTo>
                  <a:pt x="7801822" y="690595"/>
                  <a:pt x="8381158" y="1610631"/>
                  <a:pt x="8527075" y="2645111"/>
                </a:cubicBezTo>
                <a:cubicBezTo>
                  <a:pt x="8545788" y="2777181"/>
                  <a:pt x="8557016" y="2910180"/>
                  <a:pt x="8557456" y="3043642"/>
                </a:cubicBezTo>
                <a:cubicBezTo>
                  <a:pt x="8558777" y="3426622"/>
                  <a:pt x="8474019" y="3800318"/>
                  <a:pt x="8336206" y="4151034"/>
                </a:cubicBezTo>
                <a:cubicBezTo>
                  <a:pt x="8246551" y="4378733"/>
                  <a:pt x="8134110" y="4598077"/>
                  <a:pt x="7999998" y="4805440"/>
                </a:cubicBezTo>
                <a:lnTo>
                  <a:pt x="7862094" y="5003800"/>
                </a:lnTo>
                <a:lnTo>
                  <a:pt x="0" y="500380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78850" name="îṥľîḓê"/>
          <p:cNvSpPr>
            <a:spLocks noChangeArrowheads="1"/>
          </p:cNvSpPr>
          <p:nvPr/>
        </p:nvSpPr>
        <p:spPr bwMode="auto">
          <a:xfrm>
            <a:off x="4984750" y="847725"/>
            <a:ext cx="1433513" cy="3743325"/>
          </a:xfrm>
          <a:custGeom>
            <a:avLst/>
            <a:gdLst>
              <a:gd name="T0" fmla="*/ 0 w 16825"/>
              <a:gd name="T1" fmla="*/ 0 h 21600"/>
              <a:gd name="T2" fmla="*/ 9330 w 16825"/>
              <a:gd name="T3" fmla="*/ 21600 h 21600"/>
              <a:gd name="T4" fmla="*/ 11184 w 16825"/>
              <a:gd name="T5" fmla="*/ 21600 h 21600"/>
              <a:gd name="T6" fmla="*/ 1855 w 16825"/>
              <a:gd name="T7" fmla="*/ 0 h 21600"/>
              <a:gd name="T8" fmla="*/ 0 w 16825"/>
              <a:gd name="T9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825" h="21600">
                <a:moveTo>
                  <a:pt x="0" y="0"/>
                </a:moveTo>
                <a:cubicBezTo>
                  <a:pt x="15222" y="4403"/>
                  <a:pt x="19747" y="14394"/>
                  <a:pt x="9330" y="21600"/>
                </a:cubicBezTo>
                <a:lnTo>
                  <a:pt x="11184" y="21600"/>
                </a:lnTo>
                <a:cubicBezTo>
                  <a:pt x="21600" y="14394"/>
                  <a:pt x="17077" y="4403"/>
                  <a:pt x="185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 hangingPunct="0"/>
            <a:endParaRPr lang="zh-CN" altLang="zh-CN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grpSp>
        <p:nvGrpSpPr>
          <p:cNvPr id="78851" name="ísḷïḓe"/>
          <p:cNvGrpSpPr>
            <a:grpSpLocks/>
          </p:cNvGrpSpPr>
          <p:nvPr/>
        </p:nvGrpSpPr>
        <p:grpSpPr bwMode="auto">
          <a:xfrm>
            <a:off x="5329238" y="989013"/>
            <a:ext cx="409575" cy="409575"/>
            <a:chOff x="7274046" y="1452282"/>
            <a:chExt cx="645459" cy="645459"/>
          </a:xfrm>
        </p:grpSpPr>
        <p:sp>
          <p:nvSpPr>
            <p:cNvPr id="69" name="îṩļíḋe"/>
            <p:cNvSpPr/>
            <p:nvPr/>
          </p:nvSpPr>
          <p:spPr>
            <a:xfrm>
              <a:off x="7274046" y="1452282"/>
              <a:ext cx="645459" cy="645459"/>
            </a:xfrm>
            <a:prstGeom prst="ellipse">
              <a:avLst/>
            </a:prstGeom>
            <a:solidFill>
              <a:schemeClr val="accent1"/>
            </a:solidFill>
            <a:ln w="38100" cap="rnd">
              <a:solidFill>
                <a:schemeClr val="bg1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</a:pPr>
              <a:endParaRPr lang="zh-CN" altLang="en-US" sz="2000" b="1" i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70" name="îšļïďê"/>
            <p:cNvSpPr/>
            <p:nvPr/>
          </p:nvSpPr>
          <p:spPr>
            <a:xfrm>
              <a:off x="7441664" y="1612396"/>
              <a:ext cx="310221" cy="322729"/>
            </a:xfrm>
            <a:custGeom>
              <a:avLst/>
              <a:gdLst>
                <a:gd name="T0" fmla="*/ 4199 w 4494"/>
                <a:gd name="T1" fmla="*/ 3838 h 4712"/>
                <a:gd name="T2" fmla="*/ 3932 w 4494"/>
                <a:gd name="T3" fmla="*/ 2881 h 4712"/>
                <a:gd name="T4" fmla="*/ 2447 w 4494"/>
                <a:gd name="T5" fmla="*/ 2438 h 4712"/>
                <a:gd name="T6" fmla="*/ 3263 w 4494"/>
                <a:gd name="T7" fmla="*/ 2440 h 4712"/>
                <a:gd name="T8" fmla="*/ 3263 w 4494"/>
                <a:gd name="T9" fmla="*/ 897 h 4712"/>
                <a:gd name="T10" fmla="*/ 2194 w 4494"/>
                <a:gd name="T11" fmla="*/ 0 h 4712"/>
                <a:gd name="T12" fmla="*/ 460 w 4494"/>
                <a:gd name="T13" fmla="*/ 1619 h 4712"/>
                <a:gd name="T14" fmla="*/ 2047 w 4494"/>
                <a:gd name="T15" fmla="*/ 2438 h 4712"/>
                <a:gd name="T16" fmla="*/ 562 w 4494"/>
                <a:gd name="T17" fmla="*/ 2881 h 4712"/>
                <a:gd name="T18" fmla="*/ 296 w 4494"/>
                <a:gd name="T19" fmla="*/ 3838 h 4712"/>
                <a:gd name="T20" fmla="*/ 0 w 4494"/>
                <a:gd name="T21" fmla="*/ 3971 h 4712"/>
                <a:gd name="T22" fmla="*/ 134 w 4494"/>
                <a:gd name="T23" fmla="*/ 4712 h 4712"/>
                <a:gd name="T24" fmla="*/ 991 w 4494"/>
                <a:gd name="T25" fmla="*/ 4579 h 4712"/>
                <a:gd name="T26" fmla="*/ 858 w 4494"/>
                <a:gd name="T27" fmla="*/ 3838 h 4712"/>
                <a:gd name="T28" fmla="*/ 696 w 4494"/>
                <a:gd name="T29" fmla="*/ 3281 h 4712"/>
                <a:gd name="T30" fmla="*/ 2047 w 4494"/>
                <a:gd name="T31" fmla="*/ 3838 h 4712"/>
                <a:gd name="T32" fmla="*/ 1752 w 4494"/>
                <a:gd name="T33" fmla="*/ 3971 h 4712"/>
                <a:gd name="T34" fmla="*/ 1885 w 4494"/>
                <a:gd name="T35" fmla="*/ 4712 h 4712"/>
                <a:gd name="T36" fmla="*/ 2742 w 4494"/>
                <a:gd name="T37" fmla="*/ 4579 h 4712"/>
                <a:gd name="T38" fmla="*/ 2609 w 4494"/>
                <a:gd name="T39" fmla="*/ 3838 h 4712"/>
                <a:gd name="T40" fmla="*/ 2447 w 4494"/>
                <a:gd name="T41" fmla="*/ 3281 h 4712"/>
                <a:gd name="T42" fmla="*/ 3799 w 4494"/>
                <a:gd name="T43" fmla="*/ 3838 h 4712"/>
                <a:gd name="T44" fmla="*/ 3503 w 4494"/>
                <a:gd name="T45" fmla="*/ 3971 h 4712"/>
                <a:gd name="T46" fmla="*/ 3637 w 4494"/>
                <a:gd name="T47" fmla="*/ 4712 h 4712"/>
                <a:gd name="T48" fmla="*/ 4494 w 4494"/>
                <a:gd name="T49" fmla="*/ 4579 h 4712"/>
                <a:gd name="T50" fmla="*/ 4360 w 4494"/>
                <a:gd name="T51" fmla="*/ 3838 h 4712"/>
                <a:gd name="T52" fmla="*/ 1278 w 4494"/>
                <a:gd name="T53" fmla="*/ 1201 h 4712"/>
                <a:gd name="T54" fmla="*/ 1288 w 4494"/>
                <a:gd name="T55" fmla="*/ 1201 h 4712"/>
                <a:gd name="T56" fmla="*/ 1311 w 4494"/>
                <a:gd name="T57" fmla="*/ 1202 h 4712"/>
                <a:gd name="T58" fmla="*/ 2194 w 4494"/>
                <a:gd name="T59" fmla="*/ 400 h 4712"/>
                <a:gd name="T60" fmla="*/ 2858 w 4494"/>
                <a:gd name="T61" fmla="*/ 1073 h 4712"/>
                <a:gd name="T62" fmla="*/ 2915 w 4494"/>
                <a:gd name="T63" fmla="*/ 1252 h 4712"/>
                <a:gd name="T64" fmla="*/ 3148 w 4494"/>
                <a:gd name="T65" fmla="*/ 1315 h 4712"/>
                <a:gd name="T66" fmla="*/ 3634 w 4494"/>
                <a:gd name="T67" fmla="*/ 1668 h 4712"/>
                <a:gd name="T68" fmla="*/ 2832 w 4494"/>
                <a:gd name="T69" fmla="*/ 2039 h 4712"/>
                <a:gd name="T70" fmla="*/ 1278 w 4494"/>
                <a:gd name="T71" fmla="*/ 2038 h 4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94" h="4712">
                  <a:moveTo>
                    <a:pt x="4360" y="3838"/>
                  </a:moveTo>
                  <a:lnTo>
                    <a:pt x="4199" y="3838"/>
                  </a:lnTo>
                  <a:lnTo>
                    <a:pt x="4199" y="3148"/>
                  </a:lnTo>
                  <a:cubicBezTo>
                    <a:pt x="4199" y="3001"/>
                    <a:pt x="4079" y="2881"/>
                    <a:pt x="3932" y="2881"/>
                  </a:cubicBezTo>
                  <a:lnTo>
                    <a:pt x="2447" y="2881"/>
                  </a:lnTo>
                  <a:lnTo>
                    <a:pt x="2447" y="2438"/>
                  </a:lnTo>
                  <a:cubicBezTo>
                    <a:pt x="2520" y="2438"/>
                    <a:pt x="2675" y="2438"/>
                    <a:pt x="2831" y="2439"/>
                  </a:cubicBezTo>
                  <a:cubicBezTo>
                    <a:pt x="3043" y="2439"/>
                    <a:pt x="3256" y="2440"/>
                    <a:pt x="3263" y="2440"/>
                  </a:cubicBezTo>
                  <a:cubicBezTo>
                    <a:pt x="3688" y="2440"/>
                    <a:pt x="4034" y="2094"/>
                    <a:pt x="4034" y="1668"/>
                  </a:cubicBezTo>
                  <a:cubicBezTo>
                    <a:pt x="4034" y="1243"/>
                    <a:pt x="3688" y="897"/>
                    <a:pt x="3263" y="897"/>
                  </a:cubicBezTo>
                  <a:cubicBezTo>
                    <a:pt x="3257" y="897"/>
                    <a:pt x="3251" y="897"/>
                    <a:pt x="3245" y="897"/>
                  </a:cubicBezTo>
                  <a:cubicBezTo>
                    <a:pt x="3165" y="389"/>
                    <a:pt x="2724" y="0"/>
                    <a:pt x="2194" y="0"/>
                  </a:cubicBezTo>
                  <a:cubicBezTo>
                    <a:pt x="1698" y="0"/>
                    <a:pt x="1276" y="339"/>
                    <a:pt x="1161" y="809"/>
                  </a:cubicBezTo>
                  <a:cubicBezTo>
                    <a:pt x="765" y="866"/>
                    <a:pt x="460" y="1208"/>
                    <a:pt x="460" y="1619"/>
                  </a:cubicBezTo>
                  <a:cubicBezTo>
                    <a:pt x="460" y="2071"/>
                    <a:pt x="827" y="2438"/>
                    <a:pt x="1278" y="2438"/>
                  </a:cubicBezTo>
                  <a:lnTo>
                    <a:pt x="2047" y="2438"/>
                  </a:lnTo>
                  <a:lnTo>
                    <a:pt x="2047" y="2881"/>
                  </a:lnTo>
                  <a:lnTo>
                    <a:pt x="562" y="2881"/>
                  </a:lnTo>
                  <a:cubicBezTo>
                    <a:pt x="415" y="2881"/>
                    <a:pt x="296" y="3001"/>
                    <a:pt x="296" y="3148"/>
                  </a:cubicBezTo>
                  <a:lnTo>
                    <a:pt x="296" y="3838"/>
                  </a:lnTo>
                  <a:lnTo>
                    <a:pt x="134" y="3838"/>
                  </a:lnTo>
                  <a:cubicBezTo>
                    <a:pt x="60" y="3838"/>
                    <a:pt x="0" y="3897"/>
                    <a:pt x="0" y="3971"/>
                  </a:cubicBezTo>
                  <a:lnTo>
                    <a:pt x="0" y="4579"/>
                  </a:lnTo>
                  <a:cubicBezTo>
                    <a:pt x="0" y="4652"/>
                    <a:pt x="60" y="4712"/>
                    <a:pt x="134" y="4712"/>
                  </a:cubicBezTo>
                  <a:lnTo>
                    <a:pt x="858" y="4712"/>
                  </a:lnTo>
                  <a:cubicBezTo>
                    <a:pt x="931" y="4712"/>
                    <a:pt x="991" y="4652"/>
                    <a:pt x="991" y="4579"/>
                  </a:cubicBezTo>
                  <a:lnTo>
                    <a:pt x="991" y="3971"/>
                  </a:lnTo>
                  <a:cubicBezTo>
                    <a:pt x="991" y="3897"/>
                    <a:pt x="931" y="3838"/>
                    <a:pt x="858" y="3838"/>
                  </a:cubicBezTo>
                  <a:lnTo>
                    <a:pt x="696" y="3838"/>
                  </a:lnTo>
                  <a:lnTo>
                    <a:pt x="696" y="3281"/>
                  </a:lnTo>
                  <a:lnTo>
                    <a:pt x="2047" y="3281"/>
                  </a:lnTo>
                  <a:lnTo>
                    <a:pt x="2047" y="3838"/>
                  </a:lnTo>
                  <a:lnTo>
                    <a:pt x="1885" y="3838"/>
                  </a:lnTo>
                  <a:cubicBezTo>
                    <a:pt x="1812" y="3838"/>
                    <a:pt x="1752" y="3897"/>
                    <a:pt x="1752" y="3971"/>
                  </a:cubicBezTo>
                  <a:lnTo>
                    <a:pt x="1752" y="4579"/>
                  </a:lnTo>
                  <a:cubicBezTo>
                    <a:pt x="1752" y="4652"/>
                    <a:pt x="1812" y="4712"/>
                    <a:pt x="1885" y="4712"/>
                  </a:cubicBezTo>
                  <a:lnTo>
                    <a:pt x="2609" y="4712"/>
                  </a:lnTo>
                  <a:cubicBezTo>
                    <a:pt x="2682" y="4712"/>
                    <a:pt x="2742" y="4652"/>
                    <a:pt x="2742" y="4579"/>
                  </a:cubicBezTo>
                  <a:lnTo>
                    <a:pt x="2742" y="3971"/>
                  </a:lnTo>
                  <a:cubicBezTo>
                    <a:pt x="2742" y="3897"/>
                    <a:pt x="2682" y="3838"/>
                    <a:pt x="2609" y="3838"/>
                  </a:cubicBezTo>
                  <a:lnTo>
                    <a:pt x="2447" y="3838"/>
                  </a:lnTo>
                  <a:lnTo>
                    <a:pt x="2447" y="3281"/>
                  </a:lnTo>
                  <a:lnTo>
                    <a:pt x="3799" y="3281"/>
                  </a:lnTo>
                  <a:lnTo>
                    <a:pt x="3799" y="3838"/>
                  </a:lnTo>
                  <a:lnTo>
                    <a:pt x="3637" y="3838"/>
                  </a:lnTo>
                  <a:cubicBezTo>
                    <a:pt x="3563" y="3838"/>
                    <a:pt x="3503" y="3897"/>
                    <a:pt x="3503" y="3971"/>
                  </a:cubicBezTo>
                  <a:lnTo>
                    <a:pt x="3503" y="4579"/>
                  </a:lnTo>
                  <a:cubicBezTo>
                    <a:pt x="3503" y="4652"/>
                    <a:pt x="3563" y="4712"/>
                    <a:pt x="3637" y="4712"/>
                  </a:cubicBezTo>
                  <a:lnTo>
                    <a:pt x="4360" y="4712"/>
                  </a:lnTo>
                  <a:cubicBezTo>
                    <a:pt x="4434" y="4712"/>
                    <a:pt x="4494" y="4652"/>
                    <a:pt x="4494" y="4579"/>
                  </a:cubicBezTo>
                  <a:lnTo>
                    <a:pt x="4494" y="3971"/>
                  </a:lnTo>
                  <a:cubicBezTo>
                    <a:pt x="4494" y="3897"/>
                    <a:pt x="4434" y="3838"/>
                    <a:pt x="4360" y="3838"/>
                  </a:cubicBezTo>
                  <a:close/>
                  <a:moveTo>
                    <a:pt x="860" y="1619"/>
                  </a:moveTo>
                  <a:cubicBezTo>
                    <a:pt x="860" y="1389"/>
                    <a:pt x="1048" y="1201"/>
                    <a:pt x="1278" y="1201"/>
                  </a:cubicBezTo>
                  <a:lnTo>
                    <a:pt x="1283" y="1201"/>
                  </a:lnTo>
                  <a:cubicBezTo>
                    <a:pt x="1284" y="1201"/>
                    <a:pt x="1286" y="1201"/>
                    <a:pt x="1288" y="1201"/>
                  </a:cubicBezTo>
                  <a:cubicBezTo>
                    <a:pt x="1288" y="1201"/>
                    <a:pt x="1289" y="1201"/>
                    <a:pt x="1290" y="1201"/>
                  </a:cubicBezTo>
                  <a:cubicBezTo>
                    <a:pt x="1297" y="1202"/>
                    <a:pt x="1304" y="1202"/>
                    <a:pt x="1311" y="1202"/>
                  </a:cubicBezTo>
                  <a:cubicBezTo>
                    <a:pt x="1408" y="1202"/>
                    <a:pt x="1519" y="1136"/>
                    <a:pt x="1534" y="992"/>
                  </a:cubicBezTo>
                  <a:cubicBezTo>
                    <a:pt x="1571" y="654"/>
                    <a:pt x="1854" y="400"/>
                    <a:pt x="2194" y="400"/>
                  </a:cubicBezTo>
                  <a:cubicBezTo>
                    <a:pt x="2560" y="400"/>
                    <a:pt x="2858" y="698"/>
                    <a:pt x="2858" y="1064"/>
                  </a:cubicBezTo>
                  <a:lnTo>
                    <a:pt x="2858" y="1073"/>
                  </a:lnTo>
                  <a:cubicBezTo>
                    <a:pt x="2858" y="1074"/>
                    <a:pt x="2858" y="1076"/>
                    <a:pt x="2858" y="1078"/>
                  </a:cubicBezTo>
                  <a:cubicBezTo>
                    <a:pt x="2853" y="1144"/>
                    <a:pt x="2873" y="1205"/>
                    <a:pt x="2915" y="1252"/>
                  </a:cubicBezTo>
                  <a:cubicBezTo>
                    <a:pt x="2957" y="1299"/>
                    <a:pt x="3017" y="1325"/>
                    <a:pt x="3080" y="1325"/>
                  </a:cubicBezTo>
                  <a:cubicBezTo>
                    <a:pt x="3103" y="1325"/>
                    <a:pt x="3126" y="1322"/>
                    <a:pt x="3148" y="1315"/>
                  </a:cubicBezTo>
                  <a:cubicBezTo>
                    <a:pt x="3185" y="1303"/>
                    <a:pt x="3224" y="1297"/>
                    <a:pt x="3263" y="1297"/>
                  </a:cubicBezTo>
                  <a:cubicBezTo>
                    <a:pt x="3468" y="1297"/>
                    <a:pt x="3634" y="1463"/>
                    <a:pt x="3634" y="1668"/>
                  </a:cubicBezTo>
                  <a:cubicBezTo>
                    <a:pt x="3634" y="1873"/>
                    <a:pt x="3468" y="2040"/>
                    <a:pt x="3263" y="2040"/>
                  </a:cubicBezTo>
                  <a:cubicBezTo>
                    <a:pt x="3255" y="2040"/>
                    <a:pt x="3043" y="2039"/>
                    <a:pt x="2832" y="2039"/>
                  </a:cubicBezTo>
                  <a:cubicBezTo>
                    <a:pt x="2621" y="2038"/>
                    <a:pt x="2411" y="2038"/>
                    <a:pt x="2405" y="2038"/>
                  </a:cubicBezTo>
                  <a:lnTo>
                    <a:pt x="1278" y="2038"/>
                  </a:lnTo>
                  <a:cubicBezTo>
                    <a:pt x="1048" y="2038"/>
                    <a:pt x="860" y="1850"/>
                    <a:pt x="860" y="1619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775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en-US" sz="1400" b="1" i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78854" name="iSḷíḋé"/>
          <p:cNvGrpSpPr>
            <a:grpSpLocks/>
          </p:cNvGrpSpPr>
          <p:nvPr/>
        </p:nvGrpSpPr>
        <p:grpSpPr bwMode="auto">
          <a:xfrm>
            <a:off x="5845175" y="1746250"/>
            <a:ext cx="409575" cy="409575"/>
            <a:chOff x="7274046" y="1452282"/>
            <a:chExt cx="645459" cy="645459"/>
          </a:xfrm>
        </p:grpSpPr>
        <p:sp>
          <p:nvSpPr>
            <p:cNvPr id="81" name="îṡ1íḓè"/>
            <p:cNvSpPr/>
            <p:nvPr/>
          </p:nvSpPr>
          <p:spPr>
            <a:xfrm>
              <a:off x="7274046" y="1452282"/>
              <a:ext cx="645459" cy="645459"/>
            </a:xfrm>
            <a:prstGeom prst="ellipse">
              <a:avLst/>
            </a:prstGeom>
            <a:solidFill>
              <a:schemeClr val="accent2"/>
            </a:solidFill>
            <a:ln w="38100" cap="rnd">
              <a:solidFill>
                <a:schemeClr val="bg1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</a:pPr>
              <a:endParaRPr lang="zh-CN" altLang="en-US" sz="2000" b="1" i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82" name="îSlîḑé"/>
            <p:cNvSpPr/>
            <p:nvPr/>
          </p:nvSpPr>
          <p:spPr>
            <a:xfrm>
              <a:off x="7434160" y="1634913"/>
              <a:ext cx="322730" cy="280199"/>
            </a:xfrm>
            <a:custGeom>
              <a:avLst/>
              <a:gdLst>
                <a:gd name="connsiteX0" fmla="*/ 470014 w 606298"/>
                <a:gd name="connsiteY0" fmla="*/ 471938 h 523102"/>
                <a:gd name="connsiteX1" fmla="*/ 453448 w 606298"/>
                <a:gd name="connsiteY1" fmla="*/ 488480 h 523102"/>
                <a:gd name="connsiteX2" fmla="*/ 455470 w 606298"/>
                <a:gd name="connsiteY2" fmla="*/ 495885 h 523102"/>
                <a:gd name="connsiteX3" fmla="*/ 470014 w 606298"/>
                <a:gd name="connsiteY3" fmla="*/ 504925 h 523102"/>
                <a:gd name="connsiteX4" fmla="*/ 484557 w 606298"/>
                <a:gd name="connsiteY4" fmla="*/ 495885 h 523102"/>
                <a:gd name="connsiteX5" fmla="*/ 486483 w 606298"/>
                <a:gd name="connsiteY5" fmla="*/ 488480 h 523102"/>
                <a:gd name="connsiteX6" fmla="*/ 470014 w 606298"/>
                <a:gd name="connsiteY6" fmla="*/ 471938 h 523102"/>
                <a:gd name="connsiteX7" fmla="*/ 381212 w 606298"/>
                <a:gd name="connsiteY7" fmla="*/ 203804 h 523102"/>
                <a:gd name="connsiteX8" fmla="*/ 374278 w 606298"/>
                <a:gd name="connsiteY8" fmla="*/ 210728 h 523102"/>
                <a:gd name="connsiteX9" fmla="*/ 374278 w 606298"/>
                <a:gd name="connsiteY9" fmla="*/ 456646 h 523102"/>
                <a:gd name="connsiteX10" fmla="*/ 565653 w 606298"/>
                <a:gd name="connsiteY10" fmla="*/ 456646 h 523102"/>
                <a:gd name="connsiteX11" fmla="*/ 565653 w 606298"/>
                <a:gd name="connsiteY11" fmla="*/ 210728 h 523102"/>
                <a:gd name="connsiteX12" fmla="*/ 558719 w 606298"/>
                <a:gd name="connsiteY12" fmla="*/ 203804 h 523102"/>
                <a:gd name="connsiteX13" fmla="*/ 381212 w 606298"/>
                <a:gd name="connsiteY13" fmla="*/ 163218 h 523102"/>
                <a:gd name="connsiteX14" fmla="*/ 558719 w 606298"/>
                <a:gd name="connsiteY14" fmla="*/ 163218 h 523102"/>
                <a:gd name="connsiteX15" fmla="*/ 606298 w 606298"/>
                <a:gd name="connsiteY15" fmla="*/ 210728 h 523102"/>
                <a:gd name="connsiteX16" fmla="*/ 606298 w 606298"/>
                <a:gd name="connsiteY16" fmla="*/ 475592 h 523102"/>
                <a:gd name="connsiteX17" fmla="*/ 558719 w 606298"/>
                <a:gd name="connsiteY17" fmla="*/ 523102 h 523102"/>
                <a:gd name="connsiteX18" fmla="*/ 381212 w 606298"/>
                <a:gd name="connsiteY18" fmla="*/ 523102 h 523102"/>
                <a:gd name="connsiteX19" fmla="*/ 333633 w 606298"/>
                <a:gd name="connsiteY19" fmla="*/ 475592 h 523102"/>
                <a:gd name="connsiteX20" fmla="*/ 333633 w 606298"/>
                <a:gd name="connsiteY20" fmla="*/ 210728 h 523102"/>
                <a:gd name="connsiteX21" fmla="*/ 381212 w 606298"/>
                <a:gd name="connsiteY21" fmla="*/ 163218 h 523102"/>
                <a:gd name="connsiteX22" fmla="*/ 43821 w 606298"/>
                <a:gd name="connsiteY22" fmla="*/ 0 h 523102"/>
                <a:gd name="connsiteX23" fmla="*/ 452369 w 606298"/>
                <a:gd name="connsiteY23" fmla="*/ 0 h 523102"/>
                <a:gd name="connsiteX24" fmla="*/ 496287 w 606298"/>
                <a:gd name="connsiteY24" fmla="*/ 43855 h 523102"/>
                <a:gd name="connsiteX25" fmla="*/ 496287 w 606298"/>
                <a:gd name="connsiteY25" fmla="*/ 122621 h 523102"/>
                <a:gd name="connsiteX26" fmla="*/ 455644 w 606298"/>
                <a:gd name="connsiteY26" fmla="*/ 122621 h 523102"/>
                <a:gd name="connsiteX27" fmla="*/ 455644 w 606298"/>
                <a:gd name="connsiteY27" fmla="*/ 43855 h 523102"/>
                <a:gd name="connsiteX28" fmla="*/ 452369 w 606298"/>
                <a:gd name="connsiteY28" fmla="*/ 40585 h 523102"/>
                <a:gd name="connsiteX29" fmla="*/ 43821 w 606298"/>
                <a:gd name="connsiteY29" fmla="*/ 40585 h 523102"/>
                <a:gd name="connsiteX30" fmla="*/ 40643 w 606298"/>
                <a:gd name="connsiteY30" fmla="*/ 43855 h 523102"/>
                <a:gd name="connsiteX31" fmla="*/ 40643 w 606298"/>
                <a:gd name="connsiteY31" fmla="*/ 320738 h 523102"/>
                <a:gd name="connsiteX32" fmla="*/ 43821 w 606298"/>
                <a:gd name="connsiteY32" fmla="*/ 323911 h 523102"/>
                <a:gd name="connsiteX33" fmla="*/ 292976 w 606298"/>
                <a:gd name="connsiteY33" fmla="*/ 323911 h 523102"/>
                <a:gd name="connsiteX34" fmla="*/ 292976 w 606298"/>
                <a:gd name="connsiteY34" fmla="*/ 344204 h 523102"/>
                <a:gd name="connsiteX35" fmla="*/ 292976 w 606298"/>
                <a:gd name="connsiteY35" fmla="*/ 418161 h 523102"/>
                <a:gd name="connsiteX36" fmla="*/ 292976 w 606298"/>
                <a:gd name="connsiteY36" fmla="*/ 458746 h 523102"/>
                <a:gd name="connsiteX37" fmla="*/ 159201 w 606298"/>
                <a:gd name="connsiteY37" fmla="*/ 458746 h 523102"/>
                <a:gd name="connsiteX38" fmla="*/ 138879 w 606298"/>
                <a:gd name="connsiteY38" fmla="*/ 438454 h 523102"/>
                <a:gd name="connsiteX39" fmla="*/ 159201 w 606298"/>
                <a:gd name="connsiteY39" fmla="*/ 418161 h 523102"/>
                <a:gd name="connsiteX40" fmla="*/ 180774 w 606298"/>
                <a:gd name="connsiteY40" fmla="*/ 418161 h 523102"/>
                <a:gd name="connsiteX41" fmla="*/ 180774 w 606298"/>
                <a:gd name="connsiteY41" fmla="*/ 364497 h 523102"/>
                <a:gd name="connsiteX42" fmla="*/ 43821 w 606298"/>
                <a:gd name="connsiteY42" fmla="*/ 364497 h 523102"/>
                <a:gd name="connsiteX43" fmla="*/ 0 w 606298"/>
                <a:gd name="connsiteY43" fmla="*/ 320738 h 523102"/>
                <a:gd name="connsiteX44" fmla="*/ 0 w 606298"/>
                <a:gd name="connsiteY44" fmla="*/ 43855 h 523102"/>
                <a:gd name="connsiteX45" fmla="*/ 43821 w 606298"/>
                <a:gd name="connsiteY45" fmla="*/ 0 h 52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06298" h="523102">
                  <a:moveTo>
                    <a:pt x="470014" y="471938"/>
                  </a:moveTo>
                  <a:cubicBezTo>
                    <a:pt x="460864" y="471938"/>
                    <a:pt x="453448" y="479343"/>
                    <a:pt x="453448" y="488480"/>
                  </a:cubicBezTo>
                  <a:cubicBezTo>
                    <a:pt x="453448" y="491172"/>
                    <a:pt x="454314" y="493577"/>
                    <a:pt x="455470" y="495885"/>
                  </a:cubicBezTo>
                  <a:cubicBezTo>
                    <a:pt x="458167" y="501175"/>
                    <a:pt x="463561" y="504925"/>
                    <a:pt x="470014" y="504925"/>
                  </a:cubicBezTo>
                  <a:cubicBezTo>
                    <a:pt x="476370" y="504925"/>
                    <a:pt x="481764" y="501175"/>
                    <a:pt x="484557" y="495885"/>
                  </a:cubicBezTo>
                  <a:cubicBezTo>
                    <a:pt x="485713" y="493577"/>
                    <a:pt x="486483" y="491172"/>
                    <a:pt x="486483" y="488480"/>
                  </a:cubicBezTo>
                  <a:cubicBezTo>
                    <a:pt x="486483" y="479343"/>
                    <a:pt x="479067" y="471938"/>
                    <a:pt x="470014" y="471938"/>
                  </a:cubicBezTo>
                  <a:close/>
                  <a:moveTo>
                    <a:pt x="381212" y="203804"/>
                  </a:moveTo>
                  <a:cubicBezTo>
                    <a:pt x="377456" y="203804"/>
                    <a:pt x="374278" y="206881"/>
                    <a:pt x="374278" y="210728"/>
                  </a:cubicBezTo>
                  <a:lnTo>
                    <a:pt x="374278" y="456646"/>
                  </a:lnTo>
                  <a:lnTo>
                    <a:pt x="565653" y="456646"/>
                  </a:lnTo>
                  <a:lnTo>
                    <a:pt x="565653" y="210728"/>
                  </a:lnTo>
                  <a:cubicBezTo>
                    <a:pt x="565653" y="206881"/>
                    <a:pt x="562571" y="203804"/>
                    <a:pt x="558719" y="203804"/>
                  </a:cubicBezTo>
                  <a:close/>
                  <a:moveTo>
                    <a:pt x="381212" y="163218"/>
                  </a:moveTo>
                  <a:lnTo>
                    <a:pt x="558719" y="163218"/>
                  </a:lnTo>
                  <a:cubicBezTo>
                    <a:pt x="585013" y="163218"/>
                    <a:pt x="606298" y="184473"/>
                    <a:pt x="606298" y="210728"/>
                  </a:cubicBezTo>
                  <a:lnTo>
                    <a:pt x="606298" y="475592"/>
                  </a:lnTo>
                  <a:cubicBezTo>
                    <a:pt x="606298" y="501752"/>
                    <a:pt x="585013" y="523102"/>
                    <a:pt x="558719" y="523102"/>
                  </a:cubicBezTo>
                  <a:lnTo>
                    <a:pt x="381212" y="523102"/>
                  </a:lnTo>
                  <a:cubicBezTo>
                    <a:pt x="355015" y="523102"/>
                    <a:pt x="333633" y="501752"/>
                    <a:pt x="333633" y="475592"/>
                  </a:cubicBezTo>
                  <a:lnTo>
                    <a:pt x="333633" y="210728"/>
                  </a:lnTo>
                  <a:cubicBezTo>
                    <a:pt x="333633" y="184473"/>
                    <a:pt x="355015" y="163218"/>
                    <a:pt x="381212" y="163218"/>
                  </a:cubicBezTo>
                  <a:close/>
                  <a:moveTo>
                    <a:pt x="43821" y="0"/>
                  </a:moveTo>
                  <a:lnTo>
                    <a:pt x="452369" y="0"/>
                  </a:lnTo>
                  <a:cubicBezTo>
                    <a:pt x="476543" y="0"/>
                    <a:pt x="496287" y="19715"/>
                    <a:pt x="496287" y="43855"/>
                  </a:cubicBezTo>
                  <a:lnTo>
                    <a:pt x="496287" y="122621"/>
                  </a:lnTo>
                  <a:lnTo>
                    <a:pt x="455644" y="122621"/>
                  </a:lnTo>
                  <a:lnTo>
                    <a:pt x="455644" y="43855"/>
                  </a:lnTo>
                  <a:cubicBezTo>
                    <a:pt x="455644" y="42027"/>
                    <a:pt x="454199" y="40585"/>
                    <a:pt x="452369" y="40585"/>
                  </a:cubicBezTo>
                  <a:lnTo>
                    <a:pt x="43821" y="40585"/>
                  </a:lnTo>
                  <a:cubicBezTo>
                    <a:pt x="42088" y="40585"/>
                    <a:pt x="40643" y="42027"/>
                    <a:pt x="40643" y="43855"/>
                  </a:cubicBezTo>
                  <a:lnTo>
                    <a:pt x="40643" y="320738"/>
                  </a:lnTo>
                  <a:cubicBezTo>
                    <a:pt x="40643" y="322469"/>
                    <a:pt x="42088" y="323911"/>
                    <a:pt x="43821" y="323911"/>
                  </a:cubicBezTo>
                  <a:lnTo>
                    <a:pt x="292976" y="323911"/>
                  </a:lnTo>
                  <a:lnTo>
                    <a:pt x="292976" y="344204"/>
                  </a:lnTo>
                  <a:lnTo>
                    <a:pt x="292976" y="418161"/>
                  </a:lnTo>
                  <a:lnTo>
                    <a:pt x="292976" y="458746"/>
                  </a:lnTo>
                  <a:lnTo>
                    <a:pt x="159201" y="458746"/>
                  </a:lnTo>
                  <a:cubicBezTo>
                    <a:pt x="148029" y="458746"/>
                    <a:pt x="138879" y="449610"/>
                    <a:pt x="138879" y="438454"/>
                  </a:cubicBezTo>
                  <a:cubicBezTo>
                    <a:pt x="138879" y="427201"/>
                    <a:pt x="148029" y="418161"/>
                    <a:pt x="159201" y="418161"/>
                  </a:cubicBezTo>
                  <a:lnTo>
                    <a:pt x="180774" y="418161"/>
                  </a:lnTo>
                  <a:lnTo>
                    <a:pt x="180774" y="364497"/>
                  </a:lnTo>
                  <a:lnTo>
                    <a:pt x="43821" y="364497"/>
                  </a:lnTo>
                  <a:cubicBezTo>
                    <a:pt x="19647" y="364497"/>
                    <a:pt x="0" y="344877"/>
                    <a:pt x="0" y="320738"/>
                  </a:cubicBezTo>
                  <a:lnTo>
                    <a:pt x="0" y="43855"/>
                  </a:lnTo>
                  <a:cubicBezTo>
                    <a:pt x="0" y="19715"/>
                    <a:pt x="19647" y="0"/>
                    <a:pt x="43821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700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en-US" sz="1100" b="1" i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78857" name="í$líḍé"/>
          <p:cNvGrpSpPr>
            <a:grpSpLocks/>
          </p:cNvGrpSpPr>
          <p:nvPr/>
        </p:nvGrpSpPr>
        <p:grpSpPr bwMode="auto">
          <a:xfrm>
            <a:off x="6151563" y="2503488"/>
            <a:ext cx="409575" cy="407987"/>
            <a:chOff x="7274046" y="1452282"/>
            <a:chExt cx="645459" cy="645459"/>
          </a:xfrm>
        </p:grpSpPr>
        <p:sp>
          <p:nvSpPr>
            <p:cNvPr id="96" name="işľîḍê"/>
            <p:cNvSpPr/>
            <p:nvPr/>
          </p:nvSpPr>
          <p:spPr>
            <a:xfrm>
              <a:off x="7274046" y="1452282"/>
              <a:ext cx="645459" cy="645459"/>
            </a:xfrm>
            <a:prstGeom prst="ellipse">
              <a:avLst/>
            </a:prstGeom>
            <a:solidFill>
              <a:schemeClr val="accent1"/>
            </a:solidFill>
            <a:ln w="38100" cap="rnd">
              <a:solidFill>
                <a:schemeClr val="bg1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</a:pPr>
              <a:endParaRPr lang="zh-CN" altLang="en-US" sz="2000" b="1" i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7" name="îṥľiďê"/>
            <p:cNvSpPr/>
            <p:nvPr/>
          </p:nvSpPr>
          <p:spPr>
            <a:xfrm>
              <a:off x="7434160" y="1628088"/>
              <a:ext cx="322729" cy="293847"/>
            </a:xfrm>
            <a:custGeom>
              <a:avLst/>
              <a:gdLst>
                <a:gd name="connsiteX0" fmla="*/ 304348 w 608697"/>
                <a:gd name="connsiteY0" fmla="*/ 180877 h 556426"/>
                <a:gd name="connsiteX1" fmla="*/ 366093 w 608697"/>
                <a:gd name="connsiteY1" fmla="*/ 242550 h 556426"/>
                <a:gd name="connsiteX2" fmla="*/ 327540 w 608697"/>
                <a:gd name="connsiteY2" fmla="*/ 299754 h 556426"/>
                <a:gd name="connsiteX3" fmla="*/ 327540 w 608697"/>
                <a:gd name="connsiteY3" fmla="*/ 556426 h 556426"/>
                <a:gd name="connsiteX4" fmla="*/ 281157 w 608697"/>
                <a:gd name="connsiteY4" fmla="*/ 556426 h 556426"/>
                <a:gd name="connsiteX5" fmla="*/ 281157 w 608697"/>
                <a:gd name="connsiteY5" fmla="*/ 299754 h 556426"/>
                <a:gd name="connsiteX6" fmla="*/ 242604 w 608697"/>
                <a:gd name="connsiteY6" fmla="*/ 242550 h 556426"/>
                <a:gd name="connsiteX7" fmla="*/ 304348 w 608697"/>
                <a:gd name="connsiteY7" fmla="*/ 180877 h 556426"/>
                <a:gd name="connsiteX8" fmla="*/ 369923 w 608697"/>
                <a:gd name="connsiteY8" fmla="*/ 79057 h 556426"/>
                <a:gd name="connsiteX9" fmla="*/ 393558 w 608697"/>
                <a:gd name="connsiteY9" fmla="*/ 80137 h 556426"/>
                <a:gd name="connsiteX10" fmla="*/ 495934 w 608697"/>
                <a:gd name="connsiteY10" fmla="*/ 240793 h 556426"/>
                <a:gd name="connsiteX11" fmla="*/ 393558 w 608697"/>
                <a:gd name="connsiteY11" fmla="*/ 401449 h 556426"/>
                <a:gd name="connsiteX12" fmla="*/ 380426 w 608697"/>
                <a:gd name="connsiteY12" fmla="*/ 404428 h 556426"/>
                <a:gd name="connsiteX13" fmla="*/ 352444 w 608697"/>
                <a:gd name="connsiteY13" fmla="*/ 386627 h 556426"/>
                <a:gd name="connsiteX14" fmla="*/ 367293 w 608697"/>
                <a:gd name="connsiteY14" fmla="*/ 345588 h 556426"/>
                <a:gd name="connsiteX15" fmla="*/ 434150 w 608697"/>
                <a:gd name="connsiteY15" fmla="*/ 240793 h 556426"/>
                <a:gd name="connsiteX16" fmla="*/ 367293 w 608697"/>
                <a:gd name="connsiteY16" fmla="*/ 135998 h 556426"/>
                <a:gd name="connsiteX17" fmla="*/ 352444 w 608697"/>
                <a:gd name="connsiteY17" fmla="*/ 94958 h 556426"/>
                <a:gd name="connsiteX18" fmla="*/ 369923 w 608697"/>
                <a:gd name="connsiteY18" fmla="*/ 79057 h 556426"/>
                <a:gd name="connsiteX19" fmla="*/ 239303 w 608697"/>
                <a:gd name="connsiteY19" fmla="*/ 78821 h 556426"/>
                <a:gd name="connsiteX20" fmla="*/ 256752 w 608697"/>
                <a:gd name="connsiteY20" fmla="*/ 94828 h 556426"/>
                <a:gd name="connsiteX21" fmla="*/ 241682 w 608697"/>
                <a:gd name="connsiteY21" fmla="*/ 135799 h 556426"/>
                <a:gd name="connsiteX22" fmla="*/ 174536 w 608697"/>
                <a:gd name="connsiteY22" fmla="*/ 240759 h 556426"/>
                <a:gd name="connsiteX23" fmla="*/ 241682 w 608697"/>
                <a:gd name="connsiteY23" fmla="*/ 345720 h 556426"/>
                <a:gd name="connsiteX24" fmla="*/ 256752 w 608697"/>
                <a:gd name="connsiteY24" fmla="*/ 386765 h 556426"/>
                <a:gd name="connsiteX25" fmla="*/ 228700 w 608697"/>
                <a:gd name="connsiteY25" fmla="*/ 404569 h 556426"/>
                <a:gd name="connsiteX26" fmla="*/ 215644 w 608697"/>
                <a:gd name="connsiteY26" fmla="*/ 401738 h 556426"/>
                <a:gd name="connsiteX27" fmla="*/ 112763 w 608697"/>
                <a:gd name="connsiteY27" fmla="*/ 240759 h 556426"/>
                <a:gd name="connsiteX28" fmla="*/ 215644 w 608697"/>
                <a:gd name="connsiteY28" fmla="*/ 79855 h 556426"/>
                <a:gd name="connsiteX29" fmla="*/ 239303 w 608697"/>
                <a:gd name="connsiteY29" fmla="*/ 78821 h 556426"/>
                <a:gd name="connsiteX30" fmla="*/ 433751 w 608697"/>
                <a:gd name="connsiteY30" fmla="*/ 2149 h 556426"/>
                <a:gd name="connsiteX31" fmla="*/ 457409 w 608697"/>
                <a:gd name="connsiteY31" fmla="*/ 3220 h 556426"/>
                <a:gd name="connsiteX32" fmla="*/ 566548 w 608697"/>
                <a:gd name="connsiteY32" fmla="*/ 98265 h 556426"/>
                <a:gd name="connsiteX33" fmla="*/ 608697 w 608697"/>
                <a:gd name="connsiteY33" fmla="*/ 240757 h 556426"/>
                <a:gd name="connsiteX34" fmla="*/ 566548 w 608697"/>
                <a:gd name="connsiteY34" fmla="*/ 383324 h 556426"/>
                <a:gd name="connsiteX35" fmla="*/ 457409 w 608697"/>
                <a:gd name="connsiteY35" fmla="*/ 478295 h 556426"/>
                <a:gd name="connsiteX36" fmla="*/ 444279 w 608697"/>
                <a:gd name="connsiteY36" fmla="*/ 481274 h 556426"/>
                <a:gd name="connsiteX37" fmla="*/ 416304 w 608697"/>
                <a:gd name="connsiteY37" fmla="*/ 463472 h 556426"/>
                <a:gd name="connsiteX38" fmla="*/ 431150 w 608697"/>
                <a:gd name="connsiteY38" fmla="*/ 422430 h 556426"/>
                <a:gd name="connsiteX39" fmla="*/ 546928 w 608697"/>
                <a:gd name="connsiteY39" fmla="*/ 240757 h 556426"/>
                <a:gd name="connsiteX40" fmla="*/ 431150 w 608697"/>
                <a:gd name="connsiteY40" fmla="*/ 59085 h 556426"/>
                <a:gd name="connsiteX41" fmla="*/ 416304 w 608697"/>
                <a:gd name="connsiteY41" fmla="*/ 18117 h 556426"/>
                <a:gd name="connsiteX42" fmla="*/ 433751 w 608697"/>
                <a:gd name="connsiteY42" fmla="*/ 2149 h 556426"/>
                <a:gd name="connsiteX43" fmla="*/ 175731 w 608697"/>
                <a:gd name="connsiteY43" fmla="*/ 1886 h 556426"/>
                <a:gd name="connsiteX44" fmla="*/ 193175 w 608697"/>
                <a:gd name="connsiteY44" fmla="*/ 17837 h 556426"/>
                <a:gd name="connsiteX45" fmla="*/ 178109 w 608697"/>
                <a:gd name="connsiteY45" fmla="*/ 58883 h 556426"/>
                <a:gd name="connsiteX46" fmla="*/ 61756 w 608697"/>
                <a:gd name="connsiteY46" fmla="*/ 240793 h 556426"/>
                <a:gd name="connsiteX47" fmla="*/ 178109 w 608697"/>
                <a:gd name="connsiteY47" fmla="*/ 422778 h 556426"/>
                <a:gd name="connsiteX48" fmla="*/ 193175 w 608697"/>
                <a:gd name="connsiteY48" fmla="*/ 463749 h 556426"/>
                <a:gd name="connsiteX49" fmla="*/ 165131 w 608697"/>
                <a:gd name="connsiteY49" fmla="*/ 481627 h 556426"/>
                <a:gd name="connsiteX50" fmla="*/ 152079 w 608697"/>
                <a:gd name="connsiteY50" fmla="*/ 478722 h 556426"/>
                <a:gd name="connsiteX51" fmla="*/ 42439 w 608697"/>
                <a:gd name="connsiteY51" fmla="*/ 383744 h 556426"/>
                <a:gd name="connsiteX52" fmla="*/ 0 w 608697"/>
                <a:gd name="connsiteY52" fmla="*/ 240793 h 556426"/>
                <a:gd name="connsiteX53" fmla="*/ 42439 w 608697"/>
                <a:gd name="connsiteY53" fmla="*/ 97917 h 556426"/>
                <a:gd name="connsiteX54" fmla="*/ 152079 w 608697"/>
                <a:gd name="connsiteY54" fmla="*/ 2864 h 556426"/>
                <a:gd name="connsiteX55" fmla="*/ 175731 w 608697"/>
                <a:gd name="connsiteY55" fmla="*/ 1886 h 55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608697" h="556426">
                  <a:moveTo>
                    <a:pt x="304348" y="180877"/>
                  </a:moveTo>
                  <a:cubicBezTo>
                    <a:pt x="338502" y="180877"/>
                    <a:pt x="366093" y="208436"/>
                    <a:pt x="366093" y="242550"/>
                  </a:cubicBezTo>
                  <a:cubicBezTo>
                    <a:pt x="366093" y="268470"/>
                    <a:pt x="350135" y="290592"/>
                    <a:pt x="327540" y="299754"/>
                  </a:cubicBezTo>
                  <a:lnTo>
                    <a:pt x="327540" y="556426"/>
                  </a:lnTo>
                  <a:lnTo>
                    <a:pt x="281157" y="556426"/>
                  </a:lnTo>
                  <a:lnTo>
                    <a:pt x="281157" y="299754"/>
                  </a:lnTo>
                  <a:cubicBezTo>
                    <a:pt x="258562" y="290592"/>
                    <a:pt x="242604" y="268470"/>
                    <a:pt x="242604" y="242550"/>
                  </a:cubicBezTo>
                  <a:cubicBezTo>
                    <a:pt x="242604" y="208436"/>
                    <a:pt x="270195" y="180877"/>
                    <a:pt x="304348" y="180877"/>
                  </a:cubicBezTo>
                  <a:close/>
                  <a:moveTo>
                    <a:pt x="369923" y="79057"/>
                  </a:moveTo>
                  <a:cubicBezTo>
                    <a:pt x="377366" y="76376"/>
                    <a:pt x="385835" y="76525"/>
                    <a:pt x="393558" y="80137"/>
                  </a:cubicBezTo>
                  <a:cubicBezTo>
                    <a:pt x="455790" y="109259"/>
                    <a:pt x="495934" y="172344"/>
                    <a:pt x="495934" y="240793"/>
                  </a:cubicBezTo>
                  <a:cubicBezTo>
                    <a:pt x="495934" y="309315"/>
                    <a:pt x="455790" y="372401"/>
                    <a:pt x="393558" y="401449"/>
                  </a:cubicBezTo>
                  <a:cubicBezTo>
                    <a:pt x="389305" y="403460"/>
                    <a:pt x="384828" y="404428"/>
                    <a:pt x="380426" y="404428"/>
                  </a:cubicBezTo>
                  <a:cubicBezTo>
                    <a:pt x="368860" y="404428"/>
                    <a:pt x="357742" y="397799"/>
                    <a:pt x="352444" y="386627"/>
                  </a:cubicBezTo>
                  <a:cubicBezTo>
                    <a:pt x="345206" y="371209"/>
                    <a:pt x="351847" y="352813"/>
                    <a:pt x="367293" y="345588"/>
                  </a:cubicBezTo>
                  <a:cubicBezTo>
                    <a:pt x="407885" y="326595"/>
                    <a:pt x="434150" y="285481"/>
                    <a:pt x="434150" y="240793"/>
                  </a:cubicBezTo>
                  <a:cubicBezTo>
                    <a:pt x="434150" y="196104"/>
                    <a:pt x="407885" y="154990"/>
                    <a:pt x="367293" y="135998"/>
                  </a:cubicBezTo>
                  <a:cubicBezTo>
                    <a:pt x="351847" y="128773"/>
                    <a:pt x="345206" y="110376"/>
                    <a:pt x="352444" y="94958"/>
                  </a:cubicBezTo>
                  <a:cubicBezTo>
                    <a:pt x="356063" y="87250"/>
                    <a:pt x="362480" y="81738"/>
                    <a:pt x="369923" y="79057"/>
                  </a:cubicBezTo>
                  <a:close/>
                  <a:moveTo>
                    <a:pt x="239303" y="78821"/>
                  </a:moveTo>
                  <a:cubicBezTo>
                    <a:pt x="246736" y="81531"/>
                    <a:pt x="253134" y="87081"/>
                    <a:pt x="256752" y="94828"/>
                  </a:cubicBezTo>
                  <a:cubicBezTo>
                    <a:pt x="263914" y="110248"/>
                    <a:pt x="257200" y="128648"/>
                    <a:pt x="241682" y="135799"/>
                  </a:cubicBezTo>
                  <a:cubicBezTo>
                    <a:pt x="200947" y="154720"/>
                    <a:pt x="174536" y="195915"/>
                    <a:pt x="174536" y="240759"/>
                  </a:cubicBezTo>
                  <a:cubicBezTo>
                    <a:pt x="174536" y="285604"/>
                    <a:pt x="200947" y="326873"/>
                    <a:pt x="241682" y="345720"/>
                  </a:cubicBezTo>
                  <a:cubicBezTo>
                    <a:pt x="257200" y="352945"/>
                    <a:pt x="263914" y="371271"/>
                    <a:pt x="256752" y="386765"/>
                  </a:cubicBezTo>
                  <a:cubicBezTo>
                    <a:pt x="251455" y="398014"/>
                    <a:pt x="240339" y="404569"/>
                    <a:pt x="228700" y="404569"/>
                  </a:cubicBezTo>
                  <a:cubicBezTo>
                    <a:pt x="224298" y="404569"/>
                    <a:pt x="219897" y="403675"/>
                    <a:pt x="215644" y="401738"/>
                  </a:cubicBezTo>
                  <a:cubicBezTo>
                    <a:pt x="153125" y="372761"/>
                    <a:pt x="112763" y="309516"/>
                    <a:pt x="112763" y="240759"/>
                  </a:cubicBezTo>
                  <a:cubicBezTo>
                    <a:pt x="112763" y="172002"/>
                    <a:pt x="153125" y="108833"/>
                    <a:pt x="215644" y="79855"/>
                  </a:cubicBezTo>
                  <a:cubicBezTo>
                    <a:pt x="223403" y="76242"/>
                    <a:pt x="231871" y="76112"/>
                    <a:pt x="239303" y="78821"/>
                  </a:cubicBezTo>
                  <a:close/>
                  <a:moveTo>
                    <a:pt x="433751" y="2149"/>
                  </a:moveTo>
                  <a:cubicBezTo>
                    <a:pt x="441183" y="-541"/>
                    <a:pt x="449650" y="-392"/>
                    <a:pt x="457409" y="3220"/>
                  </a:cubicBezTo>
                  <a:cubicBezTo>
                    <a:pt x="501945" y="24076"/>
                    <a:pt x="539692" y="56925"/>
                    <a:pt x="566548" y="98265"/>
                  </a:cubicBezTo>
                  <a:cubicBezTo>
                    <a:pt x="594150" y="140722"/>
                    <a:pt x="608697" y="189958"/>
                    <a:pt x="608697" y="240757"/>
                  </a:cubicBezTo>
                  <a:cubicBezTo>
                    <a:pt x="608697" y="291557"/>
                    <a:pt x="594150" y="340867"/>
                    <a:pt x="566548" y="383324"/>
                  </a:cubicBezTo>
                  <a:cubicBezTo>
                    <a:pt x="539692" y="424590"/>
                    <a:pt x="501945" y="457438"/>
                    <a:pt x="457409" y="478295"/>
                  </a:cubicBezTo>
                  <a:cubicBezTo>
                    <a:pt x="453156" y="480306"/>
                    <a:pt x="448680" y="481274"/>
                    <a:pt x="444279" y="481274"/>
                  </a:cubicBezTo>
                  <a:cubicBezTo>
                    <a:pt x="432642" y="481274"/>
                    <a:pt x="421526" y="474645"/>
                    <a:pt x="416304" y="463472"/>
                  </a:cubicBezTo>
                  <a:cubicBezTo>
                    <a:pt x="409068" y="448053"/>
                    <a:pt x="415707" y="429655"/>
                    <a:pt x="431150" y="422430"/>
                  </a:cubicBezTo>
                  <a:cubicBezTo>
                    <a:pt x="501497" y="389507"/>
                    <a:pt x="546928" y="318223"/>
                    <a:pt x="546928" y="240757"/>
                  </a:cubicBezTo>
                  <a:cubicBezTo>
                    <a:pt x="546928" y="163291"/>
                    <a:pt x="501497" y="92008"/>
                    <a:pt x="431150" y="59085"/>
                  </a:cubicBezTo>
                  <a:cubicBezTo>
                    <a:pt x="415707" y="51860"/>
                    <a:pt x="409068" y="33536"/>
                    <a:pt x="416304" y="18117"/>
                  </a:cubicBezTo>
                  <a:cubicBezTo>
                    <a:pt x="419922" y="10371"/>
                    <a:pt x="426319" y="4840"/>
                    <a:pt x="433751" y="2149"/>
                  </a:cubicBezTo>
                  <a:close/>
                  <a:moveTo>
                    <a:pt x="175731" y="1886"/>
                  </a:moveTo>
                  <a:cubicBezTo>
                    <a:pt x="183162" y="4596"/>
                    <a:pt x="189558" y="10127"/>
                    <a:pt x="193175" y="17837"/>
                  </a:cubicBezTo>
                  <a:cubicBezTo>
                    <a:pt x="200335" y="33332"/>
                    <a:pt x="193622" y="51657"/>
                    <a:pt x="178109" y="58883"/>
                  </a:cubicBezTo>
                  <a:cubicBezTo>
                    <a:pt x="107477" y="91659"/>
                    <a:pt x="61756" y="163097"/>
                    <a:pt x="61756" y="240793"/>
                  </a:cubicBezTo>
                  <a:cubicBezTo>
                    <a:pt x="61756" y="318563"/>
                    <a:pt x="107477" y="390001"/>
                    <a:pt x="178109" y="422778"/>
                  </a:cubicBezTo>
                  <a:cubicBezTo>
                    <a:pt x="193622" y="429929"/>
                    <a:pt x="200335" y="448329"/>
                    <a:pt x="193175" y="463749"/>
                  </a:cubicBezTo>
                  <a:cubicBezTo>
                    <a:pt x="187879" y="474997"/>
                    <a:pt x="176766" y="481627"/>
                    <a:pt x="165131" y="481627"/>
                  </a:cubicBezTo>
                  <a:cubicBezTo>
                    <a:pt x="160730" y="481627"/>
                    <a:pt x="156330" y="480659"/>
                    <a:pt x="152079" y="478722"/>
                  </a:cubicBezTo>
                  <a:cubicBezTo>
                    <a:pt x="107328" y="457938"/>
                    <a:pt x="69364" y="425087"/>
                    <a:pt x="42439" y="383744"/>
                  </a:cubicBezTo>
                  <a:cubicBezTo>
                    <a:pt x="14693" y="341209"/>
                    <a:pt x="0" y="291746"/>
                    <a:pt x="0" y="240793"/>
                  </a:cubicBezTo>
                  <a:cubicBezTo>
                    <a:pt x="0" y="189840"/>
                    <a:pt x="14693" y="140452"/>
                    <a:pt x="42439" y="97917"/>
                  </a:cubicBezTo>
                  <a:cubicBezTo>
                    <a:pt x="69364" y="56499"/>
                    <a:pt x="107328" y="23648"/>
                    <a:pt x="152079" y="2864"/>
                  </a:cubicBezTo>
                  <a:cubicBezTo>
                    <a:pt x="159835" y="-711"/>
                    <a:pt x="168301" y="-823"/>
                    <a:pt x="175731" y="1886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850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en-US" sz="1100" b="1" i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78860" name="íSļiḍê"/>
          <p:cNvGrpSpPr>
            <a:grpSpLocks/>
          </p:cNvGrpSpPr>
          <p:nvPr/>
        </p:nvGrpSpPr>
        <p:grpSpPr bwMode="auto">
          <a:xfrm>
            <a:off x="6169025" y="3260725"/>
            <a:ext cx="407988" cy="407988"/>
            <a:chOff x="7274046" y="1452282"/>
            <a:chExt cx="645459" cy="645459"/>
          </a:xfrm>
        </p:grpSpPr>
        <p:sp>
          <p:nvSpPr>
            <p:cNvPr id="87" name="ïsḻîďe"/>
            <p:cNvSpPr/>
            <p:nvPr/>
          </p:nvSpPr>
          <p:spPr>
            <a:xfrm>
              <a:off x="7274046" y="1452282"/>
              <a:ext cx="645459" cy="645459"/>
            </a:xfrm>
            <a:prstGeom prst="ellipse">
              <a:avLst/>
            </a:prstGeom>
            <a:solidFill>
              <a:schemeClr val="accent2"/>
            </a:solidFill>
            <a:ln w="38100" cap="rnd">
              <a:solidFill>
                <a:schemeClr val="bg1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</a:pPr>
              <a:endParaRPr lang="zh-CN" altLang="en-US" sz="2000" b="1" i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88" name="ïślïḋé"/>
            <p:cNvSpPr/>
            <p:nvPr/>
          </p:nvSpPr>
          <p:spPr>
            <a:xfrm>
              <a:off x="7459898" y="1613019"/>
              <a:ext cx="273755" cy="323986"/>
            </a:xfrm>
            <a:custGeom>
              <a:avLst/>
              <a:gdLst>
                <a:gd name="connsiteX0" fmla="*/ 436982 w 510470"/>
                <a:gd name="connsiteY0" fmla="*/ 513452 h 605593"/>
                <a:gd name="connsiteX1" fmla="*/ 422903 w 510470"/>
                <a:gd name="connsiteY1" fmla="*/ 527513 h 605593"/>
                <a:gd name="connsiteX2" fmla="*/ 436982 w 510470"/>
                <a:gd name="connsiteY2" fmla="*/ 541574 h 605593"/>
                <a:gd name="connsiteX3" fmla="*/ 451168 w 510470"/>
                <a:gd name="connsiteY3" fmla="*/ 527513 h 605593"/>
                <a:gd name="connsiteX4" fmla="*/ 436982 w 510470"/>
                <a:gd name="connsiteY4" fmla="*/ 513452 h 605593"/>
                <a:gd name="connsiteX5" fmla="*/ 114232 w 510470"/>
                <a:gd name="connsiteY5" fmla="*/ 513452 h 605593"/>
                <a:gd name="connsiteX6" fmla="*/ 100046 w 510470"/>
                <a:gd name="connsiteY6" fmla="*/ 527513 h 605593"/>
                <a:gd name="connsiteX7" fmla="*/ 114232 w 510470"/>
                <a:gd name="connsiteY7" fmla="*/ 541574 h 605593"/>
                <a:gd name="connsiteX8" fmla="*/ 128311 w 510470"/>
                <a:gd name="connsiteY8" fmla="*/ 527513 h 605593"/>
                <a:gd name="connsiteX9" fmla="*/ 114232 w 510470"/>
                <a:gd name="connsiteY9" fmla="*/ 513452 h 605593"/>
                <a:gd name="connsiteX10" fmla="*/ 68902 w 510470"/>
                <a:gd name="connsiteY10" fmla="*/ 513452 h 605593"/>
                <a:gd name="connsiteX11" fmla="*/ 54823 w 510470"/>
                <a:gd name="connsiteY11" fmla="*/ 527513 h 605593"/>
                <a:gd name="connsiteX12" fmla="*/ 68902 w 510470"/>
                <a:gd name="connsiteY12" fmla="*/ 541574 h 605593"/>
                <a:gd name="connsiteX13" fmla="*/ 83087 w 510470"/>
                <a:gd name="connsiteY13" fmla="*/ 527513 h 605593"/>
                <a:gd name="connsiteX14" fmla="*/ 68902 w 510470"/>
                <a:gd name="connsiteY14" fmla="*/ 513452 h 605593"/>
                <a:gd name="connsiteX15" fmla="*/ 0 w 510470"/>
                <a:gd name="connsiteY15" fmla="*/ 449432 h 605593"/>
                <a:gd name="connsiteX16" fmla="*/ 510470 w 510470"/>
                <a:gd name="connsiteY16" fmla="*/ 449432 h 605593"/>
                <a:gd name="connsiteX17" fmla="*/ 510470 w 510470"/>
                <a:gd name="connsiteY17" fmla="*/ 605593 h 605593"/>
                <a:gd name="connsiteX18" fmla="*/ 0 w 510470"/>
                <a:gd name="connsiteY18" fmla="*/ 605593 h 605593"/>
                <a:gd name="connsiteX19" fmla="*/ 95598 w 510470"/>
                <a:gd name="connsiteY19" fmla="*/ 342807 h 605593"/>
                <a:gd name="connsiteX20" fmla="*/ 414907 w 510470"/>
                <a:gd name="connsiteY20" fmla="*/ 342807 h 605593"/>
                <a:gd name="connsiteX21" fmla="*/ 506519 w 510470"/>
                <a:gd name="connsiteY21" fmla="*/ 421840 h 605593"/>
                <a:gd name="connsiteX22" fmla="*/ 4093 w 510470"/>
                <a:gd name="connsiteY22" fmla="*/ 421840 h 605593"/>
                <a:gd name="connsiteX23" fmla="*/ 255235 w 510470"/>
                <a:gd name="connsiteY23" fmla="*/ 71977 h 605593"/>
                <a:gd name="connsiteX24" fmla="*/ 313663 w 510470"/>
                <a:gd name="connsiteY24" fmla="*/ 130352 h 605593"/>
                <a:gd name="connsiteX25" fmla="*/ 280078 w 510470"/>
                <a:gd name="connsiteY25" fmla="*/ 183082 h 605593"/>
                <a:gd name="connsiteX26" fmla="*/ 280078 w 510470"/>
                <a:gd name="connsiteY26" fmla="*/ 316345 h 605593"/>
                <a:gd name="connsiteX27" fmla="*/ 230392 w 510470"/>
                <a:gd name="connsiteY27" fmla="*/ 316345 h 605593"/>
                <a:gd name="connsiteX28" fmla="*/ 230392 w 510470"/>
                <a:gd name="connsiteY28" fmla="*/ 183082 h 605593"/>
                <a:gd name="connsiteX29" fmla="*/ 196807 w 510470"/>
                <a:gd name="connsiteY29" fmla="*/ 130352 h 605593"/>
                <a:gd name="connsiteX30" fmla="*/ 255235 w 510470"/>
                <a:gd name="connsiteY30" fmla="*/ 71977 h 605593"/>
                <a:gd name="connsiteX31" fmla="*/ 380055 w 510470"/>
                <a:gd name="connsiteY31" fmla="*/ 62733 h 605593"/>
                <a:gd name="connsiteX32" fmla="*/ 418030 w 510470"/>
                <a:gd name="connsiteY32" fmla="*/ 130352 h 605593"/>
                <a:gd name="connsiteX33" fmla="*/ 380055 w 510470"/>
                <a:gd name="connsiteY33" fmla="*/ 197866 h 605593"/>
                <a:gd name="connsiteX34" fmla="*/ 354027 w 510470"/>
                <a:gd name="connsiteY34" fmla="*/ 155484 h 605593"/>
                <a:gd name="connsiteX35" fmla="*/ 368214 w 510470"/>
                <a:gd name="connsiteY35" fmla="*/ 130352 h 605593"/>
                <a:gd name="connsiteX36" fmla="*/ 354027 w 510470"/>
                <a:gd name="connsiteY36" fmla="*/ 105115 h 605593"/>
                <a:gd name="connsiteX37" fmla="*/ 130486 w 510470"/>
                <a:gd name="connsiteY37" fmla="*/ 62733 h 605593"/>
                <a:gd name="connsiteX38" fmla="*/ 156514 w 510470"/>
                <a:gd name="connsiteY38" fmla="*/ 105115 h 605593"/>
                <a:gd name="connsiteX39" fmla="*/ 142327 w 510470"/>
                <a:gd name="connsiteY39" fmla="*/ 130352 h 605593"/>
                <a:gd name="connsiteX40" fmla="*/ 156514 w 510470"/>
                <a:gd name="connsiteY40" fmla="*/ 155484 h 605593"/>
                <a:gd name="connsiteX41" fmla="*/ 130486 w 510470"/>
                <a:gd name="connsiteY41" fmla="*/ 197866 h 605593"/>
                <a:gd name="connsiteX42" fmla="*/ 92511 w 510470"/>
                <a:gd name="connsiteY42" fmla="*/ 130352 h 605593"/>
                <a:gd name="connsiteX43" fmla="*/ 130486 w 510470"/>
                <a:gd name="connsiteY43" fmla="*/ 62733 h 605593"/>
                <a:gd name="connsiteX44" fmla="*/ 437083 w 510470"/>
                <a:gd name="connsiteY44" fmla="*/ 0 h 605593"/>
                <a:gd name="connsiteX45" fmla="*/ 510187 w 510470"/>
                <a:gd name="connsiteY45" fmla="*/ 130352 h 605593"/>
                <a:gd name="connsiteX46" fmla="*/ 437083 w 510470"/>
                <a:gd name="connsiteY46" fmla="*/ 260598 h 605593"/>
                <a:gd name="connsiteX47" fmla="*/ 411043 w 510470"/>
                <a:gd name="connsiteY47" fmla="*/ 218212 h 605593"/>
                <a:gd name="connsiteX48" fmla="*/ 460455 w 510470"/>
                <a:gd name="connsiteY48" fmla="*/ 130352 h 605593"/>
                <a:gd name="connsiteX49" fmla="*/ 411043 w 510470"/>
                <a:gd name="connsiteY49" fmla="*/ 42386 h 605593"/>
                <a:gd name="connsiteX50" fmla="*/ 73405 w 510470"/>
                <a:gd name="connsiteY50" fmla="*/ 0 h 605593"/>
                <a:gd name="connsiteX51" fmla="*/ 99427 w 510470"/>
                <a:gd name="connsiteY51" fmla="*/ 42386 h 605593"/>
                <a:gd name="connsiteX52" fmla="*/ 50050 w 510470"/>
                <a:gd name="connsiteY52" fmla="*/ 130352 h 605593"/>
                <a:gd name="connsiteX53" fmla="*/ 99427 w 510470"/>
                <a:gd name="connsiteY53" fmla="*/ 218212 h 605593"/>
                <a:gd name="connsiteX54" fmla="*/ 73405 w 510470"/>
                <a:gd name="connsiteY54" fmla="*/ 260598 h 605593"/>
                <a:gd name="connsiteX55" fmla="*/ 353 w 510470"/>
                <a:gd name="connsiteY55" fmla="*/ 130352 h 605593"/>
                <a:gd name="connsiteX56" fmla="*/ 73405 w 510470"/>
                <a:gd name="connsiteY56" fmla="*/ 0 h 60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10470" h="605593">
                  <a:moveTo>
                    <a:pt x="436982" y="513452"/>
                  </a:moveTo>
                  <a:cubicBezTo>
                    <a:pt x="429196" y="513452"/>
                    <a:pt x="422903" y="519737"/>
                    <a:pt x="422903" y="527513"/>
                  </a:cubicBezTo>
                  <a:cubicBezTo>
                    <a:pt x="422903" y="535289"/>
                    <a:pt x="429196" y="541574"/>
                    <a:pt x="436982" y="541574"/>
                  </a:cubicBezTo>
                  <a:cubicBezTo>
                    <a:pt x="444875" y="541574"/>
                    <a:pt x="451168" y="535289"/>
                    <a:pt x="451168" y="527513"/>
                  </a:cubicBezTo>
                  <a:cubicBezTo>
                    <a:pt x="451168" y="519737"/>
                    <a:pt x="444768" y="513452"/>
                    <a:pt x="436982" y="513452"/>
                  </a:cubicBezTo>
                  <a:close/>
                  <a:moveTo>
                    <a:pt x="114232" y="513452"/>
                  </a:moveTo>
                  <a:cubicBezTo>
                    <a:pt x="106446" y="513452"/>
                    <a:pt x="100046" y="519737"/>
                    <a:pt x="100046" y="527513"/>
                  </a:cubicBezTo>
                  <a:cubicBezTo>
                    <a:pt x="100046" y="535289"/>
                    <a:pt x="106446" y="541574"/>
                    <a:pt x="114232" y="541574"/>
                  </a:cubicBezTo>
                  <a:cubicBezTo>
                    <a:pt x="122018" y="541574"/>
                    <a:pt x="128311" y="535289"/>
                    <a:pt x="128311" y="527513"/>
                  </a:cubicBezTo>
                  <a:cubicBezTo>
                    <a:pt x="128311" y="519737"/>
                    <a:pt x="122018" y="513452"/>
                    <a:pt x="114232" y="513452"/>
                  </a:cubicBezTo>
                  <a:close/>
                  <a:moveTo>
                    <a:pt x="68902" y="513452"/>
                  </a:moveTo>
                  <a:cubicBezTo>
                    <a:pt x="61116" y="513452"/>
                    <a:pt x="54823" y="519737"/>
                    <a:pt x="54823" y="527513"/>
                  </a:cubicBezTo>
                  <a:cubicBezTo>
                    <a:pt x="54823" y="535289"/>
                    <a:pt x="61116" y="541574"/>
                    <a:pt x="68902" y="541574"/>
                  </a:cubicBezTo>
                  <a:cubicBezTo>
                    <a:pt x="76688" y="541574"/>
                    <a:pt x="83087" y="535289"/>
                    <a:pt x="83087" y="527513"/>
                  </a:cubicBezTo>
                  <a:cubicBezTo>
                    <a:pt x="83087" y="519737"/>
                    <a:pt x="76688" y="513452"/>
                    <a:pt x="68902" y="513452"/>
                  </a:cubicBezTo>
                  <a:close/>
                  <a:moveTo>
                    <a:pt x="0" y="449432"/>
                  </a:moveTo>
                  <a:lnTo>
                    <a:pt x="510470" y="449432"/>
                  </a:lnTo>
                  <a:lnTo>
                    <a:pt x="510470" y="605593"/>
                  </a:lnTo>
                  <a:lnTo>
                    <a:pt x="0" y="605593"/>
                  </a:lnTo>
                  <a:close/>
                  <a:moveTo>
                    <a:pt x="95598" y="342807"/>
                  </a:moveTo>
                  <a:lnTo>
                    <a:pt x="414907" y="342807"/>
                  </a:lnTo>
                  <a:lnTo>
                    <a:pt x="506519" y="421840"/>
                  </a:lnTo>
                  <a:lnTo>
                    <a:pt x="4093" y="421840"/>
                  </a:lnTo>
                  <a:close/>
                  <a:moveTo>
                    <a:pt x="255235" y="71977"/>
                  </a:moveTo>
                  <a:cubicBezTo>
                    <a:pt x="287434" y="71977"/>
                    <a:pt x="313663" y="98075"/>
                    <a:pt x="313663" y="130352"/>
                  </a:cubicBezTo>
                  <a:cubicBezTo>
                    <a:pt x="313663" y="153575"/>
                    <a:pt x="299909" y="173708"/>
                    <a:pt x="280078" y="183082"/>
                  </a:cubicBezTo>
                  <a:lnTo>
                    <a:pt x="280078" y="316345"/>
                  </a:lnTo>
                  <a:lnTo>
                    <a:pt x="230392" y="316345"/>
                  </a:lnTo>
                  <a:lnTo>
                    <a:pt x="230392" y="183082"/>
                  </a:lnTo>
                  <a:cubicBezTo>
                    <a:pt x="210561" y="173708"/>
                    <a:pt x="196807" y="153575"/>
                    <a:pt x="196807" y="130352"/>
                  </a:cubicBezTo>
                  <a:cubicBezTo>
                    <a:pt x="196807" y="98075"/>
                    <a:pt x="223036" y="71977"/>
                    <a:pt x="255235" y="71977"/>
                  </a:cubicBezTo>
                  <a:close/>
                  <a:moveTo>
                    <a:pt x="380055" y="62733"/>
                  </a:moveTo>
                  <a:cubicBezTo>
                    <a:pt x="403843" y="77215"/>
                    <a:pt x="418030" y="102559"/>
                    <a:pt x="418030" y="130352"/>
                  </a:cubicBezTo>
                  <a:cubicBezTo>
                    <a:pt x="418030" y="158146"/>
                    <a:pt x="403843" y="183383"/>
                    <a:pt x="380055" y="197866"/>
                  </a:cubicBezTo>
                  <a:lnTo>
                    <a:pt x="354027" y="155484"/>
                  </a:lnTo>
                  <a:cubicBezTo>
                    <a:pt x="362881" y="150053"/>
                    <a:pt x="368214" y="140682"/>
                    <a:pt x="368214" y="130352"/>
                  </a:cubicBezTo>
                  <a:cubicBezTo>
                    <a:pt x="368214" y="119917"/>
                    <a:pt x="362881" y="110546"/>
                    <a:pt x="354027" y="105115"/>
                  </a:cubicBezTo>
                  <a:close/>
                  <a:moveTo>
                    <a:pt x="130486" y="62733"/>
                  </a:moveTo>
                  <a:lnTo>
                    <a:pt x="156514" y="105115"/>
                  </a:lnTo>
                  <a:cubicBezTo>
                    <a:pt x="147660" y="110546"/>
                    <a:pt x="142327" y="119917"/>
                    <a:pt x="142327" y="130352"/>
                  </a:cubicBezTo>
                  <a:cubicBezTo>
                    <a:pt x="142327" y="140682"/>
                    <a:pt x="147660" y="150053"/>
                    <a:pt x="156514" y="155484"/>
                  </a:cubicBezTo>
                  <a:lnTo>
                    <a:pt x="130486" y="197866"/>
                  </a:lnTo>
                  <a:cubicBezTo>
                    <a:pt x="106698" y="183383"/>
                    <a:pt x="92511" y="158146"/>
                    <a:pt x="92511" y="130352"/>
                  </a:cubicBezTo>
                  <a:cubicBezTo>
                    <a:pt x="92511" y="102559"/>
                    <a:pt x="106698" y="77215"/>
                    <a:pt x="130486" y="62733"/>
                  </a:cubicBezTo>
                  <a:close/>
                  <a:moveTo>
                    <a:pt x="437083" y="0"/>
                  </a:moveTo>
                  <a:cubicBezTo>
                    <a:pt x="482866" y="28008"/>
                    <a:pt x="510187" y="76678"/>
                    <a:pt x="510187" y="130352"/>
                  </a:cubicBezTo>
                  <a:cubicBezTo>
                    <a:pt x="510187" y="183920"/>
                    <a:pt x="482866" y="232589"/>
                    <a:pt x="437083" y="260598"/>
                  </a:cubicBezTo>
                  <a:lnTo>
                    <a:pt x="411043" y="218212"/>
                  </a:lnTo>
                  <a:cubicBezTo>
                    <a:pt x="441992" y="199362"/>
                    <a:pt x="460455" y="166454"/>
                    <a:pt x="460455" y="130352"/>
                  </a:cubicBezTo>
                  <a:cubicBezTo>
                    <a:pt x="460455" y="94143"/>
                    <a:pt x="441992" y="61235"/>
                    <a:pt x="411043" y="42386"/>
                  </a:cubicBezTo>
                  <a:close/>
                  <a:moveTo>
                    <a:pt x="73405" y="0"/>
                  </a:moveTo>
                  <a:lnTo>
                    <a:pt x="99427" y="42386"/>
                  </a:lnTo>
                  <a:cubicBezTo>
                    <a:pt x="68500" y="61235"/>
                    <a:pt x="50050" y="94143"/>
                    <a:pt x="50050" y="130352"/>
                  </a:cubicBezTo>
                  <a:cubicBezTo>
                    <a:pt x="50050" y="166454"/>
                    <a:pt x="68500" y="199362"/>
                    <a:pt x="99427" y="218212"/>
                  </a:cubicBezTo>
                  <a:lnTo>
                    <a:pt x="73405" y="260598"/>
                  </a:lnTo>
                  <a:cubicBezTo>
                    <a:pt x="27654" y="232589"/>
                    <a:pt x="353" y="183920"/>
                    <a:pt x="353" y="130352"/>
                  </a:cubicBezTo>
                  <a:cubicBezTo>
                    <a:pt x="353" y="76678"/>
                    <a:pt x="27654" y="28008"/>
                    <a:pt x="73405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775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en-US" sz="1400" b="1" i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cxnSp>
        <p:nvCxnSpPr>
          <p:cNvPr id="62" name="直接连接符 61"/>
          <p:cNvCxnSpPr/>
          <p:nvPr/>
        </p:nvCxnSpPr>
        <p:spPr>
          <a:xfrm>
            <a:off x="6561138" y="2130425"/>
            <a:ext cx="2087562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>
            <a:off x="6672263" y="2860675"/>
            <a:ext cx="1976437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>
            <a:off x="6813550" y="3592513"/>
            <a:ext cx="1835150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6264275" y="1398588"/>
            <a:ext cx="2384425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867" name="íSļiḍê"/>
          <p:cNvGrpSpPr>
            <a:grpSpLocks/>
          </p:cNvGrpSpPr>
          <p:nvPr/>
        </p:nvGrpSpPr>
        <p:grpSpPr bwMode="auto">
          <a:xfrm>
            <a:off x="5878513" y="4016375"/>
            <a:ext cx="407987" cy="409575"/>
            <a:chOff x="7274046" y="1452282"/>
            <a:chExt cx="645459" cy="645459"/>
          </a:xfrm>
        </p:grpSpPr>
        <p:sp>
          <p:nvSpPr>
            <p:cNvPr id="8" name="ïsḻîďe"/>
            <p:cNvSpPr/>
            <p:nvPr/>
          </p:nvSpPr>
          <p:spPr>
            <a:xfrm>
              <a:off x="7274046" y="1452282"/>
              <a:ext cx="645459" cy="645459"/>
            </a:xfrm>
            <a:prstGeom prst="ellipse">
              <a:avLst/>
            </a:prstGeom>
            <a:solidFill>
              <a:schemeClr val="accent2"/>
            </a:solidFill>
            <a:ln w="38100" cap="rnd">
              <a:solidFill>
                <a:schemeClr val="bg1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</a:pPr>
              <a:endParaRPr lang="zh-CN" altLang="en-US" sz="2000" b="1" i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" name="ïślïḋé"/>
            <p:cNvSpPr/>
            <p:nvPr/>
          </p:nvSpPr>
          <p:spPr>
            <a:xfrm>
              <a:off x="7459898" y="1612396"/>
              <a:ext cx="273755" cy="322730"/>
            </a:xfrm>
            <a:custGeom>
              <a:avLst/>
              <a:gdLst>
                <a:gd name="connsiteX0" fmla="*/ 436982 w 510470"/>
                <a:gd name="connsiteY0" fmla="*/ 513452 h 605593"/>
                <a:gd name="connsiteX1" fmla="*/ 422903 w 510470"/>
                <a:gd name="connsiteY1" fmla="*/ 527513 h 605593"/>
                <a:gd name="connsiteX2" fmla="*/ 436982 w 510470"/>
                <a:gd name="connsiteY2" fmla="*/ 541574 h 605593"/>
                <a:gd name="connsiteX3" fmla="*/ 451168 w 510470"/>
                <a:gd name="connsiteY3" fmla="*/ 527513 h 605593"/>
                <a:gd name="connsiteX4" fmla="*/ 436982 w 510470"/>
                <a:gd name="connsiteY4" fmla="*/ 513452 h 605593"/>
                <a:gd name="connsiteX5" fmla="*/ 114232 w 510470"/>
                <a:gd name="connsiteY5" fmla="*/ 513452 h 605593"/>
                <a:gd name="connsiteX6" fmla="*/ 100046 w 510470"/>
                <a:gd name="connsiteY6" fmla="*/ 527513 h 605593"/>
                <a:gd name="connsiteX7" fmla="*/ 114232 w 510470"/>
                <a:gd name="connsiteY7" fmla="*/ 541574 h 605593"/>
                <a:gd name="connsiteX8" fmla="*/ 128311 w 510470"/>
                <a:gd name="connsiteY8" fmla="*/ 527513 h 605593"/>
                <a:gd name="connsiteX9" fmla="*/ 114232 w 510470"/>
                <a:gd name="connsiteY9" fmla="*/ 513452 h 605593"/>
                <a:gd name="connsiteX10" fmla="*/ 68902 w 510470"/>
                <a:gd name="connsiteY10" fmla="*/ 513452 h 605593"/>
                <a:gd name="connsiteX11" fmla="*/ 54823 w 510470"/>
                <a:gd name="connsiteY11" fmla="*/ 527513 h 605593"/>
                <a:gd name="connsiteX12" fmla="*/ 68902 w 510470"/>
                <a:gd name="connsiteY12" fmla="*/ 541574 h 605593"/>
                <a:gd name="connsiteX13" fmla="*/ 83087 w 510470"/>
                <a:gd name="connsiteY13" fmla="*/ 527513 h 605593"/>
                <a:gd name="connsiteX14" fmla="*/ 68902 w 510470"/>
                <a:gd name="connsiteY14" fmla="*/ 513452 h 605593"/>
                <a:gd name="connsiteX15" fmla="*/ 0 w 510470"/>
                <a:gd name="connsiteY15" fmla="*/ 449432 h 605593"/>
                <a:gd name="connsiteX16" fmla="*/ 510470 w 510470"/>
                <a:gd name="connsiteY16" fmla="*/ 449432 h 605593"/>
                <a:gd name="connsiteX17" fmla="*/ 510470 w 510470"/>
                <a:gd name="connsiteY17" fmla="*/ 605593 h 605593"/>
                <a:gd name="connsiteX18" fmla="*/ 0 w 510470"/>
                <a:gd name="connsiteY18" fmla="*/ 605593 h 605593"/>
                <a:gd name="connsiteX19" fmla="*/ 95598 w 510470"/>
                <a:gd name="connsiteY19" fmla="*/ 342807 h 605593"/>
                <a:gd name="connsiteX20" fmla="*/ 414907 w 510470"/>
                <a:gd name="connsiteY20" fmla="*/ 342807 h 605593"/>
                <a:gd name="connsiteX21" fmla="*/ 506519 w 510470"/>
                <a:gd name="connsiteY21" fmla="*/ 421840 h 605593"/>
                <a:gd name="connsiteX22" fmla="*/ 4093 w 510470"/>
                <a:gd name="connsiteY22" fmla="*/ 421840 h 605593"/>
                <a:gd name="connsiteX23" fmla="*/ 255235 w 510470"/>
                <a:gd name="connsiteY23" fmla="*/ 71977 h 605593"/>
                <a:gd name="connsiteX24" fmla="*/ 313663 w 510470"/>
                <a:gd name="connsiteY24" fmla="*/ 130352 h 605593"/>
                <a:gd name="connsiteX25" fmla="*/ 280078 w 510470"/>
                <a:gd name="connsiteY25" fmla="*/ 183082 h 605593"/>
                <a:gd name="connsiteX26" fmla="*/ 280078 w 510470"/>
                <a:gd name="connsiteY26" fmla="*/ 316345 h 605593"/>
                <a:gd name="connsiteX27" fmla="*/ 230392 w 510470"/>
                <a:gd name="connsiteY27" fmla="*/ 316345 h 605593"/>
                <a:gd name="connsiteX28" fmla="*/ 230392 w 510470"/>
                <a:gd name="connsiteY28" fmla="*/ 183082 h 605593"/>
                <a:gd name="connsiteX29" fmla="*/ 196807 w 510470"/>
                <a:gd name="connsiteY29" fmla="*/ 130352 h 605593"/>
                <a:gd name="connsiteX30" fmla="*/ 255235 w 510470"/>
                <a:gd name="connsiteY30" fmla="*/ 71977 h 605593"/>
                <a:gd name="connsiteX31" fmla="*/ 380055 w 510470"/>
                <a:gd name="connsiteY31" fmla="*/ 62733 h 605593"/>
                <a:gd name="connsiteX32" fmla="*/ 418030 w 510470"/>
                <a:gd name="connsiteY32" fmla="*/ 130352 h 605593"/>
                <a:gd name="connsiteX33" fmla="*/ 380055 w 510470"/>
                <a:gd name="connsiteY33" fmla="*/ 197866 h 605593"/>
                <a:gd name="connsiteX34" fmla="*/ 354027 w 510470"/>
                <a:gd name="connsiteY34" fmla="*/ 155484 h 605593"/>
                <a:gd name="connsiteX35" fmla="*/ 368214 w 510470"/>
                <a:gd name="connsiteY35" fmla="*/ 130352 h 605593"/>
                <a:gd name="connsiteX36" fmla="*/ 354027 w 510470"/>
                <a:gd name="connsiteY36" fmla="*/ 105115 h 605593"/>
                <a:gd name="connsiteX37" fmla="*/ 130486 w 510470"/>
                <a:gd name="connsiteY37" fmla="*/ 62733 h 605593"/>
                <a:gd name="connsiteX38" fmla="*/ 156514 w 510470"/>
                <a:gd name="connsiteY38" fmla="*/ 105115 h 605593"/>
                <a:gd name="connsiteX39" fmla="*/ 142327 w 510470"/>
                <a:gd name="connsiteY39" fmla="*/ 130352 h 605593"/>
                <a:gd name="connsiteX40" fmla="*/ 156514 w 510470"/>
                <a:gd name="connsiteY40" fmla="*/ 155484 h 605593"/>
                <a:gd name="connsiteX41" fmla="*/ 130486 w 510470"/>
                <a:gd name="connsiteY41" fmla="*/ 197866 h 605593"/>
                <a:gd name="connsiteX42" fmla="*/ 92511 w 510470"/>
                <a:gd name="connsiteY42" fmla="*/ 130352 h 605593"/>
                <a:gd name="connsiteX43" fmla="*/ 130486 w 510470"/>
                <a:gd name="connsiteY43" fmla="*/ 62733 h 605593"/>
                <a:gd name="connsiteX44" fmla="*/ 437083 w 510470"/>
                <a:gd name="connsiteY44" fmla="*/ 0 h 605593"/>
                <a:gd name="connsiteX45" fmla="*/ 510187 w 510470"/>
                <a:gd name="connsiteY45" fmla="*/ 130352 h 605593"/>
                <a:gd name="connsiteX46" fmla="*/ 437083 w 510470"/>
                <a:gd name="connsiteY46" fmla="*/ 260598 h 605593"/>
                <a:gd name="connsiteX47" fmla="*/ 411043 w 510470"/>
                <a:gd name="connsiteY47" fmla="*/ 218212 h 605593"/>
                <a:gd name="connsiteX48" fmla="*/ 460455 w 510470"/>
                <a:gd name="connsiteY48" fmla="*/ 130352 h 605593"/>
                <a:gd name="connsiteX49" fmla="*/ 411043 w 510470"/>
                <a:gd name="connsiteY49" fmla="*/ 42386 h 605593"/>
                <a:gd name="connsiteX50" fmla="*/ 73405 w 510470"/>
                <a:gd name="connsiteY50" fmla="*/ 0 h 605593"/>
                <a:gd name="connsiteX51" fmla="*/ 99427 w 510470"/>
                <a:gd name="connsiteY51" fmla="*/ 42386 h 605593"/>
                <a:gd name="connsiteX52" fmla="*/ 50050 w 510470"/>
                <a:gd name="connsiteY52" fmla="*/ 130352 h 605593"/>
                <a:gd name="connsiteX53" fmla="*/ 99427 w 510470"/>
                <a:gd name="connsiteY53" fmla="*/ 218212 h 605593"/>
                <a:gd name="connsiteX54" fmla="*/ 73405 w 510470"/>
                <a:gd name="connsiteY54" fmla="*/ 260598 h 605593"/>
                <a:gd name="connsiteX55" fmla="*/ 353 w 510470"/>
                <a:gd name="connsiteY55" fmla="*/ 130352 h 605593"/>
                <a:gd name="connsiteX56" fmla="*/ 73405 w 510470"/>
                <a:gd name="connsiteY56" fmla="*/ 0 h 60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10470" h="605593">
                  <a:moveTo>
                    <a:pt x="436982" y="513452"/>
                  </a:moveTo>
                  <a:cubicBezTo>
                    <a:pt x="429196" y="513452"/>
                    <a:pt x="422903" y="519737"/>
                    <a:pt x="422903" y="527513"/>
                  </a:cubicBezTo>
                  <a:cubicBezTo>
                    <a:pt x="422903" y="535289"/>
                    <a:pt x="429196" y="541574"/>
                    <a:pt x="436982" y="541574"/>
                  </a:cubicBezTo>
                  <a:cubicBezTo>
                    <a:pt x="444875" y="541574"/>
                    <a:pt x="451168" y="535289"/>
                    <a:pt x="451168" y="527513"/>
                  </a:cubicBezTo>
                  <a:cubicBezTo>
                    <a:pt x="451168" y="519737"/>
                    <a:pt x="444768" y="513452"/>
                    <a:pt x="436982" y="513452"/>
                  </a:cubicBezTo>
                  <a:close/>
                  <a:moveTo>
                    <a:pt x="114232" y="513452"/>
                  </a:moveTo>
                  <a:cubicBezTo>
                    <a:pt x="106446" y="513452"/>
                    <a:pt x="100046" y="519737"/>
                    <a:pt x="100046" y="527513"/>
                  </a:cubicBezTo>
                  <a:cubicBezTo>
                    <a:pt x="100046" y="535289"/>
                    <a:pt x="106446" y="541574"/>
                    <a:pt x="114232" y="541574"/>
                  </a:cubicBezTo>
                  <a:cubicBezTo>
                    <a:pt x="122018" y="541574"/>
                    <a:pt x="128311" y="535289"/>
                    <a:pt x="128311" y="527513"/>
                  </a:cubicBezTo>
                  <a:cubicBezTo>
                    <a:pt x="128311" y="519737"/>
                    <a:pt x="122018" y="513452"/>
                    <a:pt x="114232" y="513452"/>
                  </a:cubicBezTo>
                  <a:close/>
                  <a:moveTo>
                    <a:pt x="68902" y="513452"/>
                  </a:moveTo>
                  <a:cubicBezTo>
                    <a:pt x="61116" y="513452"/>
                    <a:pt x="54823" y="519737"/>
                    <a:pt x="54823" y="527513"/>
                  </a:cubicBezTo>
                  <a:cubicBezTo>
                    <a:pt x="54823" y="535289"/>
                    <a:pt x="61116" y="541574"/>
                    <a:pt x="68902" y="541574"/>
                  </a:cubicBezTo>
                  <a:cubicBezTo>
                    <a:pt x="76688" y="541574"/>
                    <a:pt x="83087" y="535289"/>
                    <a:pt x="83087" y="527513"/>
                  </a:cubicBezTo>
                  <a:cubicBezTo>
                    <a:pt x="83087" y="519737"/>
                    <a:pt x="76688" y="513452"/>
                    <a:pt x="68902" y="513452"/>
                  </a:cubicBezTo>
                  <a:close/>
                  <a:moveTo>
                    <a:pt x="0" y="449432"/>
                  </a:moveTo>
                  <a:lnTo>
                    <a:pt x="510470" y="449432"/>
                  </a:lnTo>
                  <a:lnTo>
                    <a:pt x="510470" y="605593"/>
                  </a:lnTo>
                  <a:lnTo>
                    <a:pt x="0" y="605593"/>
                  </a:lnTo>
                  <a:close/>
                  <a:moveTo>
                    <a:pt x="95598" y="342807"/>
                  </a:moveTo>
                  <a:lnTo>
                    <a:pt x="414907" y="342807"/>
                  </a:lnTo>
                  <a:lnTo>
                    <a:pt x="506519" y="421840"/>
                  </a:lnTo>
                  <a:lnTo>
                    <a:pt x="4093" y="421840"/>
                  </a:lnTo>
                  <a:close/>
                  <a:moveTo>
                    <a:pt x="255235" y="71977"/>
                  </a:moveTo>
                  <a:cubicBezTo>
                    <a:pt x="287434" y="71977"/>
                    <a:pt x="313663" y="98075"/>
                    <a:pt x="313663" y="130352"/>
                  </a:cubicBezTo>
                  <a:cubicBezTo>
                    <a:pt x="313663" y="153575"/>
                    <a:pt x="299909" y="173708"/>
                    <a:pt x="280078" y="183082"/>
                  </a:cubicBezTo>
                  <a:lnTo>
                    <a:pt x="280078" y="316345"/>
                  </a:lnTo>
                  <a:lnTo>
                    <a:pt x="230392" y="316345"/>
                  </a:lnTo>
                  <a:lnTo>
                    <a:pt x="230392" y="183082"/>
                  </a:lnTo>
                  <a:cubicBezTo>
                    <a:pt x="210561" y="173708"/>
                    <a:pt x="196807" y="153575"/>
                    <a:pt x="196807" y="130352"/>
                  </a:cubicBezTo>
                  <a:cubicBezTo>
                    <a:pt x="196807" y="98075"/>
                    <a:pt x="223036" y="71977"/>
                    <a:pt x="255235" y="71977"/>
                  </a:cubicBezTo>
                  <a:close/>
                  <a:moveTo>
                    <a:pt x="380055" y="62733"/>
                  </a:moveTo>
                  <a:cubicBezTo>
                    <a:pt x="403843" y="77215"/>
                    <a:pt x="418030" y="102559"/>
                    <a:pt x="418030" y="130352"/>
                  </a:cubicBezTo>
                  <a:cubicBezTo>
                    <a:pt x="418030" y="158146"/>
                    <a:pt x="403843" y="183383"/>
                    <a:pt x="380055" y="197866"/>
                  </a:cubicBezTo>
                  <a:lnTo>
                    <a:pt x="354027" y="155484"/>
                  </a:lnTo>
                  <a:cubicBezTo>
                    <a:pt x="362881" y="150053"/>
                    <a:pt x="368214" y="140682"/>
                    <a:pt x="368214" y="130352"/>
                  </a:cubicBezTo>
                  <a:cubicBezTo>
                    <a:pt x="368214" y="119917"/>
                    <a:pt x="362881" y="110546"/>
                    <a:pt x="354027" y="105115"/>
                  </a:cubicBezTo>
                  <a:close/>
                  <a:moveTo>
                    <a:pt x="130486" y="62733"/>
                  </a:moveTo>
                  <a:lnTo>
                    <a:pt x="156514" y="105115"/>
                  </a:lnTo>
                  <a:cubicBezTo>
                    <a:pt x="147660" y="110546"/>
                    <a:pt x="142327" y="119917"/>
                    <a:pt x="142327" y="130352"/>
                  </a:cubicBezTo>
                  <a:cubicBezTo>
                    <a:pt x="142327" y="140682"/>
                    <a:pt x="147660" y="150053"/>
                    <a:pt x="156514" y="155484"/>
                  </a:cubicBezTo>
                  <a:lnTo>
                    <a:pt x="130486" y="197866"/>
                  </a:lnTo>
                  <a:cubicBezTo>
                    <a:pt x="106698" y="183383"/>
                    <a:pt x="92511" y="158146"/>
                    <a:pt x="92511" y="130352"/>
                  </a:cubicBezTo>
                  <a:cubicBezTo>
                    <a:pt x="92511" y="102559"/>
                    <a:pt x="106698" y="77215"/>
                    <a:pt x="130486" y="62733"/>
                  </a:cubicBezTo>
                  <a:close/>
                  <a:moveTo>
                    <a:pt x="437083" y="0"/>
                  </a:moveTo>
                  <a:cubicBezTo>
                    <a:pt x="482866" y="28008"/>
                    <a:pt x="510187" y="76678"/>
                    <a:pt x="510187" y="130352"/>
                  </a:cubicBezTo>
                  <a:cubicBezTo>
                    <a:pt x="510187" y="183920"/>
                    <a:pt x="482866" y="232589"/>
                    <a:pt x="437083" y="260598"/>
                  </a:cubicBezTo>
                  <a:lnTo>
                    <a:pt x="411043" y="218212"/>
                  </a:lnTo>
                  <a:cubicBezTo>
                    <a:pt x="441992" y="199362"/>
                    <a:pt x="460455" y="166454"/>
                    <a:pt x="460455" y="130352"/>
                  </a:cubicBezTo>
                  <a:cubicBezTo>
                    <a:pt x="460455" y="94143"/>
                    <a:pt x="441992" y="61235"/>
                    <a:pt x="411043" y="42386"/>
                  </a:cubicBezTo>
                  <a:close/>
                  <a:moveTo>
                    <a:pt x="73405" y="0"/>
                  </a:moveTo>
                  <a:lnTo>
                    <a:pt x="99427" y="42386"/>
                  </a:lnTo>
                  <a:cubicBezTo>
                    <a:pt x="68500" y="61235"/>
                    <a:pt x="50050" y="94143"/>
                    <a:pt x="50050" y="130352"/>
                  </a:cubicBezTo>
                  <a:cubicBezTo>
                    <a:pt x="50050" y="166454"/>
                    <a:pt x="68500" y="199362"/>
                    <a:pt x="99427" y="218212"/>
                  </a:cubicBezTo>
                  <a:lnTo>
                    <a:pt x="73405" y="260598"/>
                  </a:lnTo>
                  <a:cubicBezTo>
                    <a:pt x="27654" y="232589"/>
                    <a:pt x="353" y="183920"/>
                    <a:pt x="353" y="130352"/>
                  </a:cubicBezTo>
                  <a:cubicBezTo>
                    <a:pt x="353" y="76678"/>
                    <a:pt x="27654" y="28008"/>
                    <a:pt x="73405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775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en-US" sz="1400" b="1" i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cxnSp>
        <p:nvCxnSpPr>
          <p:cNvPr id="10" name="直接连接符 9"/>
          <p:cNvCxnSpPr/>
          <p:nvPr/>
        </p:nvCxnSpPr>
        <p:spPr>
          <a:xfrm>
            <a:off x="6418263" y="4324350"/>
            <a:ext cx="2232025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74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1754188" y="277813"/>
            <a:ext cx="2468562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（九）起重作业十不吊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032500" y="942975"/>
            <a:ext cx="2011363" cy="33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1600" b="1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埋在地下物不准吊；</a:t>
            </a:r>
            <a:endParaRPr lang="zh-CN" altLang="en-US" sz="1600"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411913" y="1468438"/>
            <a:ext cx="2125662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>
              <a:spcBef>
                <a:spcPts val="1800"/>
              </a:spcBef>
            </a:pPr>
            <a:r>
              <a:rPr lang="zh-CN" altLang="en-US" sz="1600" b="1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安全装置失灵或带病不准吊；</a:t>
            </a:r>
            <a:endParaRPr lang="zh-CN" altLang="en-US" sz="1600"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567488" y="2155825"/>
            <a:ext cx="2200275" cy="5826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>
              <a:spcBef>
                <a:spcPts val="1800"/>
              </a:spcBef>
            </a:pPr>
            <a:r>
              <a:rPr lang="zh-CN" altLang="en-US" sz="1600" b="1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现场光线阴暗看不清吊物起落点不准吊；</a:t>
            </a:r>
            <a:endParaRPr lang="zh-CN" altLang="en-US" sz="1600">
              <a:ea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577013" y="2935288"/>
            <a:ext cx="2224087" cy="5826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>
              <a:spcBef>
                <a:spcPts val="1800"/>
              </a:spcBef>
            </a:pPr>
            <a:r>
              <a:rPr lang="zh-CN" altLang="en-US" sz="1600" b="1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棱刃物与钢丝绳直接接触无保护措施不准吊；</a:t>
            </a:r>
            <a:endParaRPr lang="zh-CN" altLang="en-US" sz="1600">
              <a:ea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497638" y="3994150"/>
            <a:ext cx="2214562" cy="2635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>
              <a:lnSpc>
                <a:spcPct val="70000"/>
              </a:lnSpc>
              <a:spcBef>
                <a:spcPts val="1800"/>
              </a:spcBef>
            </a:pPr>
            <a:r>
              <a:rPr lang="zh-CN" altLang="en-US" sz="1600" b="1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六级以上强风不准吊。</a:t>
            </a:r>
            <a:endParaRPr lang="zh-CN" altLang="en-US" sz="1600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图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9566"/>
          <a:stretch>
            <a:fillRect/>
          </a:stretch>
        </p:blipFill>
        <p:spPr bwMode="auto">
          <a:xfrm>
            <a:off x="423863" y="896938"/>
            <a:ext cx="280511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9874" name="组合 4"/>
          <p:cNvGrpSpPr>
            <a:grpSpLocks/>
          </p:cNvGrpSpPr>
          <p:nvPr/>
        </p:nvGrpSpPr>
        <p:grpSpPr bwMode="auto">
          <a:xfrm>
            <a:off x="-6350" y="1731963"/>
            <a:ext cx="9129713" cy="769937"/>
            <a:chOff x="-11" y="2041"/>
            <a:chExt cx="14379" cy="2000"/>
          </a:xfrm>
        </p:grpSpPr>
        <p:sp>
          <p:nvSpPr>
            <p:cNvPr id="25" name="矩形"/>
            <p:cNvSpPr/>
            <p:nvPr/>
          </p:nvSpPr>
          <p:spPr>
            <a:xfrm>
              <a:off x="5085" y="2041"/>
              <a:ext cx="9283" cy="2000"/>
            </a:xfrm>
            <a:prstGeom prst="rect">
              <a:avLst/>
            </a:prstGeom>
            <a:solidFill>
              <a:schemeClr val="accent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6" name="矩形"/>
            <p:cNvSpPr/>
            <p:nvPr/>
          </p:nvSpPr>
          <p:spPr>
            <a:xfrm>
              <a:off x="-11" y="2041"/>
              <a:ext cx="5096" cy="2000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6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79877" name="图标"/>
          <p:cNvSpPr>
            <a:spLocks noEditPoints="1" noChangeArrowheads="1"/>
          </p:cNvSpPr>
          <p:nvPr/>
        </p:nvSpPr>
        <p:spPr bwMode="auto">
          <a:xfrm>
            <a:off x="1177925" y="1770063"/>
            <a:ext cx="1001713" cy="731837"/>
          </a:xfrm>
          <a:custGeom>
            <a:avLst/>
            <a:gdLst>
              <a:gd name="T0" fmla="*/ 56 w 112"/>
              <a:gd name="T1" fmla="*/ 20 h 77"/>
              <a:gd name="T2" fmla="*/ 15 w 112"/>
              <a:gd name="T3" fmla="*/ 49 h 77"/>
              <a:gd name="T4" fmla="*/ 10 w 112"/>
              <a:gd name="T5" fmla="*/ 52 h 77"/>
              <a:gd name="T6" fmla="*/ 4 w 112"/>
              <a:gd name="T7" fmla="*/ 66 h 77"/>
              <a:gd name="T8" fmla="*/ 4 w 112"/>
              <a:gd name="T9" fmla="*/ 37 h 77"/>
              <a:gd name="T10" fmla="*/ 0 w 112"/>
              <a:gd name="T11" fmla="*/ 46 h 77"/>
              <a:gd name="T12" fmla="*/ 13 w 112"/>
              <a:gd name="T13" fmla="*/ 29 h 77"/>
              <a:gd name="T14" fmla="*/ 15 w 112"/>
              <a:gd name="T15" fmla="*/ 49 h 77"/>
              <a:gd name="T16" fmla="*/ 15 w 112"/>
              <a:gd name="T17" fmla="*/ 25 h 77"/>
              <a:gd name="T18" fmla="*/ 3 w 112"/>
              <a:gd name="T19" fmla="*/ 22 h 77"/>
              <a:gd name="T20" fmla="*/ 96 w 112"/>
              <a:gd name="T21" fmla="*/ 66 h 77"/>
              <a:gd name="T22" fmla="*/ 102 w 112"/>
              <a:gd name="T23" fmla="*/ 52 h 77"/>
              <a:gd name="T24" fmla="*/ 107 w 112"/>
              <a:gd name="T25" fmla="*/ 49 h 77"/>
              <a:gd name="T26" fmla="*/ 107 w 112"/>
              <a:gd name="T27" fmla="*/ 37 h 77"/>
              <a:gd name="T28" fmla="*/ 112 w 112"/>
              <a:gd name="T29" fmla="*/ 33 h 77"/>
              <a:gd name="T30" fmla="*/ 98 w 112"/>
              <a:gd name="T31" fmla="*/ 31 h 77"/>
              <a:gd name="T32" fmla="*/ 101 w 112"/>
              <a:gd name="T33" fmla="*/ 15 h 77"/>
              <a:gd name="T34" fmla="*/ 97 w 112"/>
              <a:gd name="T35" fmla="*/ 26 h 77"/>
              <a:gd name="T36" fmla="*/ 101 w 112"/>
              <a:gd name="T37" fmla="*/ 15 h 77"/>
              <a:gd name="T38" fmla="*/ 80 w 112"/>
              <a:gd name="T39" fmla="*/ 72 h 77"/>
              <a:gd name="T40" fmla="*/ 82 w 112"/>
              <a:gd name="T41" fmla="*/ 72 h 77"/>
              <a:gd name="T42" fmla="*/ 87 w 112"/>
              <a:gd name="T43" fmla="*/ 47 h 77"/>
              <a:gd name="T44" fmla="*/ 88 w 112"/>
              <a:gd name="T45" fmla="*/ 47 h 77"/>
              <a:gd name="T46" fmla="*/ 88 w 112"/>
              <a:gd name="T47" fmla="*/ 26 h 77"/>
              <a:gd name="T48" fmla="*/ 77 w 112"/>
              <a:gd name="T49" fmla="*/ 51 h 77"/>
              <a:gd name="T50" fmla="*/ 65 w 112"/>
              <a:gd name="T51" fmla="*/ 32 h 77"/>
              <a:gd name="T52" fmla="*/ 64 w 112"/>
              <a:gd name="T53" fmla="*/ 50 h 77"/>
              <a:gd name="T54" fmla="*/ 57 w 112"/>
              <a:gd name="T55" fmla="*/ 55 h 77"/>
              <a:gd name="T56" fmla="*/ 48 w 112"/>
              <a:gd name="T57" fmla="*/ 77 h 77"/>
              <a:gd name="T58" fmla="*/ 48 w 112"/>
              <a:gd name="T59" fmla="*/ 32 h 77"/>
              <a:gd name="T60" fmla="*/ 41 w 112"/>
              <a:gd name="T61" fmla="*/ 47 h 77"/>
              <a:gd name="T62" fmla="*/ 65 w 112"/>
              <a:gd name="T63" fmla="*/ 21 h 77"/>
              <a:gd name="T64" fmla="*/ 65 w 112"/>
              <a:gd name="T65" fmla="*/ 47 h 77"/>
              <a:gd name="T66" fmla="*/ 31 w 112"/>
              <a:gd name="T67" fmla="*/ 72 h 77"/>
              <a:gd name="T68" fmla="*/ 30 w 112"/>
              <a:gd name="T69" fmla="*/ 72 h 77"/>
              <a:gd name="T70" fmla="*/ 24 w 112"/>
              <a:gd name="T71" fmla="*/ 47 h 77"/>
              <a:gd name="T72" fmla="*/ 23 w 112"/>
              <a:gd name="T73" fmla="*/ 47 h 77"/>
              <a:gd name="T74" fmla="*/ 23 w 112"/>
              <a:gd name="T75" fmla="*/ 26 h 77"/>
              <a:gd name="T76" fmla="*/ 35 w 112"/>
              <a:gd name="T77" fmla="*/ 51 h 77"/>
              <a:gd name="T78" fmla="*/ 39 w 112"/>
              <a:gd name="T79" fmla="*/ 17 h 77"/>
              <a:gd name="T80" fmla="*/ 31 w 112"/>
              <a:gd name="T81" fmla="*/ 25 h 77"/>
              <a:gd name="T82" fmla="*/ 81 w 112"/>
              <a:gd name="T83" fmla="*/ 9 h 77"/>
              <a:gd name="T84" fmla="*/ 75 w 112"/>
              <a:gd name="T85" fmla="*/ 23 h 77"/>
              <a:gd name="T86" fmla="*/ 81 w 112"/>
              <a:gd name="T87" fmla="*/ 9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1600">
              <a:solidFill>
                <a:schemeClr val="accent1"/>
              </a:solidFill>
              <a:ea typeface="宋体" panose="02010600030101010101" pitchFamily="2" charset="-122"/>
            </a:endParaRPr>
          </a:p>
        </p:txBody>
      </p:sp>
      <p:sp>
        <p:nvSpPr>
          <p:cNvPr id="58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60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1754188" y="277813"/>
            <a:ext cx="2609850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（十）登高作业</a:t>
            </a:r>
            <a:r>
              <a:rPr lang="en-US" altLang="zh-CN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7</a:t>
            </a: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不登高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390900" y="908050"/>
            <a:ext cx="516572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/>
            <a:r>
              <a:rPr lang="en-US" altLang="zh-CN" sz="1600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      </a:t>
            </a:r>
            <a:r>
              <a:rPr lang="zh-CN" altLang="en-US" sz="1600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员工从事登高作业，要从三个方面加强管理，一是建立登高审批制度，二是建立登高用具管理制度，三是建立登高作业人员安全操作制度。</a:t>
            </a:r>
            <a:endParaRPr lang="zh-CN" altLang="en-US" sz="1600" b="1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419475" y="1952625"/>
            <a:ext cx="19240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en-US" altLang="zh-CN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</a:t>
            </a: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不登高即是指：</a:t>
            </a:r>
          </a:p>
        </p:txBody>
      </p:sp>
      <p:sp>
        <p:nvSpPr>
          <p:cNvPr id="79884" name="文本框 8"/>
          <p:cNvSpPr txBox="1">
            <a:spLocks noChangeArrowheads="1"/>
          </p:cNvSpPr>
          <p:nvPr/>
        </p:nvSpPr>
        <p:spPr bwMode="auto">
          <a:xfrm>
            <a:off x="3419475" y="2663825"/>
            <a:ext cx="513715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just">
              <a:buClr>
                <a:srgbClr val="30937B"/>
              </a:buClr>
              <a:buFont typeface="Wingdings" panose="05000000000000000000" pitchFamily="2" charset="2"/>
              <a:buChar char="p"/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患有登高禁忌症者，如患有高血压、心脏病、贫血、癫痫等的员工不登高。</a:t>
            </a:r>
          </a:p>
          <a:p>
            <a:pPr algn="just">
              <a:buClr>
                <a:srgbClr val="30937B"/>
              </a:buClr>
              <a:buFont typeface="Wingdings" panose="05000000000000000000" pitchFamily="2" charset="2"/>
              <a:buChar char="p"/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未按规定办理高处作业审批手续的不登高。</a:t>
            </a:r>
          </a:p>
          <a:p>
            <a:pPr algn="just">
              <a:buClr>
                <a:srgbClr val="30937B"/>
              </a:buClr>
              <a:buFont typeface="Wingdings" panose="05000000000000000000" pitchFamily="2" charset="2"/>
              <a:buChar char="p"/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没有戴安全帽、系安全带，无人监护不登高。</a:t>
            </a:r>
          </a:p>
          <a:p>
            <a:pPr algn="just">
              <a:buClr>
                <a:srgbClr val="30937B"/>
              </a:buClr>
              <a:buFont typeface="Wingdings" panose="05000000000000000000" pitchFamily="2" charset="2"/>
              <a:buChar char="p"/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暴雨、大雾、六级以上大风时，露天不登高。</a:t>
            </a:r>
          </a:p>
          <a:p>
            <a:pPr algn="just">
              <a:buClr>
                <a:srgbClr val="30937B"/>
              </a:buClr>
              <a:buFont typeface="Wingdings" panose="05000000000000000000" pitchFamily="2" charset="2"/>
              <a:buChar char="p"/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脚手架、跳板不牢不登高。</a:t>
            </a:r>
          </a:p>
          <a:p>
            <a:pPr algn="just">
              <a:buClr>
                <a:srgbClr val="30937B"/>
              </a:buClr>
              <a:buFont typeface="Wingdings" panose="05000000000000000000" pitchFamily="2" charset="2"/>
              <a:buChar char="p"/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穿着易滑鞋和携带笨重物件不登高。</a:t>
            </a:r>
          </a:p>
          <a:p>
            <a:pPr algn="just">
              <a:buClr>
                <a:srgbClr val="30937B"/>
              </a:buClr>
              <a:buFont typeface="Wingdings" panose="05000000000000000000" pitchFamily="2" charset="2"/>
              <a:buChar char="p"/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夜间照明不足不登高。</a:t>
            </a:r>
          </a:p>
        </p:txBody>
      </p:sp>
    </p:spTree>
  </p:cSld>
  <p:clrMapOvr>
    <a:masterClrMapping/>
  </p:clrMapOvr>
  <p:transition spd="slow" advTm="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图片占位符 3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3" r="22963"/>
          <a:stretch>
            <a:fillRect/>
          </a:stretch>
        </p:blipFill>
        <p:spPr bwMode="auto">
          <a:xfrm>
            <a:off x="7635875" y="-846138"/>
            <a:ext cx="4171950" cy="5145088"/>
          </a:xfrm>
          <a:prstGeom prst="rect">
            <a:avLst/>
          </a:prstGeom>
          <a:pattFill>
            <a:fgClr>
              <a:srgbClr val="D9D9D9"/>
            </a:fgClr>
          </a:patt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任意多边形: 形状 36"/>
          <p:cNvSpPr/>
          <p:nvPr/>
        </p:nvSpPr>
        <p:spPr>
          <a:xfrm rot="19027134">
            <a:off x="8540750" y="-1971675"/>
            <a:ext cx="5680075" cy="610711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  <a:gd name="connsiteX0-1" fmla="*/ 654750 w 4690220"/>
              <a:gd name="connsiteY0-2" fmla="*/ 518900 h 6106620"/>
              <a:gd name="connsiteX1-3" fmla="*/ 557421 w 4690220"/>
              <a:gd name="connsiteY1-4" fmla="*/ 753873 h 6106620"/>
              <a:gd name="connsiteX2-5" fmla="*/ 557421 w 4690220"/>
              <a:gd name="connsiteY2-6" fmla="*/ 5518843 h 6106620"/>
              <a:gd name="connsiteX3-7" fmla="*/ 889724 w 4690220"/>
              <a:gd name="connsiteY3-8" fmla="*/ 5851146 h 6106620"/>
              <a:gd name="connsiteX4-9" fmla="*/ 4122188 w 4690220"/>
              <a:gd name="connsiteY4-10" fmla="*/ 5851146 h 6106620"/>
              <a:gd name="connsiteX5-11" fmla="*/ 4454491 w 4690220"/>
              <a:gd name="connsiteY5-12" fmla="*/ 5518843 h 6106620"/>
              <a:gd name="connsiteX6-13" fmla="*/ 4454491 w 4690220"/>
              <a:gd name="connsiteY6-14" fmla="*/ 753873 h 6106620"/>
              <a:gd name="connsiteX7-15" fmla="*/ 4122188 w 4690220"/>
              <a:gd name="connsiteY7-16" fmla="*/ 421570 h 6106620"/>
              <a:gd name="connsiteX8-17" fmla="*/ 889724 w 4690220"/>
              <a:gd name="connsiteY8-18" fmla="*/ 421570 h 6106620"/>
              <a:gd name="connsiteX9-19" fmla="*/ 654750 w 4690220"/>
              <a:gd name="connsiteY9-20" fmla="*/ 518900 h 6106620"/>
              <a:gd name="connsiteX10-21" fmla="*/ 244486 w 4690220"/>
              <a:gd name="connsiteY10-22" fmla="*/ 113876 h 6106620"/>
              <a:gd name="connsiteX11-23" fmla="*/ 519408 w 4690220"/>
              <a:gd name="connsiteY11-24" fmla="*/ 0 h 6106620"/>
              <a:gd name="connsiteX12-25" fmla="*/ 4301422 w 4690220"/>
              <a:gd name="connsiteY12-26" fmla="*/ 0 h 6106620"/>
              <a:gd name="connsiteX13-27" fmla="*/ 4690220 w 4690220"/>
              <a:gd name="connsiteY13-28" fmla="*/ 388798 h 6106620"/>
              <a:gd name="connsiteX14-29" fmla="*/ 4690220 w 4690220"/>
              <a:gd name="connsiteY14-30" fmla="*/ 5717822 h 6106620"/>
              <a:gd name="connsiteX15-31" fmla="*/ 4301422 w 4690220"/>
              <a:gd name="connsiteY15-32" fmla="*/ 6106620 h 6106620"/>
              <a:gd name="connsiteX16-33" fmla="*/ 519408 w 4690220"/>
              <a:gd name="connsiteY16-34" fmla="*/ 6106620 h 6106620"/>
              <a:gd name="connsiteX17-35" fmla="*/ 0 w 4690220"/>
              <a:gd name="connsiteY17-36" fmla="*/ 5888173 h 6106620"/>
              <a:gd name="connsiteX18-37" fmla="*/ 130610 w 4690220"/>
              <a:gd name="connsiteY18-38" fmla="*/ 388798 h 6106620"/>
              <a:gd name="connsiteX19-39" fmla="*/ 244486 w 4690220"/>
              <a:gd name="connsiteY19-40" fmla="*/ 113876 h 61066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</a:cxnLst>
            <a:rect l="l" t="t" r="r" b="b"/>
            <a:pathLst>
              <a:path w="4690220" h="6106620">
                <a:moveTo>
                  <a:pt x="654750" y="518900"/>
                </a:moveTo>
                <a:cubicBezTo>
                  <a:pt x="594615" y="579035"/>
                  <a:pt x="557421" y="662110"/>
                  <a:pt x="557421" y="753873"/>
                </a:cubicBezTo>
                <a:lnTo>
                  <a:pt x="557421" y="5518843"/>
                </a:lnTo>
                <a:cubicBezTo>
                  <a:pt x="557421" y="5702369"/>
                  <a:pt x="706198" y="5851146"/>
                  <a:pt x="889724" y="5851146"/>
                </a:cubicBezTo>
                <a:lnTo>
                  <a:pt x="4122188" y="5851146"/>
                </a:lnTo>
                <a:cubicBezTo>
                  <a:pt x="4305714" y="5851146"/>
                  <a:pt x="4454491" y="5702369"/>
                  <a:pt x="4454491" y="5518843"/>
                </a:cubicBezTo>
                <a:lnTo>
                  <a:pt x="4454491" y="753873"/>
                </a:lnTo>
                <a:cubicBezTo>
                  <a:pt x="4454491" y="570347"/>
                  <a:pt x="4305714" y="421570"/>
                  <a:pt x="4122188" y="421570"/>
                </a:cubicBezTo>
                <a:lnTo>
                  <a:pt x="889724" y="421570"/>
                </a:lnTo>
                <a:cubicBezTo>
                  <a:pt x="797961" y="421570"/>
                  <a:pt x="714885" y="458765"/>
                  <a:pt x="654750" y="518900"/>
                </a:cubicBezTo>
                <a:close/>
                <a:moveTo>
                  <a:pt x="244486" y="113876"/>
                </a:moveTo>
                <a:cubicBezTo>
                  <a:pt x="314845" y="43518"/>
                  <a:pt x="412045" y="0"/>
                  <a:pt x="519408" y="0"/>
                </a:cubicBezTo>
                <a:lnTo>
                  <a:pt x="4301422" y="0"/>
                </a:lnTo>
                <a:cubicBezTo>
                  <a:pt x="4516149" y="0"/>
                  <a:pt x="4690220" y="174071"/>
                  <a:pt x="4690220" y="388798"/>
                </a:cubicBezTo>
                <a:lnTo>
                  <a:pt x="4690220" y="5717822"/>
                </a:lnTo>
                <a:cubicBezTo>
                  <a:pt x="4690220" y="5932549"/>
                  <a:pt x="4516149" y="6106620"/>
                  <a:pt x="4301422" y="6106620"/>
                </a:cubicBezTo>
                <a:lnTo>
                  <a:pt x="519408" y="6106620"/>
                </a:lnTo>
                <a:cubicBezTo>
                  <a:pt x="304681" y="6106620"/>
                  <a:pt x="0" y="6102900"/>
                  <a:pt x="0" y="5888173"/>
                </a:cubicBezTo>
                <a:cubicBezTo>
                  <a:pt x="0" y="4111832"/>
                  <a:pt x="130610" y="2165139"/>
                  <a:pt x="130610" y="388798"/>
                </a:cubicBezTo>
                <a:cubicBezTo>
                  <a:pt x="130610" y="281435"/>
                  <a:pt x="174128" y="184235"/>
                  <a:pt x="24448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3" name="任意多边形: 形状 36"/>
          <p:cNvSpPr/>
          <p:nvPr/>
        </p:nvSpPr>
        <p:spPr>
          <a:xfrm rot="19027134">
            <a:off x="-5575300" y="636588"/>
            <a:ext cx="5680075" cy="6107112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  <a:gd name="connsiteX0-1" fmla="*/ 654750 w 4690220"/>
              <a:gd name="connsiteY0-2" fmla="*/ 518900 h 6106620"/>
              <a:gd name="connsiteX1-3" fmla="*/ 557421 w 4690220"/>
              <a:gd name="connsiteY1-4" fmla="*/ 753873 h 6106620"/>
              <a:gd name="connsiteX2-5" fmla="*/ 557421 w 4690220"/>
              <a:gd name="connsiteY2-6" fmla="*/ 5518843 h 6106620"/>
              <a:gd name="connsiteX3-7" fmla="*/ 889724 w 4690220"/>
              <a:gd name="connsiteY3-8" fmla="*/ 5851146 h 6106620"/>
              <a:gd name="connsiteX4-9" fmla="*/ 4122188 w 4690220"/>
              <a:gd name="connsiteY4-10" fmla="*/ 5851146 h 6106620"/>
              <a:gd name="connsiteX5-11" fmla="*/ 4454491 w 4690220"/>
              <a:gd name="connsiteY5-12" fmla="*/ 5518843 h 6106620"/>
              <a:gd name="connsiteX6-13" fmla="*/ 4454491 w 4690220"/>
              <a:gd name="connsiteY6-14" fmla="*/ 753873 h 6106620"/>
              <a:gd name="connsiteX7-15" fmla="*/ 4122188 w 4690220"/>
              <a:gd name="connsiteY7-16" fmla="*/ 421570 h 6106620"/>
              <a:gd name="connsiteX8-17" fmla="*/ 889724 w 4690220"/>
              <a:gd name="connsiteY8-18" fmla="*/ 421570 h 6106620"/>
              <a:gd name="connsiteX9-19" fmla="*/ 654750 w 4690220"/>
              <a:gd name="connsiteY9-20" fmla="*/ 518900 h 6106620"/>
              <a:gd name="connsiteX10-21" fmla="*/ 244486 w 4690220"/>
              <a:gd name="connsiteY10-22" fmla="*/ 113876 h 6106620"/>
              <a:gd name="connsiteX11-23" fmla="*/ 519408 w 4690220"/>
              <a:gd name="connsiteY11-24" fmla="*/ 0 h 6106620"/>
              <a:gd name="connsiteX12-25" fmla="*/ 4301422 w 4690220"/>
              <a:gd name="connsiteY12-26" fmla="*/ 0 h 6106620"/>
              <a:gd name="connsiteX13-27" fmla="*/ 4690220 w 4690220"/>
              <a:gd name="connsiteY13-28" fmla="*/ 388798 h 6106620"/>
              <a:gd name="connsiteX14-29" fmla="*/ 4690220 w 4690220"/>
              <a:gd name="connsiteY14-30" fmla="*/ 5717822 h 6106620"/>
              <a:gd name="connsiteX15-31" fmla="*/ 4301422 w 4690220"/>
              <a:gd name="connsiteY15-32" fmla="*/ 6106620 h 6106620"/>
              <a:gd name="connsiteX16-33" fmla="*/ 519408 w 4690220"/>
              <a:gd name="connsiteY16-34" fmla="*/ 6106620 h 6106620"/>
              <a:gd name="connsiteX17-35" fmla="*/ 0 w 4690220"/>
              <a:gd name="connsiteY17-36" fmla="*/ 5888173 h 6106620"/>
              <a:gd name="connsiteX18-37" fmla="*/ 130610 w 4690220"/>
              <a:gd name="connsiteY18-38" fmla="*/ 388798 h 6106620"/>
              <a:gd name="connsiteX19-39" fmla="*/ 244486 w 4690220"/>
              <a:gd name="connsiteY19-40" fmla="*/ 113876 h 61066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</a:cxnLst>
            <a:rect l="l" t="t" r="r" b="b"/>
            <a:pathLst>
              <a:path w="4690220" h="6106620">
                <a:moveTo>
                  <a:pt x="654750" y="518900"/>
                </a:moveTo>
                <a:cubicBezTo>
                  <a:pt x="594615" y="579035"/>
                  <a:pt x="557421" y="662110"/>
                  <a:pt x="557421" y="753873"/>
                </a:cubicBezTo>
                <a:lnTo>
                  <a:pt x="557421" y="5518843"/>
                </a:lnTo>
                <a:cubicBezTo>
                  <a:pt x="557421" y="5702369"/>
                  <a:pt x="706198" y="5851146"/>
                  <a:pt x="889724" y="5851146"/>
                </a:cubicBezTo>
                <a:lnTo>
                  <a:pt x="4122188" y="5851146"/>
                </a:lnTo>
                <a:cubicBezTo>
                  <a:pt x="4305714" y="5851146"/>
                  <a:pt x="4454491" y="5702369"/>
                  <a:pt x="4454491" y="5518843"/>
                </a:cubicBezTo>
                <a:lnTo>
                  <a:pt x="4454491" y="753873"/>
                </a:lnTo>
                <a:cubicBezTo>
                  <a:pt x="4454491" y="570347"/>
                  <a:pt x="4305714" y="421570"/>
                  <a:pt x="4122188" y="421570"/>
                </a:cubicBezTo>
                <a:lnTo>
                  <a:pt x="889724" y="421570"/>
                </a:lnTo>
                <a:cubicBezTo>
                  <a:pt x="797961" y="421570"/>
                  <a:pt x="714885" y="458765"/>
                  <a:pt x="654750" y="518900"/>
                </a:cubicBezTo>
                <a:close/>
                <a:moveTo>
                  <a:pt x="244486" y="113876"/>
                </a:moveTo>
                <a:cubicBezTo>
                  <a:pt x="314845" y="43518"/>
                  <a:pt x="412045" y="0"/>
                  <a:pt x="519408" y="0"/>
                </a:cubicBezTo>
                <a:lnTo>
                  <a:pt x="4301422" y="0"/>
                </a:lnTo>
                <a:cubicBezTo>
                  <a:pt x="4516149" y="0"/>
                  <a:pt x="4690220" y="174071"/>
                  <a:pt x="4690220" y="388798"/>
                </a:cubicBezTo>
                <a:lnTo>
                  <a:pt x="4690220" y="5717822"/>
                </a:lnTo>
                <a:cubicBezTo>
                  <a:pt x="4690220" y="5932549"/>
                  <a:pt x="4516149" y="6106620"/>
                  <a:pt x="4301422" y="6106620"/>
                </a:cubicBezTo>
                <a:lnTo>
                  <a:pt x="519408" y="6106620"/>
                </a:lnTo>
                <a:cubicBezTo>
                  <a:pt x="304681" y="6106620"/>
                  <a:pt x="0" y="6102900"/>
                  <a:pt x="0" y="5888173"/>
                </a:cubicBezTo>
                <a:cubicBezTo>
                  <a:pt x="0" y="4111832"/>
                  <a:pt x="130610" y="2165139"/>
                  <a:pt x="130610" y="388798"/>
                </a:cubicBezTo>
                <a:cubicBezTo>
                  <a:pt x="130610" y="281435"/>
                  <a:pt x="174128" y="184235"/>
                  <a:pt x="24448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02013" y="850900"/>
            <a:ext cx="2620962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zh-CN" altLang="en-US" sz="2400" b="1" dirty="0">
                <a:solidFill>
                  <a:srgbClr val="8BC34A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安全生产指导思想</a:t>
            </a:r>
          </a:p>
        </p:txBody>
      </p:sp>
      <p:sp>
        <p:nvSpPr>
          <p:cNvPr id="50181" name="文本框 5"/>
          <p:cNvSpPr txBox="1">
            <a:spLocks noChangeArrowheads="1"/>
          </p:cNvSpPr>
          <p:nvPr/>
        </p:nvSpPr>
        <p:spPr bwMode="auto">
          <a:xfrm>
            <a:off x="1290638" y="1471613"/>
            <a:ext cx="6700837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just">
              <a:lnSpc>
                <a:spcPts val="28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以科学发展观围绕全局，牢固树立以人为本，安全发展的科学理念，坚持“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安全第一，预防为主，综合治理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” 的方针，加强目标管理，不断完善管理体系，以安全责任落实为重点，以风险控制为主线，以安全生产标准化建设为保障，以安全技术为支撑，全面推进安全生产各项工作，有效预防人员受到伤害，减少职业危害和环境污染，杜绝重大设备事故的发生，确保员工和企业生命、财产安全，促进安全生产持续稳定发展。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8" name="任意多边形: 形状 36"/>
          <p:cNvSpPr/>
          <p:nvPr/>
        </p:nvSpPr>
        <p:spPr>
          <a:xfrm rot="8167133">
            <a:off x="8778875" y="3902075"/>
            <a:ext cx="1574800" cy="1692275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  <a:gd name="connsiteX0-1" fmla="*/ 654750 w 4690220"/>
              <a:gd name="connsiteY0-2" fmla="*/ 518900 h 6106620"/>
              <a:gd name="connsiteX1-3" fmla="*/ 557421 w 4690220"/>
              <a:gd name="connsiteY1-4" fmla="*/ 753873 h 6106620"/>
              <a:gd name="connsiteX2-5" fmla="*/ 557421 w 4690220"/>
              <a:gd name="connsiteY2-6" fmla="*/ 5518843 h 6106620"/>
              <a:gd name="connsiteX3-7" fmla="*/ 889724 w 4690220"/>
              <a:gd name="connsiteY3-8" fmla="*/ 5851146 h 6106620"/>
              <a:gd name="connsiteX4-9" fmla="*/ 4122188 w 4690220"/>
              <a:gd name="connsiteY4-10" fmla="*/ 5851146 h 6106620"/>
              <a:gd name="connsiteX5-11" fmla="*/ 4454491 w 4690220"/>
              <a:gd name="connsiteY5-12" fmla="*/ 5518843 h 6106620"/>
              <a:gd name="connsiteX6-13" fmla="*/ 4454491 w 4690220"/>
              <a:gd name="connsiteY6-14" fmla="*/ 753873 h 6106620"/>
              <a:gd name="connsiteX7-15" fmla="*/ 4122188 w 4690220"/>
              <a:gd name="connsiteY7-16" fmla="*/ 421570 h 6106620"/>
              <a:gd name="connsiteX8-17" fmla="*/ 889724 w 4690220"/>
              <a:gd name="connsiteY8-18" fmla="*/ 421570 h 6106620"/>
              <a:gd name="connsiteX9-19" fmla="*/ 654750 w 4690220"/>
              <a:gd name="connsiteY9-20" fmla="*/ 518900 h 6106620"/>
              <a:gd name="connsiteX10-21" fmla="*/ 244486 w 4690220"/>
              <a:gd name="connsiteY10-22" fmla="*/ 113876 h 6106620"/>
              <a:gd name="connsiteX11-23" fmla="*/ 519408 w 4690220"/>
              <a:gd name="connsiteY11-24" fmla="*/ 0 h 6106620"/>
              <a:gd name="connsiteX12-25" fmla="*/ 4301422 w 4690220"/>
              <a:gd name="connsiteY12-26" fmla="*/ 0 h 6106620"/>
              <a:gd name="connsiteX13-27" fmla="*/ 4690220 w 4690220"/>
              <a:gd name="connsiteY13-28" fmla="*/ 388798 h 6106620"/>
              <a:gd name="connsiteX14-29" fmla="*/ 4690220 w 4690220"/>
              <a:gd name="connsiteY14-30" fmla="*/ 5717822 h 6106620"/>
              <a:gd name="connsiteX15-31" fmla="*/ 4301422 w 4690220"/>
              <a:gd name="connsiteY15-32" fmla="*/ 6106620 h 6106620"/>
              <a:gd name="connsiteX16-33" fmla="*/ 519408 w 4690220"/>
              <a:gd name="connsiteY16-34" fmla="*/ 6106620 h 6106620"/>
              <a:gd name="connsiteX17-35" fmla="*/ 0 w 4690220"/>
              <a:gd name="connsiteY17-36" fmla="*/ 5888173 h 6106620"/>
              <a:gd name="connsiteX18-37" fmla="*/ 130610 w 4690220"/>
              <a:gd name="connsiteY18-38" fmla="*/ 388798 h 6106620"/>
              <a:gd name="connsiteX19-39" fmla="*/ 244486 w 4690220"/>
              <a:gd name="connsiteY19-40" fmla="*/ 113876 h 61066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</a:cxnLst>
            <a:rect l="l" t="t" r="r" b="b"/>
            <a:pathLst>
              <a:path w="4690220" h="6106620">
                <a:moveTo>
                  <a:pt x="654750" y="518900"/>
                </a:moveTo>
                <a:cubicBezTo>
                  <a:pt x="594615" y="579035"/>
                  <a:pt x="557421" y="662110"/>
                  <a:pt x="557421" y="753873"/>
                </a:cubicBezTo>
                <a:lnTo>
                  <a:pt x="557421" y="5518843"/>
                </a:lnTo>
                <a:cubicBezTo>
                  <a:pt x="557421" y="5702369"/>
                  <a:pt x="706198" y="5851146"/>
                  <a:pt x="889724" y="5851146"/>
                </a:cubicBezTo>
                <a:lnTo>
                  <a:pt x="4122188" y="5851146"/>
                </a:lnTo>
                <a:cubicBezTo>
                  <a:pt x="4305714" y="5851146"/>
                  <a:pt x="4454491" y="5702369"/>
                  <a:pt x="4454491" y="5518843"/>
                </a:cubicBezTo>
                <a:lnTo>
                  <a:pt x="4454491" y="753873"/>
                </a:lnTo>
                <a:cubicBezTo>
                  <a:pt x="4454491" y="570347"/>
                  <a:pt x="4305714" y="421570"/>
                  <a:pt x="4122188" y="421570"/>
                </a:cubicBezTo>
                <a:lnTo>
                  <a:pt x="889724" y="421570"/>
                </a:lnTo>
                <a:cubicBezTo>
                  <a:pt x="797961" y="421570"/>
                  <a:pt x="714885" y="458765"/>
                  <a:pt x="654750" y="518900"/>
                </a:cubicBezTo>
                <a:close/>
                <a:moveTo>
                  <a:pt x="244486" y="113876"/>
                </a:moveTo>
                <a:cubicBezTo>
                  <a:pt x="314845" y="43518"/>
                  <a:pt x="412045" y="0"/>
                  <a:pt x="519408" y="0"/>
                </a:cubicBezTo>
                <a:lnTo>
                  <a:pt x="4301422" y="0"/>
                </a:lnTo>
                <a:cubicBezTo>
                  <a:pt x="4516149" y="0"/>
                  <a:pt x="4690220" y="174071"/>
                  <a:pt x="4690220" y="388798"/>
                </a:cubicBezTo>
                <a:lnTo>
                  <a:pt x="4690220" y="5717822"/>
                </a:lnTo>
                <a:cubicBezTo>
                  <a:pt x="4690220" y="5932549"/>
                  <a:pt x="4516149" y="6106620"/>
                  <a:pt x="4301422" y="6106620"/>
                </a:cubicBezTo>
                <a:lnTo>
                  <a:pt x="519408" y="6106620"/>
                </a:lnTo>
                <a:cubicBezTo>
                  <a:pt x="304681" y="6106620"/>
                  <a:pt x="0" y="6102900"/>
                  <a:pt x="0" y="5888173"/>
                </a:cubicBezTo>
                <a:cubicBezTo>
                  <a:pt x="0" y="4111832"/>
                  <a:pt x="130610" y="2165139"/>
                  <a:pt x="130610" y="388798"/>
                </a:cubicBezTo>
                <a:cubicBezTo>
                  <a:pt x="130610" y="281435"/>
                  <a:pt x="174128" y="184235"/>
                  <a:pt x="244486" y="11387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</p:spTree>
  </p:cSld>
  <p:clrMapOvr>
    <a:masterClrMapping/>
  </p:clrMapOvr>
  <p:transition spd="slow" advTm="0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1" name="íśḻîḑê"/>
          <p:cNvGrpSpPr>
            <a:grpSpLocks/>
          </p:cNvGrpSpPr>
          <p:nvPr/>
        </p:nvGrpSpPr>
        <p:grpSpPr bwMode="auto">
          <a:xfrm>
            <a:off x="4562475" y="1154113"/>
            <a:ext cx="4076700" cy="3319462"/>
            <a:chOff x="4965701" y="995362"/>
            <a:chExt cx="6442074" cy="5245101"/>
          </a:xfrm>
        </p:grpSpPr>
        <p:sp>
          <p:nvSpPr>
            <p:cNvPr id="81922" name="ïŝḻîḓe"/>
            <p:cNvSpPr>
              <a:spLocks noChangeArrowheads="1"/>
            </p:cNvSpPr>
            <p:nvPr/>
          </p:nvSpPr>
          <p:spPr bwMode="auto">
            <a:xfrm>
              <a:off x="8939213" y="1071563"/>
              <a:ext cx="293687" cy="187325"/>
            </a:xfrm>
            <a:custGeom>
              <a:avLst/>
              <a:gdLst>
                <a:gd name="T0" fmla="*/ 0 w 97"/>
                <a:gd name="T1" fmla="*/ 42 h 62"/>
                <a:gd name="T2" fmla="*/ 30 w 97"/>
                <a:gd name="T3" fmla="*/ 2 h 62"/>
                <a:gd name="T4" fmla="*/ 28 w 97"/>
                <a:gd name="T5" fmla="*/ 24 h 62"/>
                <a:gd name="T6" fmla="*/ 95 w 97"/>
                <a:gd name="T7" fmla="*/ 46 h 62"/>
                <a:gd name="T8" fmla="*/ 13 w 97"/>
                <a:gd name="T9" fmla="*/ 62 h 62"/>
                <a:gd name="T10" fmla="*/ 0 w 97"/>
                <a:gd name="T11" fmla="*/ 4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62">
                  <a:moveTo>
                    <a:pt x="0" y="42"/>
                  </a:moveTo>
                  <a:cubicBezTo>
                    <a:pt x="0" y="42"/>
                    <a:pt x="23" y="0"/>
                    <a:pt x="30" y="2"/>
                  </a:cubicBezTo>
                  <a:cubicBezTo>
                    <a:pt x="37" y="4"/>
                    <a:pt x="28" y="24"/>
                    <a:pt x="28" y="24"/>
                  </a:cubicBezTo>
                  <a:cubicBezTo>
                    <a:pt x="28" y="24"/>
                    <a:pt x="94" y="39"/>
                    <a:pt x="95" y="46"/>
                  </a:cubicBezTo>
                  <a:cubicBezTo>
                    <a:pt x="97" y="52"/>
                    <a:pt x="13" y="62"/>
                    <a:pt x="13" y="62"/>
                  </a:cubicBezTo>
                  <a:lnTo>
                    <a:pt x="0" y="42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23" name="íśḻîḓê"/>
            <p:cNvSpPr>
              <a:spLocks noChangeArrowheads="1"/>
            </p:cNvSpPr>
            <p:nvPr/>
          </p:nvSpPr>
          <p:spPr bwMode="auto">
            <a:xfrm>
              <a:off x="8397875" y="1185863"/>
              <a:ext cx="608012" cy="571500"/>
            </a:xfrm>
            <a:custGeom>
              <a:avLst/>
              <a:gdLst>
                <a:gd name="T0" fmla="*/ 0 w 201"/>
                <a:gd name="T1" fmla="*/ 114 h 189"/>
                <a:gd name="T2" fmla="*/ 178 w 201"/>
                <a:gd name="T3" fmla="*/ 0 h 189"/>
                <a:gd name="T4" fmla="*/ 201 w 201"/>
                <a:gd name="T5" fmla="*/ 18 h 189"/>
                <a:gd name="T6" fmla="*/ 13 w 201"/>
                <a:gd name="T7" fmla="*/ 178 h 189"/>
                <a:gd name="T8" fmla="*/ 13 w 201"/>
                <a:gd name="T9" fmla="*/ 185 h 189"/>
                <a:gd name="T10" fmla="*/ 0 w 201"/>
                <a:gd name="T11" fmla="*/ 114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1" h="189">
                  <a:moveTo>
                    <a:pt x="0" y="114"/>
                  </a:moveTo>
                  <a:cubicBezTo>
                    <a:pt x="0" y="114"/>
                    <a:pt x="130" y="155"/>
                    <a:pt x="178" y="0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192" y="189"/>
                    <a:pt x="13" y="178"/>
                  </a:cubicBezTo>
                  <a:cubicBezTo>
                    <a:pt x="11" y="178"/>
                    <a:pt x="13" y="185"/>
                    <a:pt x="13" y="185"/>
                  </a:cubicBezTo>
                  <a:cubicBezTo>
                    <a:pt x="13" y="185"/>
                    <a:pt x="0" y="157"/>
                    <a:pt x="0" y="114"/>
                  </a:cubicBezTo>
                  <a:close/>
                </a:path>
              </a:pathLst>
            </a:custGeom>
            <a:solidFill>
              <a:srgbClr val="3184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24" name="îSļiḑé"/>
            <p:cNvSpPr>
              <a:spLocks noChangeArrowheads="1"/>
            </p:cNvSpPr>
            <p:nvPr/>
          </p:nvSpPr>
          <p:spPr bwMode="auto">
            <a:xfrm>
              <a:off x="8204200" y="2230438"/>
              <a:ext cx="731837" cy="1260475"/>
            </a:xfrm>
            <a:custGeom>
              <a:avLst/>
              <a:gdLst>
                <a:gd name="T0" fmla="*/ 97 w 242"/>
                <a:gd name="T1" fmla="*/ 0 h 417"/>
                <a:gd name="T2" fmla="*/ 199 w 242"/>
                <a:gd name="T3" fmla="*/ 394 h 417"/>
                <a:gd name="T4" fmla="*/ 240 w 242"/>
                <a:gd name="T5" fmla="*/ 408 h 417"/>
                <a:gd name="T6" fmla="*/ 166 w 242"/>
                <a:gd name="T7" fmla="*/ 413 h 417"/>
                <a:gd name="T8" fmla="*/ 0 w 242"/>
                <a:gd name="T9" fmla="*/ 12 h 417"/>
                <a:gd name="T10" fmla="*/ 97 w 242"/>
                <a:gd name="T11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417">
                  <a:moveTo>
                    <a:pt x="97" y="0"/>
                  </a:moveTo>
                  <a:cubicBezTo>
                    <a:pt x="97" y="0"/>
                    <a:pt x="183" y="330"/>
                    <a:pt x="199" y="394"/>
                  </a:cubicBezTo>
                  <a:cubicBezTo>
                    <a:pt x="199" y="394"/>
                    <a:pt x="237" y="401"/>
                    <a:pt x="240" y="408"/>
                  </a:cubicBezTo>
                  <a:cubicBezTo>
                    <a:pt x="242" y="415"/>
                    <a:pt x="173" y="417"/>
                    <a:pt x="166" y="413"/>
                  </a:cubicBezTo>
                  <a:cubicBezTo>
                    <a:pt x="159" y="408"/>
                    <a:pt x="33" y="128"/>
                    <a:pt x="0" y="12"/>
                  </a:cubicBezTo>
                  <a:lnTo>
                    <a:pt x="97" y="0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25" name="iŝḻiḍé"/>
            <p:cNvSpPr>
              <a:spLocks noChangeArrowheads="1"/>
            </p:cNvSpPr>
            <p:nvPr/>
          </p:nvSpPr>
          <p:spPr bwMode="auto">
            <a:xfrm>
              <a:off x="7551738" y="2230438"/>
              <a:ext cx="731837" cy="1260475"/>
            </a:xfrm>
            <a:custGeom>
              <a:avLst/>
              <a:gdLst>
                <a:gd name="T0" fmla="*/ 145 w 242"/>
                <a:gd name="T1" fmla="*/ 0 h 417"/>
                <a:gd name="T2" fmla="*/ 43 w 242"/>
                <a:gd name="T3" fmla="*/ 394 h 417"/>
                <a:gd name="T4" fmla="*/ 3 w 242"/>
                <a:gd name="T5" fmla="*/ 408 h 417"/>
                <a:gd name="T6" fmla="*/ 76 w 242"/>
                <a:gd name="T7" fmla="*/ 413 h 417"/>
                <a:gd name="T8" fmla="*/ 242 w 242"/>
                <a:gd name="T9" fmla="*/ 12 h 417"/>
                <a:gd name="T10" fmla="*/ 145 w 242"/>
                <a:gd name="T11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417">
                  <a:moveTo>
                    <a:pt x="145" y="0"/>
                  </a:moveTo>
                  <a:cubicBezTo>
                    <a:pt x="145" y="0"/>
                    <a:pt x="60" y="330"/>
                    <a:pt x="43" y="394"/>
                  </a:cubicBezTo>
                  <a:cubicBezTo>
                    <a:pt x="43" y="394"/>
                    <a:pt x="5" y="401"/>
                    <a:pt x="3" y="408"/>
                  </a:cubicBezTo>
                  <a:cubicBezTo>
                    <a:pt x="0" y="415"/>
                    <a:pt x="69" y="417"/>
                    <a:pt x="76" y="413"/>
                  </a:cubicBezTo>
                  <a:cubicBezTo>
                    <a:pt x="83" y="408"/>
                    <a:pt x="209" y="128"/>
                    <a:pt x="242" y="12"/>
                  </a:cubicBezTo>
                  <a:lnTo>
                    <a:pt x="145" y="0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26" name="iṥļíḋé"/>
            <p:cNvSpPr>
              <a:spLocks noChangeArrowheads="1"/>
            </p:cNvSpPr>
            <p:nvPr/>
          </p:nvSpPr>
          <p:spPr bwMode="auto">
            <a:xfrm>
              <a:off x="7932738" y="1457325"/>
              <a:ext cx="622300" cy="889000"/>
            </a:xfrm>
            <a:custGeom>
              <a:avLst/>
              <a:gdLst>
                <a:gd name="T0" fmla="*/ 38 w 206"/>
                <a:gd name="T1" fmla="*/ 22 h 294"/>
                <a:gd name="T2" fmla="*/ 7 w 206"/>
                <a:gd name="T3" fmla="*/ 268 h 294"/>
                <a:gd name="T4" fmla="*/ 206 w 206"/>
                <a:gd name="T5" fmla="*/ 263 h 294"/>
                <a:gd name="T6" fmla="*/ 164 w 206"/>
                <a:gd name="T7" fmla="*/ 26 h 294"/>
                <a:gd name="T8" fmla="*/ 38 w 206"/>
                <a:gd name="T9" fmla="*/ 22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94">
                  <a:moveTo>
                    <a:pt x="38" y="22"/>
                  </a:moveTo>
                  <a:cubicBezTo>
                    <a:pt x="38" y="22"/>
                    <a:pt x="0" y="209"/>
                    <a:pt x="7" y="268"/>
                  </a:cubicBezTo>
                  <a:cubicBezTo>
                    <a:pt x="7" y="268"/>
                    <a:pt x="138" y="294"/>
                    <a:pt x="206" y="263"/>
                  </a:cubicBezTo>
                  <a:cubicBezTo>
                    <a:pt x="206" y="263"/>
                    <a:pt x="194" y="95"/>
                    <a:pt x="164" y="26"/>
                  </a:cubicBezTo>
                  <a:cubicBezTo>
                    <a:pt x="164" y="26"/>
                    <a:pt x="142" y="0"/>
                    <a:pt x="38" y="22"/>
                  </a:cubicBezTo>
                  <a:close/>
                </a:path>
              </a:pathLst>
            </a:custGeom>
            <a:solidFill>
              <a:srgbClr val="4DA9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27" name="îšḷîďé"/>
            <p:cNvSpPr>
              <a:spLocks noChangeArrowheads="1"/>
            </p:cNvSpPr>
            <p:nvPr/>
          </p:nvSpPr>
          <p:spPr bwMode="auto">
            <a:xfrm>
              <a:off x="8169275" y="1400175"/>
              <a:ext cx="171450" cy="196850"/>
            </a:xfrm>
            <a:custGeom>
              <a:avLst/>
              <a:gdLst>
                <a:gd name="T0" fmla="*/ 3 w 57"/>
                <a:gd name="T1" fmla="*/ 6 h 65"/>
                <a:gd name="T2" fmla="*/ 0 w 57"/>
                <a:gd name="T3" fmla="*/ 38 h 65"/>
                <a:gd name="T4" fmla="*/ 57 w 57"/>
                <a:gd name="T5" fmla="*/ 39 h 65"/>
                <a:gd name="T6" fmla="*/ 48 w 57"/>
                <a:gd name="T7" fmla="*/ 0 h 65"/>
                <a:gd name="T8" fmla="*/ 3 w 57"/>
                <a:gd name="T9" fmla="*/ 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5">
                  <a:moveTo>
                    <a:pt x="3" y="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57" y="65"/>
                    <a:pt x="57" y="39"/>
                  </a:cubicBezTo>
                  <a:cubicBezTo>
                    <a:pt x="57" y="34"/>
                    <a:pt x="48" y="0"/>
                    <a:pt x="48" y="0"/>
                  </a:cubicBezTo>
                  <a:lnTo>
                    <a:pt x="3" y="6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28" name="ïSļíḋe"/>
            <p:cNvSpPr>
              <a:spLocks noChangeArrowheads="1"/>
            </p:cNvSpPr>
            <p:nvPr/>
          </p:nvSpPr>
          <p:spPr bwMode="auto">
            <a:xfrm>
              <a:off x="8040688" y="1085850"/>
              <a:ext cx="363537" cy="393700"/>
            </a:xfrm>
            <a:custGeom>
              <a:avLst/>
              <a:gdLst>
                <a:gd name="T0" fmla="*/ 116 w 120"/>
                <a:gd name="T1" fmla="*/ 65 h 130"/>
                <a:gd name="T2" fmla="*/ 84 w 120"/>
                <a:gd name="T3" fmla="*/ 130 h 130"/>
                <a:gd name="T4" fmla="*/ 19 w 120"/>
                <a:gd name="T5" fmla="*/ 65 h 130"/>
                <a:gd name="T6" fmla="*/ 84 w 120"/>
                <a:gd name="T7" fmla="*/ 0 h 130"/>
                <a:gd name="T8" fmla="*/ 116 w 120"/>
                <a:gd name="T9" fmla="*/ 6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30">
                  <a:moveTo>
                    <a:pt x="116" y="65"/>
                  </a:moveTo>
                  <a:cubicBezTo>
                    <a:pt x="116" y="101"/>
                    <a:pt x="120" y="130"/>
                    <a:pt x="84" y="130"/>
                  </a:cubicBezTo>
                  <a:cubicBezTo>
                    <a:pt x="48" y="130"/>
                    <a:pt x="19" y="101"/>
                    <a:pt x="19" y="65"/>
                  </a:cubicBezTo>
                  <a:cubicBezTo>
                    <a:pt x="19" y="29"/>
                    <a:pt x="0" y="0"/>
                    <a:pt x="84" y="0"/>
                  </a:cubicBezTo>
                  <a:cubicBezTo>
                    <a:pt x="120" y="0"/>
                    <a:pt x="116" y="29"/>
                    <a:pt x="116" y="65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29" name="íṧļïḍê"/>
            <p:cNvSpPr>
              <a:spLocks noChangeArrowheads="1"/>
            </p:cNvSpPr>
            <p:nvPr/>
          </p:nvSpPr>
          <p:spPr bwMode="auto">
            <a:xfrm>
              <a:off x="8029575" y="995362"/>
              <a:ext cx="387350" cy="392113"/>
            </a:xfrm>
            <a:custGeom>
              <a:avLst/>
              <a:gdLst>
                <a:gd name="T0" fmla="*/ 52 w 128"/>
                <a:gd name="T1" fmla="*/ 53 h 130"/>
                <a:gd name="T2" fmla="*/ 128 w 128"/>
                <a:gd name="T3" fmla="*/ 44 h 130"/>
                <a:gd name="T4" fmla="*/ 50 w 128"/>
                <a:gd name="T5" fmla="*/ 19 h 130"/>
                <a:gd name="T6" fmla="*/ 18 w 128"/>
                <a:gd name="T7" fmla="*/ 57 h 130"/>
                <a:gd name="T8" fmla="*/ 5 w 128"/>
                <a:gd name="T9" fmla="*/ 89 h 130"/>
                <a:gd name="T10" fmla="*/ 34 w 128"/>
                <a:gd name="T11" fmla="*/ 130 h 130"/>
                <a:gd name="T12" fmla="*/ 44 w 128"/>
                <a:gd name="T13" fmla="*/ 62 h 130"/>
                <a:gd name="T14" fmla="*/ 52 w 128"/>
                <a:gd name="T15" fmla="*/ 5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130">
                  <a:moveTo>
                    <a:pt x="52" y="53"/>
                  </a:moveTo>
                  <a:cubicBezTo>
                    <a:pt x="52" y="53"/>
                    <a:pt x="103" y="82"/>
                    <a:pt x="128" y="44"/>
                  </a:cubicBezTo>
                  <a:cubicBezTo>
                    <a:pt x="128" y="44"/>
                    <a:pt x="96" y="0"/>
                    <a:pt x="50" y="19"/>
                  </a:cubicBezTo>
                  <a:cubicBezTo>
                    <a:pt x="4" y="39"/>
                    <a:pt x="18" y="57"/>
                    <a:pt x="18" y="57"/>
                  </a:cubicBezTo>
                  <a:cubicBezTo>
                    <a:pt x="18" y="57"/>
                    <a:pt x="0" y="66"/>
                    <a:pt x="5" y="89"/>
                  </a:cubicBezTo>
                  <a:cubicBezTo>
                    <a:pt x="11" y="112"/>
                    <a:pt x="34" y="130"/>
                    <a:pt x="34" y="130"/>
                  </a:cubicBezTo>
                  <a:cubicBezTo>
                    <a:pt x="34" y="130"/>
                    <a:pt x="73" y="94"/>
                    <a:pt x="44" y="62"/>
                  </a:cubicBezTo>
                  <a:lnTo>
                    <a:pt x="52" y="53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30" name="îṩḻíďè"/>
            <p:cNvSpPr>
              <a:spLocks noChangeArrowheads="1"/>
            </p:cNvSpPr>
            <p:nvPr/>
          </p:nvSpPr>
          <p:spPr bwMode="auto">
            <a:xfrm>
              <a:off x="8343900" y="1262063"/>
              <a:ext cx="79375" cy="101600"/>
            </a:xfrm>
            <a:custGeom>
              <a:avLst/>
              <a:gdLst>
                <a:gd name="T0" fmla="*/ 6 w 26"/>
                <a:gd name="T1" fmla="*/ 0 h 34"/>
                <a:gd name="T2" fmla="*/ 25 w 26"/>
                <a:gd name="T3" fmla="*/ 32 h 34"/>
                <a:gd name="T4" fmla="*/ 7 w 26"/>
                <a:gd name="T5" fmla="*/ 34 h 34"/>
                <a:gd name="T6" fmla="*/ 6 w 26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4">
                  <a:moveTo>
                    <a:pt x="6" y="0"/>
                  </a:moveTo>
                  <a:cubicBezTo>
                    <a:pt x="6" y="0"/>
                    <a:pt x="23" y="21"/>
                    <a:pt x="25" y="32"/>
                  </a:cubicBezTo>
                  <a:cubicBezTo>
                    <a:pt x="26" y="34"/>
                    <a:pt x="7" y="34"/>
                    <a:pt x="7" y="34"/>
                  </a:cubicBezTo>
                  <a:cubicBezTo>
                    <a:pt x="7" y="34"/>
                    <a:pt x="0" y="15"/>
                    <a:pt x="6" y="0"/>
                  </a:cubicBezTo>
                  <a:close/>
                </a:path>
              </a:pathLst>
            </a:custGeom>
            <a:solidFill>
              <a:srgbClr val="E26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31" name="ïŝliḍè"/>
            <p:cNvSpPr>
              <a:spLocks noChangeArrowheads="1"/>
            </p:cNvSpPr>
            <p:nvPr/>
          </p:nvSpPr>
          <p:spPr bwMode="auto">
            <a:xfrm>
              <a:off x="4992688" y="6086475"/>
              <a:ext cx="1403350" cy="153988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32" name="îS1iḋê"/>
            <p:cNvSpPr>
              <a:spLocks noChangeArrowheads="1"/>
            </p:cNvSpPr>
            <p:nvPr/>
          </p:nvSpPr>
          <p:spPr bwMode="auto">
            <a:xfrm>
              <a:off x="10004425" y="6086475"/>
              <a:ext cx="1403350" cy="153988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33" name="iS1iḍè"/>
            <p:cNvSpPr>
              <a:spLocks noChangeArrowheads="1"/>
            </p:cNvSpPr>
            <p:nvPr/>
          </p:nvSpPr>
          <p:spPr bwMode="auto">
            <a:xfrm>
              <a:off x="6445250" y="6053138"/>
              <a:ext cx="3546475" cy="1778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34" name="iṧľïďé"/>
            <p:cNvSpPr>
              <a:spLocks noChangeArrowheads="1"/>
            </p:cNvSpPr>
            <p:nvPr/>
          </p:nvSpPr>
          <p:spPr bwMode="auto">
            <a:xfrm>
              <a:off x="8232775" y="3476625"/>
              <a:ext cx="1692275" cy="2147888"/>
            </a:xfrm>
            <a:custGeom>
              <a:avLst/>
              <a:gdLst>
                <a:gd name="T0" fmla="*/ 380 w 560"/>
                <a:gd name="T1" fmla="*/ 628 h 711"/>
                <a:gd name="T2" fmla="*/ 337 w 560"/>
                <a:gd name="T3" fmla="*/ 560 h 711"/>
                <a:gd name="T4" fmla="*/ 560 w 560"/>
                <a:gd name="T5" fmla="*/ 560 h 711"/>
                <a:gd name="T6" fmla="*/ 560 w 560"/>
                <a:gd name="T7" fmla="*/ 330 h 711"/>
                <a:gd name="T8" fmla="*/ 488 w 560"/>
                <a:gd name="T9" fmla="*/ 380 h 711"/>
                <a:gd name="T10" fmla="*/ 405 w 560"/>
                <a:gd name="T11" fmla="*/ 280 h 711"/>
                <a:gd name="T12" fmla="*/ 488 w 560"/>
                <a:gd name="T13" fmla="*/ 179 h 711"/>
                <a:gd name="T14" fmla="*/ 560 w 560"/>
                <a:gd name="T15" fmla="*/ 229 h 711"/>
                <a:gd name="T16" fmla="*/ 560 w 560"/>
                <a:gd name="T17" fmla="*/ 0 h 711"/>
                <a:gd name="T18" fmla="*/ 337 w 560"/>
                <a:gd name="T19" fmla="*/ 0 h 711"/>
                <a:gd name="T20" fmla="*/ 380 w 560"/>
                <a:gd name="T21" fmla="*/ 68 h 711"/>
                <a:gd name="T22" fmla="*/ 280 w 560"/>
                <a:gd name="T23" fmla="*/ 151 h 711"/>
                <a:gd name="T24" fmla="*/ 180 w 560"/>
                <a:gd name="T25" fmla="*/ 68 h 711"/>
                <a:gd name="T26" fmla="*/ 223 w 560"/>
                <a:gd name="T27" fmla="*/ 0 h 711"/>
                <a:gd name="T28" fmla="*/ 0 w 560"/>
                <a:gd name="T29" fmla="*/ 0 h 711"/>
                <a:gd name="T30" fmla="*/ 0 w 560"/>
                <a:gd name="T31" fmla="*/ 560 h 711"/>
                <a:gd name="T32" fmla="*/ 223 w 560"/>
                <a:gd name="T33" fmla="*/ 560 h 711"/>
                <a:gd name="T34" fmla="*/ 180 w 560"/>
                <a:gd name="T35" fmla="*/ 628 h 711"/>
                <a:gd name="T36" fmla="*/ 280 w 560"/>
                <a:gd name="T37" fmla="*/ 711 h 711"/>
                <a:gd name="T38" fmla="*/ 380 w 560"/>
                <a:gd name="T39" fmla="*/ 628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60" h="711">
                  <a:moveTo>
                    <a:pt x="380" y="628"/>
                  </a:moveTo>
                  <a:cubicBezTo>
                    <a:pt x="380" y="600"/>
                    <a:pt x="363" y="575"/>
                    <a:pt x="337" y="560"/>
                  </a:cubicBezTo>
                  <a:cubicBezTo>
                    <a:pt x="560" y="560"/>
                    <a:pt x="560" y="560"/>
                    <a:pt x="560" y="560"/>
                  </a:cubicBezTo>
                  <a:cubicBezTo>
                    <a:pt x="560" y="330"/>
                    <a:pt x="560" y="330"/>
                    <a:pt x="560" y="330"/>
                  </a:cubicBezTo>
                  <a:cubicBezTo>
                    <a:pt x="545" y="360"/>
                    <a:pt x="519" y="380"/>
                    <a:pt x="488" y="380"/>
                  </a:cubicBezTo>
                  <a:cubicBezTo>
                    <a:pt x="442" y="380"/>
                    <a:pt x="405" y="335"/>
                    <a:pt x="405" y="280"/>
                  </a:cubicBezTo>
                  <a:cubicBezTo>
                    <a:pt x="405" y="224"/>
                    <a:pt x="442" y="179"/>
                    <a:pt x="488" y="179"/>
                  </a:cubicBezTo>
                  <a:cubicBezTo>
                    <a:pt x="519" y="179"/>
                    <a:pt x="545" y="199"/>
                    <a:pt x="560" y="229"/>
                  </a:cubicBezTo>
                  <a:cubicBezTo>
                    <a:pt x="560" y="0"/>
                    <a:pt x="560" y="0"/>
                    <a:pt x="560" y="0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363" y="15"/>
                    <a:pt x="380" y="40"/>
                    <a:pt x="380" y="68"/>
                  </a:cubicBezTo>
                  <a:cubicBezTo>
                    <a:pt x="380" y="114"/>
                    <a:pt x="335" y="151"/>
                    <a:pt x="280" y="151"/>
                  </a:cubicBezTo>
                  <a:cubicBezTo>
                    <a:pt x="225" y="151"/>
                    <a:pt x="180" y="114"/>
                    <a:pt x="180" y="68"/>
                  </a:cubicBezTo>
                  <a:cubicBezTo>
                    <a:pt x="180" y="40"/>
                    <a:pt x="197" y="15"/>
                    <a:pt x="2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223" y="560"/>
                    <a:pt x="223" y="560"/>
                    <a:pt x="223" y="560"/>
                  </a:cubicBezTo>
                  <a:cubicBezTo>
                    <a:pt x="197" y="575"/>
                    <a:pt x="180" y="600"/>
                    <a:pt x="180" y="628"/>
                  </a:cubicBezTo>
                  <a:cubicBezTo>
                    <a:pt x="180" y="674"/>
                    <a:pt x="225" y="711"/>
                    <a:pt x="280" y="711"/>
                  </a:cubicBezTo>
                  <a:cubicBezTo>
                    <a:pt x="335" y="711"/>
                    <a:pt x="380" y="674"/>
                    <a:pt x="380" y="628"/>
                  </a:cubicBezTo>
                  <a:close/>
                </a:path>
              </a:pathLst>
            </a:custGeom>
            <a:solidFill>
              <a:srgbClr val="D7E2DC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35" name="i$1îďé"/>
            <p:cNvSpPr>
              <a:spLocks noChangeArrowheads="1"/>
            </p:cNvSpPr>
            <p:nvPr/>
          </p:nvSpPr>
          <p:spPr bwMode="auto">
            <a:xfrm>
              <a:off x="8264525" y="1025525"/>
              <a:ext cx="2632075" cy="2274888"/>
            </a:xfrm>
            <a:custGeom>
              <a:avLst/>
              <a:gdLst>
                <a:gd name="T0" fmla="*/ 482 w 870"/>
                <a:gd name="T1" fmla="*/ 678 h 753"/>
                <a:gd name="T2" fmla="*/ 449 w 870"/>
                <a:gd name="T3" fmla="*/ 603 h 753"/>
                <a:gd name="T4" fmla="*/ 670 w 870"/>
                <a:gd name="T5" fmla="*/ 637 h 753"/>
                <a:gd name="T6" fmla="*/ 703 w 870"/>
                <a:gd name="T7" fmla="*/ 416 h 753"/>
                <a:gd name="T8" fmla="*/ 765 w 870"/>
                <a:gd name="T9" fmla="*/ 469 h 753"/>
                <a:gd name="T10" fmla="*/ 862 w 870"/>
                <a:gd name="T11" fmla="*/ 382 h 753"/>
                <a:gd name="T12" fmla="*/ 794 w 870"/>
                <a:gd name="T13" fmla="*/ 271 h 753"/>
                <a:gd name="T14" fmla="*/ 720 w 870"/>
                <a:gd name="T15" fmla="*/ 304 h 753"/>
                <a:gd name="T16" fmla="*/ 753 w 870"/>
                <a:gd name="T17" fmla="*/ 83 h 753"/>
                <a:gd name="T18" fmla="*/ 200 w 870"/>
                <a:gd name="T19" fmla="*/ 0 h 753"/>
                <a:gd name="T20" fmla="*/ 166 w 870"/>
                <a:gd name="T21" fmla="*/ 220 h 753"/>
                <a:gd name="T22" fmla="*/ 105 w 870"/>
                <a:gd name="T23" fmla="*/ 167 h 753"/>
                <a:gd name="T24" fmla="*/ 8 w 870"/>
                <a:gd name="T25" fmla="*/ 254 h 753"/>
                <a:gd name="T26" fmla="*/ 75 w 870"/>
                <a:gd name="T27" fmla="*/ 366 h 753"/>
                <a:gd name="T28" fmla="*/ 150 w 870"/>
                <a:gd name="T29" fmla="*/ 333 h 753"/>
                <a:gd name="T30" fmla="*/ 116 w 870"/>
                <a:gd name="T31" fmla="*/ 553 h 753"/>
                <a:gd name="T32" fmla="*/ 337 w 870"/>
                <a:gd name="T33" fmla="*/ 587 h 753"/>
                <a:gd name="T34" fmla="*/ 284 w 870"/>
                <a:gd name="T35" fmla="*/ 648 h 753"/>
                <a:gd name="T36" fmla="*/ 371 w 870"/>
                <a:gd name="T37" fmla="*/ 745 h 753"/>
                <a:gd name="T38" fmla="*/ 482 w 870"/>
                <a:gd name="T39" fmla="*/ 678 h 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70" h="753">
                  <a:moveTo>
                    <a:pt x="482" y="678"/>
                  </a:moveTo>
                  <a:cubicBezTo>
                    <a:pt x="486" y="650"/>
                    <a:pt x="473" y="622"/>
                    <a:pt x="449" y="603"/>
                  </a:cubicBezTo>
                  <a:cubicBezTo>
                    <a:pt x="670" y="637"/>
                    <a:pt x="670" y="637"/>
                    <a:pt x="670" y="637"/>
                  </a:cubicBezTo>
                  <a:cubicBezTo>
                    <a:pt x="703" y="416"/>
                    <a:pt x="703" y="416"/>
                    <a:pt x="703" y="416"/>
                  </a:cubicBezTo>
                  <a:cubicBezTo>
                    <a:pt x="714" y="444"/>
                    <a:pt x="736" y="465"/>
                    <a:pt x="765" y="469"/>
                  </a:cubicBezTo>
                  <a:cubicBezTo>
                    <a:pt x="810" y="476"/>
                    <a:pt x="853" y="437"/>
                    <a:pt x="862" y="382"/>
                  </a:cubicBezTo>
                  <a:cubicBezTo>
                    <a:pt x="870" y="327"/>
                    <a:pt x="840" y="278"/>
                    <a:pt x="794" y="271"/>
                  </a:cubicBezTo>
                  <a:cubicBezTo>
                    <a:pt x="766" y="267"/>
                    <a:pt x="739" y="280"/>
                    <a:pt x="720" y="304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66" y="220"/>
                    <a:pt x="166" y="220"/>
                    <a:pt x="166" y="220"/>
                  </a:cubicBezTo>
                  <a:cubicBezTo>
                    <a:pt x="155" y="192"/>
                    <a:pt x="133" y="171"/>
                    <a:pt x="105" y="167"/>
                  </a:cubicBezTo>
                  <a:cubicBezTo>
                    <a:pt x="60" y="160"/>
                    <a:pt x="16" y="199"/>
                    <a:pt x="8" y="254"/>
                  </a:cubicBezTo>
                  <a:cubicBezTo>
                    <a:pt x="0" y="309"/>
                    <a:pt x="30" y="359"/>
                    <a:pt x="75" y="366"/>
                  </a:cubicBezTo>
                  <a:cubicBezTo>
                    <a:pt x="103" y="370"/>
                    <a:pt x="131" y="356"/>
                    <a:pt x="150" y="333"/>
                  </a:cubicBezTo>
                  <a:cubicBezTo>
                    <a:pt x="116" y="553"/>
                    <a:pt x="116" y="553"/>
                    <a:pt x="116" y="553"/>
                  </a:cubicBezTo>
                  <a:cubicBezTo>
                    <a:pt x="337" y="587"/>
                    <a:pt x="337" y="587"/>
                    <a:pt x="337" y="587"/>
                  </a:cubicBezTo>
                  <a:cubicBezTo>
                    <a:pt x="309" y="598"/>
                    <a:pt x="288" y="620"/>
                    <a:pt x="284" y="648"/>
                  </a:cubicBezTo>
                  <a:cubicBezTo>
                    <a:pt x="277" y="693"/>
                    <a:pt x="316" y="737"/>
                    <a:pt x="371" y="745"/>
                  </a:cubicBezTo>
                  <a:cubicBezTo>
                    <a:pt x="426" y="753"/>
                    <a:pt x="475" y="723"/>
                    <a:pt x="482" y="6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36" name="îsḻíḑe"/>
            <p:cNvSpPr>
              <a:spLocks noChangeArrowheads="1"/>
            </p:cNvSpPr>
            <p:nvPr/>
          </p:nvSpPr>
          <p:spPr bwMode="auto">
            <a:xfrm>
              <a:off x="6538913" y="1323975"/>
              <a:ext cx="1693862" cy="2152650"/>
            </a:xfrm>
            <a:custGeom>
              <a:avLst/>
              <a:gdLst>
                <a:gd name="T0" fmla="*/ 491 w 560"/>
                <a:gd name="T1" fmla="*/ 532 h 712"/>
                <a:gd name="T2" fmla="*/ 408 w 560"/>
                <a:gd name="T3" fmla="*/ 432 h 712"/>
                <a:gd name="T4" fmla="*/ 491 w 560"/>
                <a:gd name="T5" fmla="*/ 331 h 712"/>
                <a:gd name="T6" fmla="*/ 560 w 560"/>
                <a:gd name="T7" fmla="*/ 375 h 712"/>
                <a:gd name="T8" fmla="*/ 560 w 560"/>
                <a:gd name="T9" fmla="*/ 152 h 712"/>
                <a:gd name="T10" fmla="*/ 335 w 560"/>
                <a:gd name="T11" fmla="*/ 152 h 712"/>
                <a:gd name="T12" fmla="*/ 379 w 560"/>
                <a:gd name="T13" fmla="*/ 83 h 712"/>
                <a:gd name="T14" fmla="*/ 278 w 560"/>
                <a:gd name="T15" fmla="*/ 0 h 712"/>
                <a:gd name="T16" fmla="*/ 178 w 560"/>
                <a:gd name="T17" fmla="*/ 83 h 712"/>
                <a:gd name="T18" fmla="*/ 222 w 560"/>
                <a:gd name="T19" fmla="*/ 152 h 712"/>
                <a:gd name="T20" fmla="*/ 0 w 560"/>
                <a:gd name="T21" fmla="*/ 152 h 712"/>
                <a:gd name="T22" fmla="*/ 0 w 560"/>
                <a:gd name="T23" fmla="*/ 381 h 712"/>
                <a:gd name="T24" fmla="*/ 71 w 560"/>
                <a:gd name="T25" fmla="*/ 331 h 712"/>
                <a:gd name="T26" fmla="*/ 155 w 560"/>
                <a:gd name="T27" fmla="*/ 432 h 712"/>
                <a:gd name="T28" fmla="*/ 71 w 560"/>
                <a:gd name="T29" fmla="*/ 532 h 712"/>
                <a:gd name="T30" fmla="*/ 0 w 560"/>
                <a:gd name="T31" fmla="*/ 483 h 712"/>
                <a:gd name="T32" fmla="*/ 0 w 560"/>
                <a:gd name="T33" fmla="*/ 712 h 712"/>
                <a:gd name="T34" fmla="*/ 560 w 560"/>
                <a:gd name="T35" fmla="*/ 712 h 712"/>
                <a:gd name="T36" fmla="*/ 560 w 560"/>
                <a:gd name="T37" fmla="*/ 489 h 712"/>
                <a:gd name="T38" fmla="*/ 491 w 560"/>
                <a:gd name="T39" fmla="*/ 5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60" h="712">
                  <a:moveTo>
                    <a:pt x="491" y="532"/>
                  </a:moveTo>
                  <a:cubicBezTo>
                    <a:pt x="446" y="532"/>
                    <a:pt x="408" y="487"/>
                    <a:pt x="408" y="432"/>
                  </a:cubicBezTo>
                  <a:cubicBezTo>
                    <a:pt x="408" y="376"/>
                    <a:pt x="446" y="331"/>
                    <a:pt x="491" y="331"/>
                  </a:cubicBezTo>
                  <a:cubicBezTo>
                    <a:pt x="520" y="331"/>
                    <a:pt x="545" y="349"/>
                    <a:pt x="560" y="375"/>
                  </a:cubicBezTo>
                  <a:cubicBezTo>
                    <a:pt x="560" y="152"/>
                    <a:pt x="560" y="152"/>
                    <a:pt x="560" y="152"/>
                  </a:cubicBezTo>
                  <a:cubicBezTo>
                    <a:pt x="335" y="152"/>
                    <a:pt x="335" y="152"/>
                    <a:pt x="335" y="152"/>
                  </a:cubicBezTo>
                  <a:cubicBezTo>
                    <a:pt x="361" y="137"/>
                    <a:pt x="379" y="112"/>
                    <a:pt x="379" y="83"/>
                  </a:cubicBezTo>
                  <a:cubicBezTo>
                    <a:pt x="379" y="37"/>
                    <a:pt x="334" y="0"/>
                    <a:pt x="278" y="0"/>
                  </a:cubicBezTo>
                  <a:cubicBezTo>
                    <a:pt x="223" y="0"/>
                    <a:pt x="178" y="37"/>
                    <a:pt x="178" y="83"/>
                  </a:cubicBezTo>
                  <a:cubicBezTo>
                    <a:pt x="178" y="112"/>
                    <a:pt x="195" y="137"/>
                    <a:pt x="222" y="152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381"/>
                    <a:pt x="0" y="381"/>
                    <a:pt x="0" y="381"/>
                  </a:cubicBezTo>
                  <a:cubicBezTo>
                    <a:pt x="14" y="351"/>
                    <a:pt x="41" y="331"/>
                    <a:pt x="71" y="331"/>
                  </a:cubicBezTo>
                  <a:cubicBezTo>
                    <a:pt x="117" y="331"/>
                    <a:pt x="155" y="376"/>
                    <a:pt x="155" y="432"/>
                  </a:cubicBezTo>
                  <a:cubicBezTo>
                    <a:pt x="155" y="487"/>
                    <a:pt x="117" y="532"/>
                    <a:pt x="71" y="532"/>
                  </a:cubicBezTo>
                  <a:cubicBezTo>
                    <a:pt x="41" y="532"/>
                    <a:pt x="14" y="512"/>
                    <a:pt x="0" y="483"/>
                  </a:cubicBezTo>
                  <a:cubicBezTo>
                    <a:pt x="0" y="712"/>
                    <a:pt x="0" y="712"/>
                    <a:pt x="0" y="712"/>
                  </a:cubicBezTo>
                  <a:cubicBezTo>
                    <a:pt x="560" y="712"/>
                    <a:pt x="560" y="712"/>
                    <a:pt x="560" y="712"/>
                  </a:cubicBezTo>
                  <a:cubicBezTo>
                    <a:pt x="560" y="489"/>
                    <a:pt x="560" y="489"/>
                    <a:pt x="560" y="489"/>
                  </a:cubicBezTo>
                  <a:cubicBezTo>
                    <a:pt x="545" y="515"/>
                    <a:pt x="520" y="532"/>
                    <a:pt x="491" y="532"/>
                  </a:cubicBezTo>
                  <a:close/>
                </a:path>
              </a:pathLst>
            </a:custGeom>
            <a:solidFill>
              <a:srgbClr val="D7E2DC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37" name="íṣļiḓè"/>
            <p:cNvSpPr>
              <a:spLocks noChangeArrowheads="1"/>
            </p:cNvSpPr>
            <p:nvPr/>
          </p:nvSpPr>
          <p:spPr bwMode="auto">
            <a:xfrm>
              <a:off x="6065838" y="3016250"/>
              <a:ext cx="2622550" cy="2151063"/>
            </a:xfrm>
            <a:custGeom>
              <a:avLst/>
              <a:gdLst>
                <a:gd name="T0" fmla="*/ 536 w 867"/>
                <a:gd name="T1" fmla="*/ 640 h 712"/>
                <a:gd name="T2" fmla="*/ 487 w 867"/>
                <a:gd name="T3" fmla="*/ 712 h 712"/>
                <a:gd name="T4" fmla="*/ 716 w 867"/>
                <a:gd name="T5" fmla="*/ 712 h 712"/>
                <a:gd name="T6" fmla="*/ 716 w 867"/>
                <a:gd name="T7" fmla="*/ 488 h 712"/>
                <a:gd name="T8" fmla="*/ 784 w 867"/>
                <a:gd name="T9" fmla="*/ 532 h 712"/>
                <a:gd name="T10" fmla="*/ 867 w 867"/>
                <a:gd name="T11" fmla="*/ 432 h 712"/>
                <a:gd name="T12" fmla="*/ 784 w 867"/>
                <a:gd name="T13" fmla="*/ 331 h 712"/>
                <a:gd name="T14" fmla="*/ 716 w 867"/>
                <a:gd name="T15" fmla="*/ 375 h 712"/>
                <a:gd name="T16" fmla="*/ 716 w 867"/>
                <a:gd name="T17" fmla="*/ 152 h 712"/>
                <a:gd name="T18" fmla="*/ 493 w 867"/>
                <a:gd name="T19" fmla="*/ 152 h 712"/>
                <a:gd name="T20" fmla="*/ 536 w 867"/>
                <a:gd name="T21" fmla="*/ 83 h 712"/>
                <a:gd name="T22" fmla="*/ 436 w 867"/>
                <a:gd name="T23" fmla="*/ 0 h 712"/>
                <a:gd name="T24" fmla="*/ 336 w 867"/>
                <a:gd name="T25" fmla="*/ 83 h 712"/>
                <a:gd name="T26" fmla="*/ 379 w 867"/>
                <a:gd name="T27" fmla="*/ 152 h 712"/>
                <a:gd name="T28" fmla="*/ 156 w 867"/>
                <a:gd name="T29" fmla="*/ 152 h 712"/>
                <a:gd name="T30" fmla="*/ 156 w 867"/>
                <a:gd name="T31" fmla="*/ 384 h 712"/>
                <a:gd name="T32" fmla="*/ 83 w 867"/>
                <a:gd name="T33" fmla="*/ 331 h 712"/>
                <a:gd name="T34" fmla="*/ 0 w 867"/>
                <a:gd name="T35" fmla="*/ 432 h 712"/>
                <a:gd name="T36" fmla="*/ 83 w 867"/>
                <a:gd name="T37" fmla="*/ 532 h 712"/>
                <a:gd name="T38" fmla="*/ 156 w 867"/>
                <a:gd name="T39" fmla="*/ 479 h 712"/>
                <a:gd name="T40" fmla="*/ 156 w 867"/>
                <a:gd name="T41" fmla="*/ 712 h 712"/>
                <a:gd name="T42" fmla="*/ 385 w 867"/>
                <a:gd name="T43" fmla="*/ 712 h 712"/>
                <a:gd name="T44" fmla="*/ 336 w 867"/>
                <a:gd name="T45" fmla="*/ 640 h 712"/>
                <a:gd name="T46" fmla="*/ 436 w 867"/>
                <a:gd name="T47" fmla="*/ 557 h 712"/>
                <a:gd name="T48" fmla="*/ 536 w 867"/>
                <a:gd name="T49" fmla="*/ 64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67" h="712">
                  <a:moveTo>
                    <a:pt x="536" y="640"/>
                  </a:moveTo>
                  <a:cubicBezTo>
                    <a:pt x="536" y="671"/>
                    <a:pt x="516" y="697"/>
                    <a:pt x="487" y="712"/>
                  </a:cubicBezTo>
                  <a:cubicBezTo>
                    <a:pt x="716" y="712"/>
                    <a:pt x="716" y="712"/>
                    <a:pt x="716" y="712"/>
                  </a:cubicBezTo>
                  <a:cubicBezTo>
                    <a:pt x="716" y="488"/>
                    <a:pt x="716" y="488"/>
                    <a:pt x="716" y="488"/>
                  </a:cubicBezTo>
                  <a:cubicBezTo>
                    <a:pt x="731" y="515"/>
                    <a:pt x="756" y="532"/>
                    <a:pt x="784" y="532"/>
                  </a:cubicBezTo>
                  <a:cubicBezTo>
                    <a:pt x="830" y="532"/>
                    <a:pt x="867" y="487"/>
                    <a:pt x="867" y="432"/>
                  </a:cubicBezTo>
                  <a:cubicBezTo>
                    <a:pt x="867" y="376"/>
                    <a:pt x="830" y="331"/>
                    <a:pt x="784" y="331"/>
                  </a:cubicBezTo>
                  <a:cubicBezTo>
                    <a:pt x="756" y="331"/>
                    <a:pt x="731" y="349"/>
                    <a:pt x="716" y="375"/>
                  </a:cubicBezTo>
                  <a:cubicBezTo>
                    <a:pt x="716" y="152"/>
                    <a:pt x="716" y="152"/>
                    <a:pt x="716" y="152"/>
                  </a:cubicBezTo>
                  <a:cubicBezTo>
                    <a:pt x="493" y="152"/>
                    <a:pt x="493" y="152"/>
                    <a:pt x="493" y="152"/>
                  </a:cubicBezTo>
                  <a:cubicBezTo>
                    <a:pt x="519" y="137"/>
                    <a:pt x="536" y="112"/>
                    <a:pt x="536" y="83"/>
                  </a:cubicBezTo>
                  <a:cubicBezTo>
                    <a:pt x="536" y="37"/>
                    <a:pt x="491" y="0"/>
                    <a:pt x="436" y="0"/>
                  </a:cubicBezTo>
                  <a:cubicBezTo>
                    <a:pt x="381" y="0"/>
                    <a:pt x="336" y="37"/>
                    <a:pt x="336" y="83"/>
                  </a:cubicBezTo>
                  <a:cubicBezTo>
                    <a:pt x="336" y="112"/>
                    <a:pt x="353" y="137"/>
                    <a:pt x="379" y="152"/>
                  </a:cubicBezTo>
                  <a:cubicBezTo>
                    <a:pt x="156" y="152"/>
                    <a:pt x="156" y="152"/>
                    <a:pt x="156" y="152"/>
                  </a:cubicBezTo>
                  <a:cubicBezTo>
                    <a:pt x="156" y="384"/>
                    <a:pt x="156" y="384"/>
                    <a:pt x="156" y="384"/>
                  </a:cubicBezTo>
                  <a:cubicBezTo>
                    <a:pt x="142" y="353"/>
                    <a:pt x="114" y="331"/>
                    <a:pt x="83" y="331"/>
                  </a:cubicBezTo>
                  <a:cubicBezTo>
                    <a:pt x="37" y="331"/>
                    <a:pt x="0" y="376"/>
                    <a:pt x="0" y="432"/>
                  </a:cubicBezTo>
                  <a:cubicBezTo>
                    <a:pt x="0" y="487"/>
                    <a:pt x="37" y="532"/>
                    <a:pt x="83" y="532"/>
                  </a:cubicBezTo>
                  <a:cubicBezTo>
                    <a:pt x="114" y="532"/>
                    <a:pt x="142" y="511"/>
                    <a:pt x="156" y="479"/>
                  </a:cubicBezTo>
                  <a:cubicBezTo>
                    <a:pt x="156" y="712"/>
                    <a:pt x="156" y="712"/>
                    <a:pt x="156" y="712"/>
                  </a:cubicBezTo>
                  <a:cubicBezTo>
                    <a:pt x="385" y="712"/>
                    <a:pt x="385" y="712"/>
                    <a:pt x="385" y="712"/>
                  </a:cubicBezTo>
                  <a:cubicBezTo>
                    <a:pt x="355" y="697"/>
                    <a:pt x="336" y="671"/>
                    <a:pt x="336" y="640"/>
                  </a:cubicBezTo>
                  <a:cubicBezTo>
                    <a:pt x="336" y="594"/>
                    <a:pt x="381" y="557"/>
                    <a:pt x="436" y="557"/>
                  </a:cubicBezTo>
                  <a:cubicBezTo>
                    <a:pt x="491" y="557"/>
                    <a:pt x="536" y="594"/>
                    <a:pt x="536" y="640"/>
                  </a:cubicBezTo>
                  <a:close/>
                </a:path>
              </a:pathLst>
            </a:custGeom>
            <a:solidFill>
              <a:srgbClr val="D7E2DC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38" name="ïsļîḓè"/>
            <p:cNvSpPr>
              <a:spLocks noChangeArrowheads="1"/>
            </p:cNvSpPr>
            <p:nvPr/>
          </p:nvSpPr>
          <p:spPr bwMode="auto">
            <a:xfrm>
              <a:off x="5607050" y="3883025"/>
              <a:ext cx="361950" cy="390525"/>
            </a:xfrm>
            <a:custGeom>
              <a:avLst/>
              <a:gdLst>
                <a:gd name="T0" fmla="*/ 116 w 120"/>
                <a:gd name="T1" fmla="*/ 65 h 129"/>
                <a:gd name="T2" fmla="*/ 84 w 120"/>
                <a:gd name="T3" fmla="*/ 129 h 129"/>
                <a:gd name="T4" fmla="*/ 19 w 120"/>
                <a:gd name="T5" fmla="*/ 65 h 129"/>
                <a:gd name="T6" fmla="*/ 84 w 120"/>
                <a:gd name="T7" fmla="*/ 0 h 129"/>
                <a:gd name="T8" fmla="*/ 116 w 120"/>
                <a:gd name="T9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29">
                  <a:moveTo>
                    <a:pt x="116" y="65"/>
                  </a:moveTo>
                  <a:cubicBezTo>
                    <a:pt x="116" y="100"/>
                    <a:pt x="120" y="129"/>
                    <a:pt x="84" y="129"/>
                  </a:cubicBezTo>
                  <a:cubicBezTo>
                    <a:pt x="48" y="129"/>
                    <a:pt x="19" y="100"/>
                    <a:pt x="19" y="65"/>
                  </a:cubicBezTo>
                  <a:cubicBezTo>
                    <a:pt x="19" y="29"/>
                    <a:pt x="0" y="0"/>
                    <a:pt x="84" y="0"/>
                  </a:cubicBezTo>
                  <a:cubicBezTo>
                    <a:pt x="120" y="0"/>
                    <a:pt x="116" y="29"/>
                    <a:pt x="116" y="65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39" name="ïṥ1íḋe"/>
            <p:cNvSpPr>
              <a:spLocks noChangeArrowheads="1"/>
            </p:cNvSpPr>
            <p:nvPr/>
          </p:nvSpPr>
          <p:spPr bwMode="auto">
            <a:xfrm>
              <a:off x="5651500" y="4183063"/>
              <a:ext cx="200025" cy="157163"/>
            </a:xfrm>
            <a:custGeom>
              <a:avLst/>
              <a:gdLst>
                <a:gd name="T0" fmla="*/ 25 w 66"/>
                <a:gd name="T1" fmla="*/ 0 h 52"/>
                <a:gd name="T2" fmla="*/ 0 w 66"/>
                <a:gd name="T3" fmla="*/ 20 h 52"/>
                <a:gd name="T4" fmla="*/ 46 w 66"/>
                <a:gd name="T5" fmla="*/ 50 h 52"/>
                <a:gd name="T6" fmla="*/ 66 w 66"/>
                <a:gd name="T7" fmla="*/ 20 h 52"/>
                <a:gd name="T8" fmla="*/ 25 w 66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52">
                  <a:moveTo>
                    <a:pt x="25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34" y="52"/>
                    <a:pt x="46" y="50"/>
                  </a:cubicBezTo>
                  <a:cubicBezTo>
                    <a:pt x="53" y="48"/>
                    <a:pt x="66" y="20"/>
                    <a:pt x="66" y="20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40" name="i$ḷîdè"/>
            <p:cNvSpPr>
              <a:spLocks noChangeArrowheads="1"/>
            </p:cNvSpPr>
            <p:nvPr/>
          </p:nvSpPr>
          <p:spPr bwMode="auto">
            <a:xfrm>
              <a:off x="6445250" y="4600575"/>
              <a:ext cx="98425" cy="234950"/>
            </a:xfrm>
            <a:custGeom>
              <a:avLst/>
              <a:gdLst>
                <a:gd name="T0" fmla="*/ 11 w 33"/>
                <a:gd name="T1" fmla="*/ 64 h 78"/>
                <a:gd name="T2" fmla="*/ 28 w 33"/>
                <a:gd name="T3" fmla="*/ 70 h 78"/>
                <a:gd name="T4" fmla="*/ 28 w 33"/>
                <a:gd name="T5" fmla="*/ 0 h 78"/>
                <a:gd name="T6" fmla="*/ 8 w 33"/>
                <a:gd name="T7" fmla="*/ 46 h 78"/>
                <a:gd name="T8" fmla="*/ 11 w 33"/>
                <a:gd name="T9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8">
                  <a:moveTo>
                    <a:pt x="11" y="64"/>
                  </a:moveTo>
                  <a:cubicBezTo>
                    <a:pt x="11" y="64"/>
                    <a:pt x="22" y="78"/>
                    <a:pt x="28" y="70"/>
                  </a:cubicBezTo>
                  <a:cubicBezTo>
                    <a:pt x="33" y="61"/>
                    <a:pt x="32" y="0"/>
                    <a:pt x="28" y="0"/>
                  </a:cubicBezTo>
                  <a:cubicBezTo>
                    <a:pt x="23" y="0"/>
                    <a:pt x="17" y="42"/>
                    <a:pt x="8" y="46"/>
                  </a:cubicBezTo>
                  <a:cubicBezTo>
                    <a:pt x="0" y="51"/>
                    <a:pt x="11" y="64"/>
                    <a:pt x="11" y="64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41" name="išlíḍe"/>
            <p:cNvSpPr>
              <a:spLocks noChangeArrowheads="1"/>
            </p:cNvSpPr>
            <p:nvPr/>
          </p:nvSpPr>
          <p:spPr bwMode="auto">
            <a:xfrm>
              <a:off x="5500688" y="4270375"/>
              <a:ext cx="968375" cy="715963"/>
            </a:xfrm>
            <a:custGeom>
              <a:avLst/>
              <a:gdLst>
                <a:gd name="T0" fmla="*/ 74 w 320"/>
                <a:gd name="T1" fmla="*/ 38 h 237"/>
                <a:gd name="T2" fmla="*/ 320 w 320"/>
                <a:gd name="T3" fmla="*/ 149 h 237"/>
                <a:gd name="T4" fmla="*/ 318 w 320"/>
                <a:gd name="T5" fmla="*/ 175 h 237"/>
                <a:gd name="T6" fmla="*/ 31 w 320"/>
                <a:gd name="T7" fmla="*/ 99 h 237"/>
                <a:gd name="T8" fmla="*/ 22 w 320"/>
                <a:gd name="T9" fmla="*/ 35 h 237"/>
                <a:gd name="T10" fmla="*/ 74 w 320"/>
                <a:gd name="T11" fmla="*/ 38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0" h="237">
                  <a:moveTo>
                    <a:pt x="74" y="38"/>
                  </a:moveTo>
                  <a:cubicBezTo>
                    <a:pt x="74" y="38"/>
                    <a:pt x="162" y="170"/>
                    <a:pt x="320" y="149"/>
                  </a:cubicBezTo>
                  <a:cubicBezTo>
                    <a:pt x="318" y="175"/>
                    <a:pt x="318" y="175"/>
                    <a:pt x="318" y="175"/>
                  </a:cubicBezTo>
                  <a:cubicBezTo>
                    <a:pt x="318" y="175"/>
                    <a:pt x="159" y="237"/>
                    <a:pt x="31" y="99"/>
                  </a:cubicBezTo>
                  <a:cubicBezTo>
                    <a:pt x="31" y="99"/>
                    <a:pt x="0" y="71"/>
                    <a:pt x="22" y="35"/>
                  </a:cubicBezTo>
                  <a:cubicBezTo>
                    <a:pt x="43" y="0"/>
                    <a:pt x="74" y="38"/>
                    <a:pt x="74" y="38"/>
                  </a:cubicBezTo>
                  <a:close/>
                </a:path>
              </a:pathLst>
            </a:custGeom>
            <a:solidFill>
              <a:srgbClr val="3175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42" name="ïšľïḓê"/>
            <p:cNvSpPr>
              <a:spLocks noChangeArrowheads="1"/>
            </p:cNvSpPr>
            <p:nvPr/>
          </p:nvSpPr>
          <p:spPr bwMode="auto">
            <a:xfrm>
              <a:off x="4965701" y="4645025"/>
              <a:ext cx="588962" cy="1450975"/>
            </a:xfrm>
            <a:custGeom>
              <a:avLst/>
              <a:gdLst>
                <a:gd name="T0" fmla="*/ 103 w 195"/>
                <a:gd name="T1" fmla="*/ 0 h 480"/>
                <a:gd name="T2" fmla="*/ 110 w 195"/>
                <a:gd name="T3" fmla="*/ 270 h 480"/>
                <a:gd name="T4" fmla="*/ 56 w 195"/>
                <a:gd name="T5" fmla="*/ 480 h 480"/>
                <a:gd name="T6" fmla="*/ 81 w 195"/>
                <a:gd name="T7" fmla="*/ 480 h 480"/>
                <a:gd name="T8" fmla="*/ 188 w 195"/>
                <a:gd name="T9" fmla="*/ 270 h 480"/>
                <a:gd name="T10" fmla="*/ 163 w 195"/>
                <a:gd name="T11" fmla="*/ 64 h 480"/>
                <a:gd name="T12" fmla="*/ 103 w 195"/>
                <a:gd name="T13" fmla="*/ 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" h="480">
                  <a:moveTo>
                    <a:pt x="103" y="0"/>
                  </a:moveTo>
                  <a:cubicBezTo>
                    <a:pt x="103" y="0"/>
                    <a:pt x="0" y="157"/>
                    <a:pt x="110" y="270"/>
                  </a:cubicBezTo>
                  <a:cubicBezTo>
                    <a:pt x="110" y="270"/>
                    <a:pt x="56" y="430"/>
                    <a:pt x="56" y="480"/>
                  </a:cubicBezTo>
                  <a:cubicBezTo>
                    <a:pt x="81" y="480"/>
                    <a:pt x="81" y="480"/>
                    <a:pt x="81" y="480"/>
                  </a:cubicBezTo>
                  <a:cubicBezTo>
                    <a:pt x="81" y="480"/>
                    <a:pt x="181" y="292"/>
                    <a:pt x="188" y="270"/>
                  </a:cubicBezTo>
                  <a:cubicBezTo>
                    <a:pt x="195" y="249"/>
                    <a:pt x="135" y="128"/>
                    <a:pt x="163" y="64"/>
                  </a:cubicBezTo>
                  <a:lnTo>
                    <a:pt x="103" y="0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43" name="ïş1iḓê"/>
            <p:cNvSpPr>
              <a:spLocks noChangeArrowheads="1"/>
            </p:cNvSpPr>
            <p:nvPr/>
          </p:nvSpPr>
          <p:spPr bwMode="auto">
            <a:xfrm>
              <a:off x="5249863" y="4881563"/>
              <a:ext cx="812800" cy="1131888"/>
            </a:xfrm>
            <a:custGeom>
              <a:avLst/>
              <a:gdLst>
                <a:gd name="T0" fmla="*/ 0 w 269"/>
                <a:gd name="T1" fmla="*/ 0 h 375"/>
                <a:gd name="T2" fmla="*/ 176 w 269"/>
                <a:gd name="T3" fmla="*/ 194 h 375"/>
                <a:gd name="T4" fmla="*/ 250 w 269"/>
                <a:gd name="T5" fmla="*/ 375 h 375"/>
                <a:gd name="T6" fmla="*/ 269 w 269"/>
                <a:gd name="T7" fmla="*/ 360 h 375"/>
                <a:gd name="T8" fmla="*/ 235 w 269"/>
                <a:gd name="T9" fmla="*/ 159 h 375"/>
                <a:gd name="T10" fmla="*/ 87 w 269"/>
                <a:gd name="T11" fmla="*/ 13 h 375"/>
                <a:gd name="T12" fmla="*/ 0 w 269"/>
                <a:gd name="T13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9" h="375">
                  <a:moveTo>
                    <a:pt x="0" y="0"/>
                  </a:moveTo>
                  <a:cubicBezTo>
                    <a:pt x="0" y="0"/>
                    <a:pt x="16" y="162"/>
                    <a:pt x="176" y="194"/>
                  </a:cubicBezTo>
                  <a:cubicBezTo>
                    <a:pt x="176" y="194"/>
                    <a:pt x="219" y="336"/>
                    <a:pt x="250" y="375"/>
                  </a:cubicBezTo>
                  <a:cubicBezTo>
                    <a:pt x="269" y="360"/>
                    <a:pt x="269" y="360"/>
                    <a:pt x="269" y="360"/>
                  </a:cubicBezTo>
                  <a:cubicBezTo>
                    <a:pt x="269" y="360"/>
                    <a:pt x="243" y="180"/>
                    <a:pt x="235" y="159"/>
                  </a:cubicBezTo>
                  <a:cubicBezTo>
                    <a:pt x="227" y="138"/>
                    <a:pt x="105" y="81"/>
                    <a:pt x="87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44" name="ïṥļïḓè"/>
            <p:cNvSpPr>
              <a:spLocks noChangeArrowheads="1"/>
            </p:cNvSpPr>
            <p:nvPr/>
          </p:nvSpPr>
          <p:spPr bwMode="auto">
            <a:xfrm>
              <a:off x="5113338" y="4216400"/>
              <a:ext cx="701675" cy="917575"/>
            </a:xfrm>
            <a:custGeom>
              <a:avLst/>
              <a:gdLst>
                <a:gd name="T0" fmla="*/ 182 w 232"/>
                <a:gd name="T1" fmla="*/ 0 h 304"/>
                <a:gd name="T2" fmla="*/ 0 w 232"/>
                <a:gd name="T3" fmla="*/ 221 h 304"/>
                <a:gd name="T4" fmla="*/ 172 w 232"/>
                <a:gd name="T5" fmla="*/ 291 h 304"/>
                <a:gd name="T6" fmla="*/ 232 w 232"/>
                <a:gd name="T7" fmla="*/ 34 h 304"/>
                <a:gd name="T8" fmla="*/ 182 w 232"/>
                <a:gd name="T9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304">
                  <a:moveTo>
                    <a:pt x="182" y="0"/>
                  </a:moveTo>
                  <a:cubicBezTo>
                    <a:pt x="182" y="0"/>
                    <a:pt x="66" y="56"/>
                    <a:pt x="0" y="221"/>
                  </a:cubicBezTo>
                  <a:cubicBezTo>
                    <a:pt x="0" y="221"/>
                    <a:pt x="107" y="304"/>
                    <a:pt x="172" y="291"/>
                  </a:cubicBezTo>
                  <a:cubicBezTo>
                    <a:pt x="172" y="291"/>
                    <a:pt x="163" y="145"/>
                    <a:pt x="232" y="34"/>
                  </a:cubicBezTo>
                  <a:cubicBezTo>
                    <a:pt x="232" y="34"/>
                    <a:pt x="190" y="20"/>
                    <a:pt x="182" y="0"/>
                  </a:cubicBezTo>
                  <a:close/>
                </a:path>
              </a:pathLst>
            </a:custGeom>
            <a:solidFill>
              <a:srgbClr val="4DA9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45" name="îśḻïdè"/>
            <p:cNvSpPr>
              <a:spLocks noChangeArrowheads="1"/>
            </p:cNvSpPr>
            <p:nvPr/>
          </p:nvSpPr>
          <p:spPr bwMode="auto">
            <a:xfrm>
              <a:off x="6242050" y="4494213"/>
              <a:ext cx="204787" cy="133350"/>
            </a:xfrm>
            <a:custGeom>
              <a:avLst/>
              <a:gdLst>
                <a:gd name="T0" fmla="*/ 0 w 68"/>
                <a:gd name="T1" fmla="*/ 30 h 44"/>
                <a:gd name="T2" fmla="*/ 21 w 68"/>
                <a:gd name="T3" fmla="*/ 2 h 44"/>
                <a:gd name="T4" fmla="*/ 20 w 68"/>
                <a:gd name="T5" fmla="*/ 17 h 44"/>
                <a:gd name="T6" fmla="*/ 67 w 68"/>
                <a:gd name="T7" fmla="*/ 32 h 44"/>
                <a:gd name="T8" fmla="*/ 9 w 68"/>
                <a:gd name="T9" fmla="*/ 44 h 44"/>
                <a:gd name="T10" fmla="*/ 0 w 68"/>
                <a:gd name="T11" fmla="*/ 3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44">
                  <a:moveTo>
                    <a:pt x="0" y="30"/>
                  </a:moveTo>
                  <a:cubicBezTo>
                    <a:pt x="0" y="30"/>
                    <a:pt x="16" y="0"/>
                    <a:pt x="21" y="2"/>
                  </a:cubicBezTo>
                  <a:cubicBezTo>
                    <a:pt x="26" y="3"/>
                    <a:pt x="20" y="17"/>
                    <a:pt x="20" y="17"/>
                  </a:cubicBezTo>
                  <a:cubicBezTo>
                    <a:pt x="20" y="17"/>
                    <a:pt x="66" y="28"/>
                    <a:pt x="67" y="32"/>
                  </a:cubicBezTo>
                  <a:cubicBezTo>
                    <a:pt x="68" y="37"/>
                    <a:pt x="9" y="44"/>
                    <a:pt x="9" y="44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46" name="íŝļídê"/>
            <p:cNvSpPr>
              <a:spLocks noChangeArrowheads="1"/>
            </p:cNvSpPr>
            <p:nvPr/>
          </p:nvSpPr>
          <p:spPr bwMode="auto">
            <a:xfrm>
              <a:off x="5473700" y="4225925"/>
              <a:ext cx="795337" cy="682625"/>
            </a:xfrm>
            <a:custGeom>
              <a:avLst/>
              <a:gdLst>
                <a:gd name="T0" fmla="*/ 14 w 263"/>
                <a:gd name="T1" fmla="*/ 57 h 226"/>
                <a:gd name="T2" fmla="*/ 111 w 263"/>
                <a:gd name="T3" fmla="*/ 195 h 226"/>
                <a:gd name="T4" fmla="*/ 263 w 263"/>
                <a:gd name="T5" fmla="*/ 133 h 226"/>
                <a:gd name="T6" fmla="*/ 254 w 263"/>
                <a:gd name="T7" fmla="*/ 114 h 226"/>
                <a:gd name="T8" fmla="*/ 152 w 263"/>
                <a:gd name="T9" fmla="*/ 143 h 226"/>
                <a:gd name="T10" fmla="*/ 78 w 263"/>
                <a:gd name="T11" fmla="*/ 29 h 226"/>
                <a:gd name="T12" fmla="*/ 26 w 263"/>
                <a:gd name="T13" fmla="*/ 15 h 226"/>
                <a:gd name="T14" fmla="*/ 14 w 263"/>
                <a:gd name="T15" fmla="*/ 57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3" h="226">
                  <a:moveTo>
                    <a:pt x="14" y="57"/>
                  </a:moveTo>
                  <a:cubicBezTo>
                    <a:pt x="14" y="57"/>
                    <a:pt x="73" y="164"/>
                    <a:pt x="111" y="195"/>
                  </a:cubicBezTo>
                  <a:cubicBezTo>
                    <a:pt x="149" y="226"/>
                    <a:pt x="263" y="133"/>
                    <a:pt x="263" y="133"/>
                  </a:cubicBezTo>
                  <a:cubicBezTo>
                    <a:pt x="254" y="114"/>
                    <a:pt x="254" y="114"/>
                    <a:pt x="254" y="114"/>
                  </a:cubicBezTo>
                  <a:cubicBezTo>
                    <a:pt x="152" y="143"/>
                    <a:pt x="152" y="143"/>
                    <a:pt x="152" y="143"/>
                  </a:cubicBezTo>
                  <a:cubicBezTo>
                    <a:pt x="78" y="29"/>
                    <a:pt x="78" y="29"/>
                    <a:pt x="78" y="29"/>
                  </a:cubicBezTo>
                  <a:cubicBezTo>
                    <a:pt x="78" y="29"/>
                    <a:pt x="52" y="0"/>
                    <a:pt x="26" y="15"/>
                  </a:cubicBezTo>
                  <a:cubicBezTo>
                    <a:pt x="0" y="29"/>
                    <a:pt x="14" y="57"/>
                    <a:pt x="14" y="57"/>
                  </a:cubicBezTo>
                  <a:close/>
                </a:path>
              </a:pathLst>
            </a:custGeom>
            <a:solidFill>
              <a:srgbClr val="3184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47" name="iṥḷîḑê"/>
            <p:cNvSpPr>
              <a:spLocks noChangeArrowheads="1"/>
            </p:cNvSpPr>
            <p:nvPr/>
          </p:nvSpPr>
          <p:spPr bwMode="auto">
            <a:xfrm>
              <a:off x="5110163" y="6096000"/>
              <a:ext cx="215900" cy="95250"/>
            </a:xfrm>
            <a:custGeom>
              <a:avLst/>
              <a:gdLst>
                <a:gd name="T0" fmla="*/ 33 w 71"/>
                <a:gd name="T1" fmla="*/ 0 h 32"/>
                <a:gd name="T2" fmla="*/ 64 w 71"/>
                <a:gd name="T3" fmla="*/ 25 h 32"/>
                <a:gd name="T4" fmla="*/ 7 w 71"/>
                <a:gd name="T5" fmla="*/ 20 h 32"/>
                <a:gd name="T6" fmla="*/ 8 w 71"/>
                <a:gd name="T7" fmla="*/ 0 h 32"/>
                <a:gd name="T8" fmla="*/ 33 w 71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32">
                  <a:moveTo>
                    <a:pt x="33" y="0"/>
                  </a:moveTo>
                  <a:cubicBezTo>
                    <a:pt x="33" y="0"/>
                    <a:pt x="48" y="22"/>
                    <a:pt x="64" y="25"/>
                  </a:cubicBezTo>
                  <a:cubicBezTo>
                    <a:pt x="71" y="32"/>
                    <a:pt x="19" y="29"/>
                    <a:pt x="7" y="20"/>
                  </a:cubicBezTo>
                  <a:cubicBezTo>
                    <a:pt x="0" y="14"/>
                    <a:pt x="8" y="0"/>
                    <a:pt x="8" y="0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48" name="ïşḻíḑe"/>
            <p:cNvSpPr>
              <a:spLocks noChangeArrowheads="1"/>
            </p:cNvSpPr>
            <p:nvPr/>
          </p:nvSpPr>
          <p:spPr bwMode="auto">
            <a:xfrm>
              <a:off x="6002338" y="5943600"/>
              <a:ext cx="200025" cy="115888"/>
            </a:xfrm>
            <a:custGeom>
              <a:avLst/>
              <a:gdLst>
                <a:gd name="T0" fmla="*/ 17 w 66"/>
                <a:gd name="T1" fmla="*/ 4 h 38"/>
                <a:gd name="T2" fmla="*/ 56 w 66"/>
                <a:gd name="T3" fmla="*/ 0 h 38"/>
                <a:gd name="T4" fmla="*/ 12 w 66"/>
                <a:gd name="T5" fmla="*/ 36 h 38"/>
                <a:gd name="T6" fmla="*/ 0 w 66"/>
                <a:gd name="T7" fmla="*/ 21 h 38"/>
                <a:gd name="T8" fmla="*/ 17 w 66"/>
                <a:gd name="T9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38">
                  <a:moveTo>
                    <a:pt x="17" y="4"/>
                  </a:moveTo>
                  <a:cubicBezTo>
                    <a:pt x="17" y="4"/>
                    <a:pt x="42" y="9"/>
                    <a:pt x="56" y="0"/>
                  </a:cubicBezTo>
                  <a:cubicBezTo>
                    <a:pt x="66" y="0"/>
                    <a:pt x="27" y="34"/>
                    <a:pt x="12" y="36"/>
                  </a:cubicBezTo>
                  <a:cubicBezTo>
                    <a:pt x="3" y="38"/>
                    <a:pt x="0" y="21"/>
                    <a:pt x="0" y="21"/>
                  </a:cubicBezTo>
                  <a:lnTo>
                    <a:pt x="17" y="4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49" name="iSľïḓé"/>
            <p:cNvSpPr>
              <a:spLocks noChangeArrowheads="1"/>
            </p:cNvSpPr>
            <p:nvPr/>
          </p:nvSpPr>
          <p:spPr bwMode="auto">
            <a:xfrm>
              <a:off x="5594350" y="3789363"/>
              <a:ext cx="387350" cy="393700"/>
            </a:xfrm>
            <a:custGeom>
              <a:avLst/>
              <a:gdLst>
                <a:gd name="T0" fmla="*/ 51 w 128"/>
                <a:gd name="T1" fmla="*/ 54 h 130"/>
                <a:gd name="T2" fmla="*/ 128 w 128"/>
                <a:gd name="T3" fmla="*/ 45 h 130"/>
                <a:gd name="T4" fmla="*/ 49 w 128"/>
                <a:gd name="T5" fmla="*/ 20 h 130"/>
                <a:gd name="T6" fmla="*/ 17 w 128"/>
                <a:gd name="T7" fmla="*/ 57 h 130"/>
                <a:gd name="T8" fmla="*/ 5 w 128"/>
                <a:gd name="T9" fmla="*/ 89 h 130"/>
                <a:gd name="T10" fmla="*/ 33 w 128"/>
                <a:gd name="T11" fmla="*/ 130 h 130"/>
                <a:gd name="T12" fmla="*/ 44 w 128"/>
                <a:gd name="T13" fmla="*/ 63 h 130"/>
                <a:gd name="T14" fmla="*/ 51 w 128"/>
                <a:gd name="T15" fmla="*/ 5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130">
                  <a:moveTo>
                    <a:pt x="51" y="54"/>
                  </a:moveTo>
                  <a:cubicBezTo>
                    <a:pt x="51" y="54"/>
                    <a:pt x="103" y="82"/>
                    <a:pt x="128" y="45"/>
                  </a:cubicBezTo>
                  <a:cubicBezTo>
                    <a:pt x="128" y="45"/>
                    <a:pt x="96" y="0"/>
                    <a:pt x="49" y="20"/>
                  </a:cubicBezTo>
                  <a:cubicBezTo>
                    <a:pt x="3" y="40"/>
                    <a:pt x="17" y="57"/>
                    <a:pt x="17" y="57"/>
                  </a:cubicBezTo>
                  <a:cubicBezTo>
                    <a:pt x="17" y="57"/>
                    <a:pt x="0" y="66"/>
                    <a:pt x="5" y="89"/>
                  </a:cubicBezTo>
                  <a:cubicBezTo>
                    <a:pt x="10" y="112"/>
                    <a:pt x="33" y="130"/>
                    <a:pt x="33" y="130"/>
                  </a:cubicBezTo>
                  <a:cubicBezTo>
                    <a:pt x="33" y="130"/>
                    <a:pt x="72" y="95"/>
                    <a:pt x="44" y="63"/>
                  </a:cubicBezTo>
                  <a:lnTo>
                    <a:pt x="51" y="54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50" name="ïś1ïḓe"/>
            <p:cNvSpPr>
              <a:spLocks noChangeArrowheads="1"/>
            </p:cNvSpPr>
            <p:nvPr/>
          </p:nvSpPr>
          <p:spPr bwMode="auto">
            <a:xfrm>
              <a:off x="5908675" y="4056063"/>
              <a:ext cx="76200" cy="106363"/>
            </a:xfrm>
            <a:custGeom>
              <a:avLst/>
              <a:gdLst>
                <a:gd name="T0" fmla="*/ 6 w 25"/>
                <a:gd name="T1" fmla="*/ 0 h 35"/>
                <a:gd name="T2" fmla="*/ 24 w 25"/>
                <a:gd name="T3" fmla="*/ 32 h 35"/>
                <a:gd name="T4" fmla="*/ 7 w 25"/>
                <a:gd name="T5" fmla="*/ 35 h 35"/>
                <a:gd name="T6" fmla="*/ 6 w 25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35">
                  <a:moveTo>
                    <a:pt x="6" y="0"/>
                  </a:moveTo>
                  <a:cubicBezTo>
                    <a:pt x="6" y="0"/>
                    <a:pt x="23" y="22"/>
                    <a:pt x="24" y="32"/>
                  </a:cubicBezTo>
                  <a:cubicBezTo>
                    <a:pt x="25" y="35"/>
                    <a:pt x="7" y="35"/>
                    <a:pt x="7" y="35"/>
                  </a:cubicBezTo>
                  <a:cubicBezTo>
                    <a:pt x="7" y="35"/>
                    <a:pt x="0" y="16"/>
                    <a:pt x="6" y="0"/>
                  </a:cubicBezTo>
                  <a:close/>
                </a:path>
              </a:pathLst>
            </a:custGeom>
            <a:solidFill>
              <a:srgbClr val="E26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51" name="isḷïḍê"/>
            <p:cNvSpPr>
              <a:spLocks noChangeArrowheads="1"/>
            </p:cNvSpPr>
            <p:nvPr/>
          </p:nvSpPr>
          <p:spPr bwMode="auto">
            <a:xfrm>
              <a:off x="9737725" y="3875088"/>
              <a:ext cx="157162" cy="193675"/>
            </a:xfrm>
            <a:custGeom>
              <a:avLst/>
              <a:gdLst>
                <a:gd name="T0" fmla="*/ 18 w 52"/>
                <a:gd name="T1" fmla="*/ 61 h 64"/>
                <a:gd name="T2" fmla="*/ 2 w 52"/>
                <a:gd name="T3" fmla="*/ 54 h 64"/>
                <a:gd name="T4" fmla="*/ 49 w 52"/>
                <a:gd name="T5" fmla="*/ 3 h 64"/>
                <a:gd name="T6" fmla="*/ 31 w 52"/>
                <a:gd name="T7" fmla="*/ 50 h 64"/>
                <a:gd name="T8" fmla="*/ 18 w 52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64">
                  <a:moveTo>
                    <a:pt x="18" y="61"/>
                  </a:moveTo>
                  <a:cubicBezTo>
                    <a:pt x="18" y="61"/>
                    <a:pt x="0" y="64"/>
                    <a:pt x="2" y="54"/>
                  </a:cubicBezTo>
                  <a:cubicBezTo>
                    <a:pt x="3" y="44"/>
                    <a:pt x="46" y="0"/>
                    <a:pt x="49" y="3"/>
                  </a:cubicBezTo>
                  <a:cubicBezTo>
                    <a:pt x="52" y="5"/>
                    <a:pt x="28" y="41"/>
                    <a:pt x="31" y="50"/>
                  </a:cubicBezTo>
                  <a:cubicBezTo>
                    <a:pt x="35" y="58"/>
                    <a:pt x="18" y="61"/>
                    <a:pt x="18" y="61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52" name="iṣḷidè"/>
            <p:cNvSpPr>
              <a:spLocks noChangeArrowheads="1"/>
            </p:cNvSpPr>
            <p:nvPr/>
          </p:nvSpPr>
          <p:spPr bwMode="auto">
            <a:xfrm>
              <a:off x="9810750" y="4006850"/>
              <a:ext cx="968375" cy="530225"/>
            </a:xfrm>
            <a:custGeom>
              <a:avLst/>
              <a:gdLst>
                <a:gd name="T0" fmla="*/ 271 w 320"/>
                <a:gd name="T1" fmla="*/ 89 h 175"/>
                <a:gd name="T2" fmla="*/ 16 w 320"/>
                <a:gd name="T3" fmla="*/ 0 h 175"/>
                <a:gd name="T4" fmla="*/ 0 w 320"/>
                <a:gd name="T5" fmla="*/ 21 h 175"/>
                <a:gd name="T6" fmla="*/ 260 w 320"/>
                <a:gd name="T7" fmla="*/ 163 h 175"/>
                <a:gd name="T8" fmla="*/ 311 w 320"/>
                <a:gd name="T9" fmla="*/ 124 h 175"/>
                <a:gd name="T10" fmla="*/ 271 w 320"/>
                <a:gd name="T11" fmla="*/ 8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0" h="175">
                  <a:moveTo>
                    <a:pt x="271" y="89"/>
                  </a:moveTo>
                  <a:cubicBezTo>
                    <a:pt x="271" y="89"/>
                    <a:pt x="116" y="125"/>
                    <a:pt x="16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72" y="175"/>
                    <a:pt x="260" y="163"/>
                  </a:cubicBezTo>
                  <a:cubicBezTo>
                    <a:pt x="260" y="163"/>
                    <a:pt x="302" y="164"/>
                    <a:pt x="311" y="124"/>
                  </a:cubicBezTo>
                  <a:cubicBezTo>
                    <a:pt x="320" y="83"/>
                    <a:pt x="271" y="89"/>
                    <a:pt x="271" y="89"/>
                  </a:cubicBezTo>
                  <a:close/>
                </a:path>
              </a:pathLst>
            </a:custGeom>
            <a:solidFill>
              <a:srgbClr val="3175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53" name="iśḻîďê"/>
            <p:cNvSpPr>
              <a:spLocks noChangeArrowheads="1"/>
            </p:cNvSpPr>
            <p:nvPr/>
          </p:nvSpPr>
          <p:spPr bwMode="auto">
            <a:xfrm>
              <a:off x="10518775" y="4822825"/>
              <a:ext cx="423862" cy="1306513"/>
            </a:xfrm>
            <a:custGeom>
              <a:avLst/>
              <a:gdLst>
                <a:gd name="T0" fmla="*/ 0 w 140"/>
                <a:gd name="T1" fmla="*/ 38 h 432"/>
                <a:gd name="T2" fmla="*/ 45 w 140"/>
                <a:gd name="T3" fmla="*/ 268 h 432"/>
                <a:gd name="T4" fmla="*/ 99 w 140"/>
                <a:gd name="T5" fmla="*/ 411 h 432"/>
                <a:gd name="T6" fmla="*/ 73 w 140"/>
                <a:gd name="T7" fmla="*/ 430 h 432"/>
                <a:gd name="T8" fmla="*/ 132 w 140"/>
                <a:gd name="T9" fmla="*/ 422 h 432"/>
                <a:gd name="T10" fmla="*/ 116 w 140"/>
                <a:gd name="T11" fmla="*/ 131 h 432"/>
                <a:gd name="T12" fmla="*/ 113 w 140"/>
                <a:gd name="T13" fmla="*/ 17 h 432"/>
                <a:gd name="T14" fmla="*/ 0 w 140"/>
                <a:gd name="T15" fmla="*/ 3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" h="432">
                  <a:moveTo>
                    <a:pt x="0" y="38"/>
                  </a:moveTo>
                  <a:cubicBezTo>
                    <a:pt x="0" y="38"/>
                    <a:pt x="14" y="200"/>
                    <a:pt x="45" y="268"/>
                  </a:cubicBezTo>
                  <a:cubicBezTo>
                    <a:pt x="76" y="337"/>
                    <a:pt x="99" y="411"/>
                    <a:pt x="99" y="411"/>
                  </a:cubicBezTo>
                  <a:cubicBezTo>
                    <a:pt x="73" y="430"/>
                    <a:pt x="73" y="430"/>
                    <a:pt x="73" y="430"/>
                  </a:cubicBezTo>
                  <a:cubicBezTo>
                    <a:pt x="73" y="430"/>
                    <a:pt x="118" y="432"/>
                    <a:pt x="132" y="422"/>
                  </a:cubicBezTo>
                  <a:cubicBezTo>
                    <a:pt x="140" y="408"/>
                    <a:pt x="113" y="178"/>
                    <a:pt x="116" y="131"/>
                  </a:cubicBezTo>
                  <a:cubicBezTo>
                    <a:pt x="118" y="83"/>
                    <a:pt x="113" y="17"/>
                    <a:pt x="113" y="17"/>
                  </a:cubicBezTo>
                  <a:cubicBezTo>
                    <a:pt x="113" y="17"/>
                    <a:pt x="40" y="0"/>
                    <a:pt x="0" y="38"/>
                  </a:cubicBez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54" name="íṡḷîḓe"/>
            <p:cNvSpPr>
              <a:spLocks noChangeArrowheads="1"/>
            </p:cNvSpPr>
            <p:nvPr/>
          </p:nvSpPr>
          <p:spPr bwMode="auto">
            <a:xfrm>
              <a:off x="10001250" y="4908550"/>
              <a:ext cx="731837" cy="1204913"/>
            </a:xfrm>
            <a:custGeom>
              <a:avLst/>
              <a:gdLst>
                <a:gd name="T0" fmla="*/ 9 w 242"/>
                <a:gd name="T1" fmla="*/ 373 h 399"/>
                <a:gd name="T2" fmla="*/ 43 w 242"/>
                <a:gd name="T3" fmla="*/ 370 h 399"/>
                <a:gd name="T4" fmla="*/ 41 w 242"/>
                <a:gd name="T5" fmla="*/ 184 h 399"/>
                <a:gd name="T6" fmla="*/ 151 w 242"/>
                <a:gd name="T7" fmla="*/ 26 h 399"/>
                <a:gd name="T8" fmla="*/ 229 w 242"/>
                <a:gd name="T9" fmla="*/ 0 h 399"/>
                <a:gd name="T10" fmla="*/ 101 w 242"/>
                <a:gd name="T11" fmla="*/ 207 h 399"/>
                <a:gd name="T12" fmla="*/ 64 w 242"/>
                <a:gd name="T13" fmla="*/ 382 h 399"/>
                <a:gd name="T14" fmla="*/ 64 w 242"/>
                <a:gd name="T15" fmla="*/ 382 h 399"/>
                <a:gd name="T16" fmla="*/ 56 w 242"/>
                <a:gd name="T17" fmla="*/ 398 h 399"/>
                <a:gd name="T18" fmla="*/ 9 w 242"/>
                <a:gd name="T19" fmla="*/ 373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2" h="399">
                  <a:moveTo>
                    <a:pt x="9" y="373"/>
                  </a:moveTo>
                  <a:cubicBezTo>
                    <a:pt x="20" y="377"/>
                    <a:pt x="37" y="372"/>
                    <a:pt x="43" y="370"/>
                  </a:cubicBezTo>
                  <a:cubicBezTo>
                    <a:pt x="42" y="347"/>
                    <a:pt x="38" y="203"/>
                    <a:pt x="41" y="184"/>
                  </a:cubicBezTo>
                  <a:cubicBezTo>
                    <a:pt x="45" y="164"/>
                    <a:pt x="147" y="91"/>
                    <a:pt x="151" y="26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229" y="0"/>
                    <a:pt x="242" y="150"/>
                    <a:pt x="101" y="207"/>
                  </a:cubicBezTo>
                  <a:cubicBezTo>
                    <a:pt x="101" y="207"/>
                    <a:pt x="86" y="339"/>
                    <a:pt x="64" y="382"/>
                  </a:cubicBezTo>
                  <a:cubicBezTo>
                    <a:pt x="64" y="382"/>
                    <a:pt x="64" y="382"/>
                    <a:pt x="64" y="382"/>
                  </a:cubicBezTo>
                  <a:cubicBezTo>
                    <a:pt x="64" y="382"/>
                    <a:pt x="64" y="398"/>
                    <a:pt x="56" y="398"/>
                  </a:cubicBezTo>
                  <a:cubicBezTo>
                    <a:pt x="41" y="399"/>
                    <a:pt x="0" y="375"/>
                    <a:pt x="9" y="373"/>
                  </a:cubicBez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55" name="iṩ1iḑê"/>
            <p:cNvSpPr>
              <a:spLocks noChangeArrowheads="1"/>
            </p:cNvSpPr>
            <p:nvPr/>
          </p:nvSpPr>
          <p:spPr bwMode="auto">
            <a:xfrm>
              <a:off x="10502900" y="3792538"/>
              <a:ext cx="363537" cy="393700"/>
            </a:xfrm>
            <a:custGeom>
              <a:avLst/>
              <a:gdLst>
                <a:gd name="T0" fmla="*/ 4 w 120"/>
                <a:gd name="T1" fmla="*/ 65 h 130"/>
                <a:gd name="T2" fmla="*/ 36 w 120"/>
                <a:gd name="T3" fmla="*/ 130 h 130"/>
                <a:gd name="T4" fmla="*/ 101 w 120"/>
                <a:gd name="T5" fmla="*/ 65 h 130"/>
                <a:gd name="T6" fmla="*/ 36 w 120"/>
                <a:gd name="T7" fmla="*/ 0 h 130"/>
                <a:gd name="T8" fmla="*/ 4 w 120"/>
                <a:gd name="T9" fmla="*/ 6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30">
                  <a:moveTo>
                    <a:pt x="4" y="65"/>
                  </a:moveTo>
                  <a:cubicBezTo>
                    <a:pt x="4" y="101"/>
                    <a:pt x="0" y="130"/>
                    <a:pt x="36" y="130"/>
                  </a:cubicBezTo>
                  <a:cubicBezTo>
                    <a:pt x="72" y="130"/>
                    <a:pt x="101" y="101"/>
                    <a:pt x="101" y="65"/>
                  </a:cubicBezTo>
                  <a:cubicBezTo>
                    <a:pt x="101" y="29"/>
                    <a:pt x="120" y="0"/>
                    <a:pt x="36" y="0"/>
                  </a:cubicBezTo>
                  <a:cubicBezTo>
                    <a:pt x="0" y="0"/>
                    <a:pt x="4" y="29"/>
                    <a:pt x="4" y="65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56" name="ïsḷîḑè"/>
            <p:cNvSpPr>
              <a:spLocks noChangeArrowheads="1"/>
            </p:cNvSpPr>
            <p:nvPr/>
          </p:nvSpPr>
          <p:spPr bwMode="auto">
            <a:xfrm>
              <a:off x="10491788" y="3702050"/>
              <a:ext cx="387350" cy="393700"/>
            </a:xfrm>
            <a:custGeom>
              <a:avLst/>
              <a:gdLst>
                <a:gd name="T0" fmla="*/ 77 w 128"/>
                <a:gd name="T1" fmla="*/ 53 h 130"/>
                <a:gd name="T2" fmla="*/ 0 w 128"/>
                <a:gd name="T3" fmla="*/ 45 h 130"/>
                <a:gd name="T4" fmla="*/ 78 w 128"/>
                <a:gd name="T5" fmla="*/ 20 h 130"/>
                <a:gd name="T6" fmla="*/ 110 w 128"/>
                <a:gd name="T7" fmla="*/ 57 h 130"/>
                <a:gd name="T8" fmla="*/ 123 w 128"/>
                <a:gd name="T9" fmla="*/ 89 h 130"/>
                <a:gd name="T10" fmla="*/ 94 w 128"/>
                <a:gd name="T11" fmla="*/ 130 h 130"/>
                <a:gd name="T12" fmla="*/ 84 w 128"/>
                <a:gd name="T13" fmla="*/ 62 h 130"/>
                <a:gd name="T14" fmla="*/ 77 w 128"/>
                <a:gd name="T15" fmla="*/ 5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130">
                  <a:moveTo>
                    <a:pt x="77" y="53"/>
                  </a:moveTo>
                  <a:cubicBezTo>
                    <a:pt x="77" y="53"/>
                    <a:pt x="25" y="82"/>
                    <a:pt x="0" y="45"/>
                  </a:cubicBezTo>
                  <a:cubicBezTo>
                    <a:pt x="0" y="45"/>
                    <a:pt x="32" y="0"/>
                    <a:pt x="78" y="20"/>
                  </a:cubicBezTo>
                  <a:cubicBezTo>
                    <a:pt x="125" y="39"/>
                    <a:pt x="110" y="57"/>
                    <a:pt x="110" y="57"/>
                  </a:cubicBezTo>
                  <a:cubicBezTo>
                    <a:pt x="110" y="57"/>
                    <a:pt x="128" y="66"/>
                    <a:pt x="123" y="89"/>
                  </a:cubicBezTo>
                  <a:cubicBezTo>
                    <a:pt x="118" y="112"/>
                    <a:pt x="94" y="130"/>
                    <a:pt x="94" y="130"/>
                  </a:cubicBezTo>
                  <a:cubicBezTo>
                    <a:pt x="94" y="130"/>
                    <a:pt x="55" y="94"/>
                    <a:pt x="84" y="62"/>
                  </a:cubicBezTo>
                  <a:lnTo>
                    <a:pt x="77" y="53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57" name="işľïdê"/>
            <p:cNvSpPr>
              <a:spLocks noChangeArrowheads="1"/>
            </p:cNvSpPr>
            <p:nvPr/>
          </p:nvSpPr>
          <p:spPr bwMode="auto">
            <a:xfrm>
              <a:off x="10485438" y="3968750"/>
              <a:ext cx="77787" cy="104775"/>
            </a:xfrm>
            <a:custGeom>
              <a:avLst/>
              <a:gdLst>
                <a:gd name="T0" fmla="*/ 20 w 26"/>
                <a:gd name="T1" fmla="*/ 0 h 35"/>
                <a:gd name="T2" fmla="*/ 1 w 26"/>
                <a:gd name="T3" fmla="*/ 32 h 35"/>
                <a:gd name="T4" fmla="*/ 19 w 26"/>
                <a:gd name="T5" fmla="*/ 35 h 35"/>
                <a:gd name="T6" fmla="*/ 2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20" y="0"/>
                  </a:moveTo>
                  <a:cubicBezTo>
                    <a:pt x="20" y="0"/>
                    <a:pt x="3" y="21"/>
                    <a:pt x="1" y="32"/>
                  </a:cubicBezTo>
                  <a:cubicBezTo>
                    <a:pt x="0" y="35"/>
                    <a:pt x="19" y="35"/>
                    <a:pt x="19" y="35"/>
                  </a:cubicBezTo>
                  <a:cubicBezTo>
                    <a:pt x="19" y="35"/>
                    <a:pt x="26" y="15"/>
                    <a:pt x="20" y="0"/>
                  </a:cubicBezTo>
                  <a:close/>
                </a:path>
              </a:pathLst>
            </a:custGeom>
            <a:solidFill>
              <a:srgbClr val="E26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58" name="íš1iďè"/>
            <p:cNvSpPr>
              <a:spLocks noChangeArrowheads="1"/>
            </p:cNvSpPr>
            <p:nvPr/>
          </p:nvSpPr>
          <p:spPr bwMode="auto">
            <a:xfrm>
              <a:off x="10575925" y="4125913"/>
              <a:ext cx="127000" cy="117475"/>
            </a:xfrm>
            <a:custGeom>
              <a:avLst/>
              <a:gdLst>
                <a:gd name="T0" fmla="*/ 3 w 42"/>
                <a:gd name="T1" fmla="*/ 16 h 39"/>
                <a:gd name="T2" fmla="*/ 0 w 42"/>
                <a:gd name="T3" fmla="*/ 38 h 39"/>
                <a:gd name="T4" fmla="*/ 42 w 42"/>
                <a:gd name="T5" fmla="*/ 26 h 39"/>
                <a:gd name="T6" fmla="*/ 41 w 42"/>
                <a:gd name="T7" fmla="*/ 0 h 39"/>
                <a:gd name="T8" fmla="*/ 3 w 42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9">
                  <a:moveTo>
                    <a:pt x="3" y="1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33" y="39"/>
                    <a:pt x="42" y="26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3" y="16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59" name="îSľiḑè"/>
            <p:cNvSpPr>
              <a:spLocks noChangeArrowheads="1"/>
            </p:cNvSpPr>
            <p:nvPr/>
          </p:nvSpPr>
          <p:spPr bwMode="auto">
            <a:xfrm>
              <a:off x="10431463" y="4179888"/>
              <a:ext cx="477837" cy="973138"/>
            </a:xfrm>
            <a:custGeom>
              <a:avLst/>
              <a:gdLst>
                <a:gd name="T0" fmla="*/ 45 w 158"/>
                <a:gd name="T1" fmla="*/ 14 h 322"/>
                <a:gd name="T2" fmla="*/ 0 w 158"/>
                <a:gd name="T3" fmla="*/ 277 h 322"/>
                <a:gd name="T4" fmla="*/ 150 w 158"/>
                <a:gd name="T5" fmla="*/ 261 h 322"/>
                <a:gd name="T6" fmla="*/ 92 w 158"/>
                <a:gd name="T7" fmla="*/ 0 h 322"/>
                <a:gd name="T8" fmla="*/ 45 w 158"/>
                <a:gd name="T9" fmla="*/ 14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322">
                  <a:moveTo>
                    <a:pt x="45" y="14"/>
                  </a:moveTo>
                  <a:cubicBezTo>
                    <a:pt x="45" y="14"/>
                    <a:pt x="7" y="213"/>
                    <a:pt x="0" y="277"/>
                  </a:cubicBezTo>
                  <a:cubicBezTo>
                    <a:pt x="0" y="277"/>
                    <a:pt x="93" y="322"/>
                    <a:pt x="150" y="261"/>
                  </a:cubicBezTo>
                  <a:cubicBezTo>
                    <a:pt x="150" y="261"/>
                    <a:pt x="158" y="76"/>
                    <a:pt x="92" y="0"/>
                  </a:cubicBezTo>
                  <a:cubicBezTo>
                    <a:pt x="92" y="0"/>
                    <a:pt x="58" y="15"/>
                    <a:pt x="45" y="14"/>
                  </a:cubicBezTo>
                  <a:close/>
                </a:path>
              </a:pathLst>
            </a:custGeom>
            <a:solidFill>
              <a:srgbClr val="4DA9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60" name="íṡlîďe"/>
            <p:cNvSpPr>
              <a:spLocks noChangeArrowheads="1"/>
            </p:cNvSpPr>
            <p:nvPr/>
          </p:nvSpPr>
          <p:spPr bwMode="auto">
            <a:xfrm>
              <a:off x="9804400" y="4497388"/>
              <a:ext cx="209550" cy="133350"/>
            </a:xfrm>
            <a:custGeom>
              <a:avLst/>
              <a:gdLst>
                <a:gd name="T0" fmla="*/ 69 w 69"/>
                <a:gd name="T1" fmla="*/ 30 h 44"/>
                <a:gd name="T2" fmla="*/ 48 w 69"/>
                <a:gd name="T3" fmla="*/ 2 h 44"/>
                <a:gd name="T4" fmla="*/ 49 w 69"/>
                <a:gd name="T5" fmla="*/ 17 h 44"/>
                <a:gd name="T6" fmla="*/ 1 w 69"/>
                <a:gd name="T7" fmla="*/ 32 h 44"/>
                <a:gd name="T8" fmla="*/ 59 w 69"/>
                <a:gd name="T9" fmla="*/ 44 h 44"/>
                <a:gd name="T10" fmla="*/ 69 w 69"/>
                <a:gd name="T11" fmla="*/ 3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44">
                  <a:moveTo>
                    <a:pt x="69" y="30"/>
                  </a:moveTo>
                  <a:cubicBezTo>
                    <a:pt x="69" y="30"/>
                    <a:pt x="53" y="0"/>
                    <a:pt x="48" y="2"/>
                  </a:cubicBezTo>
                  <a:cubicBezTo>
                    <a:pt x="43" y="3"/>
                    <a:pt x="49" y="17"/>
                    <a:pt x="49" y="17"/>
                  </a:cubicBezTo>
                  <a:cubicBezTo>
                    <a:pt x="49" y="17"/>
                    <a:pt x="2" y="27"/>
                    <a:pt x="1" y="32"/>
                  </a:cubicBezTo>
                  <a:cubicBezTo>
                    <a:pt x="0" y="36"/>
                    <a:pt x="59" y="44"/>
                    <a:pt x="59" y="44"/>
                  </a:cubicBezTo>
                  <a:lnTo>
                    <a:pt x="69" y="30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61" name="ï$1ïḍê"/>
            <p:cNvSpPr>
              <a:spLocks noChangeArrowheads="1"/>
            </p:cNvSpPr>
            <p:nvPr/>
          </p:nvSpPr>
          <p:spPr bwMode="auto">
            <a:xfrm>
              <a:off x="9983788" y="4240213"/>
              <a:ext cx="801687" cy="676275"/>
            </a:xfrm>
            <a:custGeom>
              <a:avLst/>
              <a:gdLst>
                <a:gd name="T0" fmla="*/ 250 w 265"/>
                <a:gd name="T1" fmla="*/ 57 h 224"/>
                <a:gd name="T2" fmla="*/ 151 w 265"/>
                <a:gd name="T3" fmla="*/ 193 h 224"/>
                <a:gd name="T4" fmla="*/ 0 w 265"/>
                <a:gd name="T5" fmla="*/ 129 h 224"/>
                <a:gd name="T6" fmla="*/ 10 w 265"/>
                <a:gd name="T7" fmla="*/ 111 h 224"/>
                <a:gd name="T8" fmla="*/ 111 w 265"/>
                <a:gd name="T9" fmla="*/ 141 h 224"/>
                <a:gd name="T10" fmla="*/ 187 w 265"/>
                <a:gd name="T11" fmla="*/ 28 h 224"/>
                <a:gd name="T12" fmla="*/ 239 w 265"/>
                <a:gd name="T13" fmla="*/ 14 h 224"/>
                <a:gd name="T14" fmla="*/ 250 w 265"/>
                <a:gd name="T15" fmla="*/ 5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5" h="224">
                  <a:moveTo>
                    <a:pt x="250" y="57"/>
                  </a:moveTo>
                  <a:cubicBezTo>
                    <a:pt x="250" y="57"/>
                    <a:pt x="189" y="163"/>
                    <a:pt x="151" y="193"/>
                  </a:cubicBezTo>
                  <a:cubicBezTo>
                    <a:pt x="112" y="224"/>
                    <a:pt x="0" y="129"/>
                    <a:pt x="0" y="129"/>
                  </a:cubicBezTo>
                  <a:cubicBezTo>
                    <a:pt x="10" y="111"/>
                    <a:pt x="10" y="111"/>
                    <a:pt x="10" y="111"/>
                  </a:cubicBezTo>
                  <a:cubicBezTo>
                    <a:pt x="111" y="141"/>
                    <a:pt x="111" y="141"/>
                    <a:pt x="111" y="141"/>
                  </a:cubicBezTo>
                  <a:cubicBezTo>
                    <a:pt x="187" y="28"/>
                    <a:pt x="187" y="28"/>
                    <a:pt x="187" y="28"/>
                  </a:cubicBezTo>
                  <a:cubicBezTo>
                    <a:pt x="187" y="28"/>
                    <a:pt x="213" y="0"/>
                    <a:pt x="239" y="14"/>
                  </a:cubicBezTo>
                  <a:cubicBezTo>
                    <a:pt x="265" y="29"/>
                    <a:pt x="250" y="57"/>
                    <a:pt x="250" y="57"/>
                  </a:cubicBezTo>
                  <a:close/>
                </a:path>
              </a:pathLst>
            </a:custGeom>
            <a:solidFill>
              <a:srgbClr val="3184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62" name="íṩḷíḑê"/>
            <p:cNvSpPr>
              <a:spLocks noChangeArrowheads="1"/>
            </p:cNvSpPr>
            <p:nvPr/>
          </p:nvSpPr>
          <p:spPr bwMode="auto">
            <a:xfrm>
              <a:off x="8734425" y="1698625"/>
              <a:ext cx="147637" cy="166688"/>
            </a:xfrm>
            <a:custGeom>
              <a:avLst/>
              <a:gdLst>
                <a:gd name="T0" fmla="*/ 0 w 49"/>
                <a:gd name="T1" fmla="*/ 38 h 55"/>
                <a:gd name="T2" fmla="*/ 4 w 49"/>
                <a:gd name="T3" fmla="*/ 18 h 55"/>
                <a:gd name="T4" fmla="*/ 18 w 49"/>
                <a:gd name="T5" fmla="*/ 5 h 55"/>
                <a:gd name="T6" fmla="*/ 15 w 49"/>
                <a:gd name="T7" fmla="*/ 17 h 55"/>
                <a:gd name="T8" fmla="*/ 44 w 49"/>
                <a:gd name="T9" fmla="*/ 7 h 55"/>
                <a:gd name="T10" fmla="*/ 26 w 49"/>
                <a:gd name="T11" fmla="*/ 47 h 55"/>
                <a:gd name="T12" fmla="*/ 10 w 49"/>
                <a:gd name="T13" fmla="*/ 55 h 55"/>
                <a:gd name="T14" fmla="*/ 0 w 49"/>
                <a:gd name="T15" fmla="*/ 3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55">
                  <a:moveTo>
                    <a:pt x="0" y="38"/>
                  </a:moveTo>
                  <a:cubicBezTo>
                    <a:pt x="0" y="38"/>
                    <a:pt x="1" y="21"/>
                    <a:pt x="4" y="18"/>
                  </a:cubicBezTo>
                  <a:cubicBezTo>
                    <a:pt x="7" y="14"/>
                    <a:pt x="17" y="0"/>
                    <a:pt x="18" y="5"/>
                  </a:cubicBezTo>
                  <a:cubicBezTo>
                    <a:pt x="18" y="10"/>
                    <a:pt x="15" y="17"/>
                    <a:pt x="15" y="17"/>
                  </a:cubicBezTo>
                  <a:cubicBezTo>
                    <a:pt x="15" y="17"/>
                    <a:pt x="38" y="3"/>
                    <a:pt x="44" y="7"/>
                  </a:cubicBezTo>
                  <a:cubicBezTo>
                    <a:pt x="49" y="11"/>
                    <a:pt x="31" y="41"/>
                    <a:pt x="26" y="47"/>
                  </a:cubicBezTo>
                  <a:cubicBezTo>
                    <a:pt x="21" y="53"/>
                    <a:pt x="10" y="55"/>
                    <a:pt x="10" y="55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1963" name="íṩľïḋê"/>
            <p:cNvSpPr>
              <a:spLocks noChangeArrowheads="1"/>
            </p:cNvSpPr>
            <p:nvPr/>
          </p:nvSpPr>
          <p:spPr bwMode="auto">
            <a:xfrm>
              <a:off x="7972425" y="1463675"/>
              <a:ext cx="795337" cy="682625"/>
            </a:xfrm>
            <a:custGeom>
              <a:avLst/>
              <a:gdLst>
                <a:gd name="T0" fmla="*/ 14 w 263"/>
                <a:gd name="T1" fmla="*/ 57 h 226"/>
                <a:gd name="T2" fmla="*/ 112 w 263"/>
                <a:gd name="T3" fmla="*/ 195 h 226"/>
                <a:gd name="T4" fmla="*/ 263 w 263"/>
                <a:gd name="T5" fmla="*/ 133 h 226"/>
                <a:gd name="T6" fmla="*/ 254 w 263"/>
                <a:gd name="T7" fmla="*/ 114 h 226"/>
                <a:gd name="T8" fmla="*/ 152 w 263"/>
                <a:gd name="T9" fmla="*/ 143 h 226"/>
                <a:gd name="T10" fmla="*/ 78 w 263"/>
                <a:gd name="T11" fmla="*/ 29 h 226"/>
                <a:gd name="T12" fmla="*/ 26 w 263"/>
                <a:gd name="T13" fmla="*/ 15 h 226"/>
                <a:gd name="T14" fmla="*/ 14 w 263"/>
                <a:gd name="T15" fmla="*/ 57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3" h="226">
                  <a:moveTo>
                    <a:pt x="14" y="57"/>
                  </a:moveTo>
                  <a:cubicBezTo>
                    <a:pt x="14" y="57"/>
                    <a:pt x="74" y="164"/>
                    <a:pt x="112" y="195"/>
                  </a:cubicBezTo>
                  <a:cubicBezTo>
                    <a:pt x="149" y="226"/>
                    <a:pt x="263" y="133"/>
                    <a:pt x="263" y="133"/>
                  </a:cubicBezTo>
                  <a:cubicBezTo>
                    <a:pt x="254" y="114"/>
                    <a:pt x="254" y="114"/>
                    <a:pt x="254" y="114"/>
                  </a:cubicBezTo>
                  <a:cubicBezTo>
                    <a:pt x="152" y="143"/>
                    <a:pt x="152" y="143"/>
                    <a:pt x="152" y="143"/>
                  </a:cubicBezTo>
                  <a:cubicBezTo>
                    <a:pt x="78" y="29"/>
                    <a:pt x="78" y="29"/>
                    <a:pt x="78" y="29"/>
                  </a:cubicBezTo>
                  <a:cubicBezTo>
                    <a:pt x="78" y="29"/>
                    <a:pt x="52" y="0"/>
                    <a:pt x="26" y="15"/>
                  </a:cubicBezTo>
                  <a:cubicBezTo>
                    <a:pt x="0" y="29"/>
                    <a:pt x="14" y="57"/>
                    <a:pt x="14" y="57"/>
                  </a:cubicBezTo>
                  <a:close/>
                </a:path>
              </a:pathLst>
            </a:custGeom>
            <a:solidFill>
              <a:srgbClr val="3184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</p:grpSp>
      <p:cxnSp>
        <p:nvCxnSpPr>
          <p:cNvPr id="58" name="直接连接符 57"/>
          <p:cNvCxnSpPr/>
          <p:nvPr/>
        </p:nvCxnSpPr>
        <p:spPr>
          <a:xfrm>
            <a:off x="558800" y="1701800"/>
            <a:ext cx="4792663" cy="0"/>
          </a:xfrm>
          <a:prstGeom prst="line">
            <a:avLst/>
          </a:prstGeom>
          <a:ln w="317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60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1754188" y="277813"/>
            <a:ext cx="2751137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（十一）焊接作业</a:t>
            </a:r>
            <a:r>
              <a:rPr lang="en-US" altLang="zh-CN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10</a:t>
            </a: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不做</a:t>
            </a:r>
          </a:p>
        </p:txBody>
      </p:sp>
      <p:grpSp>
        <p:nvGrpSpPr>
          <p:cNvPr id="81969" name="组合 62"/>
          <p:cNvGrpSpPr>
            <a:grpSpLocks/>
          </p:cNvGrpSpPr>
          <p:nvPr/>
        </p:nvGrpSpPr>
        <p:grpSpPr bwMode="auto">
          <a:xfrm>
            <a:off x="549275" y="1936750"/>
            <a:ext cx="3514725" cy="2609850"/>
            <a:chOff x="880" y="3572"/>
            <a:chExt cx="6284" cy="4111"/>
          </a:xfrm>
        </p:grpSpPr>
        <p:sp>
          <p:nvSpPr>
            <p:cNvPr id="81970" name="îśļïḍe"/>
            <p:cNvSpPr txBox="1">
              <a:spLocks noChangeArrowheads="1"/>
            </p:cNvSpPr>
            <p:nvPr/>
          </p:nvSpPr>
          <p:spPr bwMode="auto">
            <a:xfrm>
              <a:off x="898" y="3572"/>
              <a:ext cx="6267" cy="6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endParaRPr lang="en-US" altLang="zh-CN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81971" name="îṡḷïde"/>
            <p:cNvSpPr txBox="1">
              <a:spLocks noChangeArrowheads="1"/>
            </p:cNvSpPr>
            <p:nvPr/>
          </p:nvSpPr>
          <p:spPr bwMode="auto">
            <a:xfrm>
              <a:off x="898" y="4429"/>
              <a:ext cx="6267" cy="68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/>
            <a:lstStyle/>
            <a:p>
              <a:endParaRPr lang="en-US" altLang="zh-CN">
                <a:solidFill>
                  <a:srgbClr val="40404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81972" name="îṩ1ïdê"/>
            <p:cNvSpPr txBox="1">
              <a:spLocks noChangeArrowheads="1"/>
            </p:cNvSpPr>
            <p:nvPr/>
          </p:nvSpPr>
          <p:spPr bwMode="auto">
            <a:xfrm>
              <a:off x="898" y="5287"/>
              <a:ext cx="6267" cy="68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/>
            <a:lstStyle/>
            <a:p>
              <a:endParaRPr lang="en-US" altLang="zh-CN">
                <a:solidFill>
                  <a:srgbClr val="40404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81973" name="îśļïḍe"/>
            <p:cNvSpPr txBox="1">
              <a:spLocks noChangeArrowheads="1"/>
            </p:cNvSpPr>
            <p:nvPr/>
          </p:nvSpPr>
          <p:spPr bwMode="auto">
            <a:xfrm>
              <a:off x="880" y="6138"/>
              <a:ext cx="6267" cy="6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endParaRPr lang="en-US" altLang="zh-CN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81974" name="îṡḷïde"/>
            <p:cNvSpPr txBox="1">
              <a:spLocks noChangeArrowheads="1"/>
            </p:cNvSpPr>
            <p:nvPr/>
          </p:nvSpPr>
          <p:spPr bwMode="auto">
            <a:xfrm>
              <a:off x="880" y="6995"/>
              <a:ext cx="6267" cy="68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/>
            <a:lstStyle/>
            <a:p>
              <a:endParaRPr lang="en-US" altLang="zh-CN">
                <a:solidFill>
                  <a:srgbClr val="404040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64" name="文本框 63"/>
          <p:cNvSpPr txBox="1"/>
          <p:nvPr/>
        </p:nvSpPr>
        <p:spPr>
          <a:xfrm>
            <a:off x="635000" y="1985963"/>
            <a:ext cx="1604963" cy="33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不是焊工不做。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635000" y="2514600"/>
            <a:ext cx="3433763" cy="33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zh-CN" altLang="en-US" sz="1600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要害部门和重要场所未经批准不做。</a:t>
            </a:r>
            <a:endParaRPr lang="zh-CN" altLang="en-US" sz="1600" b="1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635000" y="3081338"/>
            <a:ext cx="3027363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defRPr/>
            </a:pPr>
            <a:r>
              <a:rPr lang="zh-CN" altLang="en-US" sz="1600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不了解焊接地点周围情况不做。</a:t>
            </a:r>
            <a:endParaRPr lang="zh-CN" altLang="en-US" sz="1600" b="1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558800" y="3600450"/>
            <a:ext cx="3433763" cy="33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用可燃材料作保温隔音的部位不做。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584200" y="4143375"/>
            <a:ext cx="3027363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zh-CN" altLang="en-US" sz="1600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装过易燃易爆物品的容器不做。</a:t>
            </a:r>
            <a:endParaRPr lang="zh-CN" altLang="en-US" sz="1600" b="1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5" name="íśḻîḑê"/>
          <p:cNvGrpSpPr>
            <a:grpSpLocks/>
          </p:cNvGrpSpPr>
          <p:nvPr/>
        </p:nvGrpSpPr>
        <p:grpSpPr bwMode="auto">
          <a:xfrm>
            <a:off x="4562475" y="1154113"/>
            <a:ext cx="4076700" cy="3319462"/>
            <a:chOff x="4965701" y="995362"/>
            <a:chExt cx="6442074" cy="5245101"/>
          </a:xfrm>
        </p:grpSpPr>
        <p:sp>
          <p:nvSpPr>
            <p:cNvPr id="82946" name="ïŝḻîḓe"/>
            <p:cNvSpPr>
              <a:spLocks noChangeArrowheads="1"/>
            </p:cNvSpPr>
            <p:nvPr/>
          </p:nvSpPr>
          <p:spPr bwMode="auto">
            <a:xfrm>
              <a:off x="8939213" y="1071563"/>
              <a:ext cx="293687" cy="187325"/>
            </a:xfrm>
            <a:custGeom>
              <a:avLst/>
              <a:gdLst>
                <a:gd name="T0" fmla="*/ 0 w 97"/>
                <a:gd name="T1" fmla="*/ 42 h 62"/>
                <a:gd name="T2" fmla="*/ 30 w 97"/>
                <a:gd name="T3" fmla="*/ 2 h 62"/>
                <a:gd name="T4" fmla="*/ 28 w 97"/>
                <a:gd name="T5" fmla="*/ 24 h 62"/>
                <a:gd name="T6" fmla="*/ 95 w 97"/>
                <a:gd name="T7" fmla="*/ 46 h 62"/>
                <a:gd name="T8" fmla="*/ 13 w 97"/>
                <a:gd name="T9" fmla="*/ 62 h 62"/>
                <a:gd name="T10" fmla="*/ 0 w 97"/>
                <a:gd name="T11" fmla="*/ 4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62">
                  <a:moveTo>
                    <a:pt x="0" y="42"/>
                  </a:moveTo>
                  <a:cubicBezTo>
                    <a:pt x="0" y="42"/>
                    <a:pt x="23" y="0"/>
                    <a:pt x="30" y="2"/>
                  </a:cubicBezTo>
                  <a:cubicBezTo>
                    <a:pt x="37" y="4"/>
                    <a:pt x="28" y="24"/>
                    <a:pt x="28" y="24"/>
                  </a:cubicBezTo>
                  <a:cubicBezTo>
                    <a:pt x="28" y="24"/>
                    <a:pt x="94" y="39"/>
                    <a:pt x="95" y="46"/>
                  </a:cubicBezTo>
                  <a:cubicBezTo>
                    <a:pt x="97" y="52"/>
                    <a:pt x="13" y="62"/>
                    <a:pt x="13" y="62"/>
                  </a:cubicBezTo>
                  <a:lnTo>
                    <a:pt x="0" y="42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47" name="íśḻîḓê"/>
            <p:cNvSpPr>
              <a:spLocks noChangeArrowheads="1"/>
            </p:cNvSpPr>
            <p:nvPr/>
          </p:nvSpPr>
          <p:spPr bwMode="auto">
            <a:xfrm>
              <a:off x="8397875" y="1185863"/>
              <a:ext cx="608012" cy="571500"/>
            </a:xfrm>
            <a:custGeom>
              <a:avLst/>
              <a:gdLst>
                <a:gd name="T0" fmla="*/ 0 w 201"/>
                <a:gd name="T1" fmla="*/ 114 h 189"/>
                <a:gd name="T2" fmla="*/ 178 w 201"/>
                <a:gd name="T3" fmla="*/ 0 h 189"/>
                <a:gd name="T4" fmla="*/ 201 w 201"/>
                <a:gd name="T5" fmla="*/ 18 h 189"/>
                <a:gd name="T6" fmla="*/ 13 w 201"/>
                <a:gd name="T7" fmla="*/ 178 h 189"/>
                <a:gd name="T8" fmla="*/ 13 w 201"/>
                <a:gd name="T9" fmla="*/ 185 h 189"/>
                <a:gd name="T10" fmla="*/ 0 w 201"/>
                <a:gd name="T11" fmla="*/ 114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1" h="189">
                  <a:moveTo>
                    <a:pt x="0" y="114"/>
                  </a:moveTo>
                  <a:cubicBezTo>
                    <a:pt x="0" y="114"/>
                    <a:pt x="130" y="155"/>
                    <a:pt x="178" y="0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192" y="189"/>
                    <a:pt x="13" y="178"/>
                  </a:cubicBezTo>
                  <a:cubicBezTo>
                    <a:pt x="11" y="178"/>
                    <a:pt x="13" y="185"/>
                    <a:pt x="13" y="185"/>
                  </a:cubicBezTo>
                  <a:cubicBezTo>
                    <a:pt x="13" y="185"/>
                    <a:pt x="0" y="157"/>
                    <a:pt x="0" y="114"/>
                  </a:cubicBezTo>
                  <a:close/>
                </a:path>
              </a:pathLst>
            </a:custGeom>
            <a:solidFill>
              <a:srgbClr val="3184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48" name="îSļiḑé"/>
            <p:cNvSpPr>
              <a:spLocks noChangeArrowheads="1"/>
            </p:cNvSpPr>
            <p:nvPr/>
          </p:nvSpPr>
          <p:spPr bwMode="auto">
            <a:xfrm>
              <a:off x="8204200" y="2230438"/>
              <a:ext cx="731837" cy="1260475"/>
            </a:xfrm>
            <a:custGeom>
              <a:avLst/>
              <a:gdLst>
                <a:gd name="T0" fmla="*/ 97 w 242"/>
                <a:gd name="T1" fmla="*/ 0 h 417"/>
                <a:gd name="T2" fmla="*/ 199 w 242"/>
                <a:gd name="T3" fmla="*/ 394 h 417"/>
                <a:gd name="T4" fmla="*/ 240 w 242"/>
                <a:gd name="T5" fmla="*/ 408 h 417"/>
                <a:gd name="T6" fmla="*/ 166 w 242"/>
                <a:gd name="T7" fmla="*/ 413 h 417"/>
                <a:gd name="T8" fmla="*/ 0 w 242"/>
                <a:gd name="T9" fmla="*/ 12 h 417"/>
                <a:gd name="T10" fmla="*/ 97 w 242"/>
                <a:gd name="T11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417">
                  <a:moveTo>
                    <a:pt x="97" y="0"/>
                  </a:moveTo>
                  <a:cubicBezTo>
                    <a:pt x="97" y="0"/>
                    <a:pt x="183" y="330"/>
                    <a:pt x="199" y="394"/>
                  </a:cubicBezTo>
                  <a:cubicBezTo>
                    <a:pt x="199" y="394"/>
                    <a:pt x="237" y="401"/>
                    <a:pt x="240" y="408"/>
                  </a:cubicBezTo>
                  <a:cubicBezTo>
                    <a:pt x="242" y="415"/>
                    <a:pt x="173" y="417"/>
                    <a:pt x="166" y="413"/>
                  </a:cubicBezTo>
                  <a:cubicBezTo>
                    <a:pt x="159" y="408"/>
                    <a:pt x="33" y="128"/>
                    <a:pt x="0" y="12"/>
                  </a:cubicBezTo>
                  <a:lnTo>
                    <a:pt x="97" y="0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49" name="iŝḻiḍé"/>
            <p:cNvSpPr>
              <a:spLocks noChangeArrowheads="1"/>
            </p:cNvSpPr>
            <p:nvPr/>
          </p:nvSpPr>
          <p:spPr bwMode="auto">
            <a:xfrm>
              <a:off x="7551738" y="2230438"/>
              <a:ext cx="731837" cy="1260475"/>
            </a:xfrm>
            <a:custGeom>
              <a:avLst/>
              <a:gdLst>
                <a:gd name="T0" fmla="*/ 145 w 242"/>
                <a:gd name="T1" fmla="*/ 0 h 417"/>
                <a:gd name="T2" fmla="*/ 43 w 242"/>
                <a:gd name="T3" fmla="*/ 394 h 417"/>
                <a:gd name="T4" fmla="*/ 3 w 242"/>
                <a:gd name="T5" fmla="*/ 408 h 417"/>
                <a:gd name="T6" fmla="*/ 76 w 242"/>
                <a:gd name="T7" fmla="*/ 413 h 417"/>
                <a:gd name="T8" fmla="*/ 242 w 242"/>
                <a:gd name="T9" fmla="*/ 12 h 417"/>
                <a:gd name="T10" fmla="*/ 145 w 242"/>
                <a:gd name="T11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417">
                  <a:moveTo>
                    <a:pt x="145" y="0"/>
                  </a:moveTo>
                  <a:cubicBezTo>
                    <a:pt x="145" y="0"/>
                    <a:pt x="60" y="330"/>
                    <a:pt x="43" y="394"/>
                  </a:cubicBezTo>
                  <a:cubicBezTo>
                    <a:pt x="43" y="394"/>
                    <a:pt x="5" y="401"/>
                    <a:pt x="3" y="408"/>
                  </a:cubicBezTo>
                  <a:cubicBezTo>
                    <a:pt x="0" y="415"/>
                    <a:pt x="69" y="417"/>
                    <a:pt x="76" y="413"/>
                  </a:cubicBezTo>
                  <a:cubicBezTo>
                    <a:pt x="83" y="408"/>
                    <a:pt x="209" y="128"/>
                    <a:pt x="242" y="12"/>
                  </a:cubicBezTo>
                  <a:lnTo>
                    <a:pt x="145" y="0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50" name="iṥļíḋé"/>
            <p:cNvSpPr>
              <a:spLocks noChangeArrowheads="1"/>
            </p:cNvSpPr>
            <p:nvPr/>
          </p:nvSpPr>
          <p:spPr bwMode="auto">
            <a:xfrm>
              <a:off x="7932738" y="1457325"/>
              <a:ext cx="622300" cy="889000"/>
            </a:xfrm>
            <a:custGeom>
              <a:avLst/>
              <a:gdLst>
                <a:gd name="T0" fmla="*/ 38 w 206"/>
                <a:gd name="T1" fmla="*/ 22 h 294"/>
                <a:gd name="T2" fmla="*/ 7 w 206"/>
                <a:gd name="T3" fmla="*/ 268 h 294"/>
                <a:gd name="T4" fmla="*/ 206 w 206"/>
                <a:gd name="T5" fmla="*/ 263 h 294"/>
                <a:gd name="T6" fmla="*/ 164 w 206"/>
                <a:gd name="T7" fmla="*/ 26 h 294"/>
                <a:gd name="T8" fmla="*/ 38 w 206"/>
                <a:gd name="T9" fmla="*/ 22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94">
                  <a:moveTo>
                    <a:pt x="38" y="22"/>
                  </a:moveTo>
                  <a:cubicBezTo>
                    <a:pt x="38" y="22"/>
                    <a:pt x="0" y="209"/>
                    <a:pt x="7" y="268"/>
                  </a:cubicBezTo>
                  <a:cubicBezTo>
                    <a:pt x="7" y="268"/>
                    <a:pt x="138" y="294"/>
                    <a:pt x="206" y="263"/>
                  </a:cubicBezTo>
                  <a:cubicBezTo>
                    <a:pt x="206" y="263"/>
                    <a:pt x="194" y="95"/>
                    <a:pt x="164" y="26"/>
                  </a:cubicBezTo>
                  <a:cubicBezTo>
                    <a:pt x="164" y="26"/>
                    <a:pt x="142" y="0"/>
                    <a:pt x="38" y="22"/>
                  </a:cubicBezTo>
                  <a:close/>
                </a:path>
              </a:pathLst>
            </a:custGeom>
            <a:solidFill>
              <a:srgbClr val="4DA9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51" name="îšḷîďé"/>
            <p:cNvSpPr>
              <a:spLocks noChangeArrowheads="1"/>
            </p:cNvSpPr>
            <p:nvPr/>
          </p:nvSpPr>
          <p:spPr bwMode="auto">
            <a:xfrm>
              <a:off x="8169275" y="1400175"/>
              <a:ext cx="171450" cy="196850"/>
            </a:xfrm>
            <a:custGeom>
              <a:avLst/>
              <a:gdLst>
                <a:gd name="T0" fmla="*/ 3 w 57"/>
                <a:gd name="T1" fmla="*/ 6 h 65"/>
                <a:gd name="T2" fmla="*/ 0 w 57"/>
                <a:gd name="T3" fmla="*/ 38 h 65"/>
                <a:gd name="T4" fmla="*/ 57 w 57"/>
                <a:gd name="T5" fmla="*/ 39 h 65"/>
                <a:gd name="T6" fmla="*/ 48 w 57"/>
                <a:gd name="T7" fmla="*/ 0 h 65"/>
                <a:gd name="T8" fmla="*/ 3 w 57"/>
                <a:gd name="T9" fmla="*/ 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5">
                  <a:moveTo>
                    <a:pt x="3" y="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57" y="65"/>
                    <a:pt x="57" y="39"/>
                  </a:cubicBezTo>
                  <a:cubicBezTo>
                    <a:pt x="57" y="34"/>
                    <a:pt x="48" y="0"/>
                    <a:pt x="48" y="0"/>
                  </a:cubicBezTo>
                  <a:lnTo>
                    <a:pt x="3" y="6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52" name="ïSļíḋe"/>
            <p:cNvSpPr>
              <a:spLocks noChangeArrowheads="1"/>
            </p:cNvSpPr>
            <p:nvPr/>
          </p:nvSpPr>
          <p:spPr bwMode="auto">
            <a:xfrm>
              <a:off x="8040688" y="1085850"/>
              <a:ext cx="363537" cy="393700"/>
            </a:xfrm>
            <a:custGeom>
              <a:avLst/>
              <a:gdLst>
                <a:gd name="T0" fmla="*/ 116 w 120"/>
                <a:gd name="T1" fmla="*/ 65 h 130"/>
                <a:gd name="T2" fmla="*/ 84 w 120"/>
                <a:gd name="T3" fmla="*/ 130 h 130"/>
                <a:gd name="T4" fmla="*/ 19 w 120"/>
                <a:gd name="T5" fmla="*/ 65 h 130"/>
                <a:gd name="T6" fmla="*/ 84 w 120"/>
                <a:gd name="T7" fmla="*/ 0 h 130"/>
                <a:gd name="T8" fmla="*/ 116 w 120"/>
                <a:gd name="T9" fmla="*/ 6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30">
                  <a:moveTo>
                    <a:pt x="116" y="65"/>
                  </a:moveTo>
                  <a:cubicBezTo>
                    <a:pt x="116" y="101"/>
                    <a:pt x="120" y="130"/>
                    <a:pt x="84" y="130"/>
                  </a:cubicBezTo>
                  <a:cubicBezTo>
                    <a:pt x="48" y="130"/>
                    <a:pt x="19" y="101"/>
                    <a:pt x="19" y="65"/>
                  </a:cubicBezTo>
                  <a:cubicBezTo>
                    <a:pt x="19" y="29"/>
                    <a:pt x="0" y="0"/>
                    <a:pt x="84" y="0"/>
                  </a:cubicBezTo>
                  <a:cubicBezTo>
                    <a:pt x="120" y="0"/>
                    <a:pt x="116" y="29"/>
                    <a:pt x="116" y="65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53" name="íṧļïḍê"/>
            <p:cNvSpPr>
              <a:spLocks noChangeArrowheads="1"/>
            </p:cNvSpPr>
            <p:nvPr/>
          </p:nvSpPr>
          <p:spPr bwMode="auto">
            <a:xfrm>
              <a:off x="8029575" y="995362"/>
              <a:ext cx="387350" cy="392113"/>
            </a:xfrm>
            <a:custGeom>
              <a:avLst/>
              <a:gdLst>
                <a:gd name="T0" fmla="*/ 52 w 128"/>
                <a:gd name="T1" fmla="*/ 53 h 130"/>
                <a:gd name="T2" fmla="*/ 128 w 128"/>
                <a:gd name="T3" fmla="*/ 44 h 130"/>
                <a:gd name="T4" fmla="*/ 50 w 128"/>
                <a:gd name="T5" fmla="*/ 19 h 130"/>
                <a:gd name="T6" fmla="*/ 18 w 128"/>
                <a:gd name="T7" fmla="*/ 57 h 130"/>
                <a:gd name="T8" fmla="*/ 5 w 128"/>
                <a:gd name="T9" fmla="*/ 89 h 130"/>
                <a:gd name="T10" fmla="*/ 34 w 128"/>
                <a:gd name="T11" fmla="*/ 130 h 130"/>
                <a:gd name="T12" fmla="*/ 44 w 128"/>
                <a:gd name="T13" fmla="*/ 62 h 130"/>
                <a:gd name="T14" fmla="*/ 52 w 128"/>
                <a:gd name="T15" fmla="*/ 5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130">
                  <a:moveTo>
                    <a:pt x="52" y="53"/>
                  </a:moveTo>
                  <a:cubicBezTo>
                    <a:pt x="52" y="53"/>
                    <a:pt x="103" y="82"/>
                    <a:pt x="128" y="44"/>
                  </a:cubicBezTo>
                  <a:cubicBezTo>
                    <a:pt x="128" y="44"/>
                    <a:pt x="96" y="0"/>
                    <a:pt x="50" y="19"/>
                  </a:cubicBezTo>
                  <a:cubicBezTo>
                    <a:pt x="4" y="39"/>
                    <a:pt x="18" y="57"/>
                    <a:pt x="18" y="57"/>
                  </a:cubicBezTo>
                  <a:cubicBezTo>
                    <a:pt x="18" y="57"/>
                    <a:pt x="0" y="66"/>
                    <a:pt x="5" y="89"/>
                  </a:cubicBezTo>
                  <a:cubicBezTo>
                    <a:pt x="11" y="112"/>
                    <a:pt x="34" y="130"/>
                    <a:pt x="34" y="130"/>
                  </a:cubicBezTo>
                  <a:cubicBezTo>
                    <a:pt x="34" y="130"/>
                    <a:pt x="73" y="94"/>
                    <a:pt x="44" y="62"/>
                  </a:cubicBezTo>
                  <a:lnTo>
                    <a:pt x="52" y="53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54" name="îṩḻíďè"/>
            <p:cNvSpPr>
              <a:spLocks noChangeArrowheads="1"/>
            </p:cNvSpPr>
            <p:nvPr/>
          </p:nvSpPr>
          <p:spPr bwMode="auto">
            <a:xfrm>
              <a:off x="8343900" y="1262063"/>
              <a:ext cx="79375" cy="101600"/>
            </a:xfrm>
            <a:custGeom>
              <a:avLst/>
              <a:gdLst>
                <a:gd name="T0" fmla="*/ 6 w 26"/>
                <a:gd name="T1" fmla="*/ 0 h 34"/>
                <a:gd name="T2" fmla="*/ 25 w 26"/>
                <a:gd name="T3" fmla="*/ 32 h 34"/>
                <a:gd name="T4" fmla="*/ 7 w 26"/>
                <a:gd name="T5" fmla="*/ 34 h 34"/>
                <a:gd name="T6" fmla="*/ 6 w 26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4">
                  <a:moveTo>
                    <a:pt x="6" y="0"/>
                  </a:moveTo>
                  <a:cubicBezTo>
                    <a:pt x="6" y="0"/>
                    <a:pt x="23" y="21"/>
                    <a:pt x="25" y="32"/>
                  </a:cubicBezTo>
                  <a:cubicBezTo>
                    <a:pt x="26" y="34"/>
                    <a:pt x="7" y="34"/>
                    <a:pt x="7" y="34"/>
                  </a:cubicBezTo>
                  <a:cubicBezTo>
                    <a:pt x="7" y="34"/>
                    <a:pt x="0" y="15"/>
                    <a:pt x="6" y="0"/>
                  </a:cubicBezTo>
                  <a:close/>
                </a:path>
              </a:pathLst>
            </a:custGeom>
            <a:solidFill>
              <a:srgbClr val="E26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55" name="ïŝliḍè"/>
            <p:cNvSpPr>
              <a:spLocks noChangeArrowheads="1"/>
            </p:cNvSpPr>
            <p:nvPr/>
          </p:nvSpPr>
          <p:spPr bwMode="auto">
            <a:xfrm>
              <a:off x="4992688" y="6086475"/>
              <a:ext cx="1403350" cy="153988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56" name="îS1iḋê"/>
            <p:cNvSpPr>
              <a:spLocks noChangeArrowheads="1"/>
            </p:cNvSpPr>
            <p:nvPr/>
          </p:nvSpPr>
          <p:spPr bwMode="auto">
            <a:xfrm>
              <a:off x="10004425" y="6086475"/>
              <a:ext cx="1403350" cy="153988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57" name="iS1iḍè"/>
            <p:cNvSpPr>
              <a:spLocks noChangeArrowheads="1"/>
            </p:cNvSpPr>
            <p:nvPr/>
          </p:nvSpPr>
          <p:spPr bwMode="auto">
            <a:xfrm>
              <a:off x="6445250" y="6053138"/>
              <a:ext cx="3546475" cy="1778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58" name="iṧľïďé"/>
            <p:cNvSpPr>
              <a:spLocks noChangeArrowheads="1"/>
            </p:cNvSpPr>
            <p:nvPr/>
          </p:nvSpPr>
          <p:spPr bwMode="auto">
            <a:xfrm>
              <a:off x="8232775" y="3476625"/>
              <a:ext cx="1692275" cy="2147888"/>
            </a:xfrm>
            <a:custGeom>
              <a:avLst/>
              <a:gdLst>
                <a:gd name="T0" fmla="*/ 380 w 560"/>
                <a:gd name="T1" fmla="*/ 628 h 711"/>
                <a:gd name="T2" fmla="*/ 337 w 560"/>
                <a:gd name="T3" fmla="*/ 560 h 711"/>
                <a:gd name="T4" fmla="*/ 560 w 560"/>
                <a:gd name="T5" fmla="*/ 560 h 711"/>
                <a:gd name="T6" fmla="*/ 560 w 560"/>
                <a:gd name="T7" fmla="*/ 330 h 711"/>
                <a:gd name="T8" fmla="*/ 488 w 560"/>
                <a:gd name="T9" fmla="*/ 380 h 711"/>
                <a:gd name="T10" fmla="*/ 405 w 560"/>
                <a:gd name="T11" fmla="*/ 280 h 711"/>
                <a:gd name="T12" fmla="*/ 488 w 560"/>
                <a:gd name="T13" fmla="*/ 179 h 711"/>
                <a:gd name="T14" fmla="*/ 560 w 560"/>
                <a:gd name="T15" fmla="*/ 229 h 711"/>
                <a:gd name="T16" fmla="*/ 560 w 560"/>
                <a:gd name="T17" fmla="*/ 0 h 711"/>
                <a:gd name="T18" fmla="*/ 337 w 560"/>
                <a:gd name="T19" fmla="*/ 0 h 711"/>
                <a:gd name="T20" fmla="*/ 380 w 560"/>
                <a:gd name="T21" fmla="*/ 68 h 711"/>
                <a:gd name="T22" fmla="*/ 280 w 560"/>
                <a:gd name="T23" fmla="*/ 151 h 711"/>
                <a:gd name="T24" fmla="*/ 180 w 560"/>
                <a:gd name="T25" fmla="*/ 68 h 711"/>
                <a:gd name="T26" fmla="*/ 223 w 560"/>
                <a:gd name="T27" fmla="*/ 0 h 711"/>
                <a:gd name="T28" fmla="*/ 0 w 560"/>
                <a:gd name="T29" fmla="*/ 0 h 711"/>
                <a:gd name="T30" fmla="*/ 0 w 560"/>
                <a:gd name="T31" fmla="*/ 560 h 711"/>
                <a:gd name="T32" fmla="*/ 223 w 560"/>
                <a:gd name="T33" fmla="*/ 560 h 711"/>
                <a:gd name="T34" fmla="*/ 180 w 560"/>
                <a:gd name="T35" fmla="*/ 628 h 711"/>
                <a:gd name="T36" fmla="*/ 280 w 560"/>
                <a:gd name="T37" fmla="*/ 711 h 711"/>
                <a:gd name="T38" fmla="*/ 380 w 560"/>
                <a:gd name="T39" fmla="*/ 628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60" h="711">
                  <a:moveTo>
                    <a:pt x="380" y="628"/>
                  </a:moveTo>
                  <a:cubicBezTo>
                    <a:pt x="380" y="600"/>
                    <a:pt x="363" y="575"/>
                    <a:pt x="337" y="560"/>
                  </a:cubicBezTo>
                  <a:cubicBezTo>
                    <a:pt x="560" y="560"/>
                    <a:pt x="560" y="560"/>
                    <a:pt x="560" y="560"/>
                  </a:cubicBezTo>
                  <a:cubicBezTo>
                    <a:pt x="560" y="330"/>
                    <a:pt x="560" y="330"/>
                    <a:pt x="560" y="330"/>
                  </a:cubicBezTo>
                  <a:cubicBezTo>
                    <a:pt x="545" y="360"/>
                    <a:pt x="519" y="380"/>
                    <a:pt x="488" y="380"/>
                  </a:cubicBezTo>
                  <a:cubicBezTo>
                    <a:pt x="442" y="380"/>
                    <a:pt x="405" y="335"/>
                    <a:pt x="405" y="280"/>
                  </a:cubicBezTo>
                  <a:cubicBezTo>
                    <a:pt x="405" y="224"/>
                    <a:pt x="442" y="179"/>
                    <a:pt x="488" y="179"/>
                  </a:cubicBezTo>
                  <a:cubicBezTo>
                    <a:pt x="519" y="179"/>
                    <a:pt x="545" y="199"/>
                    <a:pt x="560" y="229"/>
                  </a:cubicBezTo>
                  <a:cubicBezTo>
                    <a:pt x="560" y="0"/>
                    <a:pt x="560" y="0"/>
                    <a:pt x="560" y="0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363" y="15"/>
                    <a:pt x="380" y="40"/>
                    <a:pt x="380" y="68"/>
                  </a:cubicBezTo>
                  <a:cubicBezTo>
                    <a:pt x="380" y="114"/>
                    <a:pt x="335" y="151"/>
                    <a:pt x="280" y="151"/>
                  </a:cubicBezTo>
                  <a:cubicBezTo>
                    <a:pt x="225" y="151"/>
                    <a:pt x="180" y="114"/>
                    <a:pt x="180" y="68"/>
                  </a:cubicBezTo>
                  <a:cubicBezTo>
                    <a:pt x="180" y="40"/>
                    <a:pt x="197" y="15"/>
                    <a:pt x="2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223" y="560"/>
                    <a:pt x="223" y="560"/>
                    <a:pt x="223" y="560"/>
                  </a:cubicBezTo>
                  <a:cubicBezTo>
                    <a:pt x="197" y="575"/>
                    <a:pt x="180" y="600"/>
                    <a:pt x="180" y="628"/>
                  </a:cubicBezTo>
                  <a:cubicBezTo>
                    <a:pt x="180" y="674"/>
                    <a:pt x="225" y="711"/>
                    <a:pt x="280" y="711"/>
                  </a:cubicBezTo>
                  <a:cubicBezTo>
                    <a:pt x="335" y="711"/>
                    <a:pt x="380" y="674"/>
                    <a:pt x="380" y="628"/>
                  </a:cubicBezTo>
                  <a:close/>
                </a:path>
              </a:pathLst>
            </a:custGeom>
            <a:solidFill>
              <a:srgbClr val="D7E2DC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59" name="i$1îďé"/>
            <p:cNvSpPr>
              <a:spLocks noChangeArrowheads="1"/>
            </p:cNvSpPr>
            <p:nvPr/>
          </p:nvSpPr>
          <p:spPr bwMode="auto">
            <a:xfrm>
              <a:off x="8264525" y="1025525"/>
              <a:ext cx="2632075" cy="2274888"/>
            </a:xfrm>
            <a:custGeom>
              <a:avLst/>
              <a:gdLst>
                <a:gd name="T0" fmla="*/ 482 w 870"/>
                <a:gd name="T1" fmla="*/ 678 h 753"/>
                <a:gd name="T2" fmla="*/ 449 w 870"/>
                <a:gd name="T3" fmla="*/ 603 h 753"/>
                <a:gd name="T4" fmla="*/ 670 w 870"/>
                <a:gd name="T5" fmla="*/ 637 h 753"/>
                <a:gd name="T6" fmla="*/ 703 w 870"/>
                <a:gd name="T7" fmla="*/ 416 h 753"/>
                <a:gd name="T8" fmla="*/ 765 w 870"/>
                <a:gd name="T9" fmla="*/ 469 h 753"/>
                <a:gd name="T10" fmla="*/ 862 w 870"/>
                <a:gd name="T11" fmla="*/ 382 h 753"/>
                <a:gd name="T12" fmla="*/ 794 w 870"/>
                <a:gd name="T13" fmla="*/ 271 h 753"/>
                <a:gd name="T14" fmla="*/ 720 w 870"/>
                <a:gd name="T15" fmla="*/ 304 h 753"/>
                <a:gd name="T16" fmla="*/ 753 w 870"/>
                <a:gd name="T17" fmla="*/ 83 h 753"/>
                <a:gd name="T18" fmla="*/ 200 w 870"/>
                <a:gd name="T19" fmla="*/ 0 h 753"/>
                <a:gd name="T20" fmla="*/ 166 w 870"/>
                <a:gd name="T21" fmla="*/ 220 h 753"/>
                <a:gd name="T22" fmla="*/ 105 w 870"/>
                <a:gd name="T23" fmla="*/ 167 h 753"/>
                <a:gd name="T24" fmla="*/ 8 w 870"/>
                <a:gd name="T25" fmla="*/ 254 h 753"/>
                <a:gd name="T26" fmla="*/ 75 w 870"/>
                <a:gd name="T27" fmla="*/ 366 h 753"/>
                <a:gd name="T28" fmla="*/ 150 w 870"/>
                <a:gd name="T29" fmla="*/ 333 h 753"/>
                <a:gd name="T30" fmla="*/ 116 w 870"/>
                <a:gd name="T31" fmla="*/ 553 h 753"/>
                <a:gd name="T32" fmla="*/ 337 w 870"/>
                <a:gd name="T33" fmla="*/ 587 h 753"/>
                <a:gd name="T34" fmla="*/ 284 w 870"/>
                <a:gd name="T35" fmla="*/ 648 h 753"/>
                <a:gd name="T36" fmla="*/ 371 w 870"/>
                <a:gd name="T37" fmla="*/ 745 h 753"/>
                <a:gd name="T38" fmla="*/ 482 w 870"/>
                <a:gd name="T39" fmla="*/ 678 h 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70" h="753">
                  <a:moveTo>
                    <a:pt x="482" y="678"/>
                  </a:moveTo>
                  <a:cubicBezTo>
                    <a:pt x="486" y="650"/>
                    <a:pt x="473" y="622"/>
                    <a:pt x="449" y="603"/>
                  </a:cubicBezTo>
                  <a:cubicBezTo>
                    <a:pt x="670" y="637"/>
                    <a:pt x="670" y="637"/>
                    <a:pt x="670" y="637"/>
                  </a:cubicBezTo>
                  <a:cubicBezTo>
                    <a:pt x="703" y="416"/>
                    <a:pt x="703" y="416"/>
                    <a:pt x="703" y="416"/>
                  </a:cubicBezTo>
                  <a:cubicBezTo>
                    <a:pt x="714" y="444"/>
                    <a:pt x="736" y="465"/>
                    <a:pt x="765" y="469"/>
                  </a:cubicBezTo>
                  <a:cubicBezTo>
                    <a:pt x="810" y="476"/>
                    <a:pt x="853" y="437"/>
                    <a:pt x="862" y="382"/>
                  </a:cubicBezTo>
                  <a:cubicBezTo>
                    <a:pt x="870" y="327"/>
                    <a:pt x="840" y="278"/>
                    <a:pt x="794" y="271"/>
                  </a:cubicBezTo>
                  <a:cubicBezTo>
                    <a:pt x="766" y="267"/>
                    <a:pt x="739" y="280"/>
                    <a:pt x="720" y="304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66" y="220"/>
                    <a:pt x="166" y="220"/>
                    <a:pt x="166" y="220"/>
                  </a:cubicBezTo>
                  <a:cubicBezTo>
                    <a:pt x="155" y="192"/>
                    <a:pt x="133" y="171"/>
                    <a:pt x="105" y="167"/>
                  </a:cubicBezTo>
                  <a:cubicBezTo>
                    <a:pt x="60" y="160"/>
                    <a:pt x="16" y="199"/>
                    <a:pt x="8" y="254"/>
                  </a:cubicBezTo>
                  <a:cubicBezTo>
                    <a:pt x="0" y="309"/>
                    <a:pt x="30" y="359"/>
                    <a:pt x="75" y="366"/>
                  </a:cubicBezTo>
                  <a:cubicBezTo>
                    <a:pt x="103" y="370"/>
                    <a:pt x="131" y="356"/>
                    <a:pt x="150" y="333"/>
                  </a:cubicBezTo>
                  <a:cubicBezTo>
                    <a:pt x="116" y="553"/>
                    <a:pt x="116" y="553"/>
                    <a:pt x="116" y="553"/>
                  </a:cubicBezTo>
                  <a:cubicBezTo>
                    <a:pt x="337" y="587"/>
                    <a:pt x="337" y="587"/>
                    <a:pt x="337" y="587"/>
                  </a:cubicBezTo>
                  <a:cubicBezTo>
                    <a:pt x="309" y="598"/>
                    <a:pt x="288" y="620"/>
                    <a:pt x="284" y="648"/>
                  </a:cubicBezTo>
                  <a:cubicBezTo>
                    <a:pt x="277" y="693"/>
                    <a:pt x="316" y="737"/>
                    <a:pt x="371" y="745"/>
                  </a:cubicBezTo>
                  <a:cubicBezTo>
                    <a:pt x="426" y="753"/>
                    <a:pt x="475" y="723"/>
                    <a:pt x="482" y="6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60" name="îsḻíḑe"/>
            <p:cNvSpPr>
              <a:spLocks noChangeArrowheads="1"/>
            </p:cNvSpPr>
            <p:nvPr/>
          </p:nvSpPr>
          <p:spPr bwMode="auto">
            <a:xfrm>
              <a:off x="6538913" y="1323975"/>
              <a:ext cx="1693862" cy="2152650"/>
            </a:xfrm>
            <a:custGeom>
              <a:avLst/>
              <a:gdLst>
                <a:gd name="T0" fmla="*/ 491 w 560"/>
                <a:gd name="T1" fmla="*/ 532 h 712"/>
                <a:gd name="T2" fmla="*/ 408 w 560"/>
                <a:gd name="T3" fmla="*/ 432 h 712"/>
                <a:gd name="T4" fmla="*/ 491 w 560"/>
                <a:gd name="T5" fmla="*/ 331 h 712"/>
                <a:gd name="T6" fmla="*/ 560 w 560"/>
                <a:gd name="T7" fmla="*/ 375 h 712"/>
                <a:gd name="T8" fmla="*/ 560 w 560"/>
                <a:gd name="T9" fmla="*/ 152 h 712"/>
                <a:gd name="T10" fmla="*/ 335 w 560"/>
                <a:gd name="T11" fmla="*/ 152 h 712"/>
                <a:gd name="T12" fmla="*/ 379 w 560"/>
                <a:gd name="T13" fmla="*/ 83 h 712"/>
                <a:gd name="T14" fmla="*/ 278 w 560"/>
                <a:gd name="T15" fmla="*/ 0 h 712"/>
                <a:gd name="T16" fmla="*/ 178 w 560"/>
                <a:gd name="T17" fmla="*/ 83 h 712"/>
                <a:gd name="T18" fmla="*/ 222 w 560"/>
                <a:gd name="T19" fmla="*/ 152 h 712"/>
                <a:gd name="T20" fmla="*/ 0 w 560"/>
                <a:gd name="T21" fmla="*/ 152 h 712"/>
                <a:gd name="T22" fmla="*/ 0 w 560"/>
                <a:gd name="T23" fmla="*/ 381 h 712"/>
                <a:gd name="T24" fmla="*/ 71 w 560"/>
                <a:gd name="T25" fmla="*/ 331 h 712"/>
                <a:gd name="T26" fmla="*/ 155 w 560"/>
                <a:gd name="T27" fmla="*/ 432 h 712"/>
                <a:gd name="T28" fmla="*/ 71 w 560"/>
                <a:gd name="T29" fmla="*/ 532 h 712"/>
                <a:gd name="T30" fmla="*/ 0 w 560"/>
                <a:gd name="T31" fmla="*/ 483 h 712"/>
                <a:gd name="T32" fmla="*/ 0 w 560"/>
                <a:gd name="T33" fmla="*/ 712 h 712"/>
                <a:gd name="T34" fmla="*/ 560 w 560"/>
                <a:gd name="T35" fmla="*/ 712 h 712"/>
                <a:gd name="T36" fmla="*/ 560 w 560"/>
                <a:gd name="T37" fmla="*/ 489 h 712"/>
                <a:gd name="T38" fmla="*/ 491 w 560"/>
                <a:gd name="T39" fmla="*/ 5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60" h="712">
                  <a:moveTo>
                    <a:pt x="491" y="532"/>
                  </a:moveTo>
                  <a:cubicBezTo>
                    <a:pt x="446" y="532"/>
                    <a:pt x="408" y="487"/>
                    <a:pt x="408" y="432"/>
                  </a:cubicBezTo>
                  <a:cubicBezTo>
                    <a:pt x="408" y="376"/>
                    <a:pt x="446" y="331"/>
                    <a:pt x="491" y="331"/>
                  </a:cubicBezTo>
                  <a:cubicBezTo>
                    <a:pt x="520" y="331"/>
                    <a:pt x="545" y="349"/>
                    <a:pt x="560" y="375"/>
                  </a:cubicBezTo>
                  <a:cubicBezTo>
                    <a:pt x="560" y="152"/>
                    <a:pt x="560" y="152"/>
                    <a:pt x="560" y="152"/>
                  </a:cubicBezTo>
                  <a:cubicBezTo>
                    <a:pt x="335" y="152"/>
                    <a:pt x="335" y="152"/>
                    <a:pt x="335" y="152"/>
                  </a:cubicBezTo>
                  <a:cubicBezTo>
                    <a:pt x="361" y="137"/>
                    <a:pt x="379" y="112"/>
                    <a:pt x="379" y="83"/>
                  </a:cubicBezTo>
                  <a:cubicBezTo>
                    <a:pt x="379" y="37"/>
                    <a:pt x="334" y="0"/>
                    <a:pt x="278" y="0"/>
                  </a:cubicBezTo>
                  <a:cubicBezTo>
                    <a:pt x="223" y="0"/>
                    <a:pt x="178" y="37"/>
                    <a:pt x="178" y="83"/>
                  </a:cubicBezTo>
                  <a:cubicBezTo>
                    <a:pt x="178" y="112"/>
                    <a:pt x="195" y="137"/>
                    <a:pt x="222" y="152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381"/>
                    <a:pt x="0" y="381"/>
                    <a:pt x="0" y="381"/>
                  </a:cubicBezTo>
                  <a:cubicBezTo>
                    <a:pt x="14" y="351"/>
                    <a:pt x="41" y="331"/>
                    <a:pt x="71" y="331"/>
                  </a:cubicBezTo>
                  <a:cubicBezTo>
                    <a:pt x="117" y="331"/>
                    <a:pt x="155" y="376"/>
                    <a:pt x="155" y="432"/>
                  </a:cubicBezTo>
                  <a:cubicBezTo>
                    <a:pt x="155" y="487"/>
                    <a:pt x="117" y="532"/>
                    <a:pt x="71" y="532"/>
                  </a:cubicBezTo>
                  <a:cubicBezTo>
                    <a:pt x="41" y="532"/>
                    <a:pt x="14" y="512"/>
                    <a:pt x="0" y="483"/>
                  </a:cubicBezTo>
                  <a:cubicBezTo>
                    <a:pt x="0" y="712"/>
                    <a:pt x="0" y="712"/>
                    <a:pt x="0" y="712"/>
                  </a:cubicBezTo>
                  <a:cubicBezTo>
                    <a:pt x="560" y="712"/>
                    <a:pt x="560" y="712"/>
                    <a:pt x="560" y="712"/>
                  </a:cubicBezTo>
                  <a:cubicBezTo>
                    <a:pt x="560" y="489"/>
                    <a:pt x="560" y="489"/>
                    <a:pt x="560" y="489"/>
                  </a:cubicBezTo>
                  <a:cubicBezTo>
                    <a:pt x="545" y="515"/>
                    <a:pt x="520" y="532"/>
                    <a:pt x="491" y="532"/>
                  </a:cubicBezTo>
                  <a:close/>
                </a:path>
              </a:pathLst>
            </a:custGeom>
            <a:solidFill>
              <a:srgbClr val="D7E2DC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61" name="íṣļiḓè"/>
            <p:cNvSpPr>
              <a:spLocks noChangeArrowheads="1"/>
            </p:cNvSpPr>
            <p:nvPr/>
          </p:nvSpPr>
          <p:spPr bwMode="auto">
            <a:xfrm>
              <a:off x="6065838" y="3016250"/>
              <a:ext cx="2622550" cy="2151063"/>
            </a:xfrm>
            <a:custGeom>
              <a:avLst/>
              <a:gdLst>
                <a:gd name="T0" fmla="*/ 536 w 867"/>
                <a:gd name="T1" fmla="*/ 640 h 712"/>
                <a:gd name="T2" fmla="*/ 487 w 867"/>
                <a:gd name="T3" fmla="*/ 712 h 712"/>
                <a:gd name="T4" fmla="*/ 716 w 867"/>
                <a:gd name="T5" fmla="*/ 712 h 712"/>
                <a:gd name="T6" fmla="*/ 716 w 867"/>
                <a:gd name="T7" fmla="*/ 488 h 712"/>
                <a:gd name="T8" fmla="*/ 784 w 867"/>
                <a:gd name="T9" fmla="*/ 532 h 712"/>
                <a:gd name="T10" fmla="*/ 867 w 867"/>
                <a:gd name="T11" fmla="*/ 432 h 712"/>
                <a:gd name="T12" fmla="*/ 784 w 867"/>
                <a:gd name="T13" fmla="*/ 331 h 712"/>
                <a:gd name="T14" fmla="*/ 716 w 867"/>
                <a:gd name="T15" fmla="*/ 375 h 712"/>
                <a:gd name="T16" fmla="*/ 716 w 867"/>
                <a:gd name="T17" fmla="*/ 152 h 712"/>
                <a:gd name="T18" fmla="*/ 493 w 867"/>
                <a:gd name="T19" fmla="*/ 152 h 712"/>
                <a:gd name="T20" fmla="*/ 536 w 867"/>
                <a:gd name="T21" fmla="*/ 83 h 712"/>
                <a:gd name="T22" fmla="*/ 436 w 867"/>
                <a:gd name="T23" fmla="*/ 0 h 712"/>
                <a:gd name="T24" fmla="*/ 336 w 867"/>
                <a:gd name="T25" fmla="*/ 83 h 712"/>
                <a:gd name="T26" fmla="*/ 379 w 867"/>
                <a:gd name="T27" fmla="*/ 152 h 712"/>
                <a:gd name="T28" fmla="*/ 156 w 867"/>
                <a:gd name="T29" fmla="*/ 152 h 712"/>
                <a:gd name="T30" fmla="*/ 156 w 867"/>
                <a:gd name="T31" fmla="*/ 384 h 712"/>
                <a:gd name="T32" fmla="*/ 83 w 867"/>
                <a:gd name="T33" fmla="*/ 331 h 712"/>
                <a:gd name="T34" fmla="*/ 0 w 867"/>
                <a:gd name="T35" fmla="*/ 432 h 712"/>
                <a:gd name="T36" fmla="*/ 83 w 867"/>
                <a:gd name="T37" fmla="*/ 532 h 712"/>
                <a:gd name="T38" fmla="*/ 156 w 867"/>
                <a:gd name="T39" fmla="*/ 479 h 712"/>
                <a:gd name="T40" fmla="*/ 156 w 867"/>
                <a:gd name="T41" fmla="*/ 712 h 712"/>
                <a:gd name="T42" fmla="*/ 385 w 867"/>
                <a:gd name="T43" fmla="*/ 712 h 712"/>
                <a:gd name="T44" fmla="*/ 336 w 867"/>
                <a:gd name="T45" fmla="*/ 640 h 712"/>
                <a:gd name="T46" fmla="*/ 436 w 867"/>
                <a:gd name="T47" fmla="*/ 557 h 712"/>
                <a:gd name="T48" fmla="*/ 536 w 867"/>
                <a:gd name="T49" fmla="*/ 64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67" h="712">
                  <a:moveTo>
                    <a:pt x="536" y="640"/>
                  </a:moveTo>
                  <a:cubicBezTo>
                    <a:pt x="536" y="671"/>
                    <a:pt x="516" y="697"/>
                    <a:pt x="487" y="712"/>
                  </a:cubicBezTo>
                  <a:cubicBezTo>
                    <a:pt x="716" y="712"/>
                    <a:pt x="716" y="712"/>
                    <a:pt x="716" y="712"/>
                  </a:cubicBezTo>
                  <a:cubicBezTo>
                    <a:pt x="716" y="488"/>
                    <a:pt x="716" y="488"/>
                    <a:pt x="716" y="488"/>
                  </a:cubicBezTo>
                  <a:cubicBezTo>
                    <a:pt x="731" y="515"/>
                    <a:pt x="756" y="532"/>
                    <a:pt x="784" y="532"/>
                  </a:cubicBezTo>
                  <a:cubicBezTo>
                    <a:pt x="830" y="532"/>
                    <a:pt x="867" y="487"/>
                    <a:pt x="867" y="432"/>
                  </a:cubicBezTo>
                  <a:cubicBezTo>
                    <a:pt x="867" y="376"/>
                    <a:pt x="830" y="331"/>
                    <a:pt x="784" y="331"/>
                  </a:cubicBezTo>
                  <a:cubicBezTo>
                    <a:pt x="756" y="331"/>
                    <a:pt x="731" y="349"/>
                    <a:pt x="716" y="375"/>
                  </a:cubicBezTo>
                  <a:cubicBezTo>
                    <a:pt x="716" y="152"/>
                    <a:pt x="716" y="152"/>
                    <a:pt x="716" y="152"/>
                  </a:cubicBezTo>
                  <a:cubicBezTo>
                    <a:pt x="493" y="152"/>
                    <a:pt x="493" y="152"/>
                    <a:pt x="493" y="152"/>
                  </a:cubicBezTo>
                  <a:cubicBezTo>
                    <a:pt x="519" y="137"/>
                    <a:pt x="536" y="112"/>
                    <a:pt x="536" y="83"/>
                  </a:cubicBezTo>
                  <a:cubicBezTo>
                    <a:pt x="536" y="37"/>
                    <a:pt x="491" y="0"/>
                    <a:pt x="436" y="0"/>
                  </a:cubicBezTo>
                  <a:cubicBezTo>
                    <a:pt x="381" y="0"/>
                    <a:pt x="336" y="37"/>
                    <a:pt x="336" y="83"/>
                  </a:cubicBezTo>
                  <a:cubicBezTo>
                    <a:pt x="336" y="112"/>
                    <a:pt x="353" y="137"/>
                    <a:pt x="379" y="152"/>
                  </a:cubicBezTo>
                  <a:cubicBezTo>
                    <a:pt x="156" y="152"/>
                    <a:pt x="156" y="152"/>
                    <a:pt x="156" y="152"/>
                  </a:cubicBezTo>
                  <a:cubicBezTo>
                    <a:pt x="156" y="384"/>
                    <a:pt x="156" y="384"/>
                    <a:pt x="156" y="384"/>
                  </a:cubicBezTo>
                  <a:cubicBezTo>
                    <a:pt x="142" y="353"/>
                    <a:pt x="114" y="331"/>
                    <a:pt x="83" y="331"/>
                  </a:cubicBezTo>
                  <a:cubicBezTo>
                    <a:pt x="37" y="331"/>
                    <a:pt x="0" y="376"/>
                    <a:pt x="0" y="432"/>
                  </a:cubicBezTo>
                  <a:cubicBezTo>
                    <a:pt x="0" y="487"/>
                    <a:pt x="37" y="532"/>
                    <a:pt x="83" y="532"/>
                  </a:cubicBezTo>
                  <a:cubicBezTo>
                    <a:pt x="114" y="532"/>
                    <a:pt x="142" y="511"/>
                    <a:pt x="156" y="479"/>
                  </a:cubicBezTo>
                  <a:cubicBezTo>
                    <a:pt x="156" y="712"/>
                    <a:pt x="156" y="712"/>
                    <a:pt x="156" y="712"/>
                  </a:cubicBezTo>
                  <a:cubicBezTo>
                    <a:pt x="385" y="712"/>
                    <a:pt x="385" y="712"/>
                    <a:pt x="385" y="712"/>
                  </a:cubicBezTo>
                  <a:cubicBezTo>
                    <a:pt x="355" y="697"/>
                    <a:pt x="336" y="671"/>
                    <a:pt x="336" y="640"/>
                  </a:cubicBezTo>
                  <a:cubicBezTo>
                    <a:pt x="336" y="594"/>
                    <a:pt x="381" y="557"/>
                    <a:pt x="436" y="557"/>
                  </a:cubicBezTo>
                  <a:cubicBezTo>
                    <a:pt x="491" y="557"/>
                    <a:pt x="536" y="594"/>
                    <a:pt x="536" y="640"/>
                  </a:cubicBezTo>
                  <a:close/>
                </a:path>
              </a:pathLst>
            </a:custGeom>
            <a:solidFill>
              <a:srgbClr val="D7E2DC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62" name="ïsļîḓè"/>
            <p:cNvSpPr>
              <a:spLocks noChangeArrowheads="1"/>
            </p:cNvSpPr>
            <p:nvPr/>
          </p:nvSpPr>
          <p:spPr bwMode="auto">
            <a:xfrm>
              <a:off x="5607050" y="3883025"/>
              <a:ext cx="361950" cy="390525"/>
            </a:xfrm>
            <a:custGeom>
              <a:avLst/>
              <a:gdLst>
                <a:gd name="T0" fmla="*/ 116 w 120"/>
                <a:gd name="T1" fmla="*/ 65 h 129"/>
                <a:gd name="T2" fmla="*/ 84 w 120"/>
                <a:gd name="T3" fmla="*/ 129 h 129"/>
                <a:gd name="T4" fmla="*/ 19 w 120"/>
                <a:gd name="T5" fmla="*/ 65 h 129"/>
                <a:gd name="T6" fmla="*/ 84 w 120"/>
                <a:gd name="T7" fmla="*/ 0 h 129"/>
                <a:gd name="T8" fmla="*/ 116 w 120"/>
                <a:gd name="T9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29">
                  <a:moveTo>
                    <a:pt x="116" y="65"/>
                  </a:moveTo>
                  <a:cubicBezTo>
                    <a:pt x="116" y="100"/>
                    <a:pt x="120" y="129"/>
                    <a:pt x="84" y="129"/>
                  </a:cubicBezTo>
                  <a:cubicBezTo>
                    <a:pt x="48" y="129"/>
                    <a:pt x="19" y="100"/>
                    <a:pt x="19" y="65"/>
                  </a:cubicBezTo>
                  <a:cubicBezTo>
                    <a:pt x="19" y="29"/>
                    <a:pt x="0" y="0"/>
                    <a:pt x="84" y="0"/>
                  </a:cubicBezTo>
                  <a:cubicBezTo>
                    <a:pt x="120" y="0"/>
                    <a:pt x="116" y="29"/>
                    <a:pt x="116" y="65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63" name="ïṥ1íḋe"/>
            <p:cNvSpPr>
              <a:spLocks noChangeArrowheads="1"/>
            </p:cNvSpPr>
            <p:nvPr/>
          </p:nvSpPr>
          <p:spPr bwMode="auto">
            <a:xfrm>
              <a:off x="5651500" y="4183063"/>
              <a:ext cx="200025" cy="157163"/>
            </a:xfrm>
            <a:custGeom>
              <a:avLst/>
              <a:gdLst>
                <a:gd name="T0" fmla="*/ 25 w 66"/>
                <a:gd name="T1" fmla="*/ 0 h 52"/>
                <a:gd name="T2" fmla="*/ 0 w 66"/>
                <a:gd name="T3" fmla="*/ 20 h 52"/>
                <a:gd name="T4" fmla="*/ 46 w 66"/>
                <a:gd name="T5" fmla="*/ 50 h 52"/>
                <a:gd name="T6" fmla="*/ 66 w 66"/>
                <a:gd name="T7" fmla="*/ 20 h 52"/>
                <a:gd name="T8" fmla="*/ 25 w 66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52">
                  <a:moveTo>
                    <a:pt x="25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34" y="52"/>
                    <a:pt x="46" y="50"/>
                  </a:cubicBezTo>
                  <a:cubicBezTo>
                    <a:pt x="53" y="48"/>
                    <a:pt x="66" y="20"/>
                    <a:pt x="66" y="20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64" name="i$ḷîdè"/>
            <p:cNvSpPr>
              <a:spLocks noChangeArrowheads="1"/>
            </p:cNvSpPr>
            <p:nvPr/>
          </p:nvSpPr>
          <p:spPr bwMode="auto">
            <a:xfrm>
              <a:off x="6445250" y="4600575"/>
              <a:ext cx="98425" cy="234950"/>
            </a:xfrm>
            <a:custGeom>
              <a:avLst/>
              <a:gdLst>
                <a:gd name="T0" fmla="*/ 11 w 33"/>
                <a:gd name="T1" fmla="*/ 64 h 78"/>
                <a:gd name="T2" fmla="*/ 28 w 33"/>
                <a:gd name="T3" fmla="*/ 70 h 78"/>
                <a:gd name="T4" fmla="*/ 28 w 33"/>
                <a:gd name="T5" fmla="*/ 0 h 78"/>
                <a:gd name="T6" fmla="*/ 8 w 33"/>
                <a:gd name="T7" fmla="*/ 46 h 78"/>
                <a:gd name="T8" fmla="*/ 11 w 33"/>
                <a:gd name="T9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8">
                  <a:moveTo>
                    <a:pt x="11" y="64"/>
                  </a:moveTo>
                  <a:cubicBezTo>
                    <a:pt x="11" y="64"/>
                    <a:pt x="22" y="78"/>
                    <a:pt x="28" y="70"/>
                  </a:cubicBezTo>
                  <a:cubicBezTo>
                    <a:pt x="33" y="61"/>
                    <a:pt x="32" y="0"/>
                    <a:pt x="28" y="0"/>
                  </a:cubicBezTo>
                  <a:cubicBezTo>
                    <a:pt x="23" y="0"/>
                    <a:pt x="17" y="42"/>
                    <a:pt x="8" y="46"/>
                  </a:cubicBezTo>
                  <a:cubicBezTo>
                    <a:pt x="0" y="51"/>
                    <a:pt x="11" y="64"/>
                    <a:pt x="11" y="64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65" name="išlíḍe"/>
            <p:cNvSpPr>
              <a:spLocks noChangeArrowheads="1"/>
            </p:cNvSpPr>
            <p:nvPr/>
          </p:nvSpPr>
          <p:spPr bwMode="auto">
            <a:xfrm>
              <a:off x="5500688" y="4270375"/>
              <a:ext cx="968375" cy="715963"/>
            </a:xfrm>
            <a:custGeom>
              <a:avLst/>
              <a:gdLst>
                <a:gd name="T0" fmla="*/ 74 w 320"/>
                <a:gd name="T1" fmla="*/ 38 h 237"/>
                <a:gd name="T2" fmla="*/ 320 w 320"/>
                <a:gd name="T3" fmla="*/ 149 h 237"/>
                <a:gd name="T4" fmla="*/ 318 w 320"/>
                <a:gd name="T5" fmla="*/ 175 h 237"/>
                <a:gd name="T6" fmla="*/ 31 w 320"/>
                <a:gd name="T7" fmla="*/ 99 h 237"/>
                <a:gd name="T8" fmla="*/ 22 w 320"/>
                <a:gd name="T9" fmla="*/ 35 h 237"/>
                <a:gd name="T10" fmla="*/ 74 w 320"/>
                <a:gd name="T11" fmla="*/ 38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0" h="237">
                  <a:moveTo>
                    <a:pt x="74" y="38"/>
                  </a:moveTo>
                  <a:cubicBezTo>
                    <a:pt x="74" y="38"/>
                    <a:pt x="162" y="170"/>
                    <a:pt x="320" y="149"/>
                  </a:cubicBezTo>
                  <a:cubicBezTo>
                    <a:pt x="318" y="175"/>
                    <a:pt x="318" y="175"/>
                    <a:pt x="318" y="175"/>
                  </a:cubicBezTo>
                  <a:cubicBezTo>
                    <a:pt x="318" y="175"/>
                    <a:pt x="159" y="237"/>
                    <a:pt x="31" y="99"/>
                  </a:cubicBezTo>
                  <a:cubicBezTo>
                    <a:pt x="31" y="99"/>
                    <a:pt x="0" y="71"/>
                    <a:pt x="22" y="35"/>
                  </a:cubicBezTo>
                  <a:cubicBezTo>
                    <a:pt x="43" y="0"/>
                    <a:pt x="74" y="38"/>
                    <a:pt x="74" y="38"/>
                  </a:cubicBezTo>
                  <a:close/>
                </a:path>
              </a:pathLst>
            </a:custGeom>
            <a:solidFill>
              <a:srgbClr val="3175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66" name="ïšľïḓê"/>
            <p:cNvSpPr>
              <a:spLocks noChangeArrowheads="1"/>
            </p:cNvSpPr>
            <p:nvPr/>
          </p:nvSpPr>
          <p:spPr bwMode="auto">
            <a:xfrm>
              <a:off x="4965701" y="4645025"/>
              <a:ext cx="588962" cy="1450975"/>
            </a:xfrm>
            <a:custGeom>
              <a:avLst/>
              <a:gdLst>
                <a:gd name="T0" fmla="*/ 103 w 195"/>
                <a:gd name="T1" fmla="*/ 0 h 480"/>
                <a:gd name="T2" fmla="*/ 110 w 195"/>
                <a:gd name="T3" fmla="*/ 270 h 480"/>
                <a:gd name="T4" fmla="*/ 56 w 195"/>
                <a:gd name="T5" fmla="*/ 480 h 480"/>
                <a:gd name="T6" fmla="*/ 81 w 195"/>
                <a:gd name="T7" fmla="*/ 480 h 480"/>
                <a:gd name="T8" fmla="*/ 188 w 195"/>
                <a:gd name="T9" fmla="*/ 270 h 480"/>
                <a:gd name="T10" fmla="*/ 163 w 195"/>
                <a:gd name="T11" fmla="*/ 64 h 480"/>
                <a:gd name="T12" fmla="*/ 103 w 195"/>
                <a:gd name="T13" fmla="*/ 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" h="480">
                  <a:moveTo>
                    <a:pt x="103" y="0"/>
                  </a:moveTo>
                  <a:cubicBezTo>
                    <a:pt x="103" y="0"/>
                    <a:pt x="0" y="157"/>
                    <a:pt x="110" y="270"/>
                  </a:cubicBezTo>
                  <a:cubicBezTo>
                    <a:pt x="110" y="270"/>
                    <a:pt x="56" y="430"/>
                    <a:pt x="56" y="480"/>
                  </a:cubicBezTo>
                  <a:cubicBezTo>
                    <a:pt x="81" y="480"/>
                    <a:pt x="81" y="480"/>
                    <a:pt x="81" y="480"/>
                  </a:cubicBezTo>
                  <a:cubicBezTo>
                    <a:pt x="81" y="480"/>
                    <a:pt x="181" y="292"/>
                    <a:pt x="188" y="270"/>
                  </a:cubicBezTo>
                  <a:cubicBezTo>
                    <a:pt x="195" y="249"/>
                    <a:pt x="135" y="128"/>
                    <a:pt x="163" y="64"/>
                  </a:cubicBezTo>
                  <a:lnTo>
                    <a:pt x="103" y="0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67" name="ïş1iḓê"/>
            <p:cNvSpPr>
              <a:spLocks noChangeArrowheads="1"/>
            </p:cNvSpPr>
            <p:nvPr/>
          </p:nvSpPr>
          <p:spPr bwMode="auto">
            <a:xfrm>
              <a:off x="5249863" y="4881563"/>
              <a:ext cx="812800" cy="1131888"/>
            </a:xfrm>
            <a:custGeom>
              <a:avLst/>
              <a:gdLst>
                <a:gd name="T0" fmla="*/ 0 w 269"/>
                <a:gd name="T1" fmla="*/ 0 h 375"/>
                <a:gd name="T2" fmla="*/ 176 w 269"/>
                <a:gd name="T3" fmla="*/ 194 h 375"/>
                <a:gd name="T4" fmla="*/ 250 w 269"/>
                <a:gd name="T5" fmla="*/ 375 h 375"/>
                <a:gd name="T6" fmla="*/ 269 w 269"/>
                <a:gd name="T7" fmla="*/ 360 h 375"/>
                <a:gd name="T8" fmla="*/ 235 w 269"/>
                <a:gd name="T9" fmla="*/ 159 h 375"/>
                <a:gd name="T10" fmla="*/ 87 w 269"/>
                <a:gd name="T11" fmla="*/ 13 h 375"/>
                <a:gd name="T12" fmla="*/ 0 w 269"/>
                <a:gd name="T13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9" h="375">
                  <a:moveTo>
                    <a:pt x="0" y="0"/>
                  </a:moveTo>
                  <a:cubicBezTo>
                    <a:pt x="0" y="0"/>
                    <a:pt x="16" y="162"/>
                    <a:pt x="176" y="194"/>
                  </a:cubicBezTo>
                  <a:cubicBezTo>
                    <a:pt x="176" y="194"/>
                    <a:pt x="219" y="336"/>
                    <a:pt x="250" y="375"/>
                  </a:cubicBezTo>
                  <a:cubicBezTo>
                    <a:pt x="269" y="360"/>
                    <a:pt x="269" y="360"/>
                    <a:pt x="269" y="360"/>
                  </a:cubicBezTo>
                  <a:cubicBezTo>
                    <a:pt x="269" y="360"/>
                    <a:pt x="243" y="180"/>
                    <a:pt x="235" y="159"/>
                  </a:cubicBezTo>
                  <a:cubicBezTo>
                    <a:pt x="227" y="138"/>
                    <a:pt x="105" y="81"/>
                    <a:pt x="87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68" name="ïṥļïḓè"/>
            <p:cNvSpPr>
              <a:spLocks noChangeArrowheads="1"/>
            </p:cNvSpPr>
            <p:nvPr/>
          </p:nvSpPr>
          <p:spPr bwMode="auto">
            <a:xfrm>
              <a:off x="5113338" y="4216400"/>
              <a:ext cx="701675" cy="917575"/>
            </a:xfrm>
            <a:custGeom>
              <a:avLst/>
              <a:gdLst>
                <a:gd name="T0" fmla="*/ 182 w 232"/>
                <a:gd name="T1" fmla="*/ 0 h 304"/>
                <a:gd name="T2" fmla="*/ 0 w 232"/>
                <a:gd name="T3" fmla="*/ 221 h 304"/>
                <a:gd name="T4" fmla="*/ 172 w 232"/>
                <a:gd name="T5" fmla="*/ 291 h 304"/>
                <a:gd name="T6" fmla="*/ 232 w 232"/>
                <a:gd name="T7" fmla="*/ 34 h 304"/>
                <a:gd name="T8" fmla="*/ 182 w 232"/>
                <a:gd name="T9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304">
                  <a:moveTo>
                    <a:pt x="182" y="0"/>
                  </a:moveTo>
                  <a:cubicBezTo>
                    <a:pt x="182" y="0"/>
                    <a:pt x="66" y="56"/>
                    <a:pt x="0" y="221"/>
                  </a:cubicBezTo>
                  <a:cubicBezTo>
                    <a:pt x="0" y="221"/>
                    <a:pt x="107" y="304"/>
                    <a:pt x="172" y="291"/>
                  </a:cubicBezTo>
                  <a:cubicBezTo>
                    <a:pt x="172" y="291"/>
                    <a:pt x="163" y="145"/>
                    <a:pt x="232" y="34"/>
                  </a:cubicBezTo>
                  <a:cubicBezTo>
                    <a:pt x="232" y="34"/>
                    <a:pt x="190" y="20"/>
                    <a:pt x="182" y="0"/>
                  </a:cubicBezTo>
                  <a:close/>
                </a:path>
              </a:pathLst>
            </a:custGeom>
            <a:solidFill>
              <a:srgbClr val="4DA9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69" name="îśḻïdè"/>
            <p:cNvSpPr>
              <a:spLocks noChangeArrowheads="1"/>
            </p:cNvSpPr>
            <p:nvPr/>
          </p:nvSpPr>
          <p:spPr bwMode="auto">
            <a:xfrm>
              <a:off x="6242050" y="4494213"/>
              <a:ext cx="204787" cy="133350"/>
            </a:xfrm>
            <a:custGeom>
              <a:avLst/>
              <a:gdLst>
                <a:gd name="T0" fmla="*/ 0 w 68"/>
                <a:gd name="T1" fmla="*/ 30 h 44"/>
                <a:gd name="T2" fmla="*/ 21 w 68"/>
                <a:gd name="T3" fmla="*/ 2 h 44"/>
                <a:gd name="T4" fmla="*/ 20 w 68"/>
                <a:gd name="T5" fmla="*/ 17 h 44"/>
                <a:gd name="T6" fmla="*/ 67 w 68"/>
                <a:gd name="T7" fmla="*/ 32 h 44"/>
                <a:gd name="T8" fmla="*/ 9 w 68"/>
                <a:gd name="T9" fmla="*/ 44 h 44"/>
                <a:gd name="T10" fmla="*/ 0 w 68"/>
                <a:gd name="T11" fmla="*/ 3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44">
                  <a:moveTo>
                    <a:pt x="0" y="30"/>
                  </a:moveTo>
                  <a:cubicBezTo>
                    <a:pt x="0" y="30"/>
                    <a:pt x="16" y="0"/>
                    <a:pt x="21" y="2"/>
                  </a:cubicBezTo>
                  <a:cubicBezTo>
                    <a:pt x="26" y="3"/>
                    <a:pt x="20" y="17"/>
                    <a:pt x="20" y="17"/>
                  </a:cubicBezTo>
                  <a:cubicBezTo>
                    <a:pt x="20" y="17"/>
                    <a:pt x="66" y="28"/>
                    <a:pt x="67" y="32"/>
                  </a:cubicBezTo>
                  <a:cubicBezTo>
                    <a:pt x="68" y="37"/>
                    <a:pt x="9" y="44"/>
                    <a:pt x="9" y="44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70" name="íŝļídê"/>
            <p:cNvSpPr>
              <a:spLocks noChangeArrowheads="1"/>
            </p:cNvSpPr>
            <p:nvPr/>
          </p:nvSpPr>
          <p:spPr bwMode="auto">
            <a:xfrm>
              <a:off x="5473700" y="4225925"/>
              <a:ext cx="795337" cy="682625"/>
            </a:xfrm>
            <a:custGeom>
              <a:avLst/>
              <a:gdLst>
                <a:gd name="T0" fmla="*/ 14 w 263"/>
                <a:gd name="T1" fmla="*/ 57 h 226"/>
                <a:gd name="T2" fmla="*/ 111 w 263"/>
                <a:gd name="T3" fmla="*/ 195 h 226"/>
                <a:gd name="T4" fmla="*/ 263 w 263"/>
                <a:gd name="T5" fmla="*/ 133 h 226"/>
                <a:gd name="T6" fmla="*/ 254 w 263"/>
                <a:gd name="T7" fmla="*/ 114 h 226"/>
                <a:gd name="T8" fmla="*/ 152 w 263"/>
                <a:gd name="T9" fmla="*/ 143 h 226"/>
                <a:gd name="T10" fmla="*/ 78 w 263"/>
                <a:gd name="T11" fmla="*/ 29 h 226"/>
                <a:gd name="T12" fmla="*/ 26 w 263"/>
                <a:gd name="T13" fmla="*/ 15 h 226"/>
                <a:gd name="T14" fmla="*/ 14 w 263"/>
                <a:gd name="T15" fmla="*/ 57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3" h="226">
                  <a:moveTo>
                    <a:pt x="14" y="57"/>
                  </a:moveTo>
                  <a:cubicBezTo>
                    <a:pt x="14" y="57"/>
                    <a:pt x="73" y="164"/>
                    <a:pt x="111" y="195"/>
                  </a:cubicBezTo>
                  <a:cubicBezTo>
                    <a:pt x="149" y="226"/>
                    <a:pt x="263" y="133"/>
                    <a:pt x="263" y="133"/>
                  </a:cubicBezTo>
                  <a:cubicBezTo>
                    <a:pt x="254" y="114"/>
                    <a:pt x="254" y="114"/>
                    <a:pt x="254" y="114"/>
                  </a:cubicBezTo>
                  <a:cubicBezTo>
                    <a:pt x="152" y="143"/>
                    <a:pt x="152" y="143"/>
                    <a:pt x="152" y="143"/>
                  </a:cubicBezTo>
                  <a:cubicBezTo>
                    <a:pt x="78" y="29"/>
                    <a:pt x="78" y="29"/>
                    <a:pt x="78" y="29"/>
                  </a:cubicBezTo>
                  <a:cubicBezTo>
                    <a:pt x="78" y="29"/>
                    <a:pt x="52" y="0"/>
                    <a:pt x="26" y="15"/>
                  </a:cubicBezTo>
                  <a:cubicBezTo>
                    <a:pt x="0" y="29"/>
                    <a:pt x="14" y="57"/>
                    <a:pt x="14" y="57"/>
                  </a:cubicBezTo>
                  <a:close/>
                </a:path>
              </a:pathLst>
            </a:custGeom>
            <a:solidFill>
              <a:srgbClr val="3184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71" name="iṥḷîḑê"/>
            <p:cNvSpPr>
              <a:spLocks noChangeArrowheads="1"/>
            </p:cNvSpPr>
            <p:nvPr/>
          </p:nvSpPr>
          <p:spPr bwMode="auto">
            <a:xfrm>
              <a:off x="5110163" y="6096000"/>
              <a:ext cx="215900" cy="95250"/>
            </a:xfrm>
            <a:custGeom>
              <a:avLst/>
              <a:gdLst>
                <a:gd name="T0" fmla="*/ 33 w 71"/>
                <a:gd name="T1" fmla="*/ 0 h 32"/>
                <a:gd name="T2" fmla="*/ 64 w 71"/>
                <a:gd name="T3" fmla="*/ 25 h 32"/>
                <a:gd name="T4" fmla="*/ 7 w 71"/>
                <a:gd name="T5" fmla="*/ 20 h 32"/>
                <a:gd name="T6" fmla="*/ 8 w 71"/>
                <a:gd name="T7" fmla="*/ 0 h 32"/>
                <a:gd name="T8" fmla="*/ 33 w 71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32">
                  <a:moveTo>
                    <a:pt x="33" y="0"/>
                  </a:moveTo>
                  <a:cubicBezTo>
                    <a:pt x="33" y="0"/>
                    <a:pt x="48" y="22"/>
                    <a:pt x="64" y="25"/>
                  </a:cubicBezTo>
                  <a:cubicBezTo>
                    <a:pt x="71" y="32"/>
                    <a:pt x="19" y="29"/>
                    <a:pt x="7" y="20"/>
                  </a:cubicBezTo>
                  <a:cubicBezTo>
                    <a:pt x="0" y="14"/>
                    <a:pt x="8" y="0"/>
                    <a:pt x="8" y="0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72" name="ïşḻíḑe"/>
            <p:cNvSpPr>
              <a:spLocks noChangeArrowheads="1"/>
            </p:cNvSpPr>
            <p:nvPr/>
          </p:nvSpPr>
          <p:spPr bwMode="auto">
            <a:xfrm>
              <a:off x="6002338" y="5943600"/>
              <a:ext cx="200025" cy="115888"/>
            </a:xfrm>
            <a:custGeom>
              <a:avLst/>
              <a:gdLst>
                <a:gd name="T0" fmla="*/ 17 w 66"/>
                <a:gd name="T1" fmla="*/ 4 h 38"/>
                <a:gd name="T2" fmla="*/ 56 w 66"/>
                <a:gd name="T3" fmla="*/ 0 h 38"/>
                <a:gd name="T4" fmla="*/ 12 w 66"/>
                <a:gd name="T5" fmla="*/ 36 h 38"/>
                <a:gd name="T6" fmla="*/ 0 w 66"/>
                <a:gd name="T7" fmla="*/ 21 h 38"/>
                <a:gd name="T8" fmla="*/ 17 w 66"/>
                <a:gd name="T9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38">
                  <a:moveTo>
                    <a:pt x="17" y="4"/>
                  </a:moveTo>
                  <a:cubicBezTo>
                    <a:pt x="17" y="4"/>
                    <a:pt x="42" y="9"/>
                    <a:pt x="56" y="0"/>
                  </a:cubicBezTo>
                  <a:cubicBezTo>
                    <a:pt x="66" y="0"/>
                    <a:pt x="27" y="34"/>
                    <a:pt x="12" y="36"/>
                  </a:cubicBezTo>
                  <a:cubicBezTo>
                    <a:pt x="3" y="38"/>
                    <a:pt x="0" y="21"/>
                    <a:pt x="0" y="21"/>
                  </a:cubicBezTo>
                  <a:lnTo>
                    <a:pt x="17" y="4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73" name="iSľïḓé"/>
            <p:cNvSpPr>
              <a:spLocks noChangeArrowheads="1"/>
            </p:cNvSpPr>
            <p:nvPr/>
          </p:nvSpPr>
          <p:spPr bwMode="auto">
            <a:xfrm>
              <a:off x="5594350" y="3789363"/>
              <a:ext cx="387350" cy="393700"/>
            </a:xfrm>
            <a:custGeom>
              <a:avLst/>
              <a:gdLst>
                <a:gd name="T0" fmla="*/ 51 w 128"/>
                <a:gd name="T1" fmla="*/ 54 h 130"/>
                <a:gd name="T2" fmla="*/ 128 w 128"/>
                <a:gd name="T3" fmla="*/ 45 h 130"/>
                <a:gd name="T4" fmla="*/ 49 w 128"/>
                <a:gd name="T5" fmla="*/ 20 h 130"/>
                <a:gd name="T6" fmla="*/ 17 w 128"/>
                <a:gd name="T7" fmla="*/ 57 h 130"/>
                <a:gd name="T8" fmla="*/ 5 w 128"/>
                <a:gd name="T9" fmla="*/ 89 h 130"/>
                <a:gd name="T10" fmla="*/ 33 w 128"/>
                <a:gd name="T11" fmla="*/ 130 h 130"/>
                <a:gd name="T12" fmla="*/ 44 w 128"/>
                <a:gd name="T13" fmla="*/ 63 h 130"/>
                <a:gd name="T14" fmla="*/ 51 w 128"/>
                <a:gd name="T15" fmla="*/ 5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130">
                  <a:moveTo>
                    <a:pt x="51" y="54"/>
                  </a:moveTo>
                  <a:cubicBezTo>
                    <a:pt x="51" y="54"/>
                    <a:pt x="103" y="82"/>
                    <a:pt x="128" y="45"/>
                  </a:cubicBezTo>
                  <a:cubicBezTo>
                    <a:pt x="128" y="45"/>
                    <a:pt x="96" y="0"/>
                    <a:pt x="49" y="20"/>
                  </a:cubicBezTo>
                  <a:cubicBezTo>
                    <a:pt x="3" y="40"/>
                    <a:pt x="17" y="57"/>
                    <a:pt x="17" y="57"/>
                  </a:cubicBezTo>
                  <a:cubicBezTo>
                    <a:pt x="17" y="57"/>
                    <a:pt x="0" y="66"/>
                    <a:pt x="5" y="89"/>
                  </a:cubicBezTo>
                  <a:cubicBezTo>
                    <a:pt x="10" y="112"/>
                    <a:pt x="33" y="130"/>
                    <a:pt x="33" y="130"/>
                  </a:cubicBezTo>
                  <a:cubicBezTo>
                    <a:pt x="33" y="130"/>
                    <a:pt x="72" y="95"/>
                    <a:pt x="44" y="63"/>
                  </a:cubicBezTo>
                  <a:lnTo>
                    <a:pt x="51" y="54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74" name="ïś1ïḓe"/>
            <p:cNvSpPr>
              <a:spLocks noChangeArrowheads="1"/>
            </p:cNvSpPr>
            <p:nvPr/>
          </p:nvSpPr>
          <p:spPr bwMode="auto">
            <a:xfrm>
              <a:off x="5908675" y="4056063"/>
              <a:ext cx="76200" cy="106363"/>
            </a:xfrm>
            <a:custGeom>
              <a:avLst/>
              <a:gdLst>
                <a:gd name="T0" fmla="*/ 6 w 25"/>
                <a:gd name="T1" fmla="*/ 0 h 35"/>
                <a:gd name="T2" fmla="*/ 24 w 25"/>
                <a:gd name="T3" fmla="*/ 32 h 35"/>
                <a:gd name="T4" fmla="*/ 7 w 25"/>
                <a:gd name="T5" fmla="*/ 35 h 35"/>
                <a:gd name="T6" fmla="*/ 6 w 25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35">
                  <a:moveTo>
                    <a:pt x="6" y="0"/>
                  </a:moveTo>
                  <a:cubicBezTo>
                    <a:pt x="6" y="0"/>
                    <a:pt x="23" y="22"/>
                    <a:pt x="24" y="32"/>
                  </a:cubicBezTo>
                  <a:cubicBezTo>
                    <a:pt x="25" y="35"/>
                    <a:pt x="7" y="35"/>
                    <a:pt x="7" y="35"/>
                  </a:cubicBezTo>
                  <a:cubicBezTo>
                    <a:pt x="7" y="35"/>
                    <a:pt x="0" y="16"/>
                    <a:pt x="6" y="0"/>
                  </a:cubicBezTo>
                  <a:close/>
                </a:path>
              </a:pathLst>
            </a:custGeom>
            <a:solidFill>
              <a:srgbClr val="E26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75" name="isḷïḍê"/>
            <p:cNvSpPr>
              <a:spLocks noChangeArrowheads="1"/>
            </p:cNvSpPr>
            <p:nvPr/>
          </p:nvSpPr>
          <p:spPr bwMode="auto">
            <a:xfrm>
              <a:off x="9737725" y="3875088"/>
              <a:ext cx="157162" cy="193675"/>
            </a:xfrm>
            <a:custGeom>
              <a:avLst/>
              <a:gdLst>
                <a:gd name="T0" fmla="*/ 18 w 52"/>
                <a:gd name="T1" fmla="*/ 61 h 64"/>
                <a:gd name="T2" fmla="*/ 2 w 52"/>
                <a:gd name="T3" fmla="*/ 54 h 64"/>
                <a:gd name="T4" fmla="*/ 49 w 52"/>
                <a:gd name="T5" fmla="*/ 3 h 64"/>
                <a:gd name="T6" fmla="*/ 31 w 52"/>
                <a:gd name="T7" fmla="*/ 50 h 64"/>
                <a:gd name="T8" fmla="*/ 18 w 52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64">
                  <a:moveTo>
                    <a:pt x="18" y="61"/>
                  </a:moveTo>
                  <a:cubicBezTo>
                    <a:pt x="18" y="61"/>
                    <a:pt x="0" y="64"/>
                    <a:pt x="2" y="54"/>
                  </a:cubicBezTo>
                  <a:cubicBezTo>
                    <a:pt x="3" y="44"/>
                    <a:pt x="46" y="0"/>
                    <a:pt x="49" y="3"/>
                  </a:cubicBezTo>
                  <a:cubicBezTo>
                    <a:pt x="52" y="5"/>
                    <a:pt x="28" y="41"/>
                    <a:pt x="31" y="50"/>
                  </a:cubicBezTo>
                  <a:cubicBezTo>
                    <a:pt x="35" y="58"/>
                    <a:pt x="18" y="61"/>
                    <a:pt x="18" y="61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76" name="iṣḷidè"/>
            <p:cNvSpPr>
              <a:spLocks noChangeArrowheads="1"/>
            </p:cNvSpPr>
            <p:nvPr/>
          </p:nvSpPr>
          <p:spPr bwMode="auto">
            <a:xfrm>
              <a:off x="9810750" y="4006850"/>
              <a:ext cx="968375" cy="530225"/>
            </a:xfrm>
            <a:custGeom>
              <a:avLst/>
              <a:gdLst>
                <a:gd name="T0" fmla="*/ 271 w 320"/>
                <a:gd name="T1" fmla="*/ 89 h 175"/>
                <a:gd name="T2" fmla="*/ 16 w 320"/>
                <a:gd name="T3" fmla="*/ 0 h 175"/>
                <a:gd name="T4" fmla="*/ 0 w 320"/>
                <a:gd name="T5" fmla="*/ 21 h 175"/>
                <a:gd name="T6" fmla="*/ 260 w 320"/>
                <a:gd name="T7" fmla="*/ 163 h 175"/>
                <a:gd name="T8" fmla="*/ 311 w 320"/>
                <a:gd name="T9" fmla="*/ 124 h 175"/>
                <a:gd name="T10" fmla="*/ 271 w 320"/>
                <a:gd name="T11" fmla="*/ 8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0" h="175">
                  <a:moveTo>
                    <a:pt x="271" y="89"/>
                  </a:moveTo>
                  <a:cubicBezTo>
                    <a:pt x="271" y="89"/>
                    <a:pt x="116" y="125"/>
                    <a:pt x="16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72" y="175"/>
                    <a:pt x="260" y="163"/>
                  </a:cubicBezTo>
                  <a:cubicBezTo>
                    <a:pt x="260" y="163"/>
                    <a:pt x="302" y="164"/>
                    <a:pt x="311" y="124"/>
                  </a:cubicBezTo>
                  <a:cubicBezTo>
                    <a:pt x="320" y="83"/>
                    <a:pt x="271" y="89"/>
                    <a:pt x="271" y="89"/>
                  </a:cubicBezTo>
                  <a:close/>
                </a:path>
              </a:pathLst>
            </a:custGeom>
            <a:solidFill>
              <a:srgbClr val="3175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77" name="iśḻîďê"/>
            <p:cNvSpPr>
              <a:spLocks noChangeArrowheads="1"/>
            </p:cNvSpPr>
            <p:nvPr/>
          </p:nvSpPr>
          <p:spPr bwMode="auto">
            <a:xfrm>
              <a:off x="10518775" y="4822825"/>
              <a:ext cx="423862" cy="1306513"/>
            </a:xfrm>
            <a:custGeom>
              <a:avLst/>
              <a:gdLst>
                <a:gd name="T0" fmla="*/ 0 w 140"/>
                <a:gd name="T1" fmla="*/ 38 h 432"/>
                <a:gd name="T2" fmla="*/ 45 w 140"/>
                <a:gd name="T3" fmla="*/ 268 h 432"/>
                <a:gd name="T4" fmla="*/ 99 w 140"/>
                <a:gd name="T5" fmla="*/ 411 h 432"/>
                <a:gd name="T6" fmla="*/ 73 w 140"/>
                <a:gd name="T7" fmla="*/ 430 h 432"/>
                <a:gd name="T8" fmla="*/ 132 w 140"/>
                <a:gd name="T9" fmla="*/ 422 h 432"/>
                <a:gd name="T10" fmla="*/ 116 w 140"/>
                <a:gd name="T11" fmla="*/ 131 h 432"/>
                <a:gd name="T12" fmla="*/ 113 w 140"/>
                <a:gd name="T13" fmla="*/ 17 h 432"/>
                <a:gd name="T14" fmla="*/ 0 w 140"/>
                <a:gd name="T15" fmla="*/ 3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" h="432">
                  <a:moveTo>
                    <a:pt x="0" y="38"/>
                  </a:moveTo>
                  <a:cubicBezTo>
                    <a:pt x="0" y="38"/>
                    <a:pt x="14" y="200"/>
                    <a:pt x="45" y="268"/>
                  </a:cubicBezTo>
                  <a:cubicBezTo>
                    <a:pt x="76" y="337"/>
                    <a:pt x="99" y="411"/>
                    <a:pt x="99" y="411"/>
                  </a:cubicBezTo>
                  <a:cubicBezTo>
                    <a:pt x="73" y="430"/>
                    <a:pt x="73" y="430"/>
                    <a:pt x="73" y="430"/>
                  </a:cubicBezTo>
                  <a:cubicBezTo>
                    <a:pt x="73" y="430"/>
                    <a:pt x="118" y="432"/>
                    <a:pt x="132" y="422"/>
                  </a:cubicBezTo>
                  <a:cubicBezTo>
                    <a:pt x="140" y="408"/>
                    <a:pt x="113" y="178"/>
                    <a:pt x="116" y="131"/>
                  </a:cubicBezTo>
                  <a:cubicBezTo>
                    <a:pt x="118" y="83"/>
                    <a:pt x="113" y="17"/>
                    <a:pt x="113" y="17"/>
                  </a:cubicBezTo>
                  <a:cubicBezTo>
                    <a:pt x="113" y="17"/>
                    <a:pt x="40" y="0"/>
                    <a:pt x="0" y="38"/>
                  </a:cubicBez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78" name="íṡḷîḓe"/>
            <p:cNvSpPr>
              <a:spLocks noChangeArrowheads="1"/>
            </p:cNvSpPr>
            <p:nvPr/>
          </p:nvSpPr>
          <p:spPr bwMode="auto">
            <a:xfrm>
              <a:off x="10001250" y="4908550"/>
              <a:ext cx="731837" cy="1204913"/>
            </a:xfrm>
            <a:custGeom>
              <a:avLst/>
              <a:gdLst>
                <a:gd name="T0" fmla="*/ 9 w 242"/>
                <a:gd name="T1" fmla="*/ 373 h 399"/>
                <a:gd name="T2" fmla="*/ 43 w 242"/>
                <a:gd name="T3" fmla="*/ 370 h 399"/>
                <a:gd name="T4" fmla="*/ 41 w 242"/>
                <a:gd name="T5" fmla="*/ 184 h 399"/>
                <a:gd name="T6" fmla="*/ 151 w 242"/>
                <a:gd name="T7" fmla="*/ 26 h 399"/>
                <a:gd name="T8" fmla="*/ 229 w 242"/>
                <a:gd name="T9" fmla="*/ 0 h 399"/>
                <a:gd name="T10" fmla="*/ 101 w 242"/>
                <a:gd name="T11" fmla="*/ 207 h 399"/>
                <a:gd name="T12" fmla="*/ 64 w 242"/>
                <a:gd name="T13" fmla="*/ 382 h 399"/>
                <a:gd name="T14" fmla="*/ 64 w 242"/>
                <a:gd name="T15" fmla="*/ 382 h 399"/>
                <a:gd name="T16" fmla="*/ 56 w 242"/>
                <a:gd name="T17" fmla="*/ 398 h 399"/>
                <a:gd name="T18" fmla="*/ 9 w 242"/>
                <a:gd name="T19" fmla="*/ 373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2" h="399">
                  <a:moveTo>
                    <a:pt x="9" y="373"/>
                  </a:moveTo>
                  <a:cubicBezTo>
                    <a:pt x="20" y="377"/>
                    <a:pt x="37" y="372"/>
                    <a:pt x="43" y="370"/>
                  </a:cubicBezTo>
                  <a:cubicBezTo>
                    <a:pt x="42" y="347"/>
                    <a:pt x="38" y="203"/>
                    <a:pt x="41" y="184"/>
                  </a:cubicBezTo>
                  <a:cubicBezTo>
                    <a:pt x="45" y="164"/>
                    <a:pt x="147" y="91"/>
                    <a:pt x="151" y="26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229" y="0"/>
                    <a:pt x="242" y="150"/>
                    <a:pt x="101" y="207"/>
                  </a:cubicBezTo>
                  <a:cubicBezTo>
                    <a:pt x="101" y="207"/>
                    <a:pt x="86" y="339"/>
                    <a:pt x="64" y="382"/>
                  </a:cubicBezTo>
                  <a:cubicBezTo>
                    <a:pt x="64" y="382"/>
                    <a:pt x="64" y="382"/>
                    <a:pt x="64" y="382"/>
                  </a:cubicBezTo>
                  <a:cubicBezTo>
                    <a:pt x="64" y="382"/>
                    <a:pt x="64" y="398"/>
                    <a:pt x="56" y="398"/>
                  </a:cubicBezTo>
                  <a:cubicBezTo>
                    <a:pt x="41" y="399"/>
                    <a:pt x="0" y="375"/>
                    <a:pt x="9" y="373"/>
                  </a:cubicBez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79" name="iṩ1iḑê"/>
            <p:cNvSpPr>
              <a:spLocks noChangeArrowheads="1"/>
            </p:cNvSpPr>
            <p:nvPr/>
          </p:nvSpPr>
          <p:spPr bwMode="auto">
            <a:xfrm>
              <a:off x="10502900" y="3792538"/>
              <a:ext cx="363537" cy="393700"/>
            </a:xfrm>
            <a:custGeom>
              <a:avLst/>
              <a:gdLst>
                <a:gd name="T0" fmla="*/ 4 w 120"/>
                <a:gd name="T1" fmla="*/ 65 h 130"/>
                <a:gd name="T2" fmla="*/ 36 w 120"/>
                <a:gd name="T3" fmla="*/ 130 h 130"/>
                <a:gd name="T4" fmla="*/ 101 w 120"/>
                <a:gd name="T5" fmla="*/ 65 h 130"/>
                <a:gd name="T6" fmla="*/ 36 w 120"/>
                <a:gd name="T7" fmla="*/ 0 h 130"/>
                <a:gd name="T8" fmla="*/ 4 w 120"/>
                <a:gd name="T9" fmla="*/ 6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30">
                  <a:moveTo>
                    <a:pt x="4" y="65"/>
                  </a:moveTo>
                  <a:cubicBezTo>
                    <a:pt x="4" y="101"/>
                    <a:pt x="0" y="130"/>
                    <a:pt x="36" y="130"/>
                  </a:cubicBezTo>
                  <a:cubicBezTo>
                    <a:pt x="72" y="130"/>
                    <a:pt x="101" y="101"/>
                    <a:pt x="101" y="65"/>
                  </a:cubicBezTo>
                  <a:cubicBezTo>
                    <a:pt x="101" y="29"/>
                    <a:pt x="120" y="0"/>
                    <a:pt x="36" y="0"/>
                  </a:cubicBezTo>
                  <a:cubicBezTo>
                    <a:pt x="0" y="0"/>
                    <a:pt x="4" y="29"/>
                    <a:pt x="4" y="65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80" name="ïsḷîḑè"/>
            <p:cNvSpPr>
              <a:spLocks noChangeArrowheads="1"/>
            </p:cNvSpPr>
            <p:nvPr/>
          </p:nvSpPr>
          <p:spPr bwMode="auto">
            <a:xfrm>
              <a:off x="10491788" y="3702050"/>
              <a:ext cx="387350" cy="393700"/>
            </a:xfrm>
            <a:custGeom>
              <a:avLst/>
              <a:gdLst>
                <a:gd name="T0" fmla="*/ 77 w 128"/>
                <a:gd name="T1" fmla="*/ 53 h 130"/>
                <a:gd name="T2" fmla="*/ 0 w 128"/>
                <a:gd name="T3" fmla="*/ 45 h 130"/>
                <a:gd name="T4" fmla="*/ 78 w 128"/>
                <a:gd name="T5" fmla="*/ 20 h 130"/>
                <a:gd name="T6" fmla="*/ 110 w 128"/>
                <a:gd name="T7" fmla="*/ 57 h 130"/>
                <a:gd name="T8" fmla="*/ 123 w 128"/>
                <a:gd name="T9" fmla="*/ 89 h 130"/>
                <a:gd name="T10" fmla="*/ 94 w 128"/>
                <a:gd name="T11" fmla="*/ 130 h 130"/>
                <a:gd name="T12" fmla="*/ 84 w 128"/>
                <a:gd name="T13" fmla="*/ 62 h 130"/>
                <a:gd name="T14" fmla="*/ 77 w 128"/>
                <a:gd name="T15" fmla="*/ 5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130">
                  <a:moveTo>
                    <a:pt x="77" y="53"/>
                  </a:moveTo>
                  <a:cubicBezTo>
                    <a:pt x="77" y="53"/>
                    <a:pt x="25" y="82"/>
                    <a:pt x="0" y="45"/>
                  </a:cubicBezTo>
                  <a:cubicBezTo>
                    <a:pt x="0" y="45"/>
                    <a:pt x="32" y="0"/>
                    <a:pt x="78" y="20"/>
                  </a:cubicBezTo>
                  <a:cubicBezTo>
                    <a:pt x="125" y="39"/>
                    <a:pt x="110" y="57"/>
                    <a:pt x="110" y="57"/>
                  </a:cubicBezTo>
                  <a:cubicBezTo>
                    <a:pt x="110" y="57"/>
                    <a:pt x="128" y="66"/>
                    <a:pt x="123" y="89"/>
                  </a:cubicBezTo>
                  <a:cubicBezTo>
                    <a:pt x="118" y="112"/>
                    <a:pt x="94" y="130"/>
                    <a:pt x="94" y="130"/>
                  </a:cubicBezTo>
                  <a:cubicBezTo>
                    <a:pt x="94" y="130"/>
                    <a:pt x="55" y="94"/>
                    <a:pt x="84" y="62"/>
                  </a:cubicBezTo>
                  <a:lnTo>
                    <a:pt x="77" y="53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81" name="işľïdê"/>
            <p:cNvSpPr>
              <a:spLocks noChangeArrowheads="1"/>
            </p:cNvSpPr>
            <p:nvPr/>
          </p:nvSpPr>
          <p:spPr bwMode="auto">
            <a:xfrm>
              <a:off x="10485438" y="3968750"/>
              <a:ext cx="77787" cy="104775"/>
            </a:xfrm>
            <a:custGeom>
              <a:avLst/>
              <a:gdLst>
                <a:gd name="T0" fmla="*/ 20 w 26"/>
                <a:gd name="T1" fmla="*/ 0 h 35"/>
                <a:gd name="T2" fmla="*/ 1 w 26"/>
                <a:gd name="T3" fmla="*/ 32 h 35"/>
                <a:gd name="T4" fmla="*/ 19 w 26"/>
                <a:gd name="T5" fmla="*/ 35 h 35"/>
                <a:gd name="T6" fmla="*/ 2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20" y="0"/>
                  </a:moveTo>
                  <a:cubicBezTo>
                    <a:pt x="20" y="0"/>
                    <a:pt x="3" y="21"/>
                    <a:pt x="1" y="32"/>
                  </a:cubicBezTo>
                  <a:cubicBezTo>
                    <a:pt x="0" y="35"/>
                    <a:pt x="19" y="35"/>
                    <a:pt x="19" y="35"/>
                  </a:cubicBezTo>
                  <a:cubicBezTo>
                    <a:pt x="19" y="35"/>
                    <a:pt x="26" y="15"/>
                    <a:pt x="20" y="0"/>
                  </a:cubicBezTo>
                  <a:close/>
                </a:path>
              </a:pathLst>
            </a:custGeom>
            <a:solidFill>
              <a:srgbClr val="E26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82" name="íš1iďè"/>
            <p:cNvSpPr>
              <a:spLocks noChangeArrowheads="1"/>
            </p:cNvSpPr>
            <p:nvPr/>
          </p:nvSpPr>
          <p:spPr bwMode="auto">
            <a:xfrm>
              <a:off x="10575925" y="4125913"/>
              <a:ext cx="127000" cy="117475"/>
            </a:xfrm>
            <a:custGeom>
              <a:avLst/>
              <a:gdLst>
                <a:gd name="T0" fmla="*/ 3 w 42"/>
                <a:gd name="T1" fmla="*/ 16 h 39"/>
                <a:gd name="T2" fmla="*/ 0 w 42"/>
                <a:gd name="T3" fmla="*/ 38 h 39"/>
                <a:gd name="T4" fmla="*/ 42 w 42"/>
                <a:gd name="T5" fmla="*/ 26 h 39"/>
                <a:gd name="T6" fmla="*/ 41 w 42"/>
                <a:gd name="T7" fmla="*/ 0 h 39"/>
                <a:gd name="T8" fmla="*/ 3 w 42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9">
                  <a:moveTo>
                    <a:pt x="3" y="1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33" y="39"/>
                    <a:pt x="42" y="26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3" y="16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83" name="îSľiḑè"/>
            <p:cNvSpPr>
              <a:spLocks noChangeArrowheads="1"/>
            </p:cNvSpPr>
            <p:nvPr/>
          </p:nvSpPr>
          <p:spPr bwMode="auto">
            <a:xfrm>
              <a:off x="10431463" y="4179888"/>
              <a:ext cx="477837" cy="973138"/>
            </a:xfrm>
            <a:custGeom>
              <a:avLst/>
              <a:gdLst>
                <a:gd name="T0" fmla="*/ 45 w 158"/>
                <a:gd name="T1" fmla="*/ 14 h 322"/>
                <a:gd name="T2" fmla="*/ 0 w 158"/>
                <a:gd name="T3" fmla="*/ 277 h 322"/>
                <a:gd name="T4" fmla="*/ 150 w 158"/>
                <a:gd name="T5" fmla="*/ 261 h 322"/>
                <a:gd name="T6" fmla="*/ 92 w 158"/>
                <a:gd name="T7" fmla="*/ 0 h 322"/>
                <a:gd name="T8" fmla="*/ 45 w 158"/>
                <a:gd name="T9" fmla="*/ 14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322">
                  <a:moveTo>
                    <a:pt x="45" y="14"/>
                  </a:moveTo>
                  <a:cubicBezTo>
                    <a:pt x="45" y="14"/>
                    <a:pt x="7" y="213"/>
                    <a:pt x="0" y="277"/>
                  </a:cubicBezTo>
                  <a:cubicBezTo>
                    <a:pt x="0" y="277"/>
                    <a:pt x="93" y="322"/>
                    <a:pt x="150" y="261"/>
                  </a:cubicBezTo>
                  <a:cubicBezTo>
                    <a:pt x="150" y="261"/>
                    <a:pt x="158" y="76"/>
                    <a:pt x="92" y="0"/>
                  </a:cubicBezTo>
                  <a:cubicBezTo>
                    <a:pt x="92" y="0"/>
                    <a:pt x="58" y="15"/>
                    <a:pt x="45" y="14"/>
                  </a:cubicBezTo>
                  <a:close/>
                </a:path>
              </a:pathLst>
            </a:custGeom>
            <a:solidFill>
              <a:srgbClr val="4DA9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84" name="íṡlîďe"/>
            <p:cNvSpPr>
              <a:spLocks noChangeArrowheads="1"/>
            </p:cNvSpPr>
            <p:nvPr/>
          </p:nvSpPr>
          <p:spPr bwMode="auto">
            <a:xfrm>
              <a:off x="9804400" y="4497388"/>
              <a:ext cx="209550" cy="133350"/>
            </a:xfrm>
            <a:custGeom>
              <a:avLst/>
              <a:gdLst>
                <a:gd name="T0" fmla="*/ 69 w 69"/>
                <a:gd name="T1" fmla="*/ 30 h 44"/>
                <a:gd name="T2" fmla="*/ 48 w 69"/>
                <a:gd name="T3" fmla="*/ 2 h 44"/>
                <a:gd name="T4" fmla="*/ 49 w 69"/>
                <a:gd name="T5" fmla="*/ 17 h 44"/>
                <a:gd name="T6" fmla="*/ 1 w 69"/>
                <a:gd name="T7" fmla="*/ 32 h 44"/>
                <a:gd name="T8" fmla="*/ 59 w 69"/>
                <a:gd name="T9" fmla="*/ 44 h 44"/>
                <a:gd name="T10" fmla="*/ 69 w 69"/>
                <a:gd name="T11" fmla="*/ 3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44">
                  <a:moveTo>
                    <a:pt x="69" y="30"/>
                  </a:moveTo>
                  <a:cubicBezTo>
                    <a:pt x="69" y="30"/>
                    <a:pt x="53" y="0"/>
                    <a:pt x="48" y="2"/>
                  </a:cubicBezTo>
                  <a:cubicBezTo>
                    <a:pt x="43" y="3"/>
                    <a:pt x="49" y="17"/>
                    <a:pt x="49" y="17"/>
                  </a:cubicBezTo>
                  <a:cubicBezTo>
                    <a:pt x="49" y="17"/>
                    <a:pt x="2" y="27"/>
                    <a:pt x="1" y="32"/>
                  </a:cubicBezTo>
                  <a:cubicBezTo>
                    <a:pt x="0" y="36"/>
                    <a:pt x="59" y="44"/>
                    <a:pt x="59" y="44"/>
                  </a:cubicBezTo>
                  <a:lnTo>
                    <a:pt x="69" y="30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85" name="ï$1ïḍê"/>
            <p:cNvSpPr>
              <a:spLocks noChangeArrowheads="1"/>
            </p:cNvSpPr>
            <p:nvPr/>
          </p:nvSpPr>
          <p:spPr bwMode="auto">
            <a:xfrm>
              <a:off x="9983788" y="4240213"/>
              <a:ext cx="801687" cy="676275"/>
            </a:xfrm>
            <a:custGeom>
              <a:avLst/>
              <a:gdLst>
                <a:gd name="T0" fmla="*/ 250 w 265"/>
                <a:gd name="T1" fmla="*/ 57 h 224"/>
                <a:gd name="T2" fmla="*/ 151 w 265"/>
                <a:gd name="T3" fmla="*/ 193 h 224"/>
                <a:gd name="T4" fmla="*/ 0 w 265"/>
                <a:gd name="T5" fmla="*/ 129 h 224"/>
                <a:gd name="T6" fmla="*/ 10 w 265"/>
                <a:gd name="T7" fmla="*/ 111 h 224"/>
                <a:gd name="T8" fmla="*/ 111 w 265"/>
                <a:gd name="T9" fmla="*/ 141 h 224"/>
                <a:gd name="T10" fmla="*/ 187 w 265"/>
                <a:gd name="T11" fmla="*/ 28 h 224"/>
                <a:gd name="T12" fmla="*/ 239 w 265"/>
                <a:gd name="T13" fmla="*/ 14 h 224"/>
                <a:gd name="T14" fmla="*/ 250 w 265"/>
                <a:gd name="T15" fmla="*/ 5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5" h="224">
                  <a:moveTo>
                    <a:pt x="250" y="57"/>
                  </a:moveTo>
                  <a:cubicBezTo>
                    <a:pt x="250" y="57"/>
                    <a:pt x="189" y="163"/>
                    <a:pt x="151" y="193"/>
                  </a:cubicBezTo>
                  <a:cubicBezTo>
                    <a:pt x="112" y="224"/>
                    <a:pt x="0" y="129"/>
                    <a:pt x="0" y="129"/>
                  </a:cubicBezTo>
                  <a:cubicBezTo>
                    <a:pt x="10" y="111"/>
                    <a:pt x="10" y="111"/>
                    <a:pt x="10" y="111"/>
                  </a:cubicBezTo>
                  <a:cubicBezTo>
                    <a:pt x="111" y="141"/>
                    <a:pt x="111" y="141"/>
                    <a:pt x="111" y="141"/>
                  </a:cubicBezTo>
                  <a:cubicBezTo>
                    <a:pt x="187" y="28"/>
                    <a:pt x="187" y="28"/>
                    <a:pt x="187" y="28"/>
                  </a:cubicBezTo>
                  <a:cubicBezTo>
                    <a:pt x="187" y="28"/>
                    <a:pt x="213" y="0"/>
                    <a:pt x="239" y="14"/>
                  </a:cubicBezTo>
                  <a:cubicBezTo>
                    <a:pt x="265" y="29"/>
                    <a:pt x="250" y="57"/>
                    <a:pt x="250" y="57"/>
                  </a:cubicBezTo>
                  <a:close/>
                </a:path>
              </a:pathLst>
            </a:custGeom>
            <a:solidFill>
              <a:srgbClr val="3184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86" name="íṩḷíḑê"/>
            <p:cNvSpPr>
              <a:spLocks noChangeArrowheads="1"/>
            </p:cNvSpPr>
            <p:nvPr/>
          </p:nvSpPr>
          <p:spPr bwMode="auto">
            <a:xfrm>
              <a:off x="8734425" y="1698625"/>
              <a:ext cx="147637" cy="166688"/>
            </a:xfrm>
            <a:custGeom>
              <a:avLst/>
              <a:gdLst>
                <a:gd name="T0" fmla="*/ 0 w 49"/>
                <a:gd name="T1" fmla="*/ 38 h 55"/>
                <a:gd name="T2" fmla="*/ 4 w 49"/>
                <a:gd name="T3" fmla="*/ 18 h 55"/>
                <a:gd name="T4" fmla="*/ 18 w 49"/>
                <a:gd name="T5" fmla="*/ 5 h 55"/>
                <a:gd name="T6" fmla="*/ 15 w 49"/>
                <a:gd name="T7" fmla="*/ 17 h 55"/>
                <a:gd name="T8" fmla="*/ 44 w 49"/>
                <a:gd name="T9" fmla="*/ 7 h 55"/>
                <a:gd name="T10" fmla="*/ 26 w 49"/>
                <a:gd name="T11" fmla="*/ 47 h 55"/>
                <a:gd name="T12" fmla="*/ 10 w 49"/>
                <a:gd name="T13" fmla="*/ 55 h 55"/>
                <a:gd name="T14" fmla="*/ 0 w 49"/>
                <a:gd name="T15" fmla="*/ 3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55">
                  <a:moveTo>
                    <a:pt x="0" y="38"/>
                  </a:moveTo>
                  <a:cubicBezTo>
                    <a:pt x="0" y="38"/>
                    <a:pt x="1" y="21"/>
                    <a:pt x="4" y="18"/>
                  </a:cubicBezTo>
                  <a:cubicBezTo>
                    <a:pt x="7" y="14"/>
                    <a:pt x="17" y="0"/>
                    <a:pt x="18" y="5"/>
                  </a:cubicBezTo>
                  <a:cubicBezTo>
                    <a:pt x="18" y="10"/>
                    <a:pt x="15" y="17"/>
                    <a:pt x="15" y="17"/>
                  </a:cubicBezTo>
                  <a:cubicBezTo>
                    <a:pt x="15" y="17"/>
                    <a:pt x="38" y="3"/>
                    <a:pt x="44" y="7"/>
                  </a:cubicBezTo>
                  <a:cubicBezTo>
                    <a:pt x="49" y="11"/>
                    <a:pt x="31" y="41"/>
                    <a:pt x="26" y="47"/>
                  </a:cubicBezTo>
                  <a:cubicBezTo>
                    <a:pt x="21" y="53"/>
                    <a:pt x="10" y="55"/>
                    <a:pt x="10" y="55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82987" name="íṩľïḋê"/>
            <p:cNvSpPr>
              <a:spLocks noChangeArrowheads="1"/>
            </p:cNvSpPr>
            <p:nvPr/>
          </p:nvSpPr>
          <p:spPr bwMode="auto">
            <a:xfrm>
              <a:off x="7972425" y="1463675"/>
              <a:ext cx="795337" cy="682625"/>
            </a:xfrm>
            <a:custGeom>
              <a:avLst/>
              <a:gdLst>
                <a:gd name="T0" fmla="*/ 14 w 263"/>
                <a:gd name="T1" fmla="*/ 57 h 226"/>
                <a:gd name="T2" fmla="*/ 112 w 263"/>
                <a:gd name="T3" fmla="*/ 195 h 226"/>
                <a:gd name="T4" fmla="*/ 263 w 263"/>
                <a:gd name="T5" fmla="*/ 133 h 226"/>
                <a:gd name="T6" fmla="*/ 254 w 263"/>
                <a:gd name="T7" fmla="*/ 114 h 226"/>
                <a:gd name="T8" fmla="*/ 152 w 263"/>
                <a:gd name="T9" fmla="*/ 143 h 226"/>
                <a:gd name="T10" fmla="*/ 78 w 263"/>
                <a:gd name="T11" fmla="*/ 29 h 226"/>
                <a:gd name="T12" fmla="*/ 26 w 263"/>
                <a:gd name="T13" fmla="*/ 15 h 226"/>
                <a:gd name="T14" fmla="*/ 14 w 263"/>
                <a:gd name="T15" fmla="*/ 57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3" h="226">
                  <a:moveTo>
                    <a:pt x="14" y="57"/>
                  </a:moveTo>
                  <a:cubicBezTo>
                    <a:pt x="14" y="57"/>
                    <a:pt x="74" y="164"/>
                    <a:pt x="112" y="195"/>
                  </a:cubicBezTo>
                  <a:cubicBezTo>
                    <a:pt x="149" y="226"/>
                    <a:pt x="263" y="133"/>
                    <a:pt x="263" y="133"/>
                  </a:cubicBezTo>
                  <a:cubicBezTo>
                    <a:pt x="254" y="114"/>
                    <a:pt x="254" y="114"/>
                    <a:pt x="254" y="114"/>
                  </a:cubicBezTo>
                  <a:cubicBezTo>
                    <a:pt x="152" y="143"/>
                    <a:pt x="152" y="143"/>
                    <a:pt x="152" y="143"/>
                  </a:cubicBezTo>
                  <a:cubicBezTo>
                    <a:pt x="78" y="29"/>
                    <a:pt x="78" y="29"/>
                    <a:pt x="78" y="29"/>
                  </a:cubicBezTo>
                  <a:cubicBezTo>
                    <a:pt x="78" y="29"/>
                    <a:pt x="52" y="0"/>
                    <a:pt x="26" y="15"/>
                  </a:cubicBezTo>
                  <a:cubicBezTo>
                    <a:pt x="0" y="29"/>
                    <a:pt x="14" y="57"/>
                    <a:pt x="14" y="57"/>
                  </a:cubicBezTo>
                  <a:close/>
                </a:path>
              </a:pathLst>
            </a:custGeom>
            <a:solidFill>
              <a:srgbClr val="3184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</p:grpSp>
      <p:cxnSp>
        <p:nvCxnSpPr>
          <p:cNvPr id="58" name="直接连接符 57"/>
          <p:cNvCxnSpPr/>
          <p:nvPr/>
        </p:nvCxnSpPr>
        <p:spPr>
          <a:xfrm>
            <a:off x="558800" y="1701800"/>
            <a:ext cx="4792663" cy="0"/>
          </a:xfrm>
          <a:prstGeom prst="line">
            <a:avLst/>
          </a:prstGeom>
          <a:ln w="317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60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1754188" y="277813"/>
            <a:ext cx="2751137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（十一）焊接作业</a:t>
            </a:r>
            <a:r>
              <a:rPr lang="en-US" altLang="zh-CN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10</a:t>
            </a: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不做</a:t>
            </a:r>
          </a:p>
        </p:txBody>
      </p:sp>
      <p:grpSp>
        <p:nvGrpSpPr>
          <p:cNvPr id="82993" name="组合 62"/>
          <p:cNvGrpSpPr>
            <a:grpSpLocks/>
          </p:cNvGrpSpPr>
          <p:nvPr/>
        </p:nvGrpSpPr>
        <p:grpSpPr bwMode="auto">
          <a:xfrm>
            <a:off x="549275" y="1936750"/>
            <a:ext cx="3514725" cy="2609850"/>
            <a:chOff x="880" y="3572"/>
            <a:chExt cx="6284" cy="4111"/>
          </a:xfrm>
        </p:grpSpPr>
        <p:sp>
          <p:nvSpPr>
            <p:cNvPr id="82994" name="îśļïḍe"/>
            <p:cNvSpPr txBox="1">
              <a:spLocks noChangeArrowheads="1"/>
            </p:cNvSpPr>
            <p:nvPr/>
          </p:nvSpPr>
          <p:spPr bwMode="auto">
            <a:xfrm>
              <a:off x="898" y="3572"/>
              <a:ext cx="6267" cy="6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endParaRPr lang="en-US" altLang="zh-CN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82995" name="îṡḷïde"/>
            <p:cNvSpPr txBox="1">
              <a:spLocks noChangeArrowheads="1"/>
            </p:cNvSpPr>
            <p:nvPr/>
          </p:nvSpPr>
          <p:spPr bwMode="auto">
            <a:xfrm>
              <a:off x="898" y="4429"/>
              <a:ext cx="6267" cy="68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/>
            <a:lstStyle/>
            <a:p>
              <a:endParaRPr lang="en-US" altLang="zh-CN">
                <a:solidFill>
                  <a:srgbClr val="40404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82996" name="îṩ1ïdê"/>
            <p:cNvSpPr txBox="1">
              <a:spLocks noChangeArrowheads="1"/>
            </p:cNvSpPr>
            <p:nvPr/>
          </p:nvSpPr>
          <p:spPr bwMode="auto">
            <a:xfrm>
              <a:off x="898" y="5287"/>
              <a:ext cx="6267" cy="68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/>
            <a:lstStyle/>
            <a:p>
              <a:endParaRPr lang="en-US" altLang="zh-CN">
                <a:solidFill>
                  <a:srgbClr val="40404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82997" name="îśļïḍe"/>
            <p:cNvSpPr txBox="1">
              <a:spLocks noChangeArrowheads="1"/>
            </p:cNvSpPr>
            <p:nvPr/>
          </p:nvSpPr>
          <p:spPr bwMode="auto">
            <a:xfrm>
              <a:off x="880" y="6138"/>
              <a:ext cx="6267" cy="6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endParaRPr lang="en-US" altLang="zh-CN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82998" name="îṡḷïde"/>
            <p:cNvSpPr txBox="1">
              <a:spLocks noChangeArrowheads="1"/>
            </p:cNvSpPr>
            <p:nvPr/>
          </p:nvSpPr>
          <p:spPr bwMode="auto">
            <a:xfrm>
              <a:off x="880" y="6995"/>
              <a:ext cx="6267" cy="68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/>
            <a:lstStyle/>
            <a:p>
              <a:endParaRPr lang="en-US" altLang="zh-CN">
                <a:solidFill>
                  <a:srgbClr val="404040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58800" y="1970088"/>
            <a:ext cx="2824163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不了解焊接物内部情况不做。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58800" y="2514600"/>
            <a:ext cx="3027363" cy="33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zh-CN" altLang="en-US" sz="1600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密闭或有压力的容器管道不做。</a:t>
            </a:r>
            <a:endParaRPr lang="zh-CN" altLang="en-US" sz="1600" b="1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8800" y="3067050"/>
            <a:ext cx="3027363" cy="33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zh-CN" altLang="en-US" sz="1600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焊接部位有易燃易爆物品不做。</a:t>
            </a:r>
            <a:endParaRPr lang="zh-CN" altLang="en-US" sz="1600" b="1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9275" y="3581400"/>
            <a:ext cx="3636963" cy="33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附近有与明火作业相抵触的作业不做。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8800" y="4137025"/>
            <a:ext cx="3433763" cy="33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zh-CN" altLang="en-US" sz="1600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禁火区内未办理动火审批手续不做。</a:t>
            </a:r>
            <a:endParaRPr lang="zh-CN" altLang="en-US" sz="1600" b="1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ṣļïdê"/>
          <p:cNvSpPr/>
          <p:nvPr/>
        </p:nvSpPr>
        <p:spPr>
          <a:xfrm>
            <a:off x="4106863" y="847725"/>
            <a:ext cx="485775" cy="468313"/>
          </a:xfrm>
          <a:prstGeom prst="rect">
            <a:avLst/>
          </a:prstGeom>
          <a:solidFill>
            <a:schemeClr val="accent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en-US" altLang="zh-CN" sz="2000" b="1">
                <a:solidFill>
                  <a:schemeClr val="bg1"/>
                </a:solidFill>
                <a:ea typeface="宋体" panose="02010600030101010101" pitchFamily="2" charset="-122"/>
              </a:rPr>
              <a:t>1</a:t>
            </a:r>
            <a:endParaRPr lang="zh-CN" altLang="en-US" sz="2000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14" name="íšḷîḓê"/>
          <p:cNvSpPr/>
          <p:nvPr/>
        </p:nvSpPr>
        <p:spPr>
          <a:xfrm>
            <a:off x="4106863" y="1673225"/>
            <a:ext cx="485775" cy="466725"/>
          </a:xfrm>
          <a:prstGeom prst="rect">
            <a:avLst/>
          </a:prstGeom>
          <a:solidFill>
            <a:schemeClr val="accent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en-US" altLang="zh-CN" sz="2000" b="1">
                <a:solidFill>
                  <a:schemeClr val="bg1"/>
                </a:solidFill>
                <a:ea typeface="宋体" panose="02010600030101010101" pitchFamily="2" charset="-122"/>
              </a:rPr>
              <a:t>2</a:t>
            </a:r>
            <a:endParaRPr lang="zh-CN" altLang="en-US" sz="2000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19" name="íṩ1îḑê"/>
          <p:cNvSpPr/>
          <p:nvPr/>
        </p:nvSpPr>
        <p:spPr>
          <a:xfrm>
            <a:off x="4106863" y="2497138"/>
            <a:ext cx="485775" cy="468312"/>
          </a:xfrm>
          <a:prstGeom prst="rect">
            <a:avLst/>
          </a:prstGeom>
          <a:solidFill>
            <a:schemeClr val="accent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en-US" altLang="zh-CN" sz="2000" b="1">
                <a:solidFill>
                  <a:schemeClr val="bg1"/>
                </a:solidFill>
                <a:ea typeface="宋体" panose="02010600030101010101" pitchFamily="2" charset="-122"/>
              </a:rPr>
              <a:t>3</a:t>
            </a:r>
            <a:endParaRPr lang="zh-CN" altLang="en-US" sz="2000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6" name="íšḷîḓê"/>
          <p:cNvSpPr/>
          <p:nvPr/>
        </p:nvSpPr>
        <p:spPr>
          <a:xfrm>
            <a:off x="4106863" y="3322638"/>
            <a:ext cx="485775" cy="468312"/>
          </a:xfrm>
          <a:prstGeom prst="rect">
            <a:avLst/>
          </a:prstGeom>
          <a:solidFill>
            <a:schemeClr val="accent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/>
            <a:r>
              <a:rPr lang="en-US" sz="2000" b="1" noProof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7" name="íṩ1îḑê"/>
          <p:cNvSpPr/>
          <p:nvPr/>
        </p:nvSpPr>
        <p:spPr>
          <a:xfrm>
            <a:off x="4106863" y="4146550"/>
            <a:ext cx="485775" cy="468313"/>
          </a:xfrm>
          <a:prstGeom prst="rect">
            <a:avLst/>
          </a:prstGeom>
          <a:solidFill>
            <a:schemeClr val="accent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/>
            <a:r>
              <a:rPr lang="en-US" sz="2000" b="1" noProof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3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60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3865563" y="277813"/>
            <a:ext cx="2751137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（十二）</a:t>
            </a:r>
            <a:r>
              <a:rPr lang="en-US" altLang="zh-CN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电气作业10不准 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4708525" y="3962400"/>
            <a:ext cx="3973513" cy="533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defRPr/>
            </a:pPr>
            <a:r>
              <a:rPr lang="zh-CN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设备检修切断电源时，任何人不准启动挂有警告牌的电气设备，或合上关闭的开关。</a:t>
            </a:r>
            <a:endParaRPr lang="zh-CN" altLang="en-US" sz="1600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708525" y="896938"/>
            <a:ext cx="3027363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zh-CN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非持证电工不准装接电气设备。</a:t>
            </a:r>
            <a:endParaRPr lang="zh-CN" altLang="en-US" sz="1600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708525" y="1673225"/>
            <a:ext cx="3230563" cy="33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zh-CN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任何人不准玩弄电气设备和开关。</a:t>
            </a:r>
            <a:endParaRPr lang="zh-CN" altLang="en-US" sz="1600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708525" y="2436813"/>
            <a:ext cx="3832225" cy="533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  <a:spcBef>
                <a:spcPts val="1800"/>
              </a:spcBef>
              <a:defRPr/>
            </a:pPr>
            <a:r>
              <a:rPr lang="zh-CN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破损的电气设备应及时调换，不准使用绝缘损坏的电气设备。</a:t>
            </a:r>
            <a:endParaRPr lang="zh-CN" altLang="en-US" sz="1600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708525" y="3371850"/>
            <a:ext cx="2620963" cy="33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zh-CN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不准利用电热和灯泡取暖。</a:t>
            </a:r>
            <a:endParaRPr lang="zh-CN" altLang="en-US" sz="1600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83983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0"/>
            <a:ext cx="1817687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ṣļïdê"/>
          <p:cNvSpPr/>
          <p:nvPr/>
        </p:nvSpPr>
        <p:spPr>
          <a:xfrm>
            <a:off x="4106863" y="847725"/>
            <a:ext cx="485775" cy="468313"/>
          </a:xfrm>
          <a:prstGeom prst="rect">
            <a:avLst/>
          </a:prstGeom>
          <a:solidFill>
            <a:schemeClr val="accent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/>
            <a:r>
              <a:rPr lang="en-US" sz="2000" b="1" noProof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4" name="íšḷîḓê"/>
          <p:cNvSpPr/>
          <p:nvPr/>
        </p:nvSpPr>
        <p:spPr>
          <a:xfrm>
            <a:off x="4106863" y="1673225"/>
            <a:ext cx="485775" cy="466725"/>
          </a:xfrm>
          <a:prstGeom prst="rect">
            <a:avLst/>
          </a:prstGeom>
          <a:solidFill>
            <a:schemeClr val="accent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/>
            <a:r>
              <a:rPr lang="en-US" sz="2000" b="1" noProof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9" name="íṩ1îḑê"/>
          <p:cNvSpPr/>
          <p:nvPr/>
        </p:nvSpPr>
        <p:spPr>
          <a:xfrm>
            <a:off x="4106863" y="2497138"/>
            <a:ext cx="485775" cy="468312"/>
          </a:xfrm>
          <a:prstGeom prst="rect">
            <a:avLst/>
          </a:prstGeom>
          <a:solidFill>
            <a:schemeClr val="accent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en-US" altLang="zh-CN" sz="2000" b="1">
                <a:solidFill>
                  <a:schemeClr val="bg1"/>
                </a:solidFill>
                <a:ea typeface="宋体" panose="02010600030101010101" pitchFamily="2" charset="-122"/>
              </a:rPr>
              <a:t>8</a:t>
            </a:r>
            <a:endParaRPr lang="zh-CN" altLang="en-US" sz="2000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6" name="íšḷîḓê"/>
          <p:cNvSpPr/>
          <p:nvPr/>
        </p:nvSpPr>
        <p:spPr>
          <a:xfrm>
            <a:off x="4106863" y="3322638"/>
            <a:ext cx="485775" cy="468312"/>
          </a:xfrm>
          <a:prstGeom prst="rect">
            <a:avLst/>
          </a:prstGeom>
          <a:solidFill>
            <a:schemeClr val="accent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/>
            <a:r>
              <a:rPr lang="en-US" sz="2000" b="1" noProof="1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7" name="íṩ1îḑê"/>
          <p:cNvSpPr/>
          <p:nvPr/>
        </p:nvSpPr>
        <p:spPr>
          <a:xfrm>
            <a:off x="4106863" y="4146550"/>
            <a:ext cx="485775" cy="468313"/>
          </a:xfrm>
          <a:prstGeom prst="rect">
            <a:avLst/>
          </a:prstGeom>
          <a:solidFill>
            <a:schemeClr val="accent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/>
            <a:r>
              <a:rPr lang="en-US" sz="2000" b="1" noProof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3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60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65563" y="277813"/>
            <a:ext cx="2751137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（十二）</a:t>
            </a:r>
            <a:r>
              <a:rPr lang="en-US" altLang="zh-CN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电气作业10不准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735513" y="896938"/>
            <a:ext cx="2417762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zh-CN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不准用水冲洗电气设备。</a:t>
            </a:r>
            <a:endParaRPr lang="zh-CN" altLang="en-US" sz="1600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735513" y="1598613"/>
            <a:ext cx="3811587" cy="5826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/>
            <a:r>
              <a:rPr lang="zh-CN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熔断丝熔断时，不准调换容量不符的熔丝。</a:t>
            </a:r>
            <a:endParaRPr lang="zh-CN" altLang="en-US" sz="1600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735513" y="2441575"/>
            <a:ext cx="3657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/>
            <a:r>
              <a:rPr lang="zh-CN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不办任何手续，不准在埋有电缆的地方进行打桩和动土。</a:t>
            </a:r>
            <a:endParaRPr lang="zh-CN" altLang="en-US" sz="1600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735513" y="3297238"/>
            <a:ext cx="3687762" cy="533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defRPr/>
            </a:pPr>
            <a:r>
              <a:rPr lang="zh-CN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发现有人触电，应立即切断电源进行抢救，未脱离电源前不准直接接触触电者。</a:t>
            </a:r>
            <a:endParaRPr lang="zh-CN" altLang="en-US" sz="1600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735513" y="4192588"/>
            <a:ext cx="3636962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defRPr/>
            </a:pPr>
            <a:r>
              <a:rPr lang="zh-CN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雷雨天气，不准接近避雷器和避雷针。</a:t>
            </a:r>
            <a:endParaRPr lang="zh-CN" altLang="en-US" sz="1600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86031" name="图片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0"/>
          <a:stretch>
            <a:fillRect/>
          </a:stretch>
        </p:blipFill>
        <p:spPr bwMode="auto">
          <a:xfrm>
            <a:off x="1651000" y="12700"/>
            <a:ext cx="1916113" cy="462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1"/>
          <a:stretch>
            <a:fillRect/>
          </a:stretch>
        </p:blipFill>
        <p:spPr bwMode="auto">
          <a:xfrm>
            <a:off x="4375150" y="-9525"/>
            <a:ext cx="476885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îšľiḑè"/>
          <p:cNvSpPr/>
          <p:nvPr/>
        </p:nvSpPr>
        <p:spPr>
          <a:xfrm>
            <a:off x="631825" y="1365250"/>
            <a:ext cx="5727700" cy="3235325"/>
          </a:xfrm>
          <a:prstGeom prst="rect">
            <a:avLst/>
          </a:prstGeom>
          <a:pattFill prst="dk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12700" cap="rnd">
            <a:noFill/>
            <a:prstDash val="solid"/>
            <a:round/>
          </a:ln>
          <a:effectLst>
            <a:outerShdw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endParaRPr lang="zh-CN" altLang="en-US" sz="2000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62" name="ïṧ1iḋe"/>
          <p:cNvSpPr/>
          <p:nvPr/>
        </p:nvSpPr>
        <p:spPr>
          <a:xfrm>
            <a:off x="720725" y="1655763"/>
            <a:ext cx="403225" cy="404812"/>
          </a:xfrm>
          <a:prstGeom prst="ellipse">
            <a:avLst/>
          </a:prstGeom>
          <a:solidFill>
            <a:schemeClr val="accent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en-US" altLang="zh-CN" sz="1100" b="1">
                <a:solidFill>
                  <a:schemeClr val="bg1"/>
                </a:solidFill>
                <a:ea typeface="宋体" panose="02010600030101010101" pitchFamily="2" charset="-122"/>
              </a:rPr>
              <a:t>1</a:t>
            </a:r>
            <a:endParaRPr lang="zh-CN" altLang="en-US" sz="1100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64" name="iş1íḑê"/>
          <p:cNvSpPr/>
          <p:nvPr/>
        </p:nvSpPr>
        <p:spPr>
          <a:xfrm>
            <a:off x="720725" y="2797175"/>
            <a:ext cx="403225" cy="403225"/>
          </a:xfrm>
          <a:prstGeom prst="ellipse">
            <a:avLst/>
          </a:prstGeom>
          <a:solidFill>
            <a:schemeClr val="accent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en-US" altLang="zh-CN" sz="1100" b="1">
                <a:solidFill>
                  <a:schemeClr val="bg1"/>
                </a:solidFill>
                <a:ea typeface="宋体" panose="02010600030101010101" pitchFamily="2" charset="-122"/>
              </a:rPr>
              <a:t>3</a:t>
            </a:r>
            <a:endParaRPr lang="zh-CN" altLang="en-US" sz="1100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66" name="íşľïḍê"/>
          <p:cNvSpPr/>
          <p:nvPr/>
        </p:nvSpPr>
        <p:spPr>
          <a:xfrm>
            <a:off x="720725" y="2187575"/>
            <a:ext cx="403225" cy="40481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en-US" altLang="zh-CN" sz="1100" b="1">
                <a:solidFill>
                  <a:schemeClr val="bg1"/>
                </a:solidFill>
                <a:ea typeface="宋体" panose="02010600030101010101" pitchFamily="2" charset="-122"/>
              </a:rPr>
              <a:t>2</a:t>
            </a:r>
            <a:endParaRPr lang="zh-CN" altLang="en-US" sz="1100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68" name="iṥľïḓe"/>
          <p:cNvSpPr/>
          <p:nvPr/>
        </p:nvSpPr>
        <p:spPr>
          <a:xfrm>
            <a:off x="720725" y="3435350"/>
            <a:ext cx="403225" cy="4032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en-US" altLang="zh-CN" sz="1100" b="1">
                <a:solidFill>
                  <a:schemeClr val="bg1"/>
                </a:solidFill>
                <a:ea typeface="宋体" panose="02010600030101010101" pitchFamily="2" charset="-122"/>
              </a:rPr>
              <a:t>4</a:t>
            </a:r>
            <a:endParaRPr lang="zh-CN" altLang="en-US" sz="1100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cxnSp>
        <p:nvCxnSpPr>
          <p:cNvPr id="73" name="直接连接符 72"/>
          <p:cNvCxnSpPr/>
          <p:nvPr/>
        </p:nvCxnSpPr>
        <p:spPr>
          <a:xfrm>
            <a:off x="1292225" y="2124075"/>
            <a:ext cx="4319588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>
            <a:off x="1292225" y="2717800"/>
            <a:ext cx="4319588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/>
        </p:nvCxnSpPr>
        <p:spPr>
          <a:xfrm>
            <a:off x="1292225" y="3324225"/>
            <a:ext cx="4319588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5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33513" y="277813"/>
            <a:ext cx="2838450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（十三）下班离岗前</a:t>
            </a:r>
            <a:r>
              <a:rPr lang="en-US" altLang="zh-CN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9</a:t>
            </a: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要做</a:t>
            </a:r>
          </a:p>
        </p:txBody>
      </p:sp>
      <p:sp>
        <p:nvSpPr>
          <p:cNvPr id="7" name="iṥľïḓe"/>
          <p:cNvSpPr/>
          <p:nvPr/>
        </p:nvSpPr>
        <p:spPr>
          <a:xfrm>
            <a:off x="725488" y="4079875"/>
            <a:ext cx="404812" cy="403225"/>
          </a:xfrm>
          <a:prstGeom prst="ellipse">
            <a:avLst/>
          </a:prstGeom>
          <a:solidFill>
            <a:srgbClr val="30937B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82500" lnSpcReduction="20000"/>
          </a:bodyPr>
          <a:lstStyle/>
          <a:p>
            <a:pPr algn="ctr" fontAlgn="auto"/>
            <a:r>
              <a:rPr lang="en-US" b="1" noProof="1">
                <a:solidFill>
                  <a:schemeClr val="bg1"/>
                </a:solidFill>
              </a:rPr>
              <a:t>5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1296988" y="3908425"/>
            <a:ext cx="4319587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296988" y="1655763"/>
            <a:ext cx="201136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电闸要拉下断开。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96988" y="2206625"/>
            <a:ext cx="201136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门窗要关严锁牢。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96988" y="2832100"/>
            <a:ext cx="315436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热源处不堆放易燃易爆物品。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92225" y="3467100"/>
            <a:ext cx="2697163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zh-CN" altLang="en-US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怕光晒的物品要遮盖好。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96988" y="4079875"/>
            <a:ext cx="201136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液流开关要关闭。</a:t>
            </a:r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1"/>
          <a:stretch>
            <a:fillRect/>
          </a:stretch>
        </p:blipFill>
        <p:spPr bwMode="auto">
          <a:xfrm>
            <a:off x="4473575" y="-9525"/>
            <a:ext cx="467042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îšľiḑè"/>
          <p:cNvSpPr/>
          <p:nvPr/>
        </p:nvSpPr>
        <p:spPr>
          <a:xfrm>
            <a:off x="631825" y="1365250"/>
            <a:ext cx="5727700" cy="3235325"/>
          </a:xfrm>
          <a:prstGeom prst="rect">
            <a:avLst/>
          </a:prstGeom>
          <a:pattFill prst="dk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12700" cap="rnd">
            <a:noFill/>
            <a:prstDash val="solid"/>
            <a:round/>
          </a:ln>
          <a:effectLst>
            <a:outerShdw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endParaRPr lang="zh-CN" altLang="en-US" sz="2000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62" name="ïṧ1iḋe"/>
          <p:cNvSpPr/>
          <p:nvPr/>
        </p:nvSpPr>
        <p:spPr>
          <a:xfrm>
            <a:off x="720725" y="1766888"/>
            <a:ext cx="403225" cy="404812"/>
          </a:xfrm>
          <a:prstGeom prst="ellipse">
            <a:avLst/>
          </a:prstGeom>
          <a:solidFill>
            <a:schemeClr val="accent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85000" lnSpcReduction="20000"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  <a:ea typeface="宋体" panose="02010600030101010101" pitchFamily="2" charset="-122"/>
              </a:rPr>
              <a:t>1</a:t>
            </a:r>
            <a:endParaRPr lang="zh-CN" altLang="en-US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64" name="iş1íḑê"/>
          <p:cNvSpPr/>
          <p:nvPr/>
        </p:nvSpPr>
        <p:spPr>
          <a:xfrm>
            <a:off x="720725" y="3074988"/>
            <a:ext cx="403225" cy="404812"/>
          </a:xfrm>
          <a:prstGeom prst="ellipse">
            <a:avLst/>
          </a:prstGeom>
          <a:solidFill>
            <a:schemeClr val="accent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85000" lnSpcReduction="20000"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  <a:ea typeface="宋体" panose="02010600030101010101" pitchFamily="2" charset="-122"/>
              </a:rPr>
              <a:t>3</a:t>
            </a:r>
            <a:endParaRPr lang="zh-CN" altLang="en-US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66" name="íşľïḍê"/>
          <p:cNvSpPr/>
          <p:nvPr/>
        </p:nvSpPr>
        <p:spPr>
          <a:xfrm>
            <a:off x="720725" y="2420938"/>
            <a:ext cx="403225" cy="40481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85000" lnSpcReduction="20000"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  <a:ea typeface="宋体" panose="02010600030101010101" pitchFamily="2" charset="-122"/>
              </a:rPr>
              <a:t>2</a:t>
            </a:r>
            <a:endParaRPr lang="zh-CN" altLang="en-US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68" name="iṥľïḓe"/>
          <p:cNvSpPr/>
          <p:nvPr/>
        </p:nvSpPr>
        <p:spPr>
          <a:xfrm>
            <a:off x="720725" y="3729038"/>
            <a:ext cx="403225" cy="4032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85000" lnSpcReduction="20000"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  <a:ea typeface="宋体" panose="02010600030101010101" pitchFamily="2" charset="-122"/>
              </a:rPr>
              <a:t>4</a:t>
            </a:r>
            <a:endParaRPr lang="zh-CN" altLang="en-US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grpSp>
        <p:nvGrpSpPr>
          <p:cNvPr id="88071" name="îsḻíḋè"/>
          <p:cNvGrpSpPr>
            <a:grpSpLocks/>
          </p:cNvGrpSpPr>
          <p:nvPr/>
        </p:nvGrpSpPr>
        <p:grpSpPr bwMode="auto">
          <a:xfrm>
            <a:off x="1292225" y="2295525"/>
            <a:ext cx="4319588" cy="1308100"/>
            <a:chOff x="6696635" y="2324290"/>
            <a:chExt cx="4822265" cy="1743880"/>
          </a:xfrm>
        </p:grpSpPr>
        <p:cxnSp>
          <p:nvCxnSpPr>
            <p:cNvPr id="73" name="直接连接符 72"/>
            <p:cNvCxnSpPr/>
            <p:nvPr/>
          </p:nvCxnSpPr>
          <p:spPr>
            <a:xfrm>
              <a:off x="6696635" y="2324290"/>
              <a:ext cx="4822265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>
              <a:off x="6696635" y="3196230"/>
              <a:ext cx="4822265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>
              <a:off x="6696635" y="4068170"/>
              <a:ext cx="4822265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5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33513" y="277813"/>
            <a:ext cx="2838450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（十三）下班离岗前</a:t>
            </a:r>
            <a:r>
              <a:rPr lang="en-US" altLang="zh-CN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9</a:t>
            </a: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要做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76350" y="1766888"/>
            <a:ext cx="315436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各种用具要清点后收齐放好。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92225" y="2311400"/>
            <a:ext cx="4319588" cy="644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易燃易爆物品要注意通风良好，不得超量存放。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92225" y="3001963"/>
            <a:ext cx="4321175" cy="5889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zh-CN" altLang="en-US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夏冬防雷、防雨设施要保证完好，沟渠要保持畅通。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92225" y="3729038"/>
            <a:ext cx="2239963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zh-CN" altLang="en-US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火种要妥善处理好。</a:t>
            </a:r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2711450" y="1577975"/>
            <a:ext cx="4233863" cy="1106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600" b="1" spc="-150" noProof="1">
                <a:solidFill>
                  <a:srgbClr val="30937B"/>
                </a:solidFill>
                <a:latin typeface="+mn-lt"/>
                <a:ea typeface="+mn-ea"/>
                <a:cs typeface="+mn-ea"/>
                <a:sym typeface="+mn-lt"/>
              </a:rPr>
              <a:t>PART 02</a:t>
            </a:r>
            <a:endParaRPr lang="en-US" altLang="zh-CN" sz="6600" b="1" spc="-150" dirty="0">
              <a:solidFill>
                <a:srgbClr val="30937B"/>
              </a:solidFill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43250" y="2684463"/>
            <a:ext cx="2925763" cy="6445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600" b="1" dirty="0">
                <a:latin typeface="微软雅黑" panose="020B0503020204020204" charset="-122"/>
                <a:cs typeface="+mn-cs"/>
                <a:sym typeface="+mn-ea"/>
              </a:rPr>
              <a:t>班组安全组织</a:t>
            </a:r>
            <a:endParaRPr lang="zh-CN" altLang="en-US" sz="3600" b="1" dirty="0">
              <a:latin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advTm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šlîdé"/>
          <p:cNvSpPr/>
          <p:nvPr/>
        </p:nvSpPr>
        <p:spPr>
          <a:xfrm>
            <a:off x="4073525" y="2366963"/>
            <a:ext cx="5070475" cy="1735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grpSp>
        <p:nvGrpSpPr>
          <p:cNvPr id="91138" name="ïšľîḋe"/>
          <p:cNvGrpSpPr>
            <a:grpSpLocks/>
          </p:cNvGrpSpPr>
          <p:nvPr/>
        </p:nvGrpSpPr>
        <p:grpSpPr bwMode="auto">
          <a:xfrm>
            <a:off x="558800" y="1866900"/>
            <a:ext cx="419100" cy="419100"/>
            <a:chOff x="809883" y="1822439"/>
            <a:chExt cx="721040" cy="721040"/>
          </a:xfrm>
        </p:grpSpPr>
        <p:sp>
          <p:nvSpPr>
            <p:cNvPr id="13" name="iśḻïďè"/>
            <p:cNvSpPr/>
            <p:nvPr/>
          </p:nvSpPr>
          <p:spPr>
            <a:xfrm>
              <a:off x="809883" y="1822439"/>
              <a:ext cx="721040" cy="721040"/>
            </a:xfrm>
            <a:prstGeom prst="ellipse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850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en-US" altLang="zh-CN" sz="2400" b="1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1140" name="íṡḻídê"/>
            <p:cNvSpPr>
              <a:spLocks noChangeArrowheads="1"/>
            </p:cNvSpPr>
            <p:nvPr/>
          </p:nvSpPr>
          <p:spPr bwMode="auto">
            <a:xfrm>
              <a:off x="1001760" y="2010248"/>
              <a:ext cx="337286" cy="345422"/>
            </a:xfrm>
            <a:custGeom>
              <a:avLst/>
              <a:gdLst>
                <a:gd name="T0" fmla="*/ 1547 w 10400"/>
                <a:gd name="T1" fmla="*/ 9330 h 10667"/>
                <a:gd name="T2" fmla="*/ 3077 w 10400"/>
                <a:gd name="T3" fmla="*/ 9013 h 10667"/>
                <a:gd name="T4" fmla="*/ 6114 w 10400"/>
                <a:gd name="T5" fmla="*/ 9700 h 10667"/>
                <a:gd name="T6" fmla="*/ 6806 w 10400"/>
                <a:gd name="T7" fmla="*/ 8539 h 10667"/>
                <a:gd name="T8" fmla="*/ 4079 w 10400"/>
                <a:gd name="T9" fmla="*/ 1127 h 10667"/>
                <a:gd name="T10" fmla="*/ 5193 w 10400"/>
                <a:gd name="T11" fmla="*/ 2254 h 10667"/>
                <a:gd name="T12" fmla="*/ 6352 w 10400"/>
                <a:gd name="T13" fmla="*/ 3340 h 10667"/>
                <a:gd name="T14" fmla="*/ 6296 w 10400"/>
                <a:gd name="T15" fmla="*/ 5841 h 10667"/>
                <a:gd name="T16" fmla="*/ 5318 w 10400"/>
                <a:gd name="T17" fmla="*/ 6578 h 10667"/>
                <a:gd name="T18" fmla="*/ 4851 w 10400"/>
                <a:gd name="T19" fmla="*/ 10126 h 10667"/>
                <a:gd name="T20" fmla="*/ 4154 w 10400"/>
                <a:gd name="T21" fmla="*/ 5500 h 10667"/>
                <a:gd name="T22" fmla="*/ 993 w 10400"/>
                <a:gd name="T23" fmla="*/ 1669 h 10667"/>
                <a:gd name="T24" fmla="*/ 4493 w 10400"/>
                <a:gd name="T25" fmla="*/ 2470 h 10667"/>
                <a:gd name="T26" fmla="*/ 5203 w 10400"/>
                <a:gd name="T27" fmla="*/ 5915 h 10667"/>
                <a:gd name="T28" fmla="*/ 5890 w 10400"/>
                <a:gd name="T29" fmla="*/ 2481 h 10667"/>
                <a:gd name="T30" fmla="*/ 9353 w 10400"/>
                <a:gd name="T31" fmla="*/ 1669 h 10667"/>
                <a:gd name="T32" fmla="*/ 8900 w 10400"/>
                <a:gd name="T33" fmla="*/ 5088 h 10667"/>
                <a:gd name="T34" fmla="*/ 8763 w 10400"/>
                <a:gd name="T35" fmla="*/ 4301 h 10667"/>
                <a:gd name="T36" fmla="*/ 7729 w 10400"/>
                <a:gd name="T37" fmla="*/ 3953 h 10667"/>
                <a:gd name="T38" fmla="*/ 8505 w 10400"/>
                <a:gd name="T39" fmla="*/ 5505 h 10667"/>
                <a:gd name="T40" fmla="*/ 8530 w 10400"/>
                <a:gd name="T41" fmla="*/ 6867 h 10667"/>
                <a:gd name="T42" fmla="*/ 9012 w 10400"/>
                <a:gd name="T43" fmla="*/ 6736 h 10667"/>
                <a:gd name="T44" fmla="*/ 9315 w 10400"/>
                <a:gd name="T45" fmla="*/ 6686 h 10667"/>
                <a:gd name="T46" fmla="*/ 9046 w 10400"/>
                <a:gd name="T47" fmla="*/ 4530 h 10667"/>
                <a:gd name="T48" fmla="*/ 9997 w 10400"/>
                <a:gd name="T49" fmla="*/ 3776 h 10667"/>
                <a:gd name="T50" fmla="*/ 8844 w 10400"/>
                <a:gd name="T51" fmla="*/ 4304 h 10667"/>
                <a:gd name="T52" fmla="*/ 8790 w 10400"/>
                <a:gd name="T53" fmla="*/ 3675 h 10667"/>
                <a:gd name="T54" fmla="*/ 9514 w 10400"/>
                <a:gd name="T55" fmla="*/ 6418 h 10667"/>
                <a:gd name="T56" fmla="*/ 9245 w 10400"/>
                <a:gd name="T57" fmla="*/ 6917 h 10667"/>
                <a:gd name="T58" fmla="*/ 7957 w 10400"/>
                <a:gd name="T59" fmla="*/ 6629 h 10667"/>
                <a:gd name="T60" fmla="*/ 7308 w 10400"/>
                <a:gd name="T61" fmla="*/ 6762 h 10667"/>
                <a:gd name="T62" fmla="*/ 9494 w 10400"/>
                <a:gd name="T63" fmla="*/ 6253 h 10667"/>
                <a:gd name="T64" fmla="*/ 577 w 10400"/>
                <a:gd name="T65" fmla="*/ 3770 h 10667"/>
                <a:gd name="T66" fmla="*/ 1355 w 10400"/>
                <a:gd name="T67" fmla="*/ 4518 h 10667"/>
                <a:gd name="T68" fmla="*/ 1282 w 10400"/>
                <a:gd name="T69" fmla="*/ 5462 h 10667"/>
                <a:gd name="T70" fmla="*/ 1236 w 10400"/>
                <a:gd name="T71" fmla="*/ 6867 h 10667"/>
                <a:gd name="T72" fmla="*/ 1718 w 10400"/>
                <a:gd name="T73" fmla="*/ 6728 h 10667"/>
                <a:gd name="T74" fmla="*/ 2022 w 10400"/>
                <a:gd name="T75" fmla="*/ 6694 h 10667"/>
                <a:gd name="T76" fmla="*/ 1843 w 10400"/>
                <a:gd name="T77" fmla="*/ 4519 h 10667"/>
                <a:gd name="T78" fmla="*/ 2505 w 10400"/>
                <a:gd name="T79" fmla="*/ 3770 h 10667"/>
                <a:gd name="T80" fmla="*/ 1608 w 10400"/>
                <a:gd name="T81" fmla="*/ 5217 h 10667"/>
                <a:gd name="T82" fmla="*/ 1557 w 10400"/>
                <a:gd name="T83" fmla="*/ 4304 h 10667"/>
                <a:gd name="T84" fmla="*/ 1610 w 10400"/>
                <a:gd name="T85" fmla="*/ 3675 h 10667"/>
                <a:gd name="T86" fmla="*/ 1898 w 10400"/>
                <a:gd name="T87" fmla="*/ 3969 h 10667"/>
                <a:gd name="T88" fmla="*/ 1547 w 10400"/>
                <a:gd name="T89" fmla="*/ 7324 h 10667"/>
                <a:gd name="T90" fmla="*/ 2189 w 10400"/>
                <a:gd name="T91" fmla="*/ 6405 h 10667"/>
                <a:gd name="T92" fmla="*/ 1172 w 10400"/>
                <a:gd name="T93" fmla="*/ 6918 h 10667"/>
                <a:gd name="T94" fmla="*/ 669 w 10400"/>
                <a:gd name="T95" fmla="*/ 6629 h 10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00" h="10667">
                  <a:moveTo>
                    <a:pt x="8838" y="9330"/>
                  </a:moveTo>
                  <a:cubicBezTo>
                    <a:pt x="8838" y="10067"/>
                    <a:pt x="7206" y="10667"/>
                    <a:pt x="5192" y="10667"/>
                  </a:cubicBezTo>
                  <a:cubicBezTo>
                    <a:pt x="3180" y="10667"/>
                    <a:pt x="1547" y="10067"/>
                    <a:pt x="1547" y="9330"/>
                  </a:cubicBezTo>
                  <a:cubicBezTo>
                    <a:pt x="1547" y="8797"/>
                    <a:pt x="2406" y="8341"/>
                    <a:pt x="3638" y="8128"/>
                  </a:cubicBezTo>
                  <a:lnTo>
                    <a:pt x="3638" y="8495"/>
                  </a:lnTo>
                  <a:cubicBezTo>
                    <a:pt x="3293" y="8632"/>
                    <a:pt x="3077" y="8813"/>
                    <a:pt x="3077" y="9013"/>
                  </a:cubicBezTo>
                  <a:cubicBezTo>
                    <a:pt x="3077" y="9437"/>
                    <a:pt x="4015" y="9781"/>
                    <a:pt x="5171" y="9781"/>
                  </a:cubicBezTo>
                  <a:cubicBezTo>
                    <a:pt x="5497" y="9781"/>
                    <a:pt x="5802" y="9751"/>
                    <a:pt x="6077" y="9703"/>
                  </a:cubicBezTo>
                  <a:cubicBezTo>
                    <a:pt x="6090" y="9702"/>
                    <a:pt x="6102" y="9702"/>
                    <a:pt x="6114" y="9700"/>
                  </a:cubicBezTo>
                  <a:cubicBezTo>
                    <a:pt x="6165" y="9694"/>
                    <a:pt x="6212" y="9682"/>
                    <a:pt x="6259" y="9666"/>
                  </a:cubicBezTo>
                  <a:cubicBezTo>
                    <a:pt x="6859" y="9531"/>
                    <a:pt x="7264" y="9290"/>
                    <a:pt x="7264" y="9013"/>
                  </a:cubicBezTo>
                  <a:cubicBezTo>
                    <a:pt x="7264" y="8834"/>
                    <a:pt x="7090" y="8669"/>
                    <a:pt x="6806" y="8539"/>
                  </a:cubicBezTo>
                  <a:lnTo>
                    <a:pt x="6806" y="8137"/>
                  </a:lnTo>
                  <a:cubicBezTo>
                    <a:pt x="8006" y="8356"/>
                    <a:pt x="8838" y="8805"/>
                    <a:pt x="8838" y="9330"/>
                  </a:cubicBezTo>
                  <a:close/>
                  <a:moveTo>
                    <a:pt x="4079" y="1127"/>
                  </a:moveTo>
                  <a:cubicBezTo>
                    <a:pt x="4079" y="504"/>
                    <a:pt x="4578" y="0"/>
                    <a:pt x="5193" y="0"/>
                  </a:cubicBezTo>
                  <a:cubicBezTo>
                    <a:pt x="5807" y="0"/>
                    <a:pt x="6305" y="504"/>
                    <a:pt x="6305" y="1127"/>
                  </a:cubicBezTo>
                  <a:cubicBezTo>
                    <a:pt x="6305" y="1750"/>
                    <a:pt x="5807" y="2254"/>
                    <a:pt x="5193" y="2254"/>
                  </a:cubicBezTo>
                  <a:cubicBezTo>
                    <a:pt x="4578" y="2254"/>
                    <a:pt x="4079" y="1750"/>
                    <a:pt x="4079" y="1127"/>
                  </a:cubicBezTo>
                  <a:close/>
                  <a:moveTo>
                    <a:pt x="9353" y="1669"/>
                  </a:moveTo>
                  <a:cubicBezTo>
                    <a:pt x="8800" y="2578"/>
                    <a:pt x="7557" y="3340"/>
                    <a:pt x="6352" y="3340"/>
                  </a:cubicBezTo>
                  <a:cubicBezTo>
                    <a:pt x="6274" y="3340"/>
                    <a:pt x="6196" y="3336"/>
                    <a:pt x="6118" y="3330"/>
                  </a:cubicBezTo>
                  <a:cubicBezTo>
                    <a:pt x="6142" y="3615"/>
                    <a:pt x="6252" y="4928"/>
                    <a:pt x="6282" y="5755"/>
                  </a:cubicBezTo>
                  <a:cubicBezTo>
                    <a:pt x="6288" y="5783"/>
                    <a:pt x="6294" y="5811"/>
                    <a:pt x="6296" y="5841"/>
                  </a:cubicBezTo>
                  <a:lnTo>
                    <a:pt x="6568" y="10087"/>
                  </a:lnTo>
                  <a:cubicBezTo>
                    <a:pt x="6586" y="10373"/>
                    <a:pt x="5564" y="10428"/>
                    <a:pt x="5546" y="10154"/>
                  </a:cubicBezTo>
                  <a:lnTo>
                    <a:pt x="5318" y="6578"/>
                  </a:lnTo>
                  <a:cubicBezTo>
                    <a:pt x="5280" y="6574"/>
                    <a:pt x="5244" y="6567"/>
                    <a:pt x="5206" y="6567"/>
                  </a:cubicBezTo>
                  <a:cubicBezTo>
                    <a:pt x="5174" y="6567"/>
                    <a:pt x="5136" y="6577"/>
                    <a:pt x="5099" y="6587"/>
                  </a:cubicBezTo>
                  <a:lnTo>
                    <a:pt x="4851" y="10126"/>
                  </a:lnTo>
                  <a:cubicBezTo>
                    <a:pt x="4832" y="10398"/>
                    <a:pt x="3810" y="10338"/>
                    <a:pt x="3830" y="10052"/>
                  </a:cubicBezTo>
                  <a:lnTo>
                    <a:pt x="4144" y="5559"/>
                  </a:lnTo>
                  <a:cubicBezTo>
                    <a:pt x="4146" y="5538"/>
                    <a:pt x="4150" y="5520"/>
                    <a:pt x="4154" y="5500"/>
                  </a:cubicBezTo>
                  <a:cubicBezTo>
                    <a:pt x="4199" y="4432"/>
                    <a:pt x="4252" y="3400"/>
                    <a:pt x="4257" y="3326"/>
                  </a:cubicBezTo>
                  <a:cubicBezTo>
                    <a:pt x="4169" y="3334"/>
                    <a:pt x="4081" y="3340"/>
                    <a:pt x="3994" y="3340"/>
                  </a:cubicBezTo>
                  <a:cubicBezTo>
                    <a:pt x="2788" y="3340"/>
                    <a:pt x="1546" y="2578"/>
                    <a:pt x="993" y="1669"/>
                  </a:cubicBezTo>
                  <a:cubicBezTo>
                    <a:pt x="879" y="1481"/>
                    <a:pt x="936" y="1235"/>
                    <a:pt x="1122" y="1120"/>
                  </a:cubicBezTo>
                  <a:cubicBezTo>
                    <a:pt x="1308" y="1003"/>
                    <a:pt x="1551" y="1062"/>
                    <a:pt x="1665" y="1250"/>
                  </a:cubicBezTo>
                  <a:cubicBezTo>
                    <a:pt x="2166" y="2073"/>
                    <a:pt x="3484" y="2756"/>
                    <a:pt x="4493" y="2470"/>
                  </a:cubicBezTo>
                  <a:cubicBezTo>
                    <a:pt x="4663" y="2411"/>
                    <a:pt x="4865" y="2374"/>
                    <a:pt x="5089" y="2365"/>
                  </a:cubicBezTo>
                  <a:lnTo>
                    <a:pt x="4729" y="5423"/>
                  </a:lnTo>
                  <a:lnTo>
                    <a:pt x="5203" y="5915"/>
                  </a:lnTo>
                  <a:lnTo>
                    <a:pt x="5617" y="5423"/>
                  </a:lnTo>
                  <a:lnTo>
                    <a:pt x="5330" y="2373"/>
                  </a:lnTo>
                  <a:cubicBezTo>
                    <a:pt x="5531" y="2387"/>
                    <a:pt x="5725" y="2423"/>
                    <a:pt x="5890" y="2481"/>
                  </a:cubicBezTo>
                  <a:cubicBezTo>
                    <a:pt x="6894" y="2741"/>
                    <a:pt x="8187" y="2063"/>
                    <a:pt x="8681" y="1250"/>
                  </a:cubicBezTo>
                  <a:cubicBezTo>
                    <a:pt x="8795" y="1062"/>
                    <a:pt x="9038" y="1003"/>
                    <a:pt x="9224" y="1119"/>
                  </a:cubicBezTo>
                  <a:cubicBezTo>
                    <a:pt x="9410" y="1235"/>
                    <a:pt x="9468" y="1481"/>
                    <a:pt x="9353" y="1669"/>
                  </a:cubicBezTo>
                  <a:close/>
                  <a:moveTo>
                    <a:pt x="8844" y="4304"/>
                  </a:moveTo>
                  <a:cubicBezTo>
                    <a:pt x="8839" y="4303"/>
                    <a:pt x="8833" y="4303"/>
                    <a:pt x="8827" y="4302"/>
                  </a:cubicBezTo>
                  <a:lnTo>
                    <a:pt x="8900" y="5088"/>
                  </a:lnTo>
                  <a:lnTo>
                    <a:pt x="8793" y="5217"/>
                  </a:lnTo>
                  <a:lnTo>
                    <a:pt x="8671" y="5088"/>
                  </a:lnTo>
                  <a:lnTo>
                    <a:pt x="8763" y="4301"/>
                  </a:lnTo>
                  <a:cubicBezTo>
                    <a:pt x="8543" y="4286"/>
                    <a:pt x="8343" y="4195"/>
                    <a:pt x="7895" y="3770"/>
                  </a:cubicBezTo>
                  <a:cubicBezTo>
                    <a:pt x="7846" y="3723"/>
                    <a:pt x="7769" y="3725"/>
                    <a:pt x="7722" y="3776"/>
                  </a:cubicBezTo>
                  <a:cubicBezTo>
                    <a:pt x="7676" y="3826"/>
                    <a:pt x="7679" y="3906"/>
                    <a:pt x="7729" y="3953"/>
                  </a:cubicBezTo>
                  <a:cubicBezTo>
                    <a:pt x="8086" y="4293"/>
                    <a:pt x="8319" y="4456"/>
                    <a:pt x="8558" y="4519"/>
                  </a:cubicBezTo>
                  <a:cubicBezTo>
                    <a:pt x="8558" y="4523"/>
                    <a:pt x="8556" y="4527"/>
                    <a:pt x="8556" y="4530"/>
                  </a:cubicBezTo>
                  <a:lnTo>
                    <a:pt x="8505" y="5505"/>
                  </a:lnTo>
                  <a:lnTo>
                    <a:pt x="8378" y="6694"/>
                  </a:lnTo>
                  <a:cubicBezTo>
                    <a:pt x="8369" y="6780"/>
                    <a:pt x="8430" y="6857"/>
                    <a:pt x="8514" y="6867"/>
                  </a:cubicBezTo>
                  <a:cubicBezTo>
                    <a:pt x="8520" y="6867"/>
                    <a:pt x="8525" y="6867"/>
                    <a:pt x="8530" y="6867"/>
                  </a:cubicBezTo>
                  <a:cubicBezTo>
                    <a:pt x="8608" y="6867"/>
                    <a:pt x="8674" y="6808"/>
                    <a:pt x="8683" y="6728"/>
                  </a:cubicBezTo>
                  <a:lnTo>
                    <a:pt x="8815" y="5498"/>
                  </a:lnTo>
                  <a:lnTo>
                    <a:pt x="9012" y="6736"/>
                  </a:lnTo>
                  <a:cubicBezTo>
                    <a:pt x="9025" y="6813"/>
                    <a:pt x="9090" y="6868"/>
                    <a:pt x="9164" y="6868"/>
                  </a:cubicBezTo>
                  <a:cubicBezTo>
                    <a:pt x="9172" y="6868"/>
                    <a:pt x="9180" y="6867"/>
                    <a:pt x="9188" y="6866"/>
                  </a:cubicBezTo>
                  <a:cubicBezTo>
                    <a:pt x="9272" y="6852"/>
                    <a:pt x="9328" y="6771"/>
                    <a:pt x="9315" y="6686"/>
                  </a:cubicBezTo>
                  <a:lnTo>
                    <a:pt x="9119" y="5462"/>
                  </a:lnTo>
                  <a:cubicBezTo>
                    <a:pt x="9119" y="5461"/>
                    <a:pt x="9120" y="5460"/>
                    <a:pt x="9120" y="5459"/>
                  </a:cubicBezTo>
                  <a:lnTo>
                    <a:pt x="9046" y="4530"/>
                  </a:lnTo>
                  <a:cubicBezTo>
                    <a:pt x="9046" y="4526"/>
                    <a:pt x="9046" y="4522"/>
                    <a:pt x="9045" y="4518"/>
                  </a:cubicBezTo>
                  <a:cubicBezTo>
                    <a:pt x="9279" y="4456"/>
                    <a:pt x="9631" y="4296"/>
                    <a:pt x="9990" y="3953"/>
                  </a:cubicBezTo>
                  <a:cubicBezTo>
                    <a:pt x="10040" y="3906"/>
                    <a:pt x="10043" y="3826"/>
                    <a:pt x="9997" y="3776"/>
                  </a:cubicBezTo>
                  <a:cubicBezTo>
                    <a:pt x="9950" y="3725"/>
                    <a:pt x="9873" y="3723"/>
                    <a:pt x="9823" y="3770"/>
                  </a:cubicBezTo>
                  <a:cubicBezTo>
                    <a:pt x="9407" y="4166"/>
                    <a:pt x="9010" y="4290"/>
                    <a:pt x="8857" y="4300"/>
                  </a:cubicBezTo>
                  <a:cubicBezTo>
                    <a:pt x="8852" y="4300"/>
                    <a:pt x="8849" y="4303"/>
                    <a:pt x="8844" y="4304"/>
                  </a:cubicBezTo>
                  <a:close/>
                  <a:moveTo>
                    <a:pt x="8790" y="4263"/>
                  </a:moveTo>
                  <a:cubicBezTo>
                    <a:pt x="8949" y="4263"/>
                    <a:pt x="9078" y="4131"/>
                    <a:pt x="9078" y="3969"/>
                  </a:cubicBezTo>
                  <a:cubicBezTo>
                    <a:pt x="9078" y="3807"/>
                    <a:pt x="8949" y="3675"/>
                    <a:pt x="8790" y="3675"/>
                  </a:cubicBezTo>
                  <a:cubicBezTo>
                    <a:pt x="8631" y="3675"/>
                    <a:pt x="8503" y="3807"/>
                    <a:pt x="8503" y="3969"/>
                  </a:cubicBezTo>
                  <a:cubicBezTo>
                    <a:pt x="8503" y="4131"/>
                    <a:pt x="8631" y="4263"/>
                    <a:pt x="8790" y="4263"/>
                  </a:cubicBezTo>
                  <a:close/>
                  <a:moveTo>
                    <a:pt x="9514" y="6418"/>
                  </a:moveTo>
                  <a:cubicBezTo>
                    <a:pt x="9649" y="6475"/>
                    <a:pt x="9732" y="6548"/>
                    <a:pt x="9732" y="6629"/>
                  </a:cubicBezTo>
                  <a:cubicBezTo>
                    <a:pt x="9732" y="6745"/>
                    <a:pt x="9561" y="6846"/>
                    <a:pt x="9306" y="6903"/>
                  </a:cubicBezTo>
                  <a:cubicBezTo>
                    <a:pt x="9287" y="6910"/>
                    <a:pt x="9267" y="6915"/>
                    <a:pt x="9245" y="6917"/>
                  </a:cubicBezTo>
                  <a:cubicBezTo>
                    <a:pt x="9240" y="6918"/>
                    <a:pt x="9235" y="6918"/>
                    <a:pt x="9229" y="6918"/>
                  </a:cubicBezTo>
                  <a:cubicBezTo>
                    <a:pt x="9112" y="6939"/>
                    <a:pt x="8983" y="6952"/>
                    <a:pt x="8845" y="6952"/>
                  </a:cubicBezTo>
                  <a:cubicBezTo>
                    <a:pt x="8355" y="6952"/>
                    <a:pt x="7957" y="6807"/>
                    <a:pt x="7957" y="6629"/>
                  </a:cubicBezTo>
                  <a:cubicBezTo>
                    <a:pt x="7957" y="6542"/>
                    <a:pt x="8055" y="6463"/>
                    <a:pt x="8211" y="6405"/>
                  </a:cubicBezTo>
                  <a:lnTo>
                    <a:pt x="8222" y="6252"/>
                  </a:lnTo>
                  <a:cubicBezTo>
                    <a:pt x="7685" y="6340"/>
                    <a:pt x="7308" y="6534"/>
                    <a:pt x="7308" y="6762"/>
                  </a:cubicBezTo>
                  <a:cubicBezTo>
                    <a:pt x="7308" y="7072"/>
                    <a:pt x="8000" y="7324"/>
                    <a:pt x="8854" y="7324"/>
                  </a:cubicBezTo>
                  <a:cubicBezTo>
                    <a:pt x="9708" y="7324"/>
                    <a:pt x="10400" y="7072"/>
                    <a:pt x="10400" y="6762"/>
                  </a:cubicBezTo>
                  <a:cubicBezTo>
                    <a:pt x="10400" y="6535"/>
                    <a:pt x="10027" y="6342"/>
                    <a:pt x="9494" y="6253"/>
                  </a:cubicBezTo>
                  <a:lnTo>
                    <a:pt x="9514" y="6418"/>
                  </a:lnTo>
                  <a:close/>
                  <a:moveTo>
                    <a:pt x="1543" y="4300"/>
                  </a:moveTo>
                  <a:cubicBezTo>
                    <a:pt x="1391" y="4290"/>
                    <a:pt x="994" y="4166"/>
                    <a:pt x="577" y="3770"/>
                  </a:cubicBezTo>
                  <a:cubicBezTo>
                    <a:pt x="528" y="3723"/>
                    <a:pt x="450" y="3725"/>
                    <a:pt x="404" y="3776"/>
                  </a:cubicBezTo>
                  <a:cubicBezTo>
                    <a:pt x="358" y="3826"/>
                    <a:pt x="361" y="3906"/>
                    <a:pt x="411" y="3953"/>
                  </a:cubicBezTo>
                  <a:cubicBezTo>
                    <a:pt x="770" y="4296"/>
                    <a:pt x="1122" y="4456"/>
                    <a:pt x="1355" y="4518"/>
                  </a:cubicBezTo>
                  <a:cubicBezTo>
                    <a:pt x="1355" y="4522"/>
                    <a:pt x="1355" y="4526"/>
                    <a:pt x="1355" y="4530"/>
                  </a:cubicBezTo>
                  <a:lnTo>
                    <a:pt x="1281" y="5459"/>
                  </a:lnTo>
                  <a:cubicBezTo>
                    <a:pt x="1281" y="5460"/>
                    <a:pt x="1282" y="5461"/>
                    <a:pt x="1282" y="5462"/>
                  </a:cubicBezTo>
                  <a:lnTo>
                    <a:pt x="1086" y="6686"/>
                  </a:lnTo>
                  <a:cubicBezTo>
                    <a:pt x="1072" y="6771"/>
                    <a:pt x="1129" y="6852"/>
                    <a:pt x="1212" y="6866"/>
                  </a:cubicBezTo>
                  <a:cubicBezTo>
                    <a:pt x="1221" y="6867"/>
                    <a:pt x="1229" y="6867"/>
                    <a:pt x="1236" y="6867"/>
                  </a:cubicBezTo>
                  <a:cubicBezTo>
                    <a:pt x="1311" y="6867"/>
                    <a:pt x="1376" y="6813"/>
                    <a:pt x="1388" y="6736"/>
                  </a:cubicBezTo>
                  <a:lnTo>
                    <a:pt x="1586" y="5498"/>
                  </a:lnTo>
                  <a:lnTo>
                    <a:pt x="1718" y="6728"/>
                  </a:lnTo>
                  <a:cubicBezTo>
                    <a:pt x="1726" y="6808"/>
                    <a:pt x="1792" y="6867"/>
                    <a:pt x="1870" y="6867"/>
                  </a:cubicBezTo>
                  <a:cubicBezTo>
                    <a:pt x="1875" y="6867"/>
                    <a:pt x="1881" y="6867"/>
                    <a:pt x="1887" y="6867"/>
                  </a:cubicBezTo>
                  <a:cubicBezTo>
                    <a:pt x="1971" y="6857"/>
                    <a:pt x="2032" y="6780"/>
                    <a:pt x="2022" y="6694"/>
                  </a:cubicBezTo>
                  <a:lnTo>
                    <a:pt x="1895" y="5505"/>
                  </a:lnTo>
                  <a:lnTo>
                    <a:pt x="1845" y="4530"/>
                  </a:lnTo>
                  <a:cubicBezTo>
                    <a:pt x="1845" y="4527"/>
                    <a:pt x="1843" y="4523"/>
                    <a:pt x="1843" y="4519"/>
                  </a:cubicBezTo>
                  <a:cubicBezTo>
                    <a:pt x="2082" y="4456"/>
                    <a:pt x="2314" y="4293"/>
                    <a:pt x="2672" y="3953"/>
                  </a:cubicBezTo>
                  <a:cubicBezTo>
                    <a:pt x="2722" y="3906"/>
                    <a:pt x="2725" y="3826"/>
                    <a:pt x="2678" y="3776"/>
                  </a:cubicBezTo>
                  <a:cubicBezTo>
                    <a:pt x="2632" y="3725"/>
                    <a:pt x="2555" y="3722"/>
                    <a:pt x="2505" y="3770"/>
                  </a:cubicBezTo>
                  <a:cubicBezTo>
                    <a:pt x="2058" y="4195"/>
                    <a:pt x="1857" y="4286"/>
                    <a:pt x="1637" y="4301"/>
                  </a:cubicBezTo>
                  <a:lnTo>
                    <a:pt x="1730" y="5088"/>
                  </a:lnTo>
                  <a:lnTo>
                    <a:pt x="1608" y="5217"/>
                  </a:lnTo>
                  <a:lnTo>
                    <a:pt x="1501" y="5088"/>
                  </a:lnTo>
                  <a:lnTo>
                    <a:pt x="1574" y="4302"/>
                  </a:lnTo>
                  <a:cubicBezTo>
                    <a:pt x="1568" y="4303"/>
                    <a:pt x="1562" y="4303"/>
                    <a:pt x="1557" y="4304"/>
                  </a:cubicBezTo>
                  <a:cubicBezTo>
                    <a:pt x="1552" y="4303"/>
                    <a:pt x="1548" y="4300"/>
                    <a:pt x="1543" y="4300"/>
                  </a:cubicBezTo>
                  <a:close/>
                  <a:moveTo>
                    <a:pt x="1898" y="3969"/>
                  </a:moveTo>
                  <a:cubicBezTo>
                    <a:pt x="1898" y="3807"/>
                    <a:pt x="1769" y="3675"/>
                    <a:pt x="1610" y="3675"/>
                  </a:cubicBezTo>
                  <a:cubicBezTo>
                    <a:pt x="1452" y="3675"/>
                    <a:pt x="1323" y="3807"/>
                    <a:pt x="1323" y="3969"/>
                  </a:cubicBezTo>
                  <a:cubicBezTo>
                    <a:pt x="1323" y="4131"/>
                    <a:pt x="1452" y="4263"/>
                    <a:pt x="1610" y="4263"/>
                  </a:cubicBezTo>
                  <a:cubicBezTo>
                    <a:pt x="1769" y="4263"/>
                    <a:pt x="1898" y="4131"/>
                    <a:pt x="1898" y="3969"/>
                  </a:cubicBezTo>
                  <a:close/>
                  <a:moveTo>
                    <a:pt x="906" y="6253"/>
                  </a:moveTo>
                  <a:cubicBezTo>
                    <a:pt x="373" y="6342"/>
                    <a:pt x="0" y="6535"/>
                    <a:pt x="0" y="6762"/>
                  </a:cubicBezTo>
                  <a:cubicBezTo>
                    <a:pt x="0" y="7072"/>
                    <a:pt x="693" y="7324"/>
                    <a:pt x="1547" y="7324"/>
                  </a:cubicBezTo>
                  <a:cubicBezTo>
                    <a:pt x="2401" y="7324"/>
                    <a:pt x="3093" y="7072"/>
                    <a:pt x="3093" y="6762"/>
                  </a:cubicBezTo>
                  <a:cubicBezTo>
                    <a:pt x="3093" y="6534"/>
                    <a:pt x="2716" y="6340"/>
                    <a:pt x="2178" y="6252"/>
                  </a:cubicBezTo>
                  <a:lnTo>
                    <a:pt x="2189" y="6405"/>
                  </a:lnTo>
                  <a:cubicBezTo>
                    <a:pt x="2346" y="6463"/>
                    <a:pt x="2444" y="6542"/>
                    <a:pt x="2444" y="6629"/>
                  </a:cubicBezTo>
                  <a:cubicBezTo>
                    <a:pt x="2444" y="6807"/>
                    <a:pt x="2046" y="6952"/>
                    <a:pt x="1556" y="6952"/>
                  </a:cubicBezTo>
                  <a:cubicBezTo>
                    <a:pt x="1418" y="6952"/>
                    <a:pt x="1289" y="6939"/>
                    <a:pt x="1172" y="6918"/>
                  </a:cubicBezTo>
                  <a:cubicBezTo>
                    <a:pt x="1166" y="6918"/>
                    <a:pt x="1161" y="6918"/>
                    <a:pt x="1155" y="6917"/>
                  </a:cubicBezTo>
                  <a:cubicBezTo>
                    <a:pt x="1134" y="6915"/>
                    <a:pt x="1114" y="6910"/>
                    <a:pt x="1095" y="6903"/>
                  </a:cubicBezTo>
                  <a:cubicBezTo>
                    <a:pt x="840" y="6846"/>
                    <a:pt x="669" y="6745"/>
                    <a:pt x="669" y="6629"/>
                  </a:cubicBezTo>
                  <a:cubicBezTo>
                    <a:pt x="669" y="6548"/>
                    <a:pt x="751" y="6475"/>
                    <a:pt x="887" y="6418"/>
                  </a:cubicBezTo>
                  <a:lnTo>
                    <a:pt x="906" y="62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</p:grpSp>
      <p:grpSp>
        <p:nvGrpSpPr>
          <p:cNvPr id="91141" name="îṧlïde"/>
          <p:cNvGrpSpPr>
            <a:grpSpLocks/>
          </p:cNvGrpSpPr>
          <p:nvPr/>
        </p:nvGrpSpPr>
        <p:grpSpPr bwMode="auto">
          <a:xfrm>
            <a:off x="558800" y="2862263"/>
            <a:ext cx="419100" cy="419100"/>
            <a:chOff x="809883" y="1822439"/>
            <a:chExt cx="721040" cy="721040"/>
          </a:xfrm>
        </p:grpSpPr>
        <p:sp>
          <p:nvSpPr>
            <p:cNvPr id="20" name="îṣľïḑê"/>
            <p:cNvSpPr/>
            <p:nvPr/>
          </p:nvSpPr>
          <p:spPr>
            <a:xfrm>
              <a:off x="809883" y="1822439"/>
              <a:ext cx="721040" cy="721040"/>
            </a:xfrm>
            <a:prstGeom prst="ellipse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850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en-US" altLang="zh-CN" sz="2400" b="1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1143" name="ïšļíďè"/>
            <p:cNvSpPr>
              <a:spLocks noChangeArrowheads="1"/>
            </p:cNvSpPr>
            <p:nvPr/>
          </p:nvSpPr>
          <p:spPr bwMode="auto">
            <a:xfrm>
              <a:off x="1001760" y="2010248"/>
              <a:ext cx="337286" cy="345422"/>
            </a:xfrm>
            <a:custGeom>
              <a:avLst/>
              <a:gdLst>
                <a:gd name="T0" fmla="*/ 1547 w 10400"/>
                <a:gd name="T1" fmla="*/ 9330 h 10667"/>
                <a:gd name="T2" fmla="*/ 3077 w 10400"/>
                <a:gd name="T3" fmla="*/ 9013 h 10667"/>
                <a:gd name="T4" fmla="*/ 6114 w 10400"/>
                <a:gd name="T5" fmla="*/ 9700 h 10667"/>
                <a:gd name="T6" fmla="*/ 6806 w 10400"/>
                <a:gd name="T7" fmla="*/ 8539 h 10667"/>
                <a:gd name="T8" fmla="*/ 4079 w 10400"/>
                <a:gd name="T9" fmla="*/ 1127 h 10667"/>
                <a:gd name="T10" fmla="*/ 5193 w 10400"/>
                <a:gd name="T11" fmla="*/ 2254 h 10667"/>
                <a:gd name="T12" fmla="*/ 6352 w 10400"/>
                <a:gd name="T13" fmla="*/ 3340 h 10667"/>
                <a:gd name="T14" fmla="*/ 6296 w 10400"/>
                <a:gd name="T15" fmla="*/ 5841 h 10667"/>
                <a:gd name="T16" fmla="*/ 5318 w 10400"/>
                <a:gd name="T17" fmla="*/ 6578 h 10667"/>
                <a:gd name="T18" fmla="*/ 4851 w 10400"/>
                <a:gd name="T19" fmla="*/ 10126 h 10667"/>
                <a:gd name="T20" fmla="*/ 4154 w 10400"/>
                <a:gd name="T21" fmla="*/ 5500 h 10667"/>
                <a:gd name="T22" fmla="*/ 993 w 10400"/>
                <a:gd name="T23" fmla="*/ 1669 h 10667"/>
                <a:gd name="T24" fmla="*/ 4493 w 10400"/>
                <a:gd name="T25" fmla="*/ 2470 h 10667"/>
                <a:gd name="T26" fmla="*/ 5203 w 10400"/>
                <a:gd name="T27" fmla="*/ 5915 h 10667"/>
                <a:gd name="T28" fmla="*/ 5890 w 10400"/>
                <a:gd name="T29" fmla="*/ 2481 h 10667"/>
                <a:gd name="T30" fmla="*/ 9353 w 10400"/>
                <a:gd name="T31" fmla="*/ 1669 h 10667"/>
                <a:gd name="T32" fmla="*/ 8900 w 10400"/>
                <a:gd name="T33" fmla="*/ 5088 h 10667"/>
                <a:gd name="T34" fmla="*/ 8763 w 10400"/>
                <a:gd name="T35" fmla="*/ 4301 h 10667"/>
                <a:gd name="T36" fmla="*/ 7729 w 10400"/>
                <a:gd name="T37" fmla="*/ 3953 h 10667"/>
                <a:gd name="T38" fmla="*/ 8505 w 10400"/>
                <a:gd name="T39" fmla="*/ 5505 h 10667"/>
                <a:gd name="T40" fmla="*/ 8530 w 10400"/>
                <a:gd name="T41" fmla="*/ 6867 h 10667"/>
                <a:gd name="T42" fmla="*/ 9012 w 10400"/>
                <a:gd name="T43" fmla="*/ 6736 h 10667"/>
                <a:gd name="T44" fmla="*/ 9315 w 10400"/>
                <a:gd name="T45" fmla="*/ 6686 h 10667"/>
                <a:gd name="T46" fmla="*/ 9046 w 10400"/>
                <a:gd name="T47" fmla="*/ 4530 h 10667"/>
                <a:gd name="T48" fmla="*/ 9997 w 10400"/>
                <a:gd name="T49" fmla="*/ 3776 h 10667"/>
                <a:gd name="T50" fmla="*/ 8844 w 10400"/>
                <a:gd name="T51" fmla="*/ 4304 h 10667"/>
                <a:gd name="T52" fmla="*/ 8790 w 10400"/>
                <a:gd name="T53" fmla="*/ 3675 h 10667"/>
                <a:gd name="T54" fmla="*/ 9514 w 10400"/>
                <a:gd name="T55" fmla="*/ 6418 h 10667"/>
                <a:gd name="T56" fmla="*/ 9245 w 10400"/>
                <a:gd name="T57" fmla="*/ 6917 h 10667"/>
                <a:gd name="T58" fmla="*/ 7957 w 10400"/>
                <a:gd name="T59" fmla="*/ 6629 h 10667"/>
                <a:gd name="T60" fmla="*/ 7308 w 10400"/>
                <a:gd name="T61" fmla="*/ 6762 h 10667"/>
                <a:gd name="T62" fmla="*/ 9494 w 10400"/>
                <a:gd name="T63" fmla="*/ 6253 h 10667"/>
                <a:gd name="T64" fmla="*/ 577 w 10400"/>
                <a:gd name="T65" fmla="*/ 3770 h 10667"/>
                <a:gd name="T66" fmla="*/ 1355 w 10400"/>
                <a:gd name="T67" fmla="*/ 4518 h 10667"/>
                <a:gd name="T68" fmla="*/ 1282 w 10400"/>
                <a:gd name="T69" fmla="*/ 5462 h 10667"/>
                <a:gd name="T70" fmla="*/ 1236 w 10400"/>
                <a:gd name="T71" fmla="*/ 6867 h 10667"/>
                <a:gd name="T72" fmla="*/ 1718 w 10400"/>
                <a:gd name="T73" fmla="*/ 6728 h 10667"/>
                <a:gd name="T74" fmla="*/ 2022 w 10400"/>
                <a:gd name="T75" fmla="*/ 6694 h 10667"/>
                <a:gd name="T76" fmla="*/ 1843 w 10400"/>
                <a:gd name="T77" fmla="*/ 4519 h 10667"/>
                <a:gd name="T78" fmla="*/ 2505 w 10400"/>
                <a:gd name="T79" fmla="*/ 3770 h 10667"/>
                <a:gd name="T80" fmla="*/ 1608 w 10400"/>
                <a:gd name="T81" fmla="*/ 5217 h 10667"/>
                <a:gd name="T82" fmla="*/ 1557 w 10400"/>
                <a:gd name="T83" fmla="*/ 4304 h 10667"/>
                <a:gd name="T84" fmla="*/ 1610 w 10400"/>
                <a:gd name="T85" fmla="*/ 3675 h 10667"/>
                <a:gd name="T86" fmla="*/ 1898 w 10400"/>
                <a:gd name="T87" fmla="*/ 3969 h 10667"/>
                <a:gd name="T88" fmla="*/ 1547 w 10400"/>
                <a:gd name="T89" fmla="*/ 7324 h 10667"/>
                <a:gd name="T90" fmla="*/ 2189 w 10400"/>
                <a:gd name="T91" fmla="*/ 6405 h 10667"/>
                <a:gd name="T92" fmla="*/ 1172 w 10400"/>
                <a:gd name="T93" fmla="*/ 6918 h 10667"/>
                <a:gd name="T94" fmla="*/ 669 w 10400"/>
                <a:gd name="T95" fmla="*/ 6629 h 10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00" h="10667">
                  <a:moveTo>
                    <a:pt x="8838" y="9330"/>
                  </a:moveTo>
                  <a:cubicBezTo>
                    <a:pt x="8838" y="10067"/>
                    <a:pt x="7206" y="10667"/>
                    <a:pt x="5192" y="10667"/>
                  </a:cubicBezTo>
                  <a:cubicBezTo>
                    <a:pt x="3180" y="10667"/>
                    <a:pt x="1547" y="10067"/>
                    <a:pt x="1547" y="9330"/>
                  </a:cubicBezTo>
                  <a:cubicBezTo>
                    <a:pt x="1547" y="8797"/>
                    <a:pt x="2406" y="8341"/>
                    <a:pt x="3638" y="8128"/>
                  </a:cubicBezTo>
                  <a:lnTo>
                    <a:pt x="3638" y="8495"/>
                  </a:lnTo>
                  <a:cubicBezTo>
                    <a:pt x="3293" y="8632"/>
                    <a:pt x="3077" y="8813"/>
                    <a:pt x="3077" y="9013"/>
                  </a:cubicBezTo>
                  <a:cubicBezTo>
                    <a:pt x="3077" y="9437"/>
                    <a:pt x="4015" y="9781"/>
                    <a:pt x="5171" y="9781"/>
                  </a:cubicBezTo>
                  <a:cubicBezTo>
                    <a:pt x="5497" y="9781"/>
                    <a:pt x="5802" y="9751"/>
                    <a:pt x="6077" y="9703"/>
                  </a:cubicBezTo>
                  <a:cubicBezTo>
                    <a:pt x="6090" y="9702"/>
                    <a:pt x="6102" y="9702"/>
                    <a:pt x="6114" y="9700"/>
                  </a:cubicBezTo>
                  <a:cubicBezTo>
                    <a:pt x="6165" y="9694"/>
                    <a:pt x="6212" y="9682"/>
                    <a:pt x="6259" y="9666"/>
                  </a:cubicBezTo>
                  <a:cubicBezTo>
                    <a:pt x="6859" y="9531"/>
                    <a:pt x="7264" y="9290"/>
                    <a:pt x="7264" y="9013"/>
                  </a:cubicBezTo>
                  <a:cubicBezTo>
                    <a:pt x="7264" y="8834"/>
                    <a:pt x="7090" y="8669"/>
                    <a:pt x="6806" y="8539"/>
                  </a:cubicBezTo>
                  <a:lnTo>
                    <a:pt x="6806" y="8137"/>
                  </a:lnTo>
                  <a:cubicBezTo>
                    <a:pt x="8006" y="8356"/>
                    <a:pt x="8838" y="8805"/>
                    <a:pt x="8838" y="9330"/>
                  </a:cubicBezTo>
                  <a:close/>
                  <a:moveTo>
                    <a:pt x="4079" y="1127"/>
                  </a:moveTo>
                  <a:cubicBezTo>
                    <a:pt x="4079" y="504"/>
                    <a:pt x="4578" y="0"/>
                    <a:pt x="5193" y="0"/>
                  </a:cubicBezTo>
                  <a:cubicBezTo>
                    <a:pt x="5807" y="0"/>
                    <a:pt x="6305" y="504"/>
                    <a:pt x="6305" y="1127"/>
                  </a:cubicBezTo>
                  <a:cubicBezTo>
                    <a:pt x="6305" y="1750"/>
                    <a:pt x="5807" y="2254"/>
                    <a:pt x="5193" y="2254"/>
                  </a:cubicBezTo>
                  <a:cubicBezTo>
                    <a:pt x="4578" y="2254"/>
                    <a:pt x="4079" y="1750"/>
                    <a:pt x="4079" y="1127"/>
                  </a:cubicBezTo>
                  <a:close/>
                  <a:moveTo>
                    <a:pt x="9353" y="1669"/>
                  </a:moveTo>
                  <a:cubicBezTo>
                    <a:pt x="8800" y="2578"/>
                    <a:pt x="7557" y="3340"/>
                    <a:pt x="6352" y="3340"/>
                  </a:cubicBezTo>
                  <a:cubicBezTo>
                    <a:pt x="6274" y="3340"/>
                    <a:pt x="6196" y="3336"/>
                    <a:pt x="6118" y="3330"/>
                  </a:cubicBezTo>
                  <a:cubicBezTo>
                    <a:pt x="6142" y="3615"/>
                    <a:pt x="6252" y="4928"/>
                    <a:pt x="6282" y="5755"/>
                  </a:cubicBezTo>
                  <a:cubicBezTo>
                    <a:pt x="6288" y="5783"/>
                    <a:pt x="6294" y="5811"/>
                    <a:pt x="6296" y="5841"/>
                  </a:cubicBezTo>
                  <a:lnTo>
                    <a:pt x="6568" y="10087"/>
                  </a:lnTo>
                  <a:cubicBezTo>
                    <a:pt x="6586" y="10373"/>
                    <a:pt x="5564" y="10428"/>
                    <a:pt x="5546" y="10154"/>
                  </a:cubicBezTo>
                  <a:lnTo>
                    <a:pt x="5318" y="6578"/>
                  </a:lnTo>
                  <a:cubicBezTo>
                    <a:pt x="5280" y="6574"/>
                    <a:pt x="5244" y="6567"/>
                    <a:pt x="5206" y="6567"/>
                  </a:cubicBezTo>
                  <a:cubicBezTo>
                    <a:pt x="5174" y="6567"/>
                    <a:pt x="5136" y="6577"/>
                    <a:pt x="5099" y="6587"/>
                  </a:cubicBezTo>
                  <a:lnTo>
                    <a:pt x="4851" y="10126"/>
                  </a:lnTo>
                  <a:cubicBezTo>
                    <a:pt x="4832" y="10398"/>
                    <a:pt x="3810" y="10338"/>
                    <a:pt x="3830" y="10052"/>
                  </a:cubicBezTo>
                  <a:lnTo>
                    <a:pt x="4144" y="5559"/>
                  </a:lnTo>
                  <a:cubicBezTo>
                    <a:pt x="4146" y="5538"/>
                    <a:pt x="4150" y="5520"/>
                    <a:pt x="4154" y="5500"/>
                  </a:cubicBezTo>
                  <a:cubicBezTo>
                    <a:pt x="4199" y="4432"/>
                    <a:pt x="4252" y="3400"/>
                    <a:pt x="4257" y="3326"/>
                  </a:cubicBezTo>
                  <a:cubicBezTo>
                    <a:pt x="4169" y="3334"/>
                    <a:pt x="4081" y="3340"/>
                    <a:pt x="3994" y="3340"/>
                  </a:cubicBezTo>
                  <a:cubicBezTo>
                    <a:pt x="2788" y="3340"/>
                    <a:pt x="1546" y="2578"/>
                    <a:pt x="993" y="1669"/>
                  </a:cubicBezTo>
                  <a:cubicBezTo>
                    <a:pt x="879" y="1481"/>
                    <a:pt x="936" y="1235"/>
                    <a:pt x="1122" y="1120"/>
                  </a:cubicBezTo>
                  <a:cubicBezTo>
                    <a:pt x="1308" y="1003"/>
                    <a:pt x="1551" y="1062"/>
                    <a:pt x="1665" y="1250"/>
                  </a:cubicBezTo>
                  <a:cubicBezTo>
                    <a:pt x="2166" y="2073"/>
                    <a:pt x="3484" y="2756"/>
                    <a:pt x="4493" y="2470"/>
                  </a:cubicBezTo>
                  <a:cubicBezTo>
                    <a:pt x="4663" y="2411"/>
                    <a:pt x="4865" y="2374"/>
                    <a:pt x="5089" y="2365"/>
                  </a:cubicBezTo>
                  <a:lnTo>
                    <a:pt x="4729" y="5423"/>
                  </a:lnTo>
                  <a:lnTo>
                    <a:pt x="5203" y="5915"/>
                  </a:lnTo>
                  <a:lnTo>
                    <a:pt x="5617" y="5423"/>
                  </a:lnTo>
                  <a:lnTo>
                    <a:pt x="5330" y="2373"/>
                  </a:lnTo>
                  <a:cubicBezTo>
                    <a:pt x="5531" y="2387"/>
                    <a:pt x="5725" y="2423"/>
                    <a:pt x="5890" y="2481"/>
                  </a:cubicBezTo>
                  <a:cubicBezTo>
                    <a:pt x="6894" y="2741"/>
                    <a:pt x="8187" y="2063"/>
                    <a:pt x="8681" y="1250"/>
                  </a:cubicBezTo>
                  <a:cubicBezTo>
                    <a:pt x="8795" y="1062"/>
                    <a:pt x="9038" y="1003"/>
                    <a:pt x="9224" y="1119"/>
                  </a:cubicBezTo>
                  <a:cubicBezTo>
                    <a:pt x="9410" y="1235"/>
                    <a:pt x="9468" y="1481"/>
                    <a:pt x="9353" y="1669"/>
                  </a:cubicBezTo>
                  <a:close/>
                  <a:moveTo>
                    <a:pt x="8844" y="4304"/>
                  </a:moveTo>
                  <a:cubicBezTo>
                    <a:pt x="8839" y="4303"/>
                    <a:pt x="8833" y="4303"/>
                    <a:pt x="8827" y="4302"/>
                  </a:cubicBezTo>
                  <a:lnTo>
                    <a:pt x="8900" y="5088"/>
                  </a:lnTo>
                  <a:lnTo>
                    <a:pt x="8793" y="5217"/>
                  </a:lnTo>
                  <a:lnTo>
                    <a:pt x="8671" y="5088"/>
                  </a:lnTo>
                  <a:lnTo>
                    <a:pt x="8763" y="4301"/>
                  </a:lnTo>
                  <a:cubicBezTo>
                    <a:pt x="8543" y="4286"/>
                    <a:pt x="8343" y="4195"/>
                    <a:pt x="7895" y="3770"/>
                  </a:cubicBezTo>
                  <a:cubicBezTo>
                    <a:pt x="7846" y="3723"/>
                    <a:pt x="7769" y="3725"/>
                    <a:pt x="7722" y="3776"/>
                  </a:cubicBezTo>
                  <a:cubicBezTo>
                    <a:pt x="7676" y="3826"/>
                    <a:pt x="7679" y="3906"/>
                    <a:pt x="7729" y="3953"/>
                  </a:cubicBezTo>
                  <a:cubicBezTo>
                    <a:pt x="8086" y="4293"/>
                    <a:pt x="8319" y="4456"/>
                    <a:pt x="8558" y="4519"/>
                  </a:cubicBezTo>
                  <a:cubicBezTo>
                    <a:pt x="8558" y="4523"/>
                    <a:pt x="8556" y="4527"/>
                    <a:pt x="8556" y="4530"/>
                  </a:cubicBezTo>
                  <a:lnTo>
                    <a:pt x="8505" y="5505"/>
                  </a:lnTo>
                  <a:lnTo>
                    <a:pt x="8378" y="6694"/>
                  </a:lnTo>
                  <a:cubicBezTo>
                    <a:pt x="8369" y="6780"/>
                    <a:pt x="8430" y="6857"/>
                    <a:pt x="8514" y="6867"/>
                  </a:cubicBezTo>
                  <a:cubicBezTo>
                    <a:pt x="8520" y="6867"/>
                    <a:pt x="8525" y="6867"/>
                    <a:pt x="8530" y="6867"/>
                  </a:cubicBezTo>
                  <a:cubicBezTo>
                    <a:pt x="8608" y="6867"/>
                    <a:pt x="8674" y="6808"/>
                    <a:pt x="8683" y="6728"/>
                  </a:cubicBezTo>
                  <a:lnTo>
                    <a:pt x="8815" y="5498"/>
                  </a:lnTo>
                  <a:lnTo>
                    <a:pt x="9012" y="6736"/>
                  </a:lnTo>
                  <a:cubicBezTo>
                    <a:pt x="9025" y="6813"/>
                    <a:pt x="9090" y="6868"/>
                    <a:pt x="9164" y="6868"/>
                  </a:cubicBezTo>
                  <a:cubicBezTo>
                    <a:pt x="9172" y="6868"/>
                    <a:pt x="9180" y="6867"/>
                    <a:pt x="9188" y="6866"/>
                  </a:cubicBezTo>
                  <a:cubicBezTo>
                    <a:pt x="9272" y="6852"/>
                    <a:pt x="9328" y="6771"/>
                    <a:pt x="9315" y="6686"/>
                  </a:cubicBezTo>
                  <a:lnTo>
                    <a:pt x="9119" y="5462"/>
                  </a:lnTo>
                  <a:cubicBezTo>
                    <a:pt x="9119" y="5461"/>
                    <a:pt x="9120" y="5460"/>
                    <a:pt x="9120" y="5459"/>
                  </a:cubicBezTo>
                  <a:lnTo>
                    <a:pt x="9046" y="4530"/>
                  </a:lnTo>
                  <a:cubicBezTo>
                    <a:pt x="9046" y="4526"/>
                    <a:pt x="9046" y="4522"/>
                    <a:pt x="9045" y="4518"/>
                  </a:cubicBezTo>
                  <a:cubicBezTo>
                    <a:pt x="9279" y="4456"/>
                    <a:pt x="9631" y="4296"/>
                    <a:pt x="9990" y="3953"/>
                  </a:cubicBezTo>
                  <a:cubicBezTo>
                    <a:pt x="10040" y="3906"/>
                    <a:pt x="10043" y="3826"/>
                    <a:pt x="9997" y="3776"/>
                  </a:cubicBezTo>
                  <a:cubicBezTo>
                    <a:pt x="9950" y="3725"/>
                    <a:pt x="9873" y="3723"/>
                    <a:pt x="9823" y="3770"/>
                  </a:cubicBezTo>
                  <a:cubicBezTo>
                    <a:pt x="9407" y="4166"/>
                    <a:pt x="9010" y="4290"/>
                    <a:pt x="8857" y="4300"/>
                  </a:cubicBezTo>
                  <a:cubicBezTo>
                    <a:pt x="8852" y="4300"/>
                    <a:pt x="8849" y="4303"/>
                    <a:pt x="8844" y="4304"/>
                  </a:cubicBezTo>
                  <a:close/>
                  <a:moveTo>
                    <a:pt x="8790" y="4263"/>
                  </a:moveTo>
                  <a:cubicBezTo>
                    <a:pt x="8949" y="4263"/>
                    <a:pt x="9078" y="4131"/>
                    <a:pt x="9078" y="3969"/>
                  </a:cubicBezTo>
                  <a:cubicBezTo>
                    <a:pt x="9078" y="3807"/>
                    <a:pt x="8949" y="3675"/>
                    <a:pt x="8790" y="3675"/>
                  </a:cubicBezTo>
                  <a:cubicBezTo>
                    <a:pt x="8631" y="3675"/>
                    <a:pt x="8503" y="3807"/>
                    <a:pt x="8503" y="3969"/>
                  </a:cubicBezTo>
                  <a:cubicBezTo>
                    <a:pt x="8503" y="4131"/>
                    <a:pt x="8631" y="4263"/>
                    <a:pt x="8790" y="4263"/>
                  </a:cubicBezTo>
                  <a:close/>
                  <a:moveTo>
                    <a:pt x="9514" y="6418"/>
                  </a:moveTo>
                  <a:cubicBezTo>
                    <a:pt x="9649" y="6475"/>
                    <a:pt x="9732" y="6548"/>
                    <a:pt x="9732" y="6629"/>
                  </a:cubicBezTo>
                  <a:cubicBezTo>
                    <a:pt x="9732" y="6745"/>
                    <a:pt x="9561" y="6846"/>
                    <a:pt x="9306" y="6903"/>
                  </a:cubicBezTo>
                  <a:cubicBezTo>
                    <a:pt x="9287" y="6910"/>
                    <a:pt x="9267" y="6915"/>
                    <a:pt x="9245" y="6917"/>
                  </a:cubicBezTo>
                  <a:cubicBezTo>
                    <a:pt x="9240" y="6918"/>
                    <a:pt x="9235" y="6918"/>
                    <a:pt x="9229" y="6918"/>
                  </a:cubicBezTo>
                  <a:cubicBezTo>
                    <a:pt x="9112" y="6939"/>
                    <a:pt x="8983" y="6952"/>
                    <a:pt x="8845" y="6952"/>
                  </a:cubicBezTo>
                  <a:cubicBezTo>
                    <a:pt x="8355" y="6952"/>
                    <a:pt x="7957" y="6807"/>
                    <a:pt x="7957" y="6629"/>
                  </a:cubicBezTo>
                  <a:cubicBezTo>
                    <a:pt x="7957" y="6542"/>
                    <a:pt x="8055" y="6463"/>
                    <a:pt x="8211" y="6405"/>
                  </a:cubicBezTo>
                  <a:lnTo>
                    <a:pt x="8222" y="6252"/>
                  </a:lnTo>
                  <a:cubicBezTo>
                    <a:pt x="7685" y="6340"/>
                    <a:pt x="7308" y="6534"/>
                    <a:pt x="7308" y="6762"/>
                  </a:cubicBezTo>
                  <a:cubicBezTo>
                    <a:pt x="7308" y="7072"/>
                    <a:pt x="8000" y="7324"/>
                    <a:pt x="8854" y="7324"/>
                  </a:cubicBezTo>
                  <a:cubicBezTo>
                    <a:pt x="9708" y="7324"/>
                    <a:pt x="10400" y="7072"/>
                    <a:pt x="10400" y="6762"/>
                  </a:cubicBezTo>
                  <a:cubicBezTo>
                    <a:pt x="10400" y="6535"/>
                    <a:pt x="10027" y="6342"/>
                    <a:pt x="9494" y="6253"/>
                  </a:cubicBezTo>
                  <a:lnTo>
                    <a:pt x="9514" y="6418"/>
                  </a:lnTo>
                  <a:close/>
                  <a:moveTo>
                    <a:pt x="1543" y="4300"/>
                  </a:moveTo>
                  <a:cubicBezTo>
                    <a:pt x="1391" y="4290"/>
                    <a:pt x="994" y="4166"/>
                    <a:pt x="577" y="3770"/>
                  </a:cubicBezTo>
                  <a:cubicBezTo>
                    <a:pt x="528" y="3723"/>
                    <a:pt x="450" y="3725"/>
                    <a:pt x="404" y="3776"/>
                  </a:cubicBezTo>
                  <a:cubicBezTo>
                    <a:pt x="358" y="3826"/>
                    <a:pt x="361" y="3906"/>
                    <a:pt x="411" y="3953"/>
                  </a:cubicBezTo>
                  <a:cubicBezTo>
                    <a:pt x="770" y="4296"/>
                    <a:pt x="1122" y="4456"/>
                    <a:pt x="1355" y="4518"/>
                  </a:cubicBezTo>
                  <a:cubicBezTo>
                    <a:pt x="1355" y="4522"/>
                    <a:pt x="1355" y="4526"/>
                    <a:pt x="1355" y="4530"/>
                  </a:cubicBezTo>
                  <a:lnTo>
                    <a:pt x="1281" y="5459"/>
                  </a:lnTo>
                  <a:cubicBezTo>
                    <a:pt x="1281" y="5460"/>
                    <a:pt x="1282" y="5461"/>
                    <a:pt x="1282" y="5462"/>
                  </a:cubicBezTo>
                  <a:lnTo>
                    <a:pt x="1086" y="6686"/>
                  </a:lnTo>
                  <a:cubicBezTo>
                    <a:pt x="1072" y="6771"/>
                    <a:pt x="1129" y="6852"/>
                    <a:pt x="1212" y="6866"/>
                  </a:cubicBezTo>
                  <a:cubicBezTo>
                    <a:pt x="1221" y="6867"/>
                    <a:pt x="1229" y="6867"/>
                    <a:pt x="1236" y="6867"/>
                  </a:cubicBezTo>
                  <a:cubicBezTo>
                    <a:pt x="1311" y="6867"/>
                    <a:pt x="1376" y="6813"/>
                    <a:pt x="1388" y="6736"/>
                  </a:cubicBezTo>
                  <a:lnTo>
                    <a:pt x="1586" y="5498"/>
                  </a:lnTo>
                  <a:lnTo>
                    <a:pt x="1718" y="6728"/>
                  </a:lnTo>
                  <a:cubicBezTo>
                    <a:pt x="1726" y="6808"/>
                    <a:pt x="1792" y="6867"/>
                    <a:pt x="1870" y="6867"/>
                  </a:cubicBezTo>
                  <a:cubicBezTo>
                    <a:pt x="1875" y="6867"/>
                    <a:pt x="1881" y="6867"/>
                    <a:pt x="1887" y="6867"/>
                  </a:cubicBezTo>
                  <a:cubicBezTo>
                    <a:pt x="1971" y="6857"/>
                    <a:pt x="2032" y="6780"/>
                    <a:pt x="2022" y="6694"/>
                  </a:cubicBezTo>
                  <a:lnTo>
                    <a:pt x="1895" y="5505"/>
                  </a:lnTo>
                  <a:lnTo>
                    <a:pt x="1845" y="4530"/>
                  </a:lnTo>
                  <a:cubicBezTo>
                    <a:pt x="1845" y="4527"/>
                    <a:pt x="1843" y="4523"/>
                    <a:pt x="1843" y="4519"/>
                  </a:cubicBezTo>
                  <a:cubicBezTo>
                    <a:pt x="2082" y="4456"/>
                    <a:pt x="2314" y="4293"/>
                    <a:pt x="2672" y="3953"/>
                  </a:cubicBezTo>
                  <a:cubicBezTo>
                    <a:pt x="2722" y="3906"/>
                    <a:pt x="2725" y="3826"/>
                    <a:pt x="2678" y="3776"/>
                  </a:cubicBezTo>
                  <a:cubicBezTo>
                    <a:pt x="2632" y="3725"/>
                    <a:pt x="2555" y="3722"/>
                    <a:pt x="2505" y="3770"/>
                  </a:cubicBezTo>
                  <a:cubicBezTo>
                    <a:pt x="2058" y="4195"/>
                    <a:pt x="1857" y="4286"/>
                    <a:pt x="1637" y="4301"/>
                  </a:cubicBezTo>
                  <a:lnTo>
                    <a:pt x="1730" y="5088"/>
                  </a:lnTo>
                  <a:lnTo>
                    <a:pt x="1608" y="5217"/>
                  </a:lnTo>
                  <a:lnTo>
                    <a:pt x="1501" y="5088"/>
                  </a:lnTo>
                  <a:lnTo>
                    <a:pt x="1574" y="4302"/>
                  </a:lnTo>
                  <a:cubicBezTo>
                    <a:pt x="1568" y="4303"/>
                    <a:pt x="1562" y="4303"/>
                    <a:pt x="1557" y="4304"/>
                  </a:cubicBezTo>
                  <a:cubicBezTo>
                    <a:pt x="1552" y="4303"/>
                    <a:pt x="1548" y="4300"/>
                    <a:pt x="1543" y="4300"/>
                  </a:cubicBezTo>
                  <a:close/>
                  <a:moveTo>
                    <a:pt x="1898" y="3969"/>
                  </a:moveTo>
                  <a:cubicBezTo>
                    <a:pt x="1898" y="3807"/>
                    <a:pt x="1769" y="3675"/>
                    <a:pt x="1610" y="3675"/>
                  </a:cubicBezTo>
                  <a:cubicBezTo>
                    <a:pt x="1452" y="3675"/>
                    <a:pt x="1323" y="3807"/>
                    <a:pt x="1323" y="3969"/>
                  </a:cubicBezTo>
                  <a:cubicBezTo>
                    <a:pt x="1323" y="4131"/>
                    <a:pt x="1452" y="4263"/>
                    <a:pt x="1610" y="4263"/>
                  </a:cubicBezTo>
                  <a:cubicBezTo>
                    <a:pt x="1769" y="4263"/>
                    <a:pt x="1898" y="4131"/>
                    <a:pt x="1898" y="3969"/>
                  </a:cubicBezTo>
                  <a:close/>
                  <a:moveTo>
                    <a:pt x="906" y="6253"/>
                  </a:moveTo>
                  <a:cubicBezTo>
                    <a:pt x="373" y="6342"/>
                    <a:pt x="0" y="6535"/>
                    <a:pt x="0" y="6762"/>
                  </a:cubicBezTo>
                  <a:cubicBezTo>
                    <a:pt x="0" y="7072"/>
                    <a:pt x="693" y="7324"/>
                    <a:pt x="1547" y="7324"/>
                  </a:cubicBezTo>
                  <a:cubicBezTo>
                    <a:pt x="2401" y="7324"/>
                    <a:pt x="3093" y="7072"/>
                    <a:pt x="3093" y="6762"/>
                  </a:cubicBezTo>
                  <a:cubicBezTo>
                    <a:pt x="3093" y="6534"/>
                    <a:pt x="2716" y="6340"/>
                    <a:pt x="2178" y="6252"/>
                  </a:cubicBezTo>
                  <a:lnTo>
                    <a:pt x="2189" y="6405"/>
                  </a:lnTo>
                  <a:cubicBezTo>
                    <a:pt x="2346" y="6463"/>
                    <a:pt x="2444" y="6542"/>
                    <a:pt x="2444" y="6629"/>
                  </a:cubicBezTo>
                  <a:cubicBezTo>
                    <a:pt x="2444" y="6807"/>
                    <a:pt x="2046" y="6952"/>
                    <a:pt x="1556" y="6952"/>
                  </a:cubicBezTo>
                  <a:cubicBezTo>
                    <a:pt x="1418" y="6952"/>
                    <a:pt x="1289" y="6939"/>
                    <a:pt x="1172" y="6918"/>
                  </a:cubicBezTo>
                  <a:cubicBezTo>
                    <a:pt x="1166" y="6918"/>
                    <a:pt x="1161" y="6918"/>
                    <a:pt x="1155" y="6917"/>
                  </a:cubicBezTo>
                  <a:cubicBezTo>
                    <a:pt x="1134" y="6915"/>
                    <a:pt x="1114" y="6910"/>
                    <a:pt x="1095" y="6903"/>
                  </a:cubicBezTo>
                  <a:cubicBezTo>
                    <a:pt x="840" y="6846"/>
                    <a:pt x="669" y="6745"/>
                    <a:pt x="669" y="6629"/>
                  </a:cubicBezTo>
                  <a:cubicBezTo>
                    <a:pt x="669" y="6548"/>
                    <a:pt x="751" y="6475"/>
                    <a:pt x="887" y="6418"/>
                  </a:cubicBezTo>
                  <a:lnTo>
                    <a:pt x="906" y="62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</p:grpSp>
      <p:cxnSp>
        <p:nvCxnSpPr>
          <p:cNvPr id="25" name="直接连接符 24"/>
          <p:cNvCxnSpPr/>
          <p:nvPr/>
        </p:nvCxnSpPr>
        <p:spPr>
          <a:xfrm flipV="1">
            <a:off x="503238" y="1516063"/>
            <a:ext cx="3840162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145" name="ïšľîḋe"/>
          <p:cNvGrpSpPr>
            <a:grpSpLocks/>
          </p:cNvGrpSpPr>
          <p:nvPr/>
        </p:nvGrpSpPr>
        <p:grpSpPr bwMode="auto">
          <a:xfrm>
            <a:off x="6705600" y="3024188"/>
            <a:ext cx="419100" cy="419100"/>
            <a:chOff x="809883" y="1822439"/>
            <a:chExt cx="721040" cy="721040"/>
          </a:xfrm>
        </p:grpSpPr>
        <p:sp>
          <p:nvSpPr>
            <p:cNvPr id="27" name="iśḻïďè"/>
            <p:cNvSpPr/>
            <p:nvPr/>
          </p:nvSpPr>
          <p:spPr>
            <a:xfrm>
              <a:off x="809883" y="1822439"/>
              <a:ext cx="721040" cy="721040"/>
            </a:xfrm>
            <a:prstGeom prst="ellipse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850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en-US" altLang="zh-CN" sz="2400" b="1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1147" name="íṡḻídê"/>
            <p:cNvSpPr>
              <a:spLocks noChangeArrowheads="1"/>
            </p:cNvSpPr>
            <p:nvPr/>
          </p:nvSpPr>
          <p:spPr bwMode="auto">
            <a:xfrm>
              <a:off x="1001760" y="2010248"/>
              <a:ext cx="337286" cy="345422"/>
            </a:xfrm>
            <a:custGeom>
              <a:avLst/>
              <a:gdLst>
                <a:gd name="T0" fmla="*/ 1547 w 10400"/>
                <a:gd name="T1" fmla="*/ 9330 h 10667"/>
                <a:gd name="T2" fmla="*/ 3077 w 10400"/>
                <a:gd name="T3" fmla="*/ 9013 h 10667"/>
                <a:gd name="T4" fmla="*/ 6114 w 10400"/>
                <a:gd name="T5" fmla="*/ 9700 h 10667"/>
                <a:gd name="T6" fmla="*/ 6806 w 10400"/>
                <a:gd name="T7" fmla="*/ 8539 h 10667"/>
                <a:gd name="T8" fmla="*/ 4079 w 10400"/>
                <a:gd name="T9" fmla="*/ 1127 h 10667"/>
                <a:gd name="T10" fmla="*/ 5193 w 10400"/>
                <a:gd name="T11" fmla="*/ 2254 h 10667"/>
                <a:gd name="T12" fmla="*/ 6352 w 10400"/>
                <a:gd name="T13" fmla="*/ 3340 h 10667"/>
                <a:gd name="T14" fmla="*/ 6296 w 10400"/>
                <a:gd name="T15" fmla="*/ 5841 h 10667"/>
                <a:gd name="T16" fmla="*/ 5318 w 10400"/>
                <a:gd name="T17" fmla="*/ 6578 h 10667"/>
                <a:gd name="T18" fmla="*/ 4851 w 10400"/>
                <a:gd name="T19" fmla="*/ 10126 h 10667"/>
                <a:gd name="T20" fmla="*/ 4154 w 10400"/>
                <a:gd name="T21" fmla="*/ 5500 h 10667"/>
                <a:gd name="T22" fmla="*/ 993 w 10400"/>
                <a:gd name="T23" fmla="*/ 1669 h 10667"/>
                <a:gd name="T24" fmla="*/ 4493 w 10400"/>
                <a:gd name="T25" fmla="*/ 2470 h 10667"/>
                <a:gd name="T26" fmla="*/ 5203 w 10400"/>
                <a:gd name="T27" fmla="*/ 5915 h 10667"/>
                <a:gd name="T28" fmla="*/ 5890 w 10400"/>
                <a:gd name="T29" fmla="*/ 2481 h 10667"/>
                <a:gd name="T30" fmla="*/ 9353 w 10400"/>
                <a:gd name="T31" fmla="*/ 1669 h 10667"/>
                <a:gd name="T32" fmla="*/ 8900 w 10400"/>
                <a:gd name="T33" fmla="*/ 5088 h 10667"/>
                <a:gd name="T34" fmla="*/ 8763 w 10400"/>
                <a:gd name="T35" fmla="*/ 4301 h 10667"/>
                <a:gd name="T36" fmla="*/ 7729 w 10400"/>
                <a:gd name="T37" fmla="*/ 3953 h 10667"/>
                <a:gd name="T38" fmla="*/ 8505 w 10400"/>
                <a:gd name="T39" fmla="*/ 5505 h 10667"/>
                <a:gd name="T40" fmla="*/ 8530 w 10400"/>
                <a:gd name="T41" fmla="*/ 6867 h 10667"/>
                <a:gd name="T42" fmla="*/ 9012 w 10400"/>
                <a:gd name="T43" fmla="*/ 6736 h 10667"/>
                <a:gd name="T44" fmla="*/ 9315 w 10400"/>
                <a:gd name="T45" fmla="*/ 6686 h 10667"/>
                <a:gd name="T46" fmla="*/ 9046 w 10400"/>
                <a:gd name="T47" fmla="*/ 4530 h 10667"/>
                <a:gd name="T48" fmla="*/ 9997 w 10400"/>
                <a:gd name="T49" fmla="*/ 3776 h 10667"/>
                <a:gd name="T50" fmla="*/ 8844 w 10400"/>
                <a:gd name="T51" fmla="*/ 4304 h 10667"/>
                <a:gd name="T52" fmla="*/ 8790 w 10400"/>
                <a:gd name="T53" fmla="*/ 3675 h 10667"/>
                <a:gd name="T54" fmla="*/ 9514 w 10400"/>
                <a:gd name="T55" fmla="*/ 6418 h 10667"/>
                <a:gd name="T56" fmla="*/ 9245 w 10400"/>
                <a:gd name="T57" fmla="*/ 6917 h 10667"/>
                <a:gd name="T58" fmla="*/ 7957 w 10400"/>
                <a:gd name="T59" fmla="*/ 6629 h 10667"/>
                <a:gd name="T60" fmla="*/ 7308 w 10400"/>
                <a:gd name="T61" fmla="*/ 6762 h 10667"/>
                <a:gd name="T62" fmla="*/ 9494 w 10400"/>
                <a:gd name="T63" fmla="*/ 6253 h 10667"/>
                <a:gd name="T64" fmla="*/ 577 w 10400"/>
                <a:gd name="T65" fmla="*/ 3770 h 10667"/>
                <a:gd name="T66" fmla="*/ 1355 w 10400"/>
                <a:gd name="T67" fmla="*/ 4518 h 10667"/>
                <a:gd name="T68" fmla="*/ 1282 w 10400"/>
                <a:gd name="T69" fmla="*/ 5462 h 10667"/>
                <a:gd name="T70" fmla="*/ 1236 w 10400"/>
                <a:gd name="T71" fmla="*/ 6867 h 10667"/>
                <a:gd name="T72" fmla="*/ 1718 w 10400"/>
                <a:gd name="T73" fmla="*/ 6728 h 10667"/>
                <a:gd name="T74" fmla="*/ 2022 w 10400"/>
                <a:gd name="T75" fmla="*/ 6694 h 10667"/>
                <a:gd name="T76" fmla="*/ 1843 w 10400"/>
                <a:gd name="T77" fmla="*/ 4519 h 10667"/>
                <a:gd name="T78" fmla="*/ 2505 w 10400"/>
                <a:gd name="T79" fmla="*/ 3770 h 10667"/>
                <a:gd name="T80" fmla="*/ 1608 w 10400"/>
                <a:gd name="T81" fmla="*/ 5217 h 10667"/>
                <a:gd name="T82" fmla="*/ 1557 w 10400"/>
                <a:gd name="T83" fmla="*/ 4304 h 10667"/>
                <a:gd name="T84" fmla="*/ 1610 w 10400"/>
                <a:gd name="T85" fmla="*/ 3675 h 10667"/>
                <a:gd name="T86" fmla="*/ 1898 w 10400"/>
                <a:gd name="T87" fmla="*/ 3969 h 10667"/>
                <a:gd name="T88" fmla="*/ 1547 w 10400"/>
                <a:gd name="T89" fmla="*/ 7324 h 10667"/>
                <a:gd name="T90" fmla="*/ 2189 w 10400"/>
                <a:gd name="T91" fmla="*/ 6405 h 10667"/>
                <a:gd name="T92" fmla="*/ 1172 w 10400"/>
                <a:gd name="T93" fmla="*/ 6918 h 10667"/>
                <a:gd name="T94" fmla="*/ 669 w 10400"/>
                <a:gd name="T95" fmla="*/ 6629 h 10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00" h="10667">
                  <a:moveTo>
                    <a:pt x="8838" y="9330"/>
                  </a:moveTo>
                  <a:cubicBezTo>
                    <a:pt x="8838" y="10067"/>
                    <a:pt x="7206" y="10667"/>
                    <a:pt x="5192" y="10667"/>
                  </a:cubicBezTo>
                  <a:cubicBezTo>
                    <a:pt x="3180" y="10667"/>
                    <a:pt x="1547" y="10067"/>
                    <a:pt x="1547" y="9330"/>
                  </a:cubicBezTo>
                  <a:cubicBezTo>
                    <a:pt x="1547" y="8797"/>
                    <a:pt x="2406" y="8341"/>
                    <a:pt x="3638" y="8128"/>
                  </a:cubicBezTo>
                  <a:lnTo>
                    <a:pt x="3638" y="8495"/>
                  </a:lnTo>
                  <a:cubicBezTo>
                    <a:pt x="3293" y="8632"/>
                    <a:pt x="3077" y="8813"/>
                    <a:pt x="3077" y="9013"/>
                  </a:cubicBezTo>
                  <a:cubicBezTo>
                    <a:pt x="3077" y="9437"/>
                    <a:pt x="4015" y="9781"/>
                    <a:pt x="5171" y="9781"/>
                  </a:cubicBezTo>
                  <a:cubicBezTo>
                    <a:pt x="5497" y="9781"/>
                    <a:pt x="5802" y="9751"/>
                    <a:pt x="6077" y="9703"/>
                  </a:cubicBezTo>
                  <a:cubicBezTo>
                    <a:pt x="6090" y="9702"/>
                    <a:pt x="6102" y="9702"/>
                    <a:pt x="6114" y="9700"/>
                  </a:cubicBezTo>
                  <a:cubicBezTo>
                    <a:pt x="6165" y="9694"/>
                    <a:pt x="6212" y="9682"/>
                    <a:pt x="6259" y="9666"/>
                  </a:cubicBezTo>
                  <a:cubicBezTo>
                    <a:pt x="6859" y="9531"/>
                    <a:pt x="7264" y="9290"/>
                    <a:pt x="7264" y="9013"/>
                  </a:cubicBezTo>
                  <a:cubicBezTo>
                    <a:pt x="7264" y="8834"/>
                    <a:pt x="7090" y="8669"/>
                    <a:pt x="6806" y="8539"/>
                  </a:cubicBezTo>
                  <a:lnTo>
                    <a:pt x="6806" y="8137"/>
                  </a:lnTo>
                  <a:cubicBezTo>
                    <a:pt x="8006" y="8356"/>
                    <a:pt x="8838" y="8805"/>
                    <a:pt x="8838" y="9330"/>
                  </a:cubicBezTo>
                  <a:close/>
                  <a:moveTo>
                    <a:pt x="4079" y="1127"/>
                  </a:moveTo>
                  <a:cubicBezTo>
                    <a:pt x="4079" y="504"/>
                    <a:pt x="4578" y="0"/>
                    <a:pt x="5193" y="0"/>
                  </a:cubicBezTo>
                  <a:cubicBezTo>
                    <a:pt x="5807" y="0"/>
                    <a:pt x="6305" y="504"/>
                    <a:pt x="6305" y="1127"/>
                  </a:cubicBezTo>
                  <a:cubicBezTo>
                    <a:pt x="6305" y="1750"/>
                    <a:pt x="5807" y="2254"/>
                    <a:pt x="5193" y="2254"/>
                  </a:cubicBezTo>
                  <a:cubicBezTo>
                    <a:pt x="4578" y="2254"/>
                    <a:pt x="4079" y="1750"/>
                    <a:pt x="4079" y="1127"/>
                  </a:cubicBezTo>
                  <a:close/>
                  <a:moveTo>
                    <a:pt x="9353" y="1669"/>
                  </a:moveTo>
                  <a:cubicBezTo>
                    <a:pt x="8800" y="2578"/>
                    <a:pt x="7557" y="3340"/>
                    <a:pt x="6352" y="3340"/>
                  </a:cubicBezTo>
                  <a:cubicBezTo>
                    <a:pt x="6274" y="3340"/>
                    <a:pt x="6196" y="3336"/>
                    <a:pt x="6118" y="3330"/>
                  </a:cubicBezTo>
                  <a:cubicBezTo>
                    <a:pt x="6142" y="3615"/>
                    <a:pt x="6252" y="4928"/>
                    <a:pt x="6282" y="5755"/>
                  </a:cubicBezTo>
                  <a:cubicBezTo>
                    <a:pt x="6288" y="5783"/>
                    <a:pt x="6294" y="5811"/>
                    <a:pt x="6296" y="5841"/>
                  </a:cubicBezTo>
                  <a:lnTo>
                    <a:pt x="6568" y="10087"/>
                  </a:lnTo>
                  <a:cubicBezTo>
                    <a:pt x="6586" y="10373"/>
                    <a:pt x="5564" y="10428"/>
                    <a:pt x="5546" y="10154"/>
                  </a:cubicBezTo>
                  <a:lnTo>
                    <a:pt x="5318" y="6578"/>
                  </a:lnTo>
                  <a:cubicBezTo>
                    <a:pt x="5280" y="6574"/>
                    <a:pt x="5244" y="6567"/>
                    <a:pt x="5206" y="6567"/>
                  </a:cubicBezTo>
                  <a:cubicBezTo>
                    <a:pt x="5174" y="6567"/>
                    <a:pt x="5136" y="6577"/>
                    <a:pt x="5099" y="6587"/>
                  </a:cubicBezTo>
                  <a:lnTo>
                    <a:pt x="4851" y="10126"/>
                  </a:lnTo>
                  <a:cubicBezTo>
                    <a:pt x="4832" y="10398"/>
                    <a:pt x="3810" y="10338"/>
                    <a:pt x="3830" y="10052"/>
                  </a:cubicBezTo>
                  <a:lnTo>
                    <a:pt x="4144" y="5559"/>
                  </a:lnTo>
                  <a:cubicBezTo>
                    <a:pt x="4146" y="5538"/>
                    <a:pt x="4150" y="5520"/>
                    <a:pt x="4154" y="5500"/>
                  </a:cubicBezTo>
                  <a:cubicBezTo>
                    <a:pt x="4199" y="4432"/>
                    <a:pt x="4252" y="3400"/>
                    <a:pt x="4257" y="3326"/>
                  </a:cubicBezTo>
                  <a:cubicBezTo>
                    <a:pt x="4169" y="3334"/>
                    <a:pt x="4081" y="3340"/>
                    <a:pt x="3994" y="3340"/>
                  </a:cubicBezTo>
                  <a:cubicBezTo>
                    <a:pt x="2788" y="3340"/>
                    <a:pt x="1546" y="2578"/>
                    <a:pt x="993" y="1669"/>
                  </a:cubicBezTo>
                  <a:cubicBezTo>
                    <a:pt x="879" y="1481"/>
                    <a:pt x="936" y="1235"/>
                    <a:pt x="1122" y="1120"/>
                  </a:cubicBezTo>
                  <a:cubicBezTo>
                    <a:pt x="1308" y="1003"/>
                    <a:pt x="1551" y="1062"/>
                    <a:pt x="1665" y="1250"/>
                  </a:cubicBezTo>
                  <a:cubicBezTo>
                    <a:pt x="2166" y="2073"/>
                    <a:pt x="3484" y="2756"/>
                    <a:pt x="4493" y="2470"/>
                  </a:cubicBezTo>
                  <a:cubicBezTo>
                    <a:pt x="4663" y="2411"/>
                    <a:pt x="4865" y="2374"/>
                    <a:pt x="5089" y="2365"/>
                  </a:cubicBezTo>
                  <a:lnTo>
                    <a:pt x="4729" y="5423"/>
                  </a:lnTo>
                  <a:lnTo>
                    <a:pt x="5203" y="5915"/>
                  </a:lnTo>
                  <a:lnTo>
                    <a:pt x="5617" y="5423"/>
                  </a:lnTo>
                  <a:lnTo>
                    <a:pt x="5330" y="2373"/>
                  </a:lnTo>
                  <a:cubicBezTo>
                    <a:pt x="5531" y="2387"/>
                    <a:pt x="5725" y="2423"/>
                    <a:pt x="5890" y="2481"/>
                  </a:cubicBezTo>
                  <a:cubicBezTo>
                    <a:pt x="6894" y="2741"/>
                    <a:pt x="8187" y="2063"/>
                    <a:pt x="8681" y="1250"/>
                  </a:cubicBezTo>
                  <a:cubicBezTo>
                    <a:pt x="8795" y="1062"/>
                    <a:pt x="9038" y="1003"/>
                    <a:pt x="9224" y="1119"/>
                  </a:cubicBezTo>
                  <a:cubicBezTo>
                    <a:pt x="9410" y="1235"/>
                    <a:pt x="9468" y="1481"/>
                    <a:pt x="9353" y="1669"/>
                  </a:cubicBezTo>
                  <a:close/>
                  <a:moveTo>
                    <a:pt x="8844" y="4304"/>
                  </a:moveTo>
                  <a:cubicBezTo>
                    <a:pt x="8839" y="4303"/>
                    <a:pt x="8833" y="4303"/>
                    <a:pt x="8827" y="4302"/>
                  </a:cubicBezTo>
                  <a:lnTo>
                    <a:pt x="8900" y="5088"/>
                  </a:lnTo>
                  <a:lnTo>
                    <a:pt x="8793" y="5217"/>
                  </a:lnTo>
                  <a:lnTo>
                    <a:pt x="8671" y="5088"/>
                  </a:lnTo>
                  <a:lnTo>
                    <a:pt x="8763" y="4301"/>
                  </a:lnTo>
                  <a:cubicBezTo>
                    <a:pt x="8543" y="4286"/>
                    <a:pt x="8343" y="4195"/>
                    <a:pt x="7895" y="3770"/>
                  </a:cubicBezTo>
                  <a:cubicBezTo>
                    <a:pt x="7846" y="3723"/>
                    <a:pt x="7769" y="3725"/>
                    <a:pt x="7722" y="3776"/>
                  </a:cubicBezTo>
                  <a:cubicBezTo>
                    <a:pt x="7676" y="3826"/>
                    <a:pt x="7679" y="3906"/>
                    <a:pt x="7729" y="3953"/>
                  </a:cubicBezTo>
                  <a:cubicBezTo>
                    <a:pt x="8086" y="4293"/>
                    <a:pt x="8319" y="4456"/>
                    <a:pt x="8558" y="4519"/>
                  </a:cubicBezTo>
                  <a:cubicBezTo>
                    <a:pt x="8558" y="4523"/>
                    <a:pt x="8556" y="4527"/>
                    <a:pt x="8556" y="4530"/>
                  </a:cubicBezTo>
                  <a:lnTo>
                    <a:pt x="8505" y="5505"/>
                  </a:lnTo>
                  <a:lnTo>
                    <a:pt x="8378" y="6694"/>
                  </a:lnTo>
                  <a:cubicBezTo>
                    <a:pt x="8369" y="6780"/>
                    <a:pt x="8430" y="6857"/>
                    <a:pt x="8514" y="6867"/>
                  </a:cubicBezTo>
                  <a:cubicBezTo>
                    <a:pt x="8520" y="6867"/>
                    <a:pt x="8525" y="6867"/>
                    <a:pt x="8530" y="6867"/>
                  </a:cubicBezTo>
                  <a:cubicBezTo>
                    <a:pt x="8608" y="6867"/>
                    <a:pt x="8674" y="6808"/>
                    <a:pt x="8683" y="6728"/>
                  </a:cubicBezTo>
                  <a:lnTo>
                    <a:pt x="8815" y="5498"/>
                  </a:lnTo>
                  <a:lnTo>
                    <a:pt x="9012" y="6736"/>
                  </a:lnTo>
                  <a:cubicBezTo>
                    <a:pt x="9025" y="6813"/>
                    <a:pt x="9090" y="6868"/>
                    <a:pt x="9164" y="6868"/>
                  </a:cubicBezTo>
                  <a:cubicBezTo>
                    <a:pt x="9172" y="6868"/>
                    <a:pt x="9180" y="6867"/>
                    <a:pt x="9188" y="6866"/>
                  </a:cubicBezTo>
                  <a:cubicBezTo>
                    <a:pt x="9272" y="6852"/>
                    <a:pt x="9328" y="6771"/>
                    <a:pt x="9315" y="6686"/>
                  </a:cubicBezTo>
                  <a:lnTo>
                    <a:pt x="9119" y="5462"/>
                  </a:lnTo>
                  <a:cubicBezTo>
                    <a:pt x="9119" y="5461"/>
                    <a:pt x="9120" y="5460"/>
                    <a:pt x="9120" y="5459"/>
                  </a:cubicBezTo>
                  <a:lnTo>
                    <a:pt x="9046" y="4530"/>
                  </a:lnTo>
                  <a:cubicBezTo>
                    <a:pt x="9046" y="4526"/>
                    <a:pt x="9046" y="4522"/>
                    <a:pt x="9045" y="4518"/>
                  </a:cubicBezTo>
                  <a:cubicBezTo>
                    <a:pt x="9279" y="4456"/>
                    <a:pt x="9631" y="4296"/>
                    <a:pt x="9990" y="3953"/>
                  </a:cubicBezTo>
                  <a:cubicBezTo>
                    <a:pt x="10040" y="3906"/>
                    <a:pt x="10043" y="3826"/>
                    <a:pt x="9997" y="3776"/>
                  </a:cubicBezTo>
                  <a:cubicBezTo>
                    <a:pt x="9950" y="3725"/>
                    <a:pt x="9873" y="3723"/>
                    <a:pt x="9823" y="3770"/>
                  </a:cubicBezTo>
                  <a:cubicBezTo>
                    <a:pt x="9407" y="4166"/>
                    <a:pt x="9010" y="4290"/>
                    <a:pt x="8857" y="4300"/>
                  </a:cubicBezTo>
                  <a:cubicBezTo>
                    <a:pt x="8852" y="4300"/>
                    <a:pt x="8849" y="4303"/>
                    <a:pt x="8844" y="4304"/>
                  </a:cubicBezTo>
                  <a:close/>
                  <a:moveTo>
                    <a:pt x="8790" y="4263"/>
                  </a:moveTo>
                  <a:cubicBezTo>
                    <a:pt x="8949" y="4263"/>
                    <a:pt x="9078" y="4131"/>
                    <a:pt x="9078" y="3969"/>
                  </a:cubicBezTo>
                  <a:cubicBezTo>
                    <a:pt x="9078" y="3807"/>
                    <a:pt x="8949" y="3675"/>
                    <a:pt x="8790" y="3675"/>
                  </a:cubicBezTo>
                  <a:cubicBezTo>
                    <a:pt x="8631" y="3675"/>
                    <a:pt x="8503" y="3807"/>
                    <a:pt x="8503" y="3969"/>
                  </a:cubicBezTo>
                  <a:cubicBezTo>
                    <a:pt x="8503" y="4131"/>
                    <a:pt x="8631" y="4263"/>
                    <a:pt x="8790" y="4263"/>
                  </a:cubicBezTo>
                  <a:close/>
                  <a:moveTo>
                    <a:pt x="9514" y="6418"/>
                  </a:moveTo>
                  <a:cubicBezTo>
                    <a:pt x="9649" y="6475"/>
                    <a:pt x="9732" y="6548"/>
                    <a:pt x="9732" y="6629"/>
                  </a:cubicBezTo>
                  <a:cubicBezTo>
                    <a:pt x="9732" y="6745"/>
                    <a:pt x="9561" y="6846"/>
                    <a:pt x="9306" y="6903"/>
                  </a:cubicBezTo>
                  <a:cubicBezTo>
                    <a:pt x="9287" y="6910"/>
                    <a:pt x="9267" y="6915"/>
                    <a:pt x="9245" y="6917"/>
                  </a:cubicBezTo>
                  <a:cubicBezTo>
                    <a:pt x="9240" y="6918"/>
                    <a:pt x="9235" y="6918"/>
                    <a:pt x="9229" y="6918"/>
                  </a:cubicBezTo>
                  <a:cubicBezTo>
                    <a:pt x="9112" y="6939"/>
                    <a:pt x="8983" y="6952"/>
                    <a:pt x="8845" y="6952"/>
                  </a:cubicBezTo>
                  <a:cubicBezTo>
                    <a:pt x="8355" y="6952"/>
                    <a:pt x="7957" y="6807"/>
                    <a:pt x="7957" y="6629"/>
                  </a:cubicBezTo>
                  <a:cubicBezTo>
                    <a:pt x="7957" y="6542"/>
                    <a:pt x="8055" y="6463"/>
                    <a:pt x="8211" y="6405"/>
                  </a:cubicBezTo>
                  <a:lnTo>
                    <a:pt x="8222" y="6252"/>
                  </a:lnTo>
                  <a:cubicBezTo>
                    <a:pt x="7685" y="6340"/>
                    <a:pt x="7308" y="6534"/>
                    <a:pt x="7308" y="6762"/>
                  </a:cubicBezTo>
                  <a:cubicBezTo>
                    <a:pt x="7308" y="7072"/>
                    <a:pt x="8000" y="7324"/>
                    <a:pt x="8854" y="7324"/>
                  </a:cubicBezTo>
                  <a:cubicBezTo>
                    <a:pt x="9708" y="7324"/>
                    <a:pt x="10400" y="7072"/>
                    <a:pt x="10400" y="6762"/>
                  </a:cubicBezTo>
                  <a:cubicBezTo>
                    <a:pt x="10400" y="6535"/>
                    <a:pt x="10027" y="6342"/>
                    <a:pt x="9494" y="6253"/>
                  </a:cubicBezTo>
                  <a:lnTo>
                    <a:pt x="9514" y="6418"/>
                  </a:lnTo>
                  <a:close/>
                  <a:moveTo>
                    <a:pt x="1543" y="4300"/>
                  </a:moveTo>
                  <a:cubicBezTo>
                    <a:pt x="1391" y="4290"/>
                    <a:pt x="994" y="4166"/>
                    <a:pt x="577" y="3770"/>
                  </a:cubicBezTo>
                  <a:cubicBezTo>
                    <a:pt x="528" y="3723"/>
                    <a:pt x="450" y="3725"/>
                    <a:pt x="404" y="3776"/>
                  </a:cubicBezTo>
                  <a:cubicBezTo>
                    <a:pt x="358" y="3826"/>
                    <a:pt x="361" y="3906"/>
                    <a:pt x="411" y="3953"/>
                  </a:cubicBezTo>
                  <a:cubicBezTo>
                    <a:pt x="770" y="4296"/>
                    <a:pt x="1122" y="4456"/>
                    <a:pt x="1355" y="4518"/>
                  </a:cubicBezTo>
                  <a:cubicBezTo>
                    <a:pt x="1355" y="4522"/>
                    <a:pt x="1355" y="4526"/>
                    <a:pt x="1355" y="4530"/>
                  </a:cubicBezTo>
                  <a:lnTo>
                    <a:pt x="1281" y="5459"/>
                  </a:lnTo>
                  <a:cubicBezTo>
                    <a:pt x="1281" y="5460"/>
                    <a:pt x="1282" y="5461"/>
                    <a:pt x="1282" y="5462"/>
                  </a:cubicBezTo>
                  <a:lnTo>
                    <a:pt x="1086" y="6686"/>
                  </a:lnTo>
                  <a:cubicBezTo>
                    <a:pt x="1072" y="6771"/>
                    <a:pt x="1129" y="6852"/>
                    <a:pt x="1212" y="6866"/>
                  </a:cubicBezTo>
                  <a:cubicBezTo>
                    <a:pt x="1221" y="6867"/>
                    <a:pt x="1229" y="6867"/>
                    <a:pt x="1236" y="6867"/>
                  </a:cubicBezTo>
                  <a:cubicBezTo>
                    <a:pt x="1311" y="6867"/>
                    <a:pt x="1376" y="6813"/>
                    <a:pt x="1388" y="6736"/>
                  </a:cubicBezTo>
                  <a:lnTo>
                    <a:pt x="1586" y="5498"/>
                  </a:lnTo>
                  <a:lnTo>
                    <a:pt x="1718" y="6728"/>
                  </a:lnTo>
                  <a:cubicBezTo>
                    <a:pt x="1726" y="6808"/>
                    <a:pt x="1792" y="6867"/>
                    <a:pt x="1870" y="6867"/>
                  </a:cubicBezTo>
                  <a:cubicBezTo>
                    <a:pt x="1875" y="6867"/>
                    <a:pt x="1881" y="6867"/>
                    <a:pt x="1887" y="6867"/>
                  </a:cubicBezTo>
                  <a:cubicBezTo>
                    <a:pt x="1971" y="6857"/>
                    <a:pt x="2032" y="6780"/>
                    <a:pt x="2022" y="6694"/>
                  </a:cubicBezTo>
                  <a:lnTo>
                    <a:pt x="1895" y="5505"/>
                  </a:lnTo>
                  <a:lnTo>
                    <a:pt x="1845" y="4530"/>
                  </a:lnTo>
                  <a:cubicBezTo>
                    <a:pt x="1845" y="4527"/>
                    <a:pt x="1843" y="4523"/>
                    <a:pt x="1843" y="4519"/>
                  </a:cubicBezTo>
                  <a:cubicBezTo>
                    <a:pt x="2082" y="4456"/>
                    <a:pt x="2314" y="4293"/>
                    <a:pt x="2672" y="3953"/>
                  </a:cubicBezTo>
                  <a:cubicBezTo>
                    <a:pt x="2722" y="3906"/>
                    <a:pt x="2725" y="3826"/>
                    <a:pt x="2678" y="3776"/>
                  </a:cubicBezTo>
                  <a:cubicBezTo>
                    <a:pt x="2632" y="3725"/>
                    <a:pt x="2555" y="3722"/>
                    <a:pt x="2505" y="3770"/>
                  </a:cubicBezTo>
                  <a:cubicBezTo>
                    <a:pt x="2058" y="4195"/>
                    <a:pt x="1857" y="4286"/>
                    <a:pt x="1637" y="4301"/>
                  </a:cubicBezTo>
                  <a:lnTo>
                    <a:pt x="1730" y="5088"/>
                  </a:lnTo>
                  <a:lnTo>
                    <a:pt x="1608" y="5217"/>
                  </a:lnTo>
                  <a:lnTo>
                    <a:pt x="1501" y="5088"/>
                  </a:lnTo>
                  <a:lnTo>
                    <a:pt x="1574" y="4302"/>
                  </a:lnTo>
                  <a:cubicBezTo>
                    <a:pt x="1568" y="4303"/>
                    <a:pt x="1562" y="4303"/>
                    <a:pt x="1557" y="4304"/>
                  </a:cubicBezTo>
                  <a:cubicBezTo>
                    <a:pt x="1552" y="4303"/>
                    <a:pt x="1548" y="4300"/>
                    <a:pt x="1543" y="4300"/>
                  </a:cubicBezTo>
                  <a:close/>
                  <a:moveTo>
                    <a:pt x="1898" y="3969"/>
                  </a:moveTo>
                  <a:cubicBezTo>
                    <a:pt x="1898" y="3807"/>
                    <a:pt x="1769" y="3675"/>
                    <a:pt x="1610" y="3675"/>
                  </a:cubicBezTo>
                  <a:cubicBezTo>
                    <a:pt x="1452" y="3675"/>
                    <a:pt x="1323" y="3807"/>
                    <a:pt x="1323" y="3969"/>
                  </a:cubicBezTo>
                  <a:cubicBezTo>
                    <a:pt x="1323" y="4131"/>
                    <a:pt x="1452" y="4263"/>
                    <a:pt x="1610" y="4263"/>
                  </a:cubicBezTo>
                  <a:cubicBezTo>
                    <a:pt x="1769" y="4263"/>
                    <a:pt x="1898" y="4131"/>
                    <a:pt x="1898" y="3969"/>
                  </a:cubicBezTo>
                  <a:close/>
                  <a:moveTo>
                    <a:pt x="906" y="6253"/>
                  </a:moveTo>
                  <a:cubicBezTo>
                    <a:pt x="373" y="6342"/>
                    <a:pt x="0" y="6535"/>
                    <a:pt x="0" y="6762"/>
                  </a:cubicBezTo>
                  <a:cubicBezTo>
                    <a:pt x="0" y="7072"/>
                    <a:pt x="693" y="7324"/>
                    <a:pt x="1547" y="7324"/>
                  </a:cubicBezTo>
                  <a:cubicBezTo>
                    <a:pt x="2401" y="7324"/>
                    <a:pt x="3093" y="7072"/>
                    <a:pt x="3093" y="6762"/>
                  </a:cubicBezTo>
                  <a:cubicBezTo>
                    <a:pt x="3093" y="6534"/>
                    <a:pt x="2716" y="6340"/>
                    <a:pt x="2178" y="6252"/>
                  </a:cubicBezTo>
                  <a:lnTo>
                    <a:pt x="2189" y="6405"/>
                  </a:lnTo>
                  <a:cubicBezTo>
                    <a:pt x="2346" y="6463"/>
                    <a:pt x="2444" y="6542"/>
                    <a:pt x="2444" y="6629"/>
                  </a:cubicBezTo>
                  <a:cubicBezTo>
                    <a:pt x="2444" y="6807"/>
                    <a:pt x="2046" y="6952"/>
                    <a:pt x="1556" y="6952"/>
                  </a:cubicBezTo>
                  <a:cubicBezTo>
                    <a:pt x="1418" y="6952"/>
                    <a:pt x="1289" y="6939"/>
                    <a:pt x="1172" y="6918"/>
                  </a:cubicBezTo>
                  <a:cubicBezTo>
                    <a:pt x="1166" y="6918"/>
                    <a:pt x="1161" y="6918"/>
                    <a:pt x="1155" y="6917"/>
                  </a:cubicBezTo>
                  <a:cubicBezTo>
                    <a:pt x="1134" y="6915"/>
                    <a:pt x="1114" y="6910"/>
                    <a:pt x="1095" y="6903"/>
                  </a:cubicBezTo>
                  <a:cubicBezTo>
                    <a:pt x="840" y="6846"/>
                    <a:pt x="669" y="6745"/>
                    <a:pt x="669" y="6629"/>
                  </a:cubicBezTo>
                  <a:cubicBezTo>
                    <a:pt x="669" y="6548"/>
                    <a:pt x="751" y="6475"/>
                    <a:pt x="887" y="6418"/>
                  </a:cubicBezTo>
                  <a:lnTo>
                    <a:pt x="906" y="62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1090613" y="1863725"/>
            <a:ext cx="28702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/>
            <a:r>
              <a:rPr lang="zh-CN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班组长是班组安全工作的第一责任人，对班组安全工作负全责。</a:t>
            </a:r>
            <a:endParaRPr lang="zh-CN" altLang="en-US" sz="1600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089775" y="3019425"/>
            <a:ext cx="167957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195">
              <a:spcBef>
                <a:spcPts val="0"/>
              </a:spcBef>
              <a:defRPr/>
            </a:pPr>
            <a:r>
              <a:rPr lang="zh-CN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班组分散作业时，每项工作负责人即为安全负责人。</a:t>
            </a:r>
            <a:endParaRPr lang="zh-CN" altLang="en-US" sz="1600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090613" y="2800350"/>
            <a:ext cx="2870200" cy="18145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195">
              <a:spcBef>
                <a:spcPts val="0"/>
              </a:spcBef>
              <a:defRPr/>
            </a:pPr>
            <a:r>
              <a:rPr lang="zh-CN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班组必须设</a:t>
            </a:r>
            <a:r>
              <a:rPr lang="en-US" altLang="zh-CN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名兼职安全员，主要是协助班组长全面开展班组的安全管理</a:t>
            </a:r>
            <a:r>
              <a:rPr lang="zh-CN" altLang="en-US" sz="160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工作。安全员</a:t>
            </a:r>
            <a:r>
              <a:rPr lang="zh-CN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不在时，班组长须明确代管人员。班组长不在时，安全员有权安排班组有关人员处理与安全有关的工作。 </a:t>
            </a:r>
            <a:endParaRPr lang="zh-CN" altLang="en-US" sz="1600" noProof="1"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35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pic>
        <p:nvPicPr>
          <p:cNvPr id="91154" name="图片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236538"/>
            <a:ext cx="1927225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5" name="图片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1501775"/>
            <a:ext cx="200501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2711450" y="1577975"/>
            <a:ext cx="4233863" cy="1106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600" b="1" spc="-150" noProof="1">
                <a:solidFill>
                  <a:srgbClr val="30937B"/>
                </a:solidFill>
                <a:latin typeface="+mn-lt"/>
                <a:ea typeface="+mn-ea"/>
                <a:cs typeface="+mn-ea"/>
                <a:sym typeface="+mn-lt"/>
              </a:rPr>
              <a:t>PART 03</a:t>
            </a:r>
            <a:endParaRPr lang="en-US" altLang="zh-CN" sz="6600" b="1" spc="-150" dirty="0">
              <a:solidFill>
                <a:srgbClr val="30937B"/>
              </a:solidFill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43250" y="2684463"/>
            <a:ext cx="3840163" cy="6445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600" b="1" dirty="0">
                <a:latin typeface="微软雅黑" panose="020B0503020204020204" charset="-122"/>
                <a:cs typeface="+mn-cs"/>
                <a:sym typeface="+mn-ea"/>
              </a:rPr>
              <a:t>班组安全检查要求</a:t>
            </a:r>
            <a:endParaRPr lang="zh-CN" altLang="en-US" sz="3600" b="1" dirty="0">
              <a:latin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advTm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ṧḻîḍê"/>
          <p:cNvSpPr/>
          <p:nvPr/>
        </p:nvSpPr>
        <p:spPr>
          <a:xfrm rot="5400000">
            <a:off x="1013618" y="1326357"/>
            <a:ext cx="671513" cy="577850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endParaRPr lang="id-ID" altLang="zh-CN">
              <a:solidFill>
                <a:srgbClr val="FFFFFF"/>
              </a:solidFill>
              <a:cs typeface="+mn-ea" charset="0"/>
            </a:endParaRPr>
          </a:p>
        </p:txBody>
      </p:sp>
      <p:sp>
        <p:nvSpPr>
          <p:cNvPr id="5" name="ïṩḻiḍé"/>
          <p:cNvSpPr/>
          <p:nvPr/>
        </p:nvSpPr>
        <p:spPr>
          <a:xfrm>
            <a:off x="0" y="2551113"/>
            <a:ext cx="782638" cy="11334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endParaRPr lang="id-ID" altLang="zh-CN">
              <a:solidFill>
                <a:srgbClr val="FFFFFF"/>
              </a:solidFill>
              <a:cs typeface="+mn-ea" charset="0"/>
            </a:endParaRPr>
          </a:p>
        </p:txBody>
      </p:sp>
      <p:sp>
        <p:nvSpPr>
          <p:cNvPr id="9" name="iŝḷiḑe"/>
          <p:cNvSpPr/>
          <p:nvPr/>
        </p:nvSpPr>
        <p:spPr bwMode="auto">
          <a:xfrm>
            <a:off x="782638" y="2114550"/>
            <a:ext cx="1758950" cy="2019300"/>
          </a:xfrm>
          <a:custGeom>
            <a:avLst/>
            <a:gdLst>
              <a:gd name="T0" fmla="*/ 583 w 1166"/>
              <a:gd name="T1" fmla="*/ 0 h 1338"/>
              <a:gd name="T2" fmla="*/ 1166 w 1166"/>
              <a:gd name="T3" fmla="*/ 291 h 1338"/>
              <a:gd name="T4" fmla="*/ 1166 w 1166"/>
              <a:gd name="T5" fmla="*/ 1047 h 1338"/>
              <a:gd name="T6" fmla="*/ 583 w 1166"/>
              <a:gd name="T7" fmla="*/ 1338 h 1338"/>
              <a:gd name="T8" fmla="*/ 0 w 1166"/>
              <a:gd name="T9" fmla="*/ 1047 h 1338"/>
              <a:gd name="T10" fmla="*/ 0 w 1166"/>
              <a:gd name="T11" fmla="*/ 291 h 1338"/>
              <a:gd name="T12" fmla="*/ 583 w 1166"/>
              <a:gd name="T13" fmla="*/ 0 h 1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6" h="1338">
                <a:moveTo>
                  <a:pt x="583" y="0"/>
                </a:moveTo>
                <a:lnTo>
                  <a:pt x="1166" y="291"/>
                </a:lnTo>
                <a:lnTo>
                  <a:pt x="1166" y="1047"/>
                </a:lnTo>
                <a:lnTo>
                  <a:pt x="583" y="1338"/>
                </a:lnTo>
                <a:lnTo>
                  <a:pt x="0" y="1047"/>
                </a:lnTo>
                <a:lnTo>
                  <a:pt x="0" y="291"/>
                </a:lnTo>
                <a:lnTo>
                  <a:pt x="583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10" name="îsļîḑê"/>
          <p:cNvSpPr/>
          <p:nvPr/>
        </p:nvSpPr>
        <p:spPr bwMode="auto">
          <a:xfrm>
            <a:off x="2033588" y="844550"/>
            <a:ext cx="1430337" cy="1641475"/>
          </a:xfrm>
          <a:custGeom>
            <a:avLst/>
            <a:gdLst>
              <a:gd name="T0" fmla="*/ 583 w 1166"/>
              <a:gd name="T1" fmla="*/ 0 h 1338"/>
              <a:gd name="T2" fmla="*/ 1166 w 1166"/>
              <a:gd name="T3" fmla="*/ 291 h 1338"/>
              <a:gd name="T4" fmla="*/ 1166 w 1166"/>
              <a:gd name="T5" fmla="*/ 1047 h 1338"/>
              <a:gd name="T6" fmla="*/ 583 w 1166"/>
              <a:gd name="T7" fmla="*/ 1338 h 1338"/>
              <a:gd name="T8" fmla="*/ 0 w 1166"/>
              <a:gd name="T9" fmla="*/ 1047 h 1338"/>
              <a:gd name="T10" fmla="*/ 0 w 1166"/>
              <a:gd name="T11" fmla="*/ 291 h 1338"/>
              <a:gd name="T12" fmla="*/ 583 w 1166"/>
              <a:gd name="T13" fmla="*/ 0 h 1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6" h="1338">
                <a:moveTo>
                  <a:pt x="583" y="0"/>
                </a:moveTo>
                <a:lnTo>
                  <a:pt x="1166" y="291"/>
                </a:lnTo>
                <a:lnTo>
                  <a:pt x="1166" y="1047"/>
                </a:lnTo>
                <a:lnTo>
                  <a:pt x="583" y="1338"/>
                </a:lnTo>
                <a:lnTo>
                  <a:pt x="0" y="1047"/>
                </a:lnTo>
                <a:lnTo>
                  <a:pt x="0" y="291"/>
                </a:lnTo>
                <a:lnTo>
                  <a:pt x="583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11" name="iṣ1îḋe"/>
          <p:cNvSpPr/>
          <p:nvPr/>
        </p:nvSpPr>
        <p:spPr bwMode="auto">
          <a:xfrm>
            <a:off x="2749550" y="2114550"/>
            <a:ext cx="2193925" cy="2519363"/>
          </a:xfrm>
          <a:custGeom>
            <a:avLst/>
            <a:gdLst>
              <a:gd name="T0" fmla="*/ 583 w 1166"/>
              <a:gd name="T1" fmla="*/ 0 h 1338"/>
              <a:gd name="T2" fmla="*/ 1166 w 1166"/>
              <a:gd name="T3" fmla="*/ 291 h 1338"/>
              <a:gd name="T4" fmla="*/ 1166 w 1166"/>
              <a:gd name="T5" fmla="*/ 1047 h 1338"/>
              <a:gd name="T6" fmla="*/ 583 w 1166"/>
              <a:gd name="T7" fmla="*/ 1338 h 1338"/>
              <a:gd name="T8" fmla="*/ 0 w 1166"/>
              <a:gd name="T9" fmla="*/ 1047 h 1338"/>
              <a:gd name="T10" fmla="*/ 0 w 1166"/>
              <a:gd name="T11" fmla="*/ 291 h 1338"/>
              <a:gd name="T12" fmla="*/ 583 w 1166"/>
              <a:gd name="T13" fmla="*/ 0 h 1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6" h="1338">
                <a:moveTo>
                  <a:pt x="583" y="0"/>
                </a:moveTo>
                <a:lnTo>
                  <a:pt x="1166" y="291"/>
                </a:lnTo>
                <a:lnTo>
                  <a:pt x="1166" y="1047"/>
                </a:lnTo>
                <a:lnTo>
                  <a:pt x="583" y="1338"/>
                </a:lnTo>
                <a:lnTo>
                  <a:pt x="0" y="1047"/>
                </a:lnTo>
                <a:lnTo>
                  <a:pt x="0" y="291"/>
                </a:lnTo>
                <a:lnTo>
                  <a:pt x="583" y="0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13" name="íSḻîde"/>
          <p:cNvSpPr/>
          <p:nvPr/>
        </p:nvSpPr>
        <p:spPr>
          <a:xfrm rot="5400000">
            <a:off x="2191544" y="3885407"/>
            <a:ext cx="471487" cy="406400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85000" lnSpcReduction="20000"/>
          </a:bodyPr>
          <a:lstStyle/>
          <a:p>
            <a:pPr algn="ctr"/>
            <a:endParaRPr lang="id-ID" altLang="zh-CN">
              <a:solidFill>
                <a:srgbClr val="FFFFFF"/>
              </a:solidFill>
              <a:cs typeface="+mn-ea" charset="0"/>
            </a:endParaRPr>
          </a:p>
        </p:txBody>
      </p:sp>
      <p:grpSp>
        <p:nvGrpSpPr>
          <p:cNvPr id="95239" name="ïsḷïḍe"/>
          <p:cNvGrpSpPr>
            <a:grpSpLocks/>
          </p:cNvGrpSpPr>
          <p:nvPr/>
        </p:nvGrpSpPr>
        <p:grpSpPr bwMode="auto">
          <a:xfrm>
            <a:off x="3656013" y="996950"/>
            <a:ext cx="768350" cy="782638"/>
            <a:chOff x="2805568" y="3043696"/>
            <a:chExt cx="1024614" cy="1024610"/>
          </a:xfrm>
        </p:grpSpPr>
        <p:sp>
          <p:nvSpPr>
            <p:cNvPr id="33" name="í$ḷîďê"/>
            <p:cNvSpPr/>
            <p:nvPr/>
          </p:nvSpPr>
          <p:spPr>
            <a:xfrm>
              <a:off x="2805568" y="3043696"/>
              <a:ext cx="1024614" cy="1024610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bg1"/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/>
              <a:endParaRPr lang="zh-CN" altLang="zh-CN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5241" name="îS1íḓé"/>
            <p:cNvSpPr>
              <a:spLocks noChangeArrowheads="1"/>
            </p:cNvSpPr>
            <p:nvPr/>
          </p:nvSpPr>
          <p:spPr bwMode="auto">
            <a:xfrm>
              <a:off x="3060211" y="3251491"/>
              <a:ext cx="515327" cy="609020"/>
            </a:xfrm>
            <a:custGeom>
              <a:avLst/>
              <a:gdLst>
                <a:gd name="T0" fmla="*/ 250 w 250"/>
                <a:gd name="T1" fmla="*/ 250 h 296"/>
                <a:gd name="T2" fmla="*/ 125 w 250"/>
                <a:gd name="T3" fmla="*/ 296 h 296"/>
                <a:gd name="T4" fmla="*/ 0 w 250"/>
                <a:gd name="T5" fmla="*/ 250 h 296"/>
                <a:gd name="T6" fmla="*/ 66 w 250"/>
                <a:gd name="T7" fmla="*/ 210 h 296"/>
                <a:gd name="T8" fmla="*/ 79 w 250"/>
                <a:gd name="T9" fmla="*/ 219 h 296"/>
                <a:gd name="T10" fmla="*/ 70 w 250"/>
                <a:gd name="T11" fmla="*/ 232 h 296"/>
                <a:gd name="T12" fmla="*/ 23 w 250"/>
                <a:gd name="T13" fmla="*/ 251 h 296"/>
                <a:gd name="T14" fmla="*/ 125 w 250"/>
                <a:gd name="T15" fmla="*/ 273 h 296"/>
                <a:gd name="T16" fmla="*/ 228 w 250"/>
                <a:gd name="T17" fmla="*/ 250 h 296"/>
                <a:gd name="T18" fmla="*/ 180 w 250"/>
                <a:gd name="T19" fmla="*/ 232 h 296"/>
                <a:gd name="T20" fmla="*/ 171 w 250"/>
                <a:gd name="T21" fmla="*/ 219 h 296"/>
                <a:gd name="T22" fmla="*/ 184 w 250"/>
                <a:gd name="T23" fmla="*/ 210 h 296"/>
                <a:gd name="T24" fmla="*/ 250 w 250"/>
                <a:gd name="T25" fmla="*/ 250 h 296"/>
                <a:gd name="T26" fmla="*/ 80 w 250"/>
                <a:gd name="T27" fmla="*/ 182 h 296"/>
                <a:gd name="T28" fmla="*/ 91 w 250"/>
                <a:gd name="T29" fmla="*/ 182 h 296"/>
                <a:gd name="T30" fmla="*/ 91 w 250"/>
                <a:gd name="T31" fmla="*/ 250 h 296"/>
                <a:gd name="T32" fmla="*/ 102 w 250"/>
                <a:gd name="T33" fmla="*/ 262 h 296"/>
                <a:gd name="T34" fmla="*/ 148 w 250"/>
                <a:gd name="T35" fmla="*/ 262 h 296"/>
                <a:gd name="T36" fmla="*/ 159 w 250"/>
                <a:gd name="T37" fmla="*/ 250 h 296"/>
                <a:gd name="T38" fmla="*/ 159 w 250"/>
                <a:gd name="T39" fmla="*/ 182 h 296"/>
                <a:gd name="T40" fmla="*/ 171 w 250"/>
                <a:gd name="T41" fmla="*/ 182 h 296"/>
                <a:gd name="T42" fmla="*/ 182 w 250"/>
                <a:gd name="T43" fmla="*/ 171 h 296"/>
                <a:gd name="T44" fmla="*/ 182 w 250"/>
                <a:gd name="T45" fmla="*/ 102 h 296"/>
                <a:gd name="T46" fmla="*/ 157 w 250"/>
                <a:gd name="T47" fmla="*/ 82 h 296"/>
                <a:gd name="T48" fmla="*/ 125 w 250"/>
                <a:gd name="T49" fmla="*/ 80 h 296"/>
                <a:gd name="T50" fmla="*/ 93 w 250"/>
                <a:gd name="T51" fmla="*/ 82 h 296"/>
                <a:gd name="T52" fmla="*/ 68 w 250"/>
                <a:gd name="T53" fmla="*/ 102 h 296"/>
                <a:gd name="T54" fmla="*/ 68 w 250"/>
                <a:gd name="T55" fmla="*/ 171 h 296"/>
                <a:gd name="T56" fmla="*/ 80 w 250"/>
                <a:gd name="T57" fmla="*/ 182 h 296"/>
                <a:gd name="T58" fmla="*/ 125 w 250"/>
                <a:gd name="T59" fmla="*/ 68 h 296"/>
                <a:gd name="T60" fmla="*/ 159 w 250"/>
                <a:gd name="T61" fmla="*/ 34 h 296"/>
                <a:gd name="T62" fmla="*/ 125 w 250"/>
                <a:gd name="T63" fmla="*/ 0 h 296"/>
                <a:gd name="T64" fmla="*/ 91 w 250"/>
                <a:gd name="T65" fmla="*/ 34 h 296"/>
                <a:gd name="T66" fmla="*/ 125 w 250"/>
                <a:gd name="T67" fmla="*/ 68 h 296"/>
                <a:gd name="T68" fmla="*/ 125 w 250"/>
                <a:gd name="T69" fmla="*/ 68 h 296"/>
                <a:gd name="T70" fmla="*/ 125 w 250"/>
                <a:gd name="T71" fmla="*/ 68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0" h="296">
                  <a:moveTo>
                    <a:pt x="250" y="250"/>
                  </a:moveTo>
                  <a:cubicBezTo>
                    <a:pt x="250" y="282"/>
                    <a:pt x="185" y="296"/>
                    <a:pt x="125" y="296"/>
                  </a:cubicBezTo>
                  <a:cubicBezTo>
                    <a:pt x="65" y="296"/>
                    <a:pt x="0" y="282"/>
                    <a:pt x="0" y="250"/>
                  </a:cubicBezTo>
                  <a:cubicBezTo>
                    <a:pt x="0" y="226"/>
                    <a:pt x="36" y="215"/>
                    <a:pt x="66" y="210"/>
                  </a:cubicBezTo>
                  <a:cubicBezTo>
                    <a:pt x="72" y="209"/>
                    <a:pt x="78" y="213"/>
                    <a:pt x="79" y="219"/>
                  </a:cubicBezTo>
                  <a:cubicBezTo>
                    <a:pt x="80" y="225"/>
                    <a:pt x="76" y="231"/>
                    <a:pt x="70" y="232"/>
                  </a:cubicBezTo>
                  <a:cubicBezTo>
                    <a:pt x="33" y="239"/>
                    <a:pt x="23" y="249"/>
                    <a:pt x="23" y="251"/>
                  </a:cubicBezTo>
                  <a:cubicBezTo>
                    <a:pt x="24" y="257"/>
                    <a:pt x="58" y="273"/>
                    <a:pt x="125" y="273"/>
                  </a:cubicBezTo>
                  <a:cubicBezTo>
                    <a:pt x="192" y="273"/>
                    <a:pt x="226" y="257"/>
                    <a:pt x="228" y="250"/>
                  </a:cubicBezTo>
                  <a:cubicBezTo>
                    <a:pt x="227" y="249"/>
                    <a:pt x="217" y="238"/>
                    <a:pt x="180" y="232"/>
                  </a:cubicBezTo>
                  <a:cubicBezTo>
                    <a:pt x="174" y="231"/>
                    <a:pt x="170" y="225"/>
                    <a:pt x="171" y="219"/>
                  </a:cubicBezTo>
                  <a:cubicBezTo>
                    <a:pt x="172" y="213"/>
                    <a:pt x="178" y="209"/>
                    <a:pt x="184" y="210"/>
                  </a:cubicBezTo>
                  <a:cubicBezTo>
                    <a:pt x="214" y="215"/>
                    <a:pt x="250" y="226"/>
                    <a:pt x="250" y="250"/>
                  </a:cubicBezTo>
                  <a:close/>
                  <a:moveTo>
                    <a:pt x="80" y="182"/>
                  </a:moveTo>
                  <a:cubicBezTo>
                    <a:pt x="91" y="182"/>
                    <a:pt x="91" y="182"/>
                    <a:pt x="91" y="182"/>
                  </a:cubicBezTo>
                  <a:cubicBezTo>
                    <a:pt x="91" y="250"/>
                    <a:pt x="91" y="250"/>
                    <a:pt x="91" y="250"/>
                  </a:cubicBezTo>
                  <a:cubicBezTo>
                    <a:pt x="91" y="257"/>
                    <a:pt x="96" y="262"/>
                    <a:pt x="102" y="262"/>
                  </a:cubicBezTo>
                  <a:cubicBezTo>
                    <a:pt x="148" y="262"/>
                    <a:pt x="148" y="262"/>
                    <a:pt x="148" y="262"/>
                  </a:cubicBezTo>
                  <a:cubicBezTo>
                    <a:pt x="154" y="262"/>
                    <a:pt x="159" y="257"/>
                    <a:pt x="159" y="250"/>
                  </a:cubicBezTo>
                  <a:cubicBezTo>
                    <a:pt x="159" y="182"/>
                    <a:pt x="159" y="182"/>
                    <a:pt x="159" y="182"/>
                  </a:cubicBezTo>
                  <a:cubicBezTo>
                    <a:pt x="171" y="182"/>
                    <a:pt x="171" y="182"/>
                    <a:pt x="171" y="182"/>
                  </a:cubicBezTo>
                  <a:cubicBezTo>
                    <a:pt x="177" y="182"/>
                    <a:pt x="182" y="177"/>
                    <a:pt x="182" y="171"/>
                  </a:cubicBezTo>
                  <a:cubicBezTo>
                    <a:pt x="182" y="102"/>
                    <a:pt x="182" y="102"/>
                    <a:pt x="182" y="102"/>
                  </a:cubicBezTo>
                  <a:cubicBezTo>
                    <a:pt x="182" y="97"/>
                    <a:pt x="173" y="84"/>
                    <a:pt x="157" y="82"/>
                  </a:cubicBezTo>
                  <a:cubicBezTo>
                    <a:pt x="150" y="81"/>
                    <a:pt x="138" y="80"/>
                    <a:pt x="125" y="80"/>
                  </a:cubicBezTo>
                  <a:cubicBezTo>
                    <a:pt x="112" y="80"/>
                    <a:pt x="100" y="81"/>
                    <a:pt x="93" y="82"/>
                  </a:cubicBezTo>
                  <a:cubicBezTo>
                    <a:pt x="77" y="84"/>
                    <a:pt x="68" y="97"/>
                    <a:pt x="68" y="102"/>
                  </a:cubicBezTo>
                  <a:cubicBezTo>
                    <a:pt x="68" y="171"/>
                    <a:pt x="68" y="171"/>
                    <a:pt x="68" y="171"/>
                  </a:cubicBezTo>
                  <a:cubicBezTo>
                    <a:pt x="68" y="177"/>
                    <a:pt x="73" y="182"/>
                    <a:pt x="80" y="182"/>
                  </a:cubicBezTo>
                  <a:close/>
                  <a:moveTo>
                    <a:pt x="125" y="68"/>
                  </a:moveTo>
                  <a:cubicBezTo>
                    <a:pt x="144" y="68"/>
                    <a:pt x="159" y="53"/>
                    <a:pt x="159" y="34"/>
                  </a:cubicBezTo>
                  <a:cubicBezTo>
                    <a:pt x="159" y="15"/>
                    <a:pt x="144" y="0"/>
                    <a:pt x="125" y="0"/>
                  </a:cubicBezTo>
                  <a:cubicBezTo>
                    <a:pt x="106" y="0"/>
                    <a:pt x="91" y="15"/>
                    <a:pt x="91" y="34"/>
                  </a:cubicBezTo>
                  <a:cubicBezTo>
                    <a:pt x="91" y="53"/>
                    <a:pt x="106" y="68"/>
                    <a:pt x="125" y="68"/>
                  </a:cubicBezTo>
                  <a:close/>
                  <a:moveTo>
                    <a:pt x="125" y="68"/>
                  </a:moveTo>
                  <a:cubicBezTo>
                    <a:pt x="125" y="68"/>
                    <a:pt x="125" y="68"/>
                    <a:pt x="125" y="6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ea typeface="宋体" panose="02010600030101010101" pitchFamily="2" charset="-122"/>
              </a:endParaRPr>
            </a:p>
          </p:txBody>
        </p:sp>
      </p:grpSp>
      <p:grpSp>
        <p:nvGrpSpPr>
          <p:cNvPr id="95242" name="îś1ïďè"/>
          <p:cNvGrpSpPr>
            <a:grpSpLocks/>
          </p:cNvGrpSpPr>
          <p:nvPr/>
        </p:nvGrpSpPr>
        <p:grpSpPr bwMode="auto">
          <a:xfrm>
            <a:off x="5149850" y="1803400"/>
            <a:ext cx="768350" cy="782638"/>
            <a:chOff x="2805568" y="3043696"/>
            <a:chExt cx="1024614" cy="1024610"/>
          </a:xfrm>
        </p:grpSpPr>
        <p:sp>
          <p:nvSpPr>
            <p:cNvPr id="39" name="îṡlïḓè"/>
            <p:cNvSpPr/>
            <p:nvPr/>
          </p:nvSpPr>
          <p:spPr>
            <a:xfrm>
              <a:off x="2805568" y="3043696"/>
              <a:ext cx="1024614" cy="102461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38100">
              <a:solidFill>
                <a:schemeClr val="bg1"/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/>
              <a:endParaRPr lang="zh-CN" altLang="zh-CN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5244" name="îŝļíďè"/>
            <p:cNvSpPr>
              <a:spLocks noChangeArrowheads="1"/>
            </p:cNvSpPr>
            <p:nvPr/>
          </p:nvSpPr>
          <p:spPr bwMode="auto">
            <a:xfrm>
              <a:off x="3060211" y="3251491"/>
              <a:ext cx="515327" cy="609020"/>
            </a:xfrm>
            <a:custGeom>
              <a:avLst/>
              <a:gdLst>
                <a:gd name="T0" fmla="*/ 250 w 250"/>
                <a:gd name="T1" fmla="*/ 250 h 296"/>
                <a:gd name="T2" fmla="*/ 125 w 250"/>
                <a:gd name="T3" fmla="*/ 296 h 296"/>
                <a:gd name="T4" fmla="*/ 0 w 250"/>
                <a:gd name="T5" fmla="*/ 250 h 296"/>
                <a:gd name="T6" fmla="*/ 66 w 250"/>
                <a:gd name="T7" fmla="*/ 210 h 296"/>
                <a:gd name="T8" fmla="*/ 79 w 250"/>
                <a:gd name="T9" fmla="*/ 219 h 296"/>
                <a:gd name="T10" fmla="*/ 70 w 250"/>
                <a:gd name="T11" fmla="*/ 232 h 296"/>
                <a:gd name="T12" fmla="*/ 23 w 250"/>
                <a:gd name="T13" fmla="*/ 251 h 296"/>
                <a:gd name="T14" fmla="*/ 125 w 250"/>
                <a:gd name="T15" fmla="*/ 273 h 296"/>
                <a:gd name="T16" fmla="*/ 228 w 250"/>
                <a:gd name="T17" fmla="*/ 250 h 296"/>
                <a:gd name="T18" fmla="*/ 180 w 250"/>
                <a:gd name="T19" fmla="*/ 232 h 296"/>
                <a:gd name="T20" fmla="*/ 171 w 250"/>
                <a:gd name="T21" fmla="*/ 219 h 296"/>
                <a:gd name="T22" fmla="*/ 184 w 250"/>
                <a:gd name="T23" fmla="*/ 210 h 296"/>
                <a:gd name="T24" fmla="*/ 250 w 250"/>
                <a:gd name="T25" fmla="*/ 250 h 296"/>
                <a:gd name="T26" fmla="*/ 80 w 250"/>
                <a:gd name="T27" fmla="*/ 182 h 296"/>
                <a:gd name="T28" fmla="*/ 91 w 250"/>
                <a:gd name="T29" fmla="*/ 182 h 296"/>
                <a:gd name="T30" fmla="*/ 91 w 250"/>
                <a:gd name="T31" fmla="*/ 250 h 296"/>
                <a:gd name="T32" fmla="*/ 102 w 250"/>
                <a:gd name="T33" fmla="*/ 262 h 296"/>
                <a:gd name="T34" fmla="*/ 148 w 250"/>
                <a:gd name="T35" fmla="*/ 262 h 296"/>
                <a:gd name="T36" fmla="*/ 159 w 250"/>
                <a:gd name="T37" fmla="*/ 250 h 296"/>
                <a:gd name="T38" fmla="*/ 159 w 250"/>
                <a:gd name="T39" fmla="*/ 182 h 296"/>
                <a:gd name="T40" fmla="*/ 171 w 250"/>
                <a:gd name="T41" fmla="*/ 182 h 296"/>
                <a:gd name="T42" fmla="*/ 182 w 250"/>
                <a:gd name="T43" fmla="*/ 171 h 296"/>
                <a:gd name="T44" fmla="*/ 182 w 250"/>
                <a:gd name="T45" fmla="*/ 102 h 296"/>
                <a:gd name="T46" fmla="*/ 157 w 250"/>
                <a:gd name="T47" fmla="*/ 82 h 296"/>
                <a:gd name="T48" fmla="*/ 125 w 250"/>
                <a:gd name="T49" fmla="*/ 80 h 296"/>
                <a:gd name="T50" fmla="*/ 93 w 250"/>
                <a:gd name="T51" fmla="*/ 82 h 296"/>
                <a:gd name="T52" fmla="*/ 68 w 250"/>
                <a:gd name="T53" fmla="*/ 102 h 296"/>
                <a:gd name="T54" fmla="*/ 68 w 250"/>
                <a:gd name="T55" fmla="*/ 171 h 296"/>
                <a:gd name="T56" fmla="*/ 80 w 250"/>
                <a:gd name="T57" fmla="*/ 182 h 296"/>
                <a:gd name="T58" fmla="*/ 125 w 250"/>
                <a:gd name="T59" fmla="*/ 68 h 296"/>
                <a:gd name="T60" fmla="*/ 159 w 250"/>
                <a:gd name="T61" fmla="*/ 34 h 296"/>
                <a:gd name="T62" fmla="*/ 125 w 250"/>
                <a:gd name="T63" fmla="*/ 0 h 296"/>
                <a:gd name="T64" fmla="*/ 91 w 250"/>
                <a:gd name="T65" fmla="*/ 34 h 296"/>
                <a:gd name="T66" fmla="*/ 125 w 250"/>
                <a:gd name="T67" fmla="*/ 68 h 296"/>
                <a:gd name="T68" fmla="*/ 125 w 250"/>
                <a:gd name="T69" fmla="*/ 68 h 296"/>
                <a:gd name="T70" fmla="*/ 125 w 250"/>
                <a:gd name="T71" fmla="*/ 68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0" h="296">
                  <a:moveTo>
                    <a:pt x="250" y="250"/>
                  </a:moveTo>
                  <a:cubicBezTo>
                    <a:pt x="250" y="282"/>
                    <a:pt x="185" y="296"/>
                    <a:pt x="125" y="296"/>
                  </a:cubicBezTo>
                  <a:cubicBezTo>
                    <a:pt x="65" y="296"/>
                    <a:pt x="0" y="282"/>
                    <a:pt x="0" y="250"/>
                  </a:cubicBezTo>
                  <a:cubicBezTo>
                    <a:pt x="0" y="226"/>
                    <a:pt x="36" y="215"/>
                    <a:pt x="66" y="210"/>
                  </a:cubicBezTo>
                  <a:cubicBezTo>
                    <a:pt x="72" y="209"/>
                    <a:pt x="78" y="213"/>
                    <a:pt x="79" y="219"/>
                  </a:cubicBezTo>
                  <a:cubicBezTo>
                    <a:pt x="80" y="225"/>
                    <a:pt x="76" y="231"/>
                    <a:pt x="70" y="232"/>
                  </a:cubicBezTo>
                  <a:cubicBezTo>
                    <a:pt x="33" y="239"/>
                    <a:pt x="23" y="249"/>
                    <a:pt x="23" y="251"/>
                  </a:cubicBezTo>
                  <a:cubicBezTo>
                    <a:pt x="24" y="257"/>
                    <a:pt x="58" y="273"/>
                    <a:pt x="125" y="273"/>
                  </a:cubicBezTo>
                  <a:cubicBezTo>
                    <a:pt x="192" y="273"/>
                    <a:pt x="226" y="257"/>
                    <a:pt x="228" y="250"/>
                  </a:cubicBezTo>
                  <a:cubicBezTo>
                    <a:pt x="227" y="249"/>
                    <a:pt x="217" y="238"/>
                    <a:pt x="180" y="232"/>
                  </a:cubicBezTo>
                  <a:cubicBezTo>
                    <a:pt x="174" y="231"/>
                    <a:pt x="170" y="225"/>
                    <a:pt x="171" y="219"/>
                  </a:cubicBezTo>
                  <a:cubicBezTo>
                    <a:pt x="172" y="213"/>
                    <a:pt x="178" y="209"/>
                    <a:pt x="184" y="210"/>
                  </a:cubicBezTo>
                  <a:cubicBezTo>
                    <a:pt x="214" y="215"/>
                    <a:pt x="250" y="226"/>
                    <a:pt x="250" y="250"/>
                  </a:cubicBezTo>
                  <a:close/>
                  <a:moveTo>
                    <a:pt x="80" y="182"/>
                  </a:moveTo>
                  <a:cubicBezTo>
                    <a:pt x="91" y="182"/>
                    <a:pt x="91" y="182"/>
                    <a:pt x="91" y="182"/>
                  </a:cubicBezTo>
                  <a:cubicBezTo>
                    <a:pt x="91" y="250"/>
                    <a:pt x="91" y="250"/>
                    <a:pt x="91" y="250"/>
                  </a:cubicBezTo>
                  <a:cubicBezTo>
                    <a:pt x="91" y="257"/>
                    <a:pt x="96" y="262"/>
                    <a:pt x="102" y="262"/>
                  </a:cubicBezTo>
                  <a:cubicBezTo>
                    <a:pt x="148" y="262"/>
                    <a:pt x="148" y="262"/>
                    <a:pt x="148" y="262"/>
                  </a:cubicBezTo>
                  <a:cubicBezTo>
                    <a:pt x="154" y="262"/>
                    <a:pt x="159" y="257"/>
                    <a:pt x="159" y="250"/>
                  </a:cubicBezTo>
                  <a:cubicBezTo>
                    <a:pt x="159" y="182"/>
                    <a:pt x="159" y="182"/>
                    <a:pt x="159" y="182"/>
                  </a:cubicBezTo>
                  <a:cubicBezTo>
                    <a:pt x="171" y="182"/>
                    <a:pt x="171" y="182"/>
                    <a:pt x="171" y="182"/>
                  </a:cubicBezTo>
                  <a:cubicBezTo>
                    <a:pt x="177" y="182"/>
                    <a:pt x="182" y="177"/>
                    <a:pt x="182" y="171"/>
                  </a:cubicBezTo>
                  <a:cubicBezTo>
                    <a:pt x="182" y="102"/>
                    <a:pt x="182" y="102"/>
                    <a:pt x="182" y="102"/>
                  </a:cubicBezTo>
                  <a:cubicBezTo>
                    <a:pt x="182" y="97"/>
                    <a:pt x="173" y="84"/>
                    <a:pt x="157" y="82"/>
                  </a:cubicBezTo>
                  <a:cubicBezTo>
                    <a:pt x="150" y="81"/>
                    <a:pt x="138" y="80"/>
                    <a:pt x="125" y="80"/>
                  </a:cubicBezTo>
                  <a:cubicBezTo>
                    <a:pt x="112" y="80"/>
                    <a:pt x="100" y="81"/>
                    <a:pt x="93" y="82"/>
                  </a:cubicBezTo>
                  <a:cubicBezTo>
                    <a:pt x="77" y="84"/>
                    <a:pt x="68" y="97"/>
                    <a:pt x="68" y="102"/>
                  </a:cubicBezTo>
                  <a:cubicBezTo>
                    <a:pt x="68" y="171"/>
                    <a:pt x="68" y="171"/>
                    <a:pt x="68" y="171"/>
                  </a:cubicBezTo>
                  <a:cubicBezTo>
                    <a:pt x="68" y="177"/>
                    <a:pt x="73" y="182"/>
                    <a:pt x="80" y="182"/>
                  </a:cubicBezTo>
                  <a:close/>
                  <a:moveTo>
                    <a:pt x="125" y="68"/>
                  </a:moveTo>
                  <a:cubicBezTo>
                    <a:pt x="144" y="68"/>
                    <a:pt x="159" y="53"/>
                    <a:pt x="159" y="34"/>
                  </a:cubicBezTo>
                  <a:cubicBezTo>
                    <a:pt x="159" y="15"/>
                    <a:pt x="144" y="0"/>
                    <a:pt x="125" y="0"/>
                  </a:cubicBezTo>
                  <a:cubicBezTo>
                    <a:pt x="106" y="0"/>
                    <a:pt x="91" y="15"/>
                    <a:pt x="91" y="34"/>
                  </a:cubicBezTo>
                  <a:cubicBezTo>
                    <a:pt x="91" y="53"/>
                    <a:pt x="106" y="68"/>
                    <a:pt x="125" y="68"/>
                  </a:cubicBezTo>
                  <a:close/>
                  <a:moveTo>
                    <a:pt x="125" y="68"/>
                  </a:moveTo>
                  <a:cubicBezTo>
                    <a:pt x="125" y="68"/>
                    <a:pt x="125" y="68"/>
                    <a:pt x="125" y="6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ea typeface="宋体" panose="02010600030101010101" pitchFamily="2" charset="-122"/>
              </a:endParaRPr>
            </a:p>
          </p:txBody>
        </p:sp>
      </p:grpSp>
      <p:grpSp>
        <p:nvGrpSpPr>
          <p:cNvPr id="95245" name="íşľíḑê"/>
          <p:cNvGrpSpPr>
            <a:grpSpLocks/>
          </p:cNvGrpSpPr>
          <p:nvPr/>
        </p:nvGrpSpPr>
        <p:grpSpPr bwMode="auto">
          <a:xfrm>
            <a:off x="5149850" y="3375025"/>
            <a:ext cx="768350" cy="782638"/>
            <a:chOff x="2805568" y="3043696"/>
            <a:chExt cx="1024614" cy="1024610"/>
          </a:xfrm>
        </p:grpSpPr>
        <p:sp>
          <p:nvSpPr>
            <p:cNvPr id="45" name="íŝliďé"/>
            <p:cNvSpPr/>
            <p:nvPr/>
          </p:nvSpPr>
          <p:spPr>
            <a:xfrm>
              <a:off x="2805568" y="3043696"/>
              <a:ext cx="1024614" cy="1024610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bg1"/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/>
              <a:endParaRPr lang="zh-CN" altLang="zh-CN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5247" name="i$ļiďè"/>
            <p:cNvSpPr>
              <a:spLocks noChangeArrowheads="1"/>
            </p:cNvSpPr>
            <p:nvPr/>
          </p:nvSpPr>
          <p:spPr bwMode="auto">
            <a:xfrm>
              <a:off x="3060211" y="3251491"/>
              <a:ext cx="515327" cy="609020"/>
            </a:xfrm>
            <a:custGeom>
              <a:avLst/>
              <a:gdLst>
                <a:gd name="T0" fmla="*/ 250 w 250"/>
                <a:gd name="T1" fmla="*/ 250 h 296"/>
                <a:gd name="T2" fmla="*/ 125 w 250"/>
                <a:gd name="T3" fmla="*/ 296 h 296"/>
                <a:gd name="T4" fmla="*/ 0 w 250"/>
                <a:gd name="T5" fmla="*/ 250 h 296"/>
                <a:gd name="T6" fmla="*/ 66 w 250"/>
                <a:gd name="T7" fmla="*/ 210 h 296"/>
                <a:gd name="T8" fmla="*/ 79 w 250"/>
                <a:gd name="T9" fmla="*/ 219 h 296"/>
                <a:gd name="T10" fmla="*/ 70 w 250"/>
                <a:gd name="T11" fmla="*/ 232 h 296"/>
                <a:gd name="T12" fmla="*/ 23 w 250"/>
                <a:gd name="T13" fmla="*/ 251 h 296"/>
                <a:gd name="T14" fmla="*/ 125 w 250"/>
                <a:gd name="T15" fmla="*/ 273 h 296"/>
                <a:gd name="T16" fmla="*/ 228 w 250"/>
                <a:gd name="T17" fmla="*/ 250 h 296"/>
                <a:gd name="T18" fmla="*/ 180 w 250"/>
                <a:gd name="T19" fmla="*/ 232 h 296"/>
                <a:gd name="T20" fmla="*/ 171 w 250"/>
                <a:gd name="T21" fmla="*/ 219 h 296"/>
                <a:gd name="T22" fmla="*/ 184 w 250"/>
                <a:gd name="T23" fmla="*/ 210 h 296"/>
                <a:gd name="T24" fmla="*/ 250 w 250"/>
                <a:gd name="T25" fmla="*/ 250 h 296"/>
                <a:gd name="T26" fmla="*/ 80 w 250"/>
                <a:gd name="T27" fmla="*/ 182 h 296"/>
                <a:gd name="T28" fmla="*/ 91 w 250"/>
                <a:gd name="T29" fmla="*/ 182 h 296"/>
                <a:gd name="T30" fmla="*/ 91 w 250"/>
                <a:gd name="T31" fmla="*/ 250 h 296"/>
                <a:gd name="T32" fmla="*/ 102 w 250"/>
                <a:gd name="T33" fmla="*/ 262 h 296"/>
                <a:gd name="T34" fmla="*/ 148 w 250"/>
                <a:gd name="T35" fmla="*/ 262 h 296"/>
                <a:gd name="T36" fmla="*/ 159 w 250"/>
                <a:gd name="T37" fmla="*/ 250 h 296"/>
                <a:gd name="T38" fmla="*/ 159 w 250"/>
                <a:gd name="T39" fmla="*/ 182 h 296"/>
                <a:gd name="T40" fmla="*/ 171 w 250"/>
                <a:gd name="T41" fmla="*/ 182 h 296"/>
                <a:gd name="T42" fmla="*/ 182 w 250"/>
                <a:gd name="T43" fmla="*/ 171 h 296"/>
                <a:gd name="T44" fmla="*/ 182 w 250"/>
                <a:gd name="T45" fmla="*/ 102 h 296"/>
                <a:gd name="T46" fmla="*/ 157 w 250"/>
                <a:gd name="T47" fmla="*/ 82 h 296"/>
                <a:gd name="T48" fmla="*/ 125 w 250"/>
                <a:gd name="T49" fmla="*/ 80 h 296"/>
                <a:gd name="T50" fmla="*/ 93 w 250"/>
                <a:gd name="T51" fmla="*/ 82 h 296"/>
                <a:gd name="T52" fmla="*/ 68 w 250"/>
                <a:gd name="T53" fmla="*/ 102 h 296"/>
                <a:gd name="T54" fmla="*/ 68 w 250"/>
                <a:gd name="T55" fmla="*/ 171 h 296"/>
                <a:gd name="T56" fmla="*/ 80 w 250"/>
                <a:gd name="T57" fmla="*/ 182 h 296"/>
                <a:gd name="T58" fmla="*/ 125 w 250"/>
                <a:gd name="T59" fmla="*/ 68 h 296"/>
                <a:gd name="T60" fmla="*/ 159 w 250"/>
                <a:gd name="T61" fmla="*/ 34 h 296"/>
                <a:gd name="T62" fmla="*/ 125 w 250"/>
                <a:gd name="T63" fmla="*/ 0 h 296"/>
                <a:gd name="T64" fmla="*/ 91 w 250"/>
                <a:gd name="T65" fmla="*/ 34 h 296"/>
                <a:gd name="T66" fmla="*/ 125 w 250"/>
                <a:gd name="T67" fmla="*/ 68 h 296"/>
                <a:gd name="T68" fmla="*/ 125 w 250"/>
                <a:gd name="T69" fmla="*/ 68 h 296"/>
                <a:gd name="T70" fmla="*/ 125 w 250"/>
                <a:gd name="T71" fmla="*/ 68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0" h="296">
                  <a:moveTo>
                    <a:pt x="250" y="250"/>
                  </a:moveTo>
                  <a:cubicBezTo>
                    <a:pt x="250" y="282"/>
                    <a:pt x="185" y="296"/>
                    <a:pt x="125" y="296"/>
                  </a:cubicBezTo>
                  <a:cubicBezTo>
                    <a:pt x="65" y="296"/>
                    <a:pt x="0" y="282"/>
                    <a:pt x="0" y="250"/>
                  </a:cubicBezTo>
                  <a:cubicBezTo>
                    <a:pt x="0" y="226"/>
                    <a:pt x="36" y="215"/>
                    <a:pt x="66" y="210"/>
                  </a:cubicBezTo>
                  <a:cubicBezTo>
                    <a:pt x="72" y="209"/>
                    <a:pt x="78" y="213"/>
                    <a:pt x="79" y="219"/>
                  </a:cubicBezTo>
                  <a:cubicBezTo>
                    <a:pt x="80" y="225"/>
                    <a:pt x="76" y="231"/>
                    <a:pt x="70" y="232"/>
                  </a:cubicBezTo>
                  <a:cubicBezTo>
                    <a:pt x="33" y="239"/>
                    <a:pt x="23" y="249"/>
                    <a:pt x="23" y="251"/>
                  </a:cubicBezTo>
                  <a:cubicBezTo>
                    <a:pt x="24" y="257"/>
                    <a:pt x="58" y="273"/>
                    <a:pt x="125" y="273"/>
                  </a:cubicBezTo>
                  <a:cubicBezTo>
                    <a:pt x="192" y="273"/>
                    <a:pt x="226" y="257"/>
                    <a:pt x="228" y="250"/>
                  </a:cubicBezTo>
                  <a:cubicBezTo>
                    <a:pt x="227" y="249"/>
                    <a:pt x="217" y="238"/>
                    <a:pt x="180" y="232"/>
                  </a:cubicBezTo>
                  <a:cubicBezTo>
                    <a:pt x="174" y="231"/>
                    <a:pt x="170" y="225"/>
                    <a:pt x="171" y="219"/>
                  </a:cubicBezTo>
                  <a:cubicBezTo>
                    <a:pt x="172" y="213"/>
                    <a:pt x="178" y="209"/>
                    <a:pt x="184" y="210"/>
                  </a:cubicBezTo>
                  <a:cubicBezTo>
                    <a:pt x="214" y="215"/>
                    <a:pt x="250" y="226"/>
                    <a:pt x="250" y="250"/>
                  </a:cubicBezTo>
                  <a:close/>
                  <a:moveTo>
                    <a:pt x="80" y="182"/>
                  </a:moveTo>
                  <a:cubicBezTo>
                    <a:pt x="91" y="182"/>
                    <a:pt x="91" y="182"/>
                    <a:pt x="91" y="182"/>
                  </a:cubicBezTo>
                  <a:cubicBezTo>
                    <a:pt x="91" y="250"/>
                    <a:pt x="91" y="250"/>
                    <a:pt x="91" y="250"/>
                  </a:cubicBezTo>
                  <a:cubicBezTo>
                    <a:pt x="91" y="257"/>
                    <a:pt x="96" y="262"/>
                    <a:pt x="102" y="262"/>
                  </a:cubicBezTo>
                  <a:cubicBezTo>
                    <a:pt x="148" y="262"/>
                    <a:pt x="148" y="262"/>
                    <a:pt x="148" y="262"/>
                  </a:cubicBezTo>
                  <a:cubicBezTo>
                    <a:pt x="154" y="262"/>
                    <a:pt x="159" y="257"/>
                    <a:pt x="159" y="250"/>
                  </a:cubicBezTo>
                  <a:cubicBezTo>
                    <a:pt x="159" y="182"/>
                    <a:pt x="159" y="182"/>
                    <a:pt x="159" y="182"/>
                  </a:cubicBezTo>
                  <a:cubicBezTo>
                    <a:pt x="171" y="182"/>
                    <a:pt x="171" y="182"/>
                    <a:pt x="171" y="182"/>
                  </a:cubicBezTo>
                  <a:cubicBezTo>
                    <a:pt x="177" y="182"/>
                    <a:pt x="182" y="177"/>
                    <a:pt x="182" y="171"/>
                  </a:cubicBezTo>
                  <a:cubicBezTo>
                    <a:pt x="182" y="102"/>
                    <a:pt x="182" y="102"/>
                    <a:pt x="182" y="102"/>
                  </a:cubicBezTo>
                  <a:cubicBezTo>
                    <a:pt x="182" y="97"/>
                    <a:pt x="173" y="84"/>
                    <a:pt x="157" y="82"/>
                  </a:cubicBezTo>
                  <a:cubicBezTo>
                    <a:pt x="150" y="81"/>
                    <a:pt x="138" y="80"/>
                    <a:pt x="125" y="80"/>
                  </a:cubicBezTo>
                  <a:cubicBezTo>
                    <a:pt x="112" y="80"/>
                    <a:pt x="100" y="81"/>
                    <a:pt x="93" y="82"/>
                  </a:cubicBezTo>
                  <a:cubicBezTo>
                    <a:pt x="77" y="84"/>
                    <a:pt x="68" y="97"/>
                    <a:pt x="68" y="102"/>
                  </a:cubicBezTo>
                  <a:cubicBezTo>
                    <a:pt x="68" y="171"/>
                    <a:pt x="68" y="171"/>
                    <a:pt x="68" y="171"/>
                  </a:cubicBezTo>
                  <a:cubicBezTo>
                    <a:pt x="68" y="177"/>
                    <a:pt x="73" y="182"/>
                    <a:pt x="80" y="182"/>
                  </a:cubicBezTo>
                  <a:close/>
                  <a:moveTo>
                    <a:pt x="125" y="68"/>
                  </a:moveTo>
                  <a:cubicBezTo>
                    <a:pt x="144" y="68"/>
                    <a:pt x="159" y="53"/>
                    <a:pt x="159" y="34"/>
                  </a:cubicBezTo>
                  <a:cubicBezTo>
                    <a:pt x="159" y="15"/>
                    <a:pt x="144" y="0"/>
                    <a:pt x="125" y="0"/>
                  </a:cubicBezTo>
                  <a:cubicBezTo>
                    <a:pt x="106" y="0"/>
                    <a:pt x="91" y="15"/>
                    <a:pt x="91" y="34"/>
                  </a:cubicBezTo>
                  <a:cubicBezTo>
                    <a:pt x="91" y="53"/>
                    <a:pt x="106" y="68"/>
                    <a:pt x="125" y="68"/>
                  </a:cubicBezTo>
                  <a:close/>
                  <a:moveTo>
                    <a:pt x="125" y="68"/>
                  </a:moveTo>
                  <a:cubicBezTo>
                    <a:pt x="125" y="68"/>
                    <a:pt x="125" y="68"/>
                    <a:pt x="125" y="6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ea typeface="宋体" panose="02010600030101010101" pitchFamily="2" charset="-122"/>
              </a:endParaRPr>
            </a:p>
          </p:txBody>
        </p:sp>
      </p:grpSp>
      <p:sp>
        <p:nvSpPr>
          <p:cNvPr id="6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8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95251" name="文本框 13"/>
          <p:cNvSpPr txBox="1">
            <a:spLocks noChangeArrowheads="1"/>
          </p:cNvSpPr>
          <p:nvPr/>
        </p:nvSpPr>
        <p:spPr bwMode="auto">
          <a:xfrm>
            <a:off x="6019800" y="3248025"/>
            <a:ext cx="249396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just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安全检查查出问题无论是否整改都应记入整改隐患检查、登记、记录本。一时无法整改的应立即上报，并注明报告部门和接受报告人。</a:t>
            </a:r>
          </a:p>
        </p:txBody>
      </p:sp>
      <p:sp>
        <p:nvSpPr>
          <p:cNvPr id="95252" name="文本框 14"/>
          <p:cNvSpPr txBox="1">
            <a:spLocks noChangeArrowheads="1"/>
          </p:cNvSpPr>
          <p:nvPr/>
        </p:nvSpPr>
        <p:spPr bwMode="auto">
          <a:xfrm>
            <a:off x="4625975" y="1028700"/>
            <a:ext cx="38877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长期闲置不用的设备，使用前应全面检查经检查合格后方可使用。 </a:t>
            </a:r>
          </a:p>
        </p:txBody>
      </p:sp>
      <p:sp>
        <p:nvSpPr>
          <p:cNvPr id="95253" name="文本框 15"/>
          <p:cNvSpPr txBox="1">
            <a:spLocks noChangeArrowheads="1"/>
          </p:cNvSpPr>
          <p:nvPr/>
        </p:nvSpPr>
        <p:spPr bwMode="auto">
          <a:xfrm>
            <a:off x="6019800" y="1727200"/>
            <a:ext cx="2493963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安全员应督促本班组人员按规定穿戴好劳动保护用品，检查各岗位执行安全规程情况，检查各岗位查出问题整改及上报情况。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图片占位符 3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3" r="22963"/>
          <a:stretch>
            <a:fillRect/>
          </a:stretch>
        </p:blipFill>
        <p:spPr bwMode="auto">
          <a:xfrm>
            <a:off x="7635875" y="-846138"/>
            <a:ext cx="4171950" cy="5145088"/>
          </a:xfrm>
          <a:prstGeom prst="rect">
            <a:avLst/>
          </a:prstGeom>
          <a:pattFill>
            <a:fgClr>
              <a:srgbClr val="D9D9D9"/>
            </a:fgClr>
          </a:patt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任意多边形: 形状 36"/>
          <p:cNvSpPr/>
          <p:nvPr/>
        </p:nvSpPr>
        <p:spPr>
          <a:xfrm rot="19027134">
            <a:off x="8540750" y="-1971675"/>
            <a:ext cx="5680075" cy="610711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  <a:gd name="connsiteX0-1" fmla="*/ 654750 w 4690220"/>
              <a:gd name="connsiteY0-2" fmla="*/ 518900 h 6106620"/>
              <a:gd name="connsiteX1-3" fmla="*/ 557421 w 4690220"/>
              <a:gd name="connsiteY1-4" fmla="*/ 753873 h 6106620"/>
              <a:gd name="connsiteX2-5" fmla="*/ 557421 w 4690220"/>
              <a:gd name="connsiteY2-6" fmla="*/ 5518843 h 6106620"/>
              <a:gd name="connsiteX3-7" fmla="*/ 889724 w 4690220"/>
              <a:gd name="connsiteY3-8" fmla="*/ 5851146 h 6106620"/>
              <a:gd name="connsiteX4-9" fmla="*/ 4122188 w 4690220"/>
              <a:gd name="connsiteY4-10" fmla="*/ 5851146 h 6106620"/>
              <a:gd name="connsiteX5-11" fmla="*/ 4454491 w 4690220"/>
              <a:gd name="connsiteY5-12" fmla="*/ 5518843 h 6106620"/>
              <a:gd name="connsiteX6-13" fmla="*/ 4454491 w 4690220"/>
              <a:gd name="connsiteY6-14" fmla="*/ 753873 h 6106620"/>
              <a:gd name="connsiteX7-15" fmla="*/ 4122188 w 4690220"/>
              <a:gd name="connsiteY7-16" fmla="*/ 421570 h 6106620"/>
              <a:gd name="connsiteX8-17" fmla="*/ 889724 w 4690220"/>
              <a:gd name="connsiteY8-18" fmla="*/ 421570 h 6106620"/>
              <a:gd name="connsiteX9-19" fmla="*/ 654750 w 4690220"/>
              <a:gd name="connsiteY9-20" fmla="*/ 518900 h 6106620"/>
              <a:gd name="connsiteX10-21" fmla="*/ 244486 w 4690220"/>
              <a:gd name="connsiteY10-22" fmla="*/ 113876 h 6106620"/>
              <a:gd name="connsiteX11-23" fmla="*/ 519408 w 4690220"/>
              <a:gd name="connsiteY11-24" fmla="*/ 0 h 6106620"/>
              <a:gd name="connsiteX12-25" fmla="*/ 4301422 w 4690220"/>
              <a:gd name="connsiteY12-26" fmla="*/ 0 h 6106620"/>
              <a:gd name="connsiteX13-27" fmla="*/ 4690220 w 4690220"/>
              <a:gd name="connsiteY13-28" fmla="*/ 388798 h 6106620"/>
              <a:gd name="connsiteX14-29" fmla="*/ 4690220 w 4690220"/>
              <a:gd name="connsiteY14-30" fmla="*/ 5717822 h 6106620"/>
              <a:gd name="connsiteX15-31" fmla="*/ 4301422 w 4690220"/>
              <a:gd name="connsiteY15-32" fmla="*/ 6106620 h 6106620"/>
              <a:gd name="connsiteX16-33" fmla="*/ 519408 w 4690220"/>
              <a:gd name="connsiteY16-34" fmla="*/ 6106620 h 6106620"/>
              <a:gd name="connsiteX17-35" fmla="*/ 0 w 4690220"/>
              <a:gd name="connsiteY17-36" fmla="*/ 5888173 h 6106620"/>
              <a:gd name="connsiteX18-37" fmla="*/ 130610 w 4690220"/>
              <a:gd name="connsiteY18-38" fmla="*/ 388798 h 6106620"/>
              <a:gd name="connsiteX19-39" fmla="*/ 244486 w 4690220"/>
              <a:gd name="connsiteY19-40" fmla="*/ 113876 h 61066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</a:cxnLst>
            <a:rect l="l" t="t" r="r" b="b"/>
            <a:pathLst>
              <a:path w="4690220" h="6106620">
                <a:moveTo>
                  <a:pt x="654750" y="518900"/>
                </a:moveTo>
                <a:cubicBezTo>
                  <a:pt x="594615" y="579035"/>
                  <a:pt x="557421" y="662110"/>
                  <a:pt x="557421" y="753873"/>
                </a:cubicBezTo>
                <a:lnTo>
                  <a:pt x="557421" y="5518843"/>
                </a:lnTo>
                <a:cubicBezTo>
                  <a:pt x="557421" y="5702369"/>
                  <a:pt x="706198" y="5851146"/>
                  <a:pt x="889724" y="5851146"/>
                </a:cubicBezTo>
                <a:lnTo>
                  <a:pt x="4122188" y="5851146"/>
                </a:lnTo>
                <a:cubicBezTo>
                  <a:pt x="4305714" y="5851146"/>
                  <a:pt x="4454491" y="5702369"/>
                  <a:pt x="4454491" y="5518843"/>
                </a:cubicBezTo>
                <a:lnTo>
                  <a:pt x="4454491" y="753873"/>
                </a:lnTo>
                <a:cubicBezTo>
                  <a:pt x="4454491" y="570347"/>
                  <a:pt x="4305714" y="421570"/>
                  <a:pt x="4122188" y="421570"/>
                </a:cubicBezTo>
                <a:lnTo>
                  <a:pt x="889724" y="421570"/>
                </a:lnTo>
                <a:cubicBezTo>
                  <a:pt x="797961" y="421570"/>
                  <a:pt x="714885" y="458765"/>
                  <a:pt x="654750" y="518900"/>
                </a:cubicBezTo>
                <a:close/>
                <a:moveTo>
                  <a:pt x="244486" y="113876"/>
                </a:moveTo>
                <a:cubicBezTo>
                  <a:pt x="314845" y="43518"/>
                  <a:pt x="412045" y="0"/>
                  <a:pt x="519408" y="0"/>
                </a:cubicBezTo>
                <a:lnTo>
                  <a:pt x="4301422" y="0"/>
                </a:lnTo>
                <a:cubicBezTo>
                  <a:pt x="4516149" y="0"/>
                  <a:pt x="4690220" y="174071"/>
                  <a:pt x="4690220" y="388798"/>
                </a:cubicBezTo>
                <a:lnTo>
                  <a:pt x="4690220" y="5717822"/>
                </a:lnTo>
                <a:cubicBezTo>
                  <a:pt x="4690220" y="5932549"/>
                  <a:pt x="4516149" y="6106620"/>
                  <a:pt x="4301422" y="6106620"/>
                </a:cubicBezTo>
                <a:lnTo>
                  <a:pt x="519408" y="6106620"/>
                </a:lnTo>
                <a:cubicBezTo>
                  <a:pt x="304681" y="6106620"/>
                  <a:pt x="0" y="6102900"/>
                  <a:pt x="0" y="5888173"/>
                </a:cubicBezTo>
                <a:cubicBezTo>
                  <a:pt x="0" y="4111832"/>
                  <a:pt x="130610" y="2165139"/>
                  <a:pt x="130610" y="388798"/>
                </a:cubicBezTo>
                <a:cubicBezTo>
                  <a:pt x="130610" y="281435"/>
                  <a:pt x="174128" y="184235"/>
                  <a:pt x="24448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3" name="任意多边形: 形状 36"/>
          <p:cNvSpPr/>
          <p:nvPr/>
        </p:nvSpPr>
        <p:spPr>
          <a:xfrm rot="19027134">
            <a:off x="-5575300" y="636588"/>
            <a:ext cx="5680075" cy="6107112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  <a:gd name="connsiteX0-1" fmla="*/ 654750 w 4690220"/>
              <a:gd name="connsiteY0-2" fmla="*/ 518900 h 6106620"/>
              <a:gd name="connsiteX1-3" fmla="*/ 557421 w 4690220"/>
              <a:gd name="connsiteY1-4" fmla="*/ 753873 h 6106620"/>
              <a:gd name="connsiteX2-5" fmla="*/ 557421 w 4690220"/>
              <a:gd name="connsiteY2-6" fmla="*/ 5518843 h 6106620"/>
              <a:gd name="connsiteX3-7" fmla="*/ 889724 w 4690220"/>
              <a:gd name="connsiteY3-8" fmla="*/ 5851146 h 6106620"/>
              <a:gd name="connsiteX4-9" fmla="*/ 4122188 w 4690220"/>
              <a:gd name="connsiteY4-10" fmla="*/ 5851146 h 6106620"/>
              <a:gd name="connsiteX5-11" fmla="*/ 4454491 w 4690220"/>
              <a:gd name="connsiteY5-12" fmla="*/ 5518843 h 6106620"/>
              <a:gd name="connsiteX6-13" fmla="*/ 4454491 w 4690220"/>
              <a:gd name="connsiteY6-14" fmla="*/ 753873 h 6106620"/>
              <a:gd name="connsiteX7-15" fmla="*/ 4122188 w 4690220"/>
              <a:gd name="connsiteY7-16" fmla="*/ 421570 h 6106620"/>
              <a:gd name="connsiteX8-17" fmla="*/ 889724 w 4690220"/>
              <a:gd name="connsiteY8-18" fmla="*/ 421570 h 6106620"/>
              <a:gd name="connsiteX9-19" fmla="*/ 654750 w 4690220"/>
              <a:gd name="connsiteY9-20" fmla="*/ 518900 h 6106620"/>
              <a:gd name="connsiteX10-21" fmla="*/ 244486 w 4690220"/>
              <a:gd name="connsiteY10-22" fmla="*/ 113876 h 6106620"/>
              <a:gd name="connsiteX11-23" fmla="*/ 519408 w 4690220"/>
              <a:gd name="connsiteY11-24" fmla="*/ 0 h 6106620"/>
              <a:gd name="connsiteX12-25" fmla="*/ 4301422 w 4690220"/>
              <a:gd name="connsiteY12-26" fmla="*/ 0 h 6106620"/>
              <a:gd name="connsiteX13-27" fmla="*/ 4690220 w 4690220"/>
              <a:gd name="connsiteY13-28" fmla="*/ 388798 h 6106620"/>
              <a:gd name="connsiteX14-29" fmla="*/ 4690220 w 4690220"/>
              <a:gd name="connsiteY14-30" fmla="*/ 5717822 h 6106620"/>
              <a:gd name="connsiteX15-31" fmla="*/ 4301422 w 4690220"/>
              <a:gd name="connsiteY15-32" fmla="*/ 6106620 h 6106620"/>
              <a:gd name="connsiteX16-33" fmla="*/ 519408 w 4690220"/>
              <a:gd name="connsiteY16-34" fmla="*/ 6106620 h 6106620"/>
              <a:gd name="connsiteX17-35" fmla="*/ 0 w 4690220"/>
              <a:gd name="connsiteY17-36" fmla="*/ 5888173 h 6106620"/>
              <a:gd name="connsiteX18-37" fmla="*/ 130610 w 4690220"/>
              <a:gd name="connsiteY18-38" fmla="*/ 388798 h 6106620"/>
              <a:gd name="connsiteX19-39" fmla="*/ 244486 w 4690220"/>
              <a:gd name="connsiteY19-40" fmla="*/ 113876 h 61066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</a:cxnLst>
            <a:rect l="l" t="t" r="r" b="b"/>
            <a:pathLst>
              <a:path w="4690220" h="6106620">
                <a:moveTo>
                  <a:pt x="654750" y="518900"/>
                </a:moveTo>
                <a:cubicBezTo>
                  <a:pt x="594615" y="579035"/>
                  <a:pt x="557421" y="662110"/>
                  <a:pt x="557421" y="753873"/>
                </a:cubicBezTo>
                <a:lnTo>
                  <a:pt x="557421" y="5518843"/>
                </a:lnTo>
                <a:cubicBezTo>
                  <a:pt x="557421" y="5702369"/>
                  <a:pt x="706198" y="5851146"/>
                  <a:pt x="889724" y="5851146"/>
                </a:cubicBezTo>
                <a:lnTo>
                  <a:pt x="4122188" y="5851146"/>
                </a:lnTo>
                <a:cubicBezTo>
                  <a:pt x="4305714" y="5851146"/>
                  <a:pt x="4454491" y="5702369"/>
                  <a:pt x="4454491" y="5518843"/>
                </a:cubicBezTo>
                <a:lnTo>
                  <a:pt x="4454491" y="753873"/>
                </a:lnTo>
                <a:cubicBezTo>
                  <a:pt x="4454491" y="570347"/>
                  <a:pt x="4305714" y="421570"/>
                  <a:pt x="4122188" y="421570"/>
                </a:cubicBezTo>
                <a:lnTo>
                  <a:pt x="889724" y="421570"/>
                </a:lnTo>
                <a:cubicBezTo>
                  <a:pt x="797961" y="421570"/>
                  <a:pt x="714885" y="458765"/>
                  <a:pt x="654750" y="518900"/>
                </a:cubicBezTo>
                <a:close/>
                <a:moveTo>
                  <a:pt x="244486" y="113876"/>
                </a:moveTo>
                <a:cubicBezTo>
                  <a:pt x="314845" y="43518"/>
                  <a:pt x="412045" y="0"/>
                  <a:pt x="519408" y="0"/>
                </a:cubicBezTo>
                <a:lnTo>
                  <a:pt x="4301422" y="0"/>
                </a:lnTo>
                <a:cubicBezTo>
                  <a:pt x="4516149" y="0"/>
                  <a:pt x="4690220" y="174071"/>
                  <a:pt x="4690220" y="388798"/>
                </a:cubicBezTo>
                <a:lnTo>
                  <a:pt x="4690220" y="5717822"/>
                </a:lnTo>
                <a:cubicBezTo>
                  <a:pt x="4690220" y="5932549"/>
                  <a:pt x="4516149" y="6106620"/>
                  <a:pt x="4301422" y="6106620"/>
                </a:cubicBezTo>
                <a:lnTo>
                  <a:pt x="519408" y="6106620"/>
                </a:lnTo>
                <a:cubicBezTo>
                  <a:pt x="304681" y="6106620"/>
                  <a:pt x="0" y="6102900"/>
                  <a:pt x="0" y="5888173"/>
                </a:cubicBezTo>
                <a:cubicBezTo>
                  <a:pt x="0" y="4111832"/>
                  <a:pt x="130610" y="2165139"/>
                  <a:pt x="130610" y="388798"/>
                </a:cubicBezTo>
                <a:cubicBezTo>
                  <a:pt x="130610" y="281435"/>
                  <a:pt x="174128" y="184235"/>
                  <a:pt x="24448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03613" y="850900"/>
            <a:ext cx="2011362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2400" b="1" dirty="0">
                <a:solidFill>
                  <a:srgbClr val="8BC34A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安全生产落实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290638" y="1471613"/>
            <a:ext cx="6700837" cy="32932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 algn="just">
              <a:lnSpc>
                <a:spcPct val="130000"/>
              </a:lnSpc>
              <a:spcBef>
                <a:spcPts val="0"/>
              </a:spcBef>
              <a:defRPr/>
            </a:pPr>
            <a:r>
              <a:rPr lang="zh-CN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首先是完善安全教育培训，通过培训切实提高员工队伍的综合素质和专业技能，提高员工的首先是完善安全教育培训，通过培训切实提高员工队伍的安全、质量意识。不断完善安全生产管理机制，进一步明确和落实各岗位人员安全生产责任，实施安全生产工作绩效</a:t>
            </a:r>
            <a:r>
              <a:rPr lang="zh-CN" altLang="en-US" sz="160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考核，</a:t>
            </a:r>
            <a:r>
              <a:rPr lang="en-US" altLang="zh-CN" sz="160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[</a:t>
            </a:r>
            <a:r>
              <a:rPr lang="zh-CN" altLang="en-US" sz="160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无限量下载</a:t>
            </a:r>
            <a:r>
              <a:rPr lang="en-US" altLang="zh-CN" sz="160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EHS</a:t>
            </a:r>
            <a:r>
              <a:rPr lang="zh-CN" altLang="en-US" sz="160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独家精品资料，请咨询“安应管家”微信号：</a:t>
            </a:r>
            <a:r>
              <a:rPr lang="en-US" altLang="zh-CN" sz="160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ansyingsj1]</a:t>
            </a:r>
            <a:r>
              <a:rPr lang="zh-CN" altLang="en-US" sz="160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与</a:t>
            </a:r>
            <a:r>
              <a:rPr lang="zh-CN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个人的经济利益挂钩，充分调动各岗位员工安全责任的积极性，确保安全生产责任落实到位。</a:t>
            </a:r>
            <a:endParaRPr lang="zh-CN" altLang="en-US" sz="1600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>
              <a:lnSpc>
                <a:spcPct val="130000"/>
              </a:lnSpc>
              <a:spcBef>
                <a:spcPts val="0"/>
              </a:spcBef>
              <a:defRPr/>
            </a:pPr>
            <a:r>
              <a:rPr lang="zh-CN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完善各工种岗位职责，提升各岗位工种的操作技能和管理能力，逐步实现被动安全到主动安全，以实现人员素质提升，确保公司生产安全和质量目标的完成。</a:t>
            </a:r>
          </a:p>
        </p:txBody>
      </p:sp>
      <p:sp>
        <p:nvSpPr>
          <p:cNvPr id="8" name="任意多边形: 形状 36"/>
          <p:cNvSpPr/>
          <p:nvPr/>
        </p:nvSpPr>
        <p:spPr>
          <a:xfrm rot="8167133">
            <a:off x="8778875" y="3902075"/>
            <a:ext cx="1574800" cy="1692275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  <a:gd name="connsiteX0-1" fmla="*/ 654750 w 4690220"/>
              <a:gd name="connsiteY0-2" fmla="*/ 518900 h 6106620"/>
              <a:gd name="connsiteX1-3" fmla="*/ 557421 w 4690220"/>
              <a:gd name="connsiteY1-4" fmla="*/ 753873 h 6106620"/>
              <a:gd name="connsiteX2-5" fmla="*/ 557421 w 4690220"/>
              <a:gd name="connsiteY2-6" fmla="*/ 5518843 h 6106620"/>
              <a:gd name="connsiteX3-7" fmla="*/ 889724 w 4690220"/>
              <a:gd name="connsiteY3-8" fmla="*/ 5851146 h 6106620"/>
              <a:gd name="connsiteX4-9" fmla="*/ 4122188 w 4690220"/>
              <a:gd name="connsiteY4-10" fmla="*/ 5851146 h 6106620"/>
              <a:gd name="connsiteX5-11" fmla="*/ 4454491 w 4690220"/>
              <a:gd name="connsiteY5-12" fmla="*/ 5518843 h 6106620"/>
              <a:gd name="connsiteX6-13" fmla="*/ 4454491 w 4690220"/>
              <a:gd name="connsiteY6-14" fmla="*/ 753873 h 6106620"/>
              <a:gd name="connsiteX7-15" fmla="*/ 4122188 w 4690220"/>
              <a:gd name="connsiteY7-16" fmla="*/ 421570 h 6106620"/>
              <a:gd name="connsiteX8-17" fmla="*/ 889724 w 4690220"/>
              <a:gd name="connsiteY8-18" fmla="*/ 421570 h 6106620"/>
              <a:gd name="connsiteX9-19" fmla="*/ 654750 w 4690220"/>
              <a:gd name="connsiteY9-20" fmla="*/ 518900 h 6106620"/>
              <a:gd name="connsiteX10-21" fmla="*/ 244486 w 4690220"/>
              <a:gd name="connsiteY10-22" fmla="*/ 113876 h 6106620"/>
              <a:gd name="connsiteX11-23" fmla="*/ 519408 w 4690220"/>
              <a:gd name="connsiteY11-24" fmla="*/ 0 h 6106620"/>
              <a:gd name="connsiteX12-25" fmla="*/ 4301422 w 4690220"/>
              <a:gd name="connsiteY12-26" fmla="*/ 0 h 6106620"/>
              <a:gd name="connsiteX13-27" fmla="*/ 4690220 w 4690220"/>
              <a:gd name="connsiteY13-28" fmla="*/ 388798 h 6106620"/>
              <a:gd name="connsiteX14-29" fmla="*/ 4690220 w 4690220"/>
              <a:gd name="connsiteY14-30" fmla="*/ 5717822 h 6106620"/>
              <a:gd name="connsiteX15-31" fmla="*/ 4301422 w 4690220"/>
              <a:gd name="connsiteY15-32" fmla="*/ 6106620 h 6106620"/>
              <a:gd name="connsiteX16-33" fmla="*/ 519408 w 4690220"/>
              <a:gd name="connsiteY16-34" fmla="*/ 6106620 h 6106620"/>
              <a:gd name="connsiteX17-35" fmla="*/ 0 w 4690220"/>
              <a:gd name="connsiteY17-36" fmla="*/ 5888173 h 6106620"/>
              <a:gd name="connsiteX18-37" fmla="*/ 130610 w 4690220"/>
              <a:gd name="connsiteY18-38" fmla="*/ 388798 h 6106620"/>
              <a:gd name="connsiteX19-39" fmla="*/ 244486 w 4690220"/>
              <a:gd name="connsiteY19-40" fmla="*/ 113876 h 61066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</a:cxnLst>
            <a:rect l="l" t="t" r="r" b="b"/>
            <a:pathLst>
              <a:path w="4690220" h="6106620">
                <a:moveTo>
                  <a:pt x="654750" y="518900"/>
                </a:moveTo>
                <a:cubicBezTo>
                  <a:pt x="594615" y="579035"/>
                  <a:pt x="557421" y="662110"/>
                  <a:pt x="557421" y="753873"/>
                </a:cubicBezTo>
                <a:lnTo>
                  <a:pt x="557421" y="5518843"/>
                </a:lnTo>
                <a:cubicBezTo>
                  <a:pt x="557421" y="5702369"/>
                  <a:pt x="706198" y="5851146"/>
                  <a:pt x="889724" y="5851146"/>
                </a:cubicBezTo>
                <a:lnTo>
                  <a:pt x="4122188" y="5851146"/>
                </a:lnTo>
                <a:cubicBezTo>
                  <a:pt x="4305714" y="5851146"/>
                  <a:pt x="4454491" y="5702369"/>
                  <a:pt x="4454491" y="5518843"/>
                </a:cubicBezTo>
                <a:lnTo>
                  <a:pt x="4454491" y="753873"/>
                </a:lnTo>
                <a:cubicBezTo>
                  <a:pt x="4454491" y="570347"/>
                  <a:pt x="4305714" y="421570"/>
                  <a:pt x="4122188" y="421570"/>
                </a:cubicBezTo>
                <a:lnTo>
                  <a:pt x="889724" y="421570"/>
                </a:lnTo>
                <a:cubicBezTo>
                  <a:pt x="797961" y="421570"/>
                  <a:pt x="714885" y="458765"/>
                  <a:pt x="654750" y="518900"/>
                </a:cubicBezTo>
                <a:close/>
                <a:moveTo>
                  <a:pt x="244486" y="113876"/>
                </a:moveTo>
                <a:cubicBezTo>
                  <a:pt x="314845" y="43518"/>
                  <a:pt x="412045" y="0"/>
                  <a:pt x="519408" y="0"/>
                </a:cubicBezTo>
                <a:lnTo>
                  <a:pt x="4301422" y="0"/>
                </a:lnTo>
                <a:cubicBezTo>
                  <a:pt x="4516149" y="0"/>
                  <a:pt x="4690220" y="174071"/>
                  <a:pt x="4690220" y="388798"/>
                </a:cubicBezTo>
                <a:lnTo>
                  <a:pt x="4690220" y="5717822"/>
                </a:lnTo>
                <a:cubicBezTo>
                  <a:pt x="4690220" y="5932549"/>
                  <a:pt x="4516149" y="6106620"/>
                  <a:pt x="4301422" y="6106620"/>
                </a:cubicBezTo>
                <a:lnTo>
                  <a:pt x="519408" y="6106620"/>
                </a:lnTo>
                <a:cubicBezTo>
                  <a:pt x="304681" y="6106620"/>
                  <a:pt x="0" y="6102900"/>
                  <a:pt x="0" y="5888173"/>
                </a:cubicBezTo>
                <a:cubicBezTo>
                  <a:pt x="0" y="4111832"/>
                  <a:pt x="130610" y="2165139"/>
                  <a:pt x="130610" y="388798"/>
                </a:cubicBezTo>
                <a:cubicBezTo>
                  <a:pt x="130610" y="281435"/>
                  <a:pt x="174128" y="184235"/>
                  <a:pt x="244486" y="11387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</p:spTree>
  </p:cSld>
  <p:clrMapOvr>
    <a:masterClrMapping/>
  </p:clrMapOvr>
  <p:transition spd="slow" advTm="0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2711450" y="1577975"/>
            <a:ext cx="4233863" cy="1106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600" b="1" spc="-150" noProof="1">
                <a:solidFill>
                  <a:srgbClr val="30937B"/>
                </a:solidFill>
                <a:latin typeface="+mn-lt"/>
                <a:ea typeface="+mn-ea"/>
                <a:cs typeface="+mn-ea"/>
                <a:sym typeface="+mn-lt"/>
              </a:rPr>
              <a:t>PART 04</a:t>
            </a:r>
            <a:endParaRPr lang="en-US" altLang="zh-CN" sz="6600" b="1" spc="-150" dirty="0">
              <a:solidFill>
                <a:srgbClr val="30937B"/>
              </a:solidFill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43250" y="2684463"/>
            <a:ext cx="3840163" cy="6445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600" b="1" dirty="0">
                <a:latin typeface="微软雅黑" panose="020B0503020204020204" charset="-122"/>
                <a:cs typeface="+mn-cs"/>
                <a:sym typeface="+mn-ea"/>
              </a:rPr>
              <a:t>班组安全生产要求</a:t>
            </a:r>
            <a:endParaRPr lang="zh-CN" altLang="en-US" sz="3600" b="1" dirty="0">
              <a:latin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advTm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ṥļïḋè"/>
          <p:cNvSpPr/>
          <p:nvPr/>
        </p:nvSpPr>
        <p:spPr>
          <a:xfrm>
            <a:off x="3838575" y="1239838"/>
            <a:ext cx="2640013" cy="2663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5" name="íşḻiďè"/>
          <p:cNvSpPr/>
          <p:nvPr/>
        </p:nvSpPr>
        <p:spPr>
          <a:xfrm>
            <a:off x="6257925" y="1130300"/>
            <a:ext cx="2886075" cy="28829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outerShdw dist="38100" dir="10800000" sx="101000" sy="101000" algn="r" rotWithShape="0">
              <a:prstClr val="black">
                <a:alpha val="18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grpSp>
        <p:nvGrpSpPr>
          <p:cNvPr id="98307" name="îS1iḓe"/>
          <p:cNvGrpSpPr>
            <a:grpSpLocks/>
          </p:cNvGrpSpPr>
          <p:nvPr/>
        </p:nvGrpSpPr>
        <p:grpSpPr bwMode="auto">
          <a:xfrm>
            <a:off x="5537200" y="1628775"/>
            <a:ext cx="479425" cy="479425"/>
            <a:chOff x="3313245" y="714974"/>
            <a:chExt cx="917010" cy="917008"/>
          </a:xfrm>
        </p:grpSpPr>
        <p:sp>
          <p:nvSpPr>
            <p:cNvPr id="12" name="îṡ1îḓê"/>
            <p:cNvSpPr/>
            <p:nvPr/>
          </p:nvSpPr>
          <p:spPr>
            <a:xfrm>
              <a:off x="3313245" y="714974"/>
              <a:ext cx="917010" cy="917008"/>
            </a:xfrm>
            <a:prstGeom prst="ellipse">
              <a:avLst/>
            </a:prstGeom>
            <a:solidFill>
              <a:schemeClr val="accent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8309" name="îsḻîḑê"/>
            <p:cNvSpPr>
              <a:spLocks noChangeArrowheads="1"/>
            </p:cNvSpPr>
            <p:nvPr/>
          </p:nvSpPr>
          <p:spPr bwMode="auto">
            <a:xfrm>
              <a:off x="3590335" y="992016"/>
              <a:ext cx="362830" cy="362924"/>
            </a:xfrm>
            <a:custGeom>
              <a:avLst/>
              <a:gdLst>
                <a:gd name="T0" fmla="*/ 2374 w 2594"/>
                <a:gd name="T1" fmla="*/ 0 h 2594"/>
                <a:gd name="T2" fmla="*/ 2374 w 2594"/>
                <a:gd name="T3" fmla="*/ 0 h 2594"/>
                <a:gd name="T4" fmla="*/ 219 w 2594"/>
                <a:gd name="T5" fmla="*/ 0 h 2594"/>
                <a:gd name="T6" fmla="*/ 0 w 2594"/>
                <a:gd name="T7" fmla="*/ 219 h 2594"/>
                <a:gd name="T8" fmla="*/ 0 w 2594"/>
                <a:gd name="T9" fmla="*/ 2374 h 2594"/>
                <a:gd name="T10" fmla="*/ 219 w 2594"/>
                <a:gd name="T11" fmla="*/ 2593 h 2594"/>
                <a:gd name="T12" fmla="*/ 2374 w 2594"/>
                <a:gd name="T13" fmla="*/ 2593 h 2594"/>
                <a:gd name="T14" fmla="*/ 2593 w 2594"/>
                <a:gd name="T15" fmla="*/ 2374 h 2594"/>
                <a:gd name="T16" fmla="*/ 2593 w 2594"/>
                <a:gd name="T17" fmla="*/ 219 h 2594"/>
                <a:gd name="T18" fmla="*/ 2374 w 2594"/>
                <a:gd name="T19" fmla="*/ 0 h 2594"/>
                <a:gd name="T20" fmla="*/ 2249 w 2594"/>
                <a:gd name="T21" fmla="*/ 250 h 2594"/>
                <a:gd name="T22" fmla="*/ 2249 w 2594"/>
                <a:gd name="T23" fmla="*/ 250 h 2594"/>
                <a:gd name="T24" fmla="*/ 2343 w 2594"/>
                <a:gd name="T25" fmla="*/ 313 h 2594"/>
                <a:gd name="T26" fmla="*/ 2249 w 2594"/>
                <a:gd name="T27" fmla="*/ 407 h 2594"/>
                <a:gd name="T28" fmla="*/ 2156 w 2594"/>
                <a:gd name="T29" fmla="*/ 313 h 2594"/>
                <a:gd name="T30" fmla="*/ 2249 w 2594"/>
                <a:gd name="T31" fmla="*/ 250 h 2594"/>
                <a:gd name="T32" fmla="*/ 1937 w 2594"/>
                <a:gd name="T33" fmla="*/ 250 h 2594"/>
                <a:gd name="T34" fmla="*/ 1937 w 2594"/>
                <a:gd name="T35" fmla="*/ 250 h 2594"/>
                <a:gd name="T36" fmla="*/ 2031 w 2594"/>
                <a:gd name="T37" fmla="*/ 313 h 2594"/>
                <a:gd name="T38" fmla="*/ 1937 w 2594"/>
                <a:gd name="T39" fmla="*/ 407 h 2594"/>
                <a:gd name="T40" fmla="*/ 1843 w 2594"/>
                <a:gd name="T41" fmla="*/ 313 h 2594"/>
                <a:gd name="T42" fmla="*/ 1937 w 2594"/>
                <a:gd name="T43" fmla="*/ 250 h 2594"/>
                <a:gd name="T44" fmla="*/ 2343 w 2594"/>
                <a:gd name="T45" fmla="*/ 2343 h 2594"/>
                <a:gd name="T46" fmla="*/ 2343 w 2594"/>
                <a:gd name="T47" fmla="*/ 2343 h 2594"/>
                <a:gd name="T48" fmla="*/ 250 w 2594"/>
                <a:gd name="T49" fmla="*/ 2343 h 2594"/>
                <a:gd name="T50" fmla="*/ 250 w 2594"/>
                <a:gd name="T51" fmla="*/ 625 h 2594"/>
                <a:gd name="T52" fmla="*/ 2343 w 2594"/>
                <a:gd name="T53" fmla="*/ 625 h 2594"/>
                <a:gd name="T54" fmla="*/ 2343 w 2594"/>
                <a:gd name="T55" fmla="*/ 2343 h 2594"/>
                <a:gd name="T56" fmla="*/ 594 w 2594"/>
                <a:gd name="T57" fmla="*/ 2093 h 2594"/>
                <a:gd name="T58" fmla="*/ 594 w 2594"/>
                <a:gd name="T59" fmla="*/ 2093 h 2594"/>
                <a:gd name="T60" fmla="*/ 1999 w 2594"/>
                <a:gd name="T61" fmla="*/ 2093 h 2594"/>
                <a:gd name="T62" fmla="*/ 2031 w 2594"/>
                <a:gd name="T63" fmla="*/ 2062 h 2594"/>
                <a:gd name="T64" fmla="*/ 2031 w 2594"/>
                <a:gd name="T65" fmla="*/ 2031 h 2594"/>
                <a:gd name="T66" fmla="*/ 1343 w 2594"/>
                <a:gd name="T67" fmla="*/ 844 h 2594"/>
                <a:gd name="T68" fmla="*/ 1312 w 2594"/>
                <a:gd name="T69" fmla="*/ 813 h 2594"/>
                <a:gd name="T70" fmla="*/ 1250 w 2594"/>
                <a:gd name="T71" fmla="*/ 844 h 2594"/>
                <a:gd name="T72" fmla="*/ 563 w 2594"/>
                <a:gd name="T73" fmla="*/ 2031 h 2594"/>
                <a:gd name="T74" fmla="*/ 563 w 2594"/>
                <a:gd name="T75" fmla="*/ 2093 h 2594"/>
                <a:gd name="T76" fmla="*/ 594 w 2594"/>
                <a:gd name="T77" fmla="*/ 2093 h 2594"/>
                <a:gd name="T78" fmla="*/ 1374 w 2594"/>
                <a:gd name="T79" fmla="*/ 1937 h 2594"/>
                <a:gd name="T80" fmla="*/ 1374 w 2594"/>
                <a:gd name="T81" fmla="*/ 1937 h 2594"/>
                <a:gd name="T82" fmla="*/ 1343 w 2594"/>
                <a:gd name="T83" fmla="*/ 1968 h 2594"/>
                <a:gd name="T84" fmla="*/ 1250 w 2594"/>
                <a:gd name="T85" fmla="*/ 1968 h 2594"/>
                <a:gd name="T86" fmla="*/ 1219 w 2594"/>
                <a:gd name="T87" fmla="*/ 1937 h 2594"/>
                <a:gd name="T88" fmla="*/ 1219 w 2594"/>
                <a:gd name="T89" fmla="*/ 1843 h 2594"/>
                <a:gd name="T90" fmla="*/ 1250 w 2594"/>
                <a:gd name="T91" fmla="*/ 1812 h 2594"/>
                <a:gd name="T92" fmla="*/ 1343 w 2594"/>
                <a:gd name="T93" fmla="*/ 1812 h 2594"/>
                <a:gd name="T94" fmla="*/ 1374 w 2594"/>
                <a:gd name="T95" fmla="*/ 1843 h 2594"/>
                <a:gd name="T96" fmla="*/ 1374 w 2594"/>
                <a:gd name="T97" fmla="*/ 1937 h 2594"/>
                <a:gd name="T98" fmla="*/ 1219 w 2594"/>
                <a:gd name="T99" fmla="*/ 1125 h 2594"/>
                <a:gd name="T100" fmla="*/ 1219 w 2594"/>
                <a:gd name="T101" fmla="*/ 1125 h 2594"/>
                <a:gd name="T102" fmla="*/ 1374 w 2594"/>
                <a:gd name="T103" fmla="*/ 1125 h 2594"/>
                <a:gd name="T104" fmla="*/ 1406 w 2594"/>
                <a:gd name="T105" fmla="*/ 1157 h 2594"/>
                <a:gd name="T106" fmla="*/ 1374 w 2594"/>
                <a:gd name="T107" fmla="*/ 1718 h 2594"/>
                <a:gd name="T108" fmla="*/ 1343 w 2594"/>
                <a:gd name="T109" fmla="*/ 1749 h 2594"/>
                <a:gd name="T110" fmla="*/ 1250 w 2594"/>
                <a:gd name="T111" fmla="*/ 1749 h 2594"/>
                <a:gd name="T112" fmla="*/ 1219 w 2594"/>
                <a:gd name="T113" fmla="*/ 1718 h 2594"/>
                <a:gd name="T114" fmla="*/ 1219 w 2594"/>
                <a:gd name="T115" fmla="*/ 1157 h 2594"/>
                <a:gd name="T116" fmla="*/ 1219 w 2594"/>
                <a:gd name="T117" fmla="*/ 1125 h 2594"/>
                <a:gd name="T118" fmla="*/ 1219 w 2594"/>
                <a:gd name="T119" fmla="*/ 1125 h 2594"/>
                <a:gd name="T120" fmla="*/ 1219 w 2594"/>
                <a:gd name="T121" fmla="*/ 1125 h 2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94" h="2594">
                  <a:moveTo>
                    <a:pt x="2374" y="0"/>
                  </a:moveTo>
                  <a:lnTo>
                    <a:pt x="2374" y="0"/>
                  </a:lnTo>
                  <a:cubicBezTo>
                    <a:pt x="219" y="0"/>
                    <a:pt x="219" y="0"/>
                    <a:pt x="219" y="0"/>
                  </a:cubicBezTo>
                  <a:cubicBezTo>
                    <a:pt x="94" y="0"/>
                    <a:pt x="0" y="94"/>
                    <a:pt x="0" y="219"/>
                  </a:cubicBezTo>
                  <a:cubicBezTo>
                    <a:pt x="0" y="2374"/>
                    <a:pt x="0" y="2374"/>
                    <a:pt x="0" y="2374"/>
                  </a:cubicBezTo>
                  <a:cubicBezTo>
                    <a:pt x="0" y="2499"/>
                    <a:pt x="94" y="2593"/>
                    <a:pt x="219" y="2593"/>
                  </a:cubicBezTo>
                  <a:cubicBezTo>
                    <a:pt x="2374" y="2593"/>
                    <a:pt x="2374" y="2593"/>
                    <a:pt x="2374" y="2593"/>
                  </a:cubicBezTo>
                  <a:cubicBezTo>
                    <a:pt x="2499" y="2593"/>
                    <a:pt x="2593" y="2499"/>
                    <a:pt x="2593" y="2374"/>
                  </a:cubicBezTo>
                  <a:cubicBezTo>
                    <a:pt x="2593" y="219"/>
                    <a:pt x="2593" y="219"/>
                    <a:pt x="2593" y="219"/>
                  </a:cubicBezTo>
                  <a:cubicBezTo>
                    <a:pt x="2593" y="94"/>
                    <a:pt x="2499" y="0"/>
                    <a:pt x="2374" y="0"/>
                  </a:cubicBezTo>
                  <a:close/>
                  <a:moveTo>
                    <a:pt x="2249" y="250"/>
                  </a:moveTo>
                  <a:lnTo>
                    <a:pt x="2249" y="250"/>
                  </a:lnTo>
                  <a:cubicBezTo>
                    <a:pt x="2312" y="250"/>
                    <a:pt x="2343" y="282"/>
                    <a:pt x="2343" y="313"/>
                  </a:cubicBezTo>
                  <a:cubicBezTo>
                    <a:pt x="2343" y="375"/>
                    <a:pt x="2312" y="407"/>
                    <a:pt x="2249" y="407"/>
                  </a:cubicBezTo>
                  <a:cubicBezTo>
                    <a:pt x="2187" y="407"/>
                    <a:pt x="2156" y="375"/>
                    <a:pt x="2156" y="313"/>
                  </a:cubicBezTo>
                  <a:cubicBezTo>
                    <a:pt x="2156" y="282"/>
                    <a:pt x="2187" y="250"/>
                    <a:pt x="2249" y="250"/>
                  </a:cubicBezTo>
                  <a:close/>
                  <a:moveTo>
                    <a:pt x="1937" y="250"/>
                  </a:moveTo>
                  <a:lnTo>
                    <a:pt x="1937" y="250"/>
                  </a:lnTo>
                  <a:cubicBezTo>
                    <a:pt x="1999" y="250"/>
                    <a:pt x="2031" y="282"/>
                    <a:pt x="2031" y="313"/>
                  </a:cubicBezTo>
                  <a:cubicBezTo>
                    <a:pt x="2031" y="375"/>
                    <a:pt x="1999" y="407"/>
                    <a:pt x="1937" y="407"/>
                  </a:cubicBezTo>
                  <a:cubicBezTo>
                    <a:pt x="1906" y="407"/>
                    <a:pt x="1843" y="375"/>
                    <a:pt x="1843" y="313"/>
                  </a:cubicBezTo>
                  <a:cubicBezTo>
                    <a:pt x="1843" y="282"/>
                    <a:pt x="1906" y="250"/>
                    <a:pt x="1937" y="250"/>
                  </a:cubicBezTo>
                  <a:close/>
                  <a:moveTo>
                    <a:pt x="2343" y="2343"/>
                  </a:moveTo>
                  <a:lnTo>
                    <a:pt x="2343" y="2343"/>
                  </a:lnTo>
                  <a:cubicBezTo>
                    <a:pt x="250" y="2343"/>
                    <a:pt x="250" y="2343"/>
                    <a:pt x="250" y="2343"/>
                  </a:cubicBezTo>
                  <a:cubicBezTo>
                    <a:pt x="250" y="625"/>
                    <a:pt x="250" y="625"/>
                    <a:pt x="250" y="625"/>
                  </a:cubicBezTo>
                  <a:cubicBezTo>
                    <a:pt x="2343" y="625"/>
                    <a:pt x="2343" y="625"/>
                    <a:pt x="2343" y="625"/>
                  </a:cubicBezTo>
                  <a:lnTo>
                    <a:pt x="2343" y="2343"/>
                  </a:lnTo>
                  <a:close/>
                  <a:moveTo>
                    <a:pt x="594" y="2093"/>
                  </a:moveTo>
                  <a:lnTo>
                    <a:pt x="594" y="2093"/>
                  </a:lnTo>
                  <a:cubicBezTo>
                    <a:pt x="1999" y="2093"/>
                    <a:pt x="1999" y="2093"/>
                    <a:pt x="1999" y="2093"/>
                  </a:cubicBezTo>
                  <a:cubicBezTo>
                    <a:pt x="2031" y="2093"/>
                    <a:pt x="2031" y="2093"/>
                    <a:pt x="2031" y="2062"/>
                  </a:cubicBezTo>
                  <a:lnTo>
                    <a:pt x="2031" y="2031"/>
                  </a:lnTo>
                  <a:cubicBezTo>
                    <a:pt x="1343" y="844"/>
                    <a:pt x="1343" y="844"/>
                    <a:pt x="1343" y="844"/>
                  </a:cubicBezTo>
                  <a:cubicBezTo>
                    <a:pt x="1343" y="813"/>
                    <a:pt x="1312" y="813"/>
                    <a:pt x="1312" y="813"/>
                  </a:cubicBezTo>
                  <a:cubicBezTo>
                    <a:pt x="1281" y="813"/>
                    <a:pt x="1281" y="813"/>
                    <a:pt x="1250" y="844"/>
                  </a:cubicBezTo>
                  <a:cubicBezTo>
                    <a:pt x="563" y="2031"/>
                    <a:pt x="563" y="2031"/>
                    <a:pt x="563" y="2031"/>
                  </a:cubicBezTo>
                  <a:cubicBezTo>
                    <a:pt x="563" y="2062"/>
                    <a:pt x="563" y="2062"/>
                    <a:pt x="563" y="2093"/>
                  </a:cubicBezTo>
                  <a:lnTo>
                    <a:pt x="594" y="2093"/>
                  </a:lnTo>
                  <a:close/>
                  <a:moveTo>
                    <a:pt x="1374" y="1937"/>
                  </a:moveTo>
                  <a:lnTo>
                    <a:pt x="1374" y="1937"/>
                  </a:lnTo>
                  <a:cubicBezTo>
                    <a:pt x="1374" y="1968"/>
                    <a:pt x="1374" y="1968"/>
                    <a:pt x="1343" y="1968"/>
                  </a:cubicBezTo>
                  <a:cubicBezTo>
                    <a:pt x="1250" y="1968"/>
                    <a:pt x="1250" y="1968"/>
                    <a:pt x="1250" y="1968"/>
                  </a:cubicBezTo>
                  <a:cubicBezTo>
                    <a:pt x="1219" y="1968"/>
                    <a:pt x="1219" y="1968"/>
                    <a:pt x="1219" y="1937"/>
                  </a:cubicBezTo>
                  <a:cubicBezTo>
                    <a:pt x="1219" y="1843"/>
                    <a:pt x="1219" y="1843"/>
                    <a:pt x="1219" y="1843"/>
                  </a:cubicBezTo>
                  <a:cubicBezTo>
                    <a:pt x="1219" y="1812"/>
                    <a:pt x="1219" y="1812"/>
                    <a:pt x="1250" y="1812"/>
                  </a:cubicBezTo>
                  <a:cubicBezTo>
                    <a:pt x="1343" y="1812"/>
                    <a:pt x="1343" y="1812"/>
                    <a:pt x="1343" y="1812"/>
                  </a:cubicBezTo>
                  <a:cubicBezTo>
                    <a:pt x="1374" y="1812"/>
                    <a:pt x="1374" y="1812"/>
                    <a:pt x="1374" y="1843"/>
                  </a:cubicBezTo>
                  <a:lnTo>
                    <a:pt x="1374" y="1937"/>
                  </a:lnTo>
                  <a:close/>
                  <a:moveTo>
                    <a:pt x="1219" y="1125"/>
                  </a:moveTo>
                  <a:lnTo>
                    <a:pt x="1219" y="1125"/>
                  </a:lnTo>
                  <a:cubicBezTo>
                    <a:pt x="1374" y="1125"/>
                    <a:pt x="1374" y="1125"/>
                    <a:pt x="1374" y="1125"/>
                  </a:cubicBezTo>
                  <a:lnTo>
                    <a:pt x="1406" y="1157"/>
                  </a:lnTo>
                  <a:cubicBezTo>
                    <a:pt x="1374" y="1718"/>
                    <a:pt x="1374" y="1718"/>
                    <a:pt x="1374" y="1718"/>
                  </a:cubicBezTo>
                  <a:cubicBezTo>
                    <a:pt x="1374" y="1749"/>
                    <a:pt x="1374" y="1749"/>
                    <a:pt x="1343" y="1749"/>
                  </a:cubicBezTo>
                  <a:cubicBezTo>
                    <a:pt x="1250" y="1749"/>
                    <a:pt x="1250" y="1749"/>
                    <a:pt x="1250" y="1749"/>
                  </a:cubicBezTo>
                  <a:cubicBezTo>
                    <a:pt x="1219" y="1749"/>
                    <a:pt x="1219" y="1749"/>
                    <a:pt x="1219" y="1718"/>
                  </a:cubicBezTo>
                  <a:cubicBezTo>
                    <a:pt x="1219" y="1157"/>
                    <a:pt x="1219" y="1157"/>
                    <a:pt x="1219" y="1157"/>
                  </a:cubicBezTo>
                  <a:lnTo>
                    <a:pt x="1219" y="1125"/>
                  </a:lnTo>
                  <a:close/>
                  <a:moveTo>
                    <a:pt x="1219" y="1125"/>
                  </a:moveTo>
                  <a:lnTo>
                    <a:pt x="1219" y="11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ea typeface="宋体" panose="02010600030101010101" pitchFamily="2" charset="-122"/>
              </a:endParaRPr>
            </a:p>
          </p:txBody>
        </p:sp>
      </p:grpSp>
      <p:grpSp>
        <p:nvGrpSpPr>
          <p:cNvPr id="98310" name="îṥlïḑê"/>
          <p:cNvGrpSpPr>
            <a:grpSpLocks/>
          </p:cNvGrpSpPr>
          <p:nvPr/>
        </p:nvGrpSpPr>
        <p:grpSpPr bwMode="auto">
          <a:xfrm>
            <a:off x="2940050" y="1628775"/>
            <a:ext cx="479425" cy="479425"/>
            <a:chOff x="3313245" y="714974"/>
            <a:chExt cx="917010" cy="917008"/>
          </a:xfrm>
        </p:grpSpPr>
        <p:sp>
          <p:nvSpPr>
            <p:cNvPr id="37" name="í$ļïḓe"/>
            <p:cNvSpPr/>
            <p:nvPr/>
          </p:nvSpPr>
          <p:spPr>
            <a:xfrm>
              <a:off x="3313245" y="714974"/>
              <a:ext cx="917010" cy="917008"/>
            </a:xfrm>
            <a:prstGeom prst="ellipse">
              <a:avLst/>
            </a:prstGeom>
            <a:solidFill>
              <a:schemeClr val="accent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8312" name="íṡļiḋe"/>
            <p:cNvSpPr>
              <a:spLocks noChangeArrowheads="1"/>
            </p:cNvSpPr>
            <p:nvPr/>
          </p:nvSpPr>
          <p:spPr bwMode="auto">
            <a:xfrm>
              <a:off x="3590335" y="992016"/>
              <a:ext cx="362830" cy="362924"/>
            </a:xfrm>
            <a:custGeom>
              <a:avLst/>
              <a:gdLst>
                <a:gd name="T0" fmla="*/ 2374 w 2594"/>
                <a:gd name="T1" fmla="*/ 0 h 2594"/>
                <a:gd name="T2" fmla="*/ 2374 w 2594"/>
                <a:gd name="T3" fmla="*/ 0 h 2594"/>
                <a:gd name="T4" fmla="*/ 219 w 2594"/>
                <a:gd name="T5" fmla="*/ 0 h 2594"/>
                <a:gd name="T6" fmla="*/ 0 w 2594"/>
                <a:gd name="T7" fmla="*/ 219 h 2594"/>
                <a:gd name="T8" fmla="*/ 0 w 2594"/>
                <a:gd name="T9" fmla="*/ 2374 h 2594"/>
                <a:gd name="T10" fmla="*/ 219 w 2594"/>
                <a:gd name="T11" fmla="*/ 2593 h 2594"/>
                <a:gd name="T12" fmla="*/ 2374 w 2594"/>
                <a:gd name="T13" fmla="*/ 2593 h 2594"/>
                <a:gd name="T14" fmla="*/ 2593 w 2594"/>
                <a:gd name="T15" fmla="*/ 2374 h 2594"/>
                <a:gd name="T16" fmla="*/ 2593 w 2594"/>
                <a:gd name="T17" fmla="*/ 219 h 2594"/>
                <a:gd name="T18" fmla="*/ 2374 w 2594"/>
                <a:gd name="T19" fmla="*/ 0 h 2594"/>
                <a:gd name="T20" fmla="*/ 2249 w 2594"/>
                <a:gd name="T21" fmla="*/ 250 h 2594"/>
                <a:gd name="T22" fmla="*/ 2249 w 2594"/>
                <a:gd name="T23" fmla="*/ 250 h 2594"/>
                <a:gd name="T24" fmla="*/ 2343 w 2594"/>
                <a:gd name="T25" fmla="*/ 313 h 2594"/>
                <a:gd name="T26" fmla="*/ 2249 w 2594"/>
                <a:gd name="T27" fmla="*/ 407 h 2594"/>
                <a:gd name="T28" fmla="*/ 2156 w 2594"/>
                <a:gd name="T29" fmla="*/ 313 h 2594"/>
                <a:gd name="T30" fmla="*/ 2249 w 2594"/>
                <a:gd name="T31" fmla="*/ 250 h 2594"/>
                <a:gd name="T32" fmla="*/ 1937 w 2594"/>
                <a:gd name="T33" fmla="*/ 250 h 2594"/>
                <a:gd name="T34" fmla="*/ 1937 w 2594"/>
                <a:gd name="T35" fmla="*/ 250 h 2594"/>
                <a:gd name="T36" fmla="*/ 2031 w 2594"/>
                <a:gd name="T37" fmla="*/ 313 h 2594"/>
                <a:gd name="T38" fmla="*/ 1937 w 2594"/>
                <a:gd name="T39" fmla="*/ 407 h 2594"/>
                <a:gd name="T40" fmla="*/ 1843 w 2594"/>
                <a:gd name="T41" fmla="*/ 313 h 2594"/>
                <a:gd name="T42" fmla="*/ 1937 w 2594"/>
                <a:gd name="T43" fmla="*/ 250 h 2594"/>
                <a:gd name="T44" fmla="*/ 2343 w 2594"/>
                <a:gd name="T45" fmla="*/ 2343 h 2594"/>
                <a:gd name="T46" fmla="*/ 2343 w 2594"/>
                <a:gd name="T47" fmla="*/ 2343 h 2594"/>
                <a:gd name="T48" fmla="*/ 250 w 2594"/>
                <a:gd name="T49" fmla="*/ 2343 h 2594"/>
                <a:gd name="T50" fmla="*/ 250 w 2594"/>
                <a:gd name="T51" fmla="*/ 625 h 2594"/>
                <a:gd name="T52" fmla="*/ 2343 w 2594"/>
                <a:gd name="T53" fmla="*/ 625 h 2594"/>
                <a:gd name="T54" fmla="*/ 2343 w 2594"/>
                <a:gd name="T55" fmla="*/ 2343 h 2594"/>
                <a:gd name="T56" fmla="*/ 594 w 2594"/>
                <a:gd name="T57" fmla="*/ 2093 h 2594"/>
                <a:gd name="T58" fmla="*/ 594 w 2594"/>
                <a:gd name="T59" fmla="*/ 2093 h 2594"/>
                <a:gd name="T60" fmla="*/ 1999 w 2594"/>
                <a:gd name="T61" fmla="*/ 2093 h 2594"/>
                <a:gd name="T62" fmla="*/ 2031 w 2594"/>
                <a:gd name="T63" fmla="*/ 2062 h 2594"/>
                <a:gd name="T64" fmla="*/ 2031 w 2594"/>
                <a:gd name="T65" fmla="*/ 2031 h 2594"/>
                <a:gd name="T66" fmla="*/ 1343 w 2594"/>
                <a:gd name="T67" fmla="*/ 844 h 2594"/>
                <a:gd name="T68" fmla="*/ 1312 w 2594"/>
                <a:gd name="T69" fmla="*/ 813 h 2594"/>
                <a:gd name="T70" fmla="*/ 1250 w 2594"/>
                <a:gd name="T71" fmla="*/ 844 h 2594"/>
                <a:gd name="T72" fmla="*/ 563 w 2594"/>
                <a:gd name="T73" fmla="*/ 2031 h 2594"/>
                <a:gd name="T74" fmla="*/ 563 w 2594"/>
                <a:gd name="T75" fmla="*/ 2093 h 2594"/>
                <a:gd name="T76" fmla="*/ 594 w 2594"/>
                <a:gd name="T77" fmla="*/ 2093 h 2594"/>
                <a:gd name="T78" fmla="*/ 1374 w 2594"/>
                <a:gd name="T79" fmla="*/ 1937 h 2594"/>
                <a:gd name="T80" fmla="*/ 1374 w 2594"/>
                <a:gd name="T81" fmla="*/ 1937 h 2594"/>
                <a:gd name="T82" fmla="*/ 1343 w 2594"/>
                <a:gd name="T83" fmla="*/ 1968 h 2594"/>
                <a:gd name="T84" fmla="*/ 1250 w 2594"/>
                <a:gd name="T85" fmla="*/ 1968 h 2594"/>
                <a:gd name="T86" fmla="*/ 1219 w 2594"/>
                <a:gd name="T87" fmla="*/ 1937 h 2594"/>
                <a:gd name="T88" fmla="*/ 1219 w 2594"/>
                <a:gd name="T89" fmla="*/ 1843 h 2594"/>
                <a:gd name="T90" fmla="*/ 1250 w 2594"/>
                <a:gd name="T91" fmla="*/ 1812 h 2594"/>
                <a:gd name="T92" fmla="*/ 1343 w 2594"/>
                <a:gd name="T93" fmla="*/ 1812 h 2594"/>
                <a:gd name="T94" fmla="*/ 1374 w 2594"/>
                <a:gd name="T95" fmla="*/ 1843 h 2594"/>
                <a:gd name="T96" fmla="*/ 1374 w 2594"/>
                <a:gd name="T97" fmla="*/ 1937 h 2594"/>
                <a:gd name="T98" fmla="*/ 1219 w 2594"/>
                <a:gd name="T99" fmla="*/ 1125 h 2594"/>
                <a:gd name="T100" fmla="*/ 1219 w 2594"/>
                <a:gd name="T101" fmla="*/ 1125 h 2594"/>
                <a:gd name="T102" fmla="*/ 1374 w 2594"/>
                <a:gd name="T103" fmla="*/ 1125 h 2594"/>
                <a:gd name="T104" fmla="*/ 1406 w 2594"/>
                <a:gd name="T105" fmla="*/ 1157 h 2594"/>
                <a:gd name="T106" fmla="*/ 1374 w 2594"/>
                <a:gd name="T107" fmla="*/ 1718 h 2594"/>
                <a:gd name="T108" fmla="*/ 1343 w 2594"/>
                <a:gd name="T109" fmla="*/ 1749 h 2594"/>
                <a:gd name="T110" fmla="*/ 1250 w 2594"/>
                <a:gd name="T111" fmla="*/ 1749 h 2594"/>
                <a:gd name="T112" fmla="*/ 1219 w 2594"/>
                <a:gd name="T113" fmla="*/ 1718 h 2594"/>
                <a:gd name="T114" fmla="*/ 1219 w 2594"/>
                <a:gd name="T115" fmla="*/ 1157 h 2594"/>
                <a:gd name="T116" fmla="*/ 1219 w 2594"/>
                <a:gd name="T117" fmla="*/ 1125 h 2594"/>
                <a:gd name="T118" fmla="*/ 1219 w 2594"/>
                <a:gd name="T119" fmla="*/ 1125 h 2594"/>
                <a:gd name="T120" fmla="*/ 1219 w 2594"/>
                <a:gd name="T121" fmla="*/ 1125 h 2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94" h="2594">
                  <a:moveTo>
                    <a:pt x="2374" y="0"/>
                  </a:moveTo>
                  <a:lnTo>
                    <a:pt x="2374" y="0"/>
                  </a:lnTo>
                  <a:cubicBezTo>
                    <a:pt x="219" y="0"/>
                    <a:pt x="219" y="0"/>
                    <a:pt x="219" y="0"/>
                  </a:cubicBezTo>
                  <a:cubicBezTo>
                    <a:pt x="94" y="0"/>
                    <a:pt x="0" y="94"/>
                    <a:pt x="0" y="219"/>
                  </a:cubicBezTo>
                  <a:cubicBezTo>
                    <a:pt x="0" y="2374"/>
                    <a:pt x="0" y="2374"/>
                    <a:pt x="0" y="2374"/>
                  </a:cubicBezTo>
                  <a:cubicBezTo>
                    <a:pt x="0" y="2499"/>
                    <a:pt x="94" y="2593"/>
                    <a:pt x="219" y="2593"/>
                  </a:cubicBezTo>
                  <a:cubicBezTo>
                    <a:pt x="2374" y="2593"/>
                    <a:pt x="2374" y="2593"/>
                    <a:pt x="2374" y="2593"/>
                  </a:cubicBezTo>
                  <a:cubicBezTo>
                    <a:pt x="2499" y="2593"/>
                    <a:pt x="2593" y="2499"/>
                    <a:pt x="2593" y="2374"/>
                  </a:cubicBezTo>
                  <a:cubicBezTo>
                    <a:pt x="2593" y="219"/>
                    <a:pt x="2593" y="219"/>
                    <a:pt x="2593" y="219"/>
                  </a:cubicBezTo>
                  <a:cubicBezTo>
                    <a:pt x="2593" y="94"/>
                    <a:pt x="2499" y="0"/>
                    <a:pt x="2374" y="0"/>
                  </a:cubicBezTo>
                  <a:close/>
                  <a:moveTo>
                    <a:pt x="2249" y="250"/>
                  </a:moveTo>
                  <a:lnTo>
                    <a:pt x="2249" y="250"/>
                  </a:lnTo>
                  <a:cubicBezTo>
                    <a:pt x="2312" y="250"/>
                    <a:pt x="2343" y="282"/>
                    <a:pt x="2343" y="313"/>
                  </a:cubicBezTo>
                  <a:cubicBezTo>
                    <a:pt x="2343" y="375"/>
                    <a:pt x="2312" y="407"/>
                    <a:pt x="2249" y="407"/>
                  </a:cubicBezTo>
                  <a:cubicBezTo>
                    <a:pt x="2187" y="407"/>
                    <a:pt x="2156" y="375"/>
                    <a:pt x="2156" y="313"/>
                  </a:cubicBezTo>
                  <a:cubicBezTo>
                    <a:pt x="2156" y="282"/>
                    <a:pt x="2187" y="250"/>
                    <a:pt x="2249" y="250"/>
                  </a:cubicBezTo>
                  <a:close/>
                  <a:moveTo>
                    <a:pt x="1937" y="250"/>
                  </a:moveTo>
                  <a:lnTo>
                    <a:pt x="1937" y="250"/>
                  </a:lnTo>
                  <a:cubicBezTo>
                    <a:pt x="1999" y="250"/>
                    <a:pt x="2031" y="282"/>
                    <a:pt x="2031" y="313"/>
                  </a:cubicBezTo>
                  <a:cubicBezTo>
                    <a:pt x="2031" y="375"/>
                    <a:pt x="1999" y="407"/>
                    <a:pt x="1937" y="407"/>
                  </a:cubicBezTo>
                  <a:cubicBezTo>
                    <a:pt x="1906" y="407"/>
                    <a:pt x="1843" y="375"/>
                    <a:pt x="1843" y="313"/>
                  </a:cubicBezTo>
                  <a:cubicBezTo>
                    <a:pt x="1843" y="282"/>
                    <a:pt x="1906" y="250"/>
                    <a:pt x="1937" y="250"/>
                  </a:cubicBezTo>
                  <a:close/>
                  <a:moveTo>
                    <a:pt x="2343" y="2343"/>
                  </a:moveTo>
                  <a:lnTo>
                    <a:pt x="2343" y="2343"/>
                  </a:lnTo>
                  <a:cubicBezTo>
                    <a:pt x="250" y="2343"/>
                    <a:pt x="250" y="2343"/>
                    <a:pt x="250" y="2343"/>
                  </a:cubicBezTo>
                  <a:cubicBezTo>
                    <a:pt x="250" y="625"/>
                    <a:pt x="250" y="625"/>
                    <a:pt x="250" y="625"/>
                  </a:cubicBezTo>
                  <a:cubicBezTo>
                    <a:pt x="2343" y="625"/>
                    <a:pt x="2343" y="625"/>
                    <a:pt x="2343" y="625"/>
                  </a:cubicBezTo>
                  <a:lnTo>
                    <a:pt x="2343" y="2343"/>
                  </a:lnTo>
                  <a:close/>
                  <a:moveTo>
                    <a:pt x="594" y="2093"/>
                  </a:moveTo>
                  <a:lnTo>
                    <a:pt x="594" y="2093"/>
                  </a:lnTo>
                  <a:cubicBezTo>
                    <a:pt x="1999" y="2093"/>
                    <a:pt x="1999" y="2093"/>
                    <a:pt x="1999" y="2093"/>
                  </a:cubicBezTo>
                  <a:cubicBezTo>
                    <a:pt x="2031" y="2093"/>
                    <a:pt x="2031" y="2093"/>
                    <a:pt x="2031" y="2062"/>
                  </a:cubicBezTo>
                  <a:lnTo>
                    <a:pt x="2031" y="2031"/>
                  </a:lnTo>
                  <a:cubicBezTo>
                    <a:pt x="1343" y="844"/>
                    <a:pt x="1343" y="844"/>
                    <a:pt x="1343" y="844"/>
                  </a:cubicBezTo>
                  <a:cubicBezTo>
                    <a:pt x="1343" y="813"/>
                    <a:pt x="1312" y="813"/>
                    <a:pt x="1312" y="813"/>
                  </a:cubicBezTo>
                  <a:cubicBezTo>
                    <a:pt x="1281" y="813"/>
                    <a:pt x="1281" y="813"/>
                    <a:pt x="1250" y="844"/>
                  </a:cubicBezTo>
                  <a:cubicBezTo>
                    <a:pt x="563" y="2031"/>
                    <a:pt x="563" y="2031"/>
                    <a:pt x="563" y="2031"/>
                  </a:cubicBezTo>
                  <a:cubicBezTo>
                    <a:pt x="563" y="2062"/>
                    <a:pt x="563" y="2062"/>
                    <a:pt x="563" y="2093"/>
                  </a:cubicBezTo>
                  <a:lnTo>
                    <a:pt x="594" y="2093"/>
                  </a:lnTo>
                  <a:close/>
                  <a:moveTo>
                    <a:pt x="1374" y="1937"/>
                  </a:moveTo>
                  <a:lnTo>
                    <a:pt x="1374" y="1937"/>
                  </a:lnTo>
                  <a:cubicBezTo>
                    <a:pt x="1374" y="1968"/>
                    <a:pt x="1374" y="1968"/>
                    <a:pt x="1343" y="1968"/>
                  </a:cubicBezTo>
                  <a:cubicBezTo>
                    <a:pt x="1250" y="1968"/>
                    <a:pt x="1250" y="1968"/>
                    <a:pt x="1250" y="1968"/>
                  </a:cubicBezTo>
                  <a:cubicBezTo>
                    <a:pt x="1219" y="1968"/>
                    <a:pt x="1219" y="1968"/>
                    <a:pt x="1219" y="1937"/>
                  </a:cubicBezTo>
                  <a:cubicBezTo>
                    <a:pt x="1219" y="1843"/>
                    <a:pt x="1219" y="1843"/>
                    <a:pt x="1219" y="1843"/>
                  </a:cubicBezTo>
                  <a:cubicBezTo>
                    <a:pt x="1219" y="1812"/>
                    <a:pt x="1219" y="1812"/>
                    <a:pt x="1250" y="1812"/>
                  </a:cubicBezTo>
                  <a:cubicBezTo>
                    <a:pt x="1343" y="1812"/>
                    <a:pt x="1343" y="1812"/>
                    <a:pt x="1343" y="1812"/>
                  </a:cubicBezTo>
                  <a:cubicBezTo>
                    <a:pt x="1374" y="1812"/>
                    <a:pt x="1374" y="1812"/>
                    <a:pt x="1374" y="1843"/>
                  </a:cubicBezTo>
                  <a:lnTo>
                    <a:pt x="1374" y="1937"/>
                  </a:lnTo>
                  <a:close/>
                  <a:moveTo>
                    <a:pt x="1219" y="1125"/>
                  </a:moveTo>
                  <a:lnTo>
                    <a:pt x="1219" y="1125"/>
                  </a:lnTo>
                  <a:cubicBezTo>
                    <a:pt x="1374" y="1125"/>
                    <a:pt x="1374" y="1125"/>
                    <a:pt x="1374" y="1125"/>
                  </a:cubicBezTo>
                  <a:lnTo>
                    <a:pt x="1406" y="1157"/>
                  </a:lnTo>
                  <a:cubicBezTo>
                    <a:pt x="1374" y="1718"/>
                    <a:pt x="1374" y="1718"/>
                    <a:pt x="1374" y="1718"/>
                  </a:cubicBezTo>
                  <a:cubicBezTo>
                    <a:pt x="1374" y="1749"/>
                    <a:pt x="1374" y="1749"/>
                    <a:pt x="1343" y="1749"/>
                  </a:cubicBezTo>
                  <a:cubicBezTo>
                    <a:pt x="1250" y="1749"/>
                    <a:pt x="1250" y="1749"/>
                    <a:pt x="1250" y="1749"/>
                  </a:cubicBezTo>
                  <a:cubicBezTo>
                    <a:pt x="1219" y="1749"/>
                    <a:pt x="1219" y="1749"/>
                    <a:pt x="1219" y="1718"/>
                  </a:cubicBezTo>
                  <a:cubicBezTo>
                    <a:pt x="1219" y="1157"/>
                    <a:pt x="1219" y="1157"/>
                    <a:pt x="1219" y="1157"/>
                  </a:cubicBezTo>
                  <a:lnTo>
                    <a:pt x="1219" y="1125"/>
                  </a:lnTo>
                  <a:close/>
                  <a:moveTo>
                    <a:pt x="1219" y="1125"/>
                  </a:moveTo>
                  <a:lnTo>
                    <a:pt x="1219" y="11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ea typeface="宋体" panose="02010600030101010101" pitchFamily="2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654050" y="2247900"/>
            <a:ext cx="2976563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/>
            <a:r>
              <a:rPr lang="zh-CN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班组内的机电设备、工具、车辆及工作现场等都必须做到无隐患。安全防护装置、设施齐全可靠并做到台有</a:t>
            </a:r>
            <a:r>
              <a:rPr lang="zh-CN" altLang="en-US" sz="160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栏、</a:t>
            </a:r>
            <a:r>
              <a:rPr lang="en-US" altLang="zh-CN" sz="160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[</a:t>
            </a:r>
            <a:r>
              <a:rPr lang="zh-CN" altLang="en-US" sz="160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无限量下载</a:t>
            </a:r>
            <a:r>
              <a:rPr lang="en-US" altLang="zh-CN" sz="160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EHS</a:t>
            </a:r>
            <a:r>
              <a:rPr lang="zh-CN" altLang="en-US" sz="160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独家精品资料，请咨询“安应管家”微信号：</a:t>
            </a:r>
            <a:r>
              <a:rPr lang="en-US" altLang="zh-CN" sz="160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ansyingsj1]</a:t>
            </a:r>
            <a:r>
              <a:rPr lang="zh-CN" altLang="en-US" sz="160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轴</a:t>
            </a:r>
            <a:r>
              <a:rPr lang="zh-CN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有套、轮有罩、坑有盖，严禁设备带病作业。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000500" y="2247900"/>
            <a:ext cx="213677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/>
            <a:r>
              <a:rPr lang="zh-CN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上岗前必须按规定穿戴好劳动保护用品，杜绝疲劳作业。 </a:t>
            </a:r>
          </a:p>
        </p:txBody>
      </p:sp>
      <p:sp>
        <p:nvSpPr>
          <p:cNvPr id="8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10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754188" y="277813"/>
            <a:ext cx="2697162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（一）</a:t>
            </a: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班组安全生产要求</a:t>
            </a:r>
            <a:endParaRPr lang="zh-CN" altLang="en-US" b="1" dirty="0">
              <a:solidFill>
                <a:srgbClr val="30937B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ṥļïḋè"/>
          <p:cNvSpPr/>
          <p:nvPr/>
        </p:nvSpPr>
        <p:spPr>
          <a:xfrm>
            <a:off x="3343275" y="1239838"/>
            <a:ext cx="3135313" cy="2663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5" name="íşḻiďè"/>
          <p:cNvSpPr/>
          <p:nvPr/>
        </p:nvSpPr>
        <p:spPr>
          <a:xfrm>
            <a:off x="6257925" y="1130300"/>
            <a:ext cx="2886075" cy="28829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outerShdw dist="38100" dir="10800000" sx="101000" sy="101000" algn="r" rotWithShape="0">
              <a:prstClr val="black">
                <a:alpha val="18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grpSp>
        <p:nvGrpSpPr>
          <p:cNvPr id="99331" name="îS1iḓe"/>
          <p:cNvGrpSpPr>
            <a:grpSpLocks/>
          </p:cNvGrpSpPr>
          <p:nvPr/>
        </p:nvGrpSpPr>
        <p:grpSpPr bwMode="auto">
          <a:xfrm>
            <a:off x="5194300" y="1628775"/>
            <a:ext cx="479425" cy="479425"/>
            <a:chOff x="3313245" y="714974"/>
            <a:chExt cx="917010" cy="917008"/>
          </a:xfrm>
        </p:grpSpPr>
        <p:sp>
          <p:nvSpPr>
            <p:cNvPr id="12" name="îṡ1îḓê"/>
            <p:cNvSpPr/>
            <p:nvPr/>
          </p:nvSpPr>
          <p:spPr>
            <a:xfrm>
              <a:off x="3313245" y="714974"/>
              <a:ext cx="917010" cy="917008"/>
            </a:xfrm>
            <a:prstGeom prst="ellipse">
              <a:avLst/>
            </a:prstGeom>
            <a:solidFill>
              <a:schemeClr val="accent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9333" name="îsḻîḑê"/>
            <p:cNvSpPr>
              <a:spLocks noChangeArrowheads="1"/>
            </p:cNvSpPr>
            <p:nvPr/>
          </p:nvSpPr>
          <p:spPr bwMode="auto">
            <a:xfrm>
              <a:off x="3590335" y="992016"/>
              <a:ext cx="362830" cy="362924"/>
            </a:xfrm>
            <a:custGeom>
              <a:avLst/>
              <a:gdLst>
                <a:gd name="T0" fmla="*/ 2374 w 2594"/>
                <a:gd name="T1" fmla="*/ 0 h 2594"/>
                <a:gd name="T2" fmla="*/ 2374 w 2594"/>
                <a:gd name="T3" fmla="*/ 0 h 2594"/>
                <a:gd name="T4" fmla="*/ 219 w 2594"/>
                <a:gd name="T5" fmla="*/ 0 h 2594"/>
                <a:gd name="T6" fmla="*/ 0 w 2594"/>
                <a:gd name="T7" fmla="*/ 219 h 2594"/>
                <a:gd name="T8" fmla="*/ 0 w 2594"/>
                <a:gd name="T9" fmla="*/ 2374 h 2594"/>
                <a:gd name="T10" fmla="*/ 219 w 2594"/>
                <a:gd name="T11" fmla="*/ 2593 h 2594"/>
                <a:gd name="T12" fmla="*/ 2374 w 2594"/>
                <a:gd name="T13" fmla="*/ 2593 h 2594"/>
                <a:gd name="T14" fmla="*/ 2593 w 2594"/>
                <a:gd name="T15" fmla="*/ 2374 h 2594"/>
                <a:gd name="T16" fmla="*/ 2593 w 2594"/>
                <a:gd name="T17" fmla="*/ 219 h 2594"/>
                <a:gd name="T18" fmla="*/ 2374 w 2594"/>
                <a:gd name="T19" fmla="*/ 0 h 2594"/>
                <a:gd name="T20" fmla="*/ 2249 w 2594"/>
                <a:gd name="T21" fmla="*/ 250 h 2594"/>
                <a:gd name="T22" fmla="*/ 2249 w 2594"/>
                <a:gd name="T23" fmla="*/ 250 h 2594"/>
                <a:gd name="T24" fmla="*/ 2343 w 2594"/>
                <a:gd name="T25" fmla="*/ 313 h 2594"/>
                <a:gd name="T26" fmla="*/ 2249 w 2594"/>
                <a:gd name="T27" fmla="*/ 407 h 2594"/>
                <a:gd name="T28" fmla="*/ 2156 w 2594"/>
                <a:gd name="T29" fmla="*/ 313 h 2594"/>
                <a:gd name="T30" fmla="*/ 2249 w 2594"/>
                <a:gd name="T31" fmla="*/ 250 h 2594"/>
                <a:gd name="T32" fmla="*/ 1937 w 2594"/>
                <a:gd name="T33" fmla="*/ 250 h 2594"/>
                <a:gd name="T34" fmla="*/ 1937 w 2594"/>
                <a:gd name="T35" fmla="*/ 250 h 2594"/>
                <a:gd name="T36" fmla="*/ 2031 w 2594"/>
                <a:gd name="T37" fmla="*/ 313 h 2594"/>
                <a:gd name="T38" fmla="*/ 1937 w 2594"/>
                <a:gd name="T39" fmla="*/ 407 h 2594"/>
                <a:gd name="T40" fmla="*/ 1843 w 2594"/>
                <a:gd name="T41" fmla="*/ 313 h 2594"/>
                <a:gd name="T42" fmla="*/ 1937 w 2594"/>
                <a:gd name="T43" fmla="*/ 250 h 2594"/>
                <a:gd name="T44" fmla="*/ 2343 w 2594"/>
                <a:gd name="T45" fmla="*/ 2343 h 2594"/>
                <a:gd name="T46" fmla="*/ 2343 w 2594"/>
                <a:gd name="T47" fmla="*/ 2343 h 2594"/>
                <a:gd name="T48" fmla="*/ 250 w 2594"/>
                <a:gd name="T49" fmla="*/ 2343 h 2594"/>
                <a:gd name="T50" fmla="*/ 250 w 2594"/>
                <a:gd name="T51" fmla="*/ 625 h 2594"/>
                <a:gd name="T52" fmla="*/ 2343 w 2594"/>
                <a:gd name="T53" fmla="*/ 625 h 2594"/>
                <a:gd name="T54" fmla="*/ 2343 w 2594"/>
                <a:gd name="T55" fmla="*/ 2343 h 2594"/>
                <a:gd name="T56" fmla="*/ 594 w 2594"/>
                <a:gd name="T57" fmla="*/ 2093 h 2594"/>
                <a:gd name="T58" fmla="*/ 594 w 2594"/>
                <a:gd name="T59" fmla="*/ 2093 h 2594"/>
                <a:gd name="T60" fmla="*/ 1999 w 2594"/>
                <a:gd name="T61" fmla="*/ 2093 h 2594"/>
                <a:gd name="T62" fmla="*/ 2031 w 2594"/>
                <a:gd name="T63" fmla="*/ 2062 h 2594"/>
                <a:gd name="T64" fmla="*/ 2031 w 2594"/>
                <a:gd name="T65" fmla="*/ 2031 h 2594"/>
                <a:gd name="T66" fmla="*/ 1343 w 2594"/>
                <a:gd name="T67" fmla="*/ 844 h 2594"/>
                <a:gd name="T68" fmla="*/ 1312 w 2594"/>
                <a:gd name="T69" fmla="*/ 813 h 2594"/>
                <a:gd name="T70" fmla="*/ 1250 w 2594"/>
                <a:gd name="T71" fmla="*/ 844 h 2594"/>
                <a:gd name="T72" fmla="*/ 563 w 2594"/>
                <a:gd name="T73" fmla="*/ 2031 h 2594"/>
                <a:gd name="T74" fmla="*/ 563 w 2594"/>
                <a:gd name="T75" fmla="*/ 2093 h 2594"/>
                <a:gd name="T76" fmla="*/ 594 w 2594"/>
                <a:gd name="T77" fmla="*/ 2093 h 2594"/>
                <a:gd name="T78" fmla="*/ 1374 w 2594"/>
                <a:gd name="T79" fmla="*/ 1937 h 2594"/>
                <a:gd name="T80" fmla="*/ 1374 w 2594"/>
                <a:gd name="T81" fmla="*/ 1937 h 2594"/>
                <a:gd name="T82" fmla="*/ 1343 w 2594"/>
                <a:gd name="T83" fmla="*/ 1968 h 2594"/>
                <a:gd name="T84" fmla="*/ 1250 w 2594"/>
                <a:gd name="T85" fmla="*/ 1968 h 2594"/>
                <a:gd name="T86" fmla="*/ 1219 w 2594"/>
                <a:gd name="T87" fmla="*/ 1937 h 2594"/>
                <a:gd name="T88" fmla="*/ 1219 w 2594"/>
                <a:gd name="T89" fmla="*/ 1843 h 2594"/>
                <a:gd name="T90" fmla="*/ 1250 w 2594"/>
                <a:gd name="T91" fmla="*/ 1812 h 2594"/>
                <a:gd name="T92" fmla="*/ 1343 w 2594"/>
                <a:gd name="T93" fmla="*/ 1812 h 2594"/>
                <a:gd name="T94" fmla="*/ 1374 w 2594"/>
                <a:gd name="T95" fmla="*/ 1843 h 2594"/>
                <a:gd name="T96" fmla="*/ 1374 w 2594"/>
                <a:gd name="T97" fmla="*/ 1937 h 2594"/>
                <a:gd name="T98" fmla="*/ 1219 w 2594"/>
                <a:gd name="T99" fmla="*/ 1125 h 2594"/>
                <a:gd name="T100" fmla="*/ 1219 w 2594"/>
                <a:gd name="T101" fmla="*/ 1125 h 2594"/>
                <a:gd name="T102" fmla="*/ 1374 w 2594"/>
                <a:gd name="T103" fmla="*/ 1125 h 2594"/>
                <a:gd name="T104" fmla="*/ 1406 w 2594"/>
                <a:gd name="T105" fmla="*/ 1157 h 2594"/>
                <a:gd name="T106" fmla="*/ 1374 w 2594"/>
                <a:gd name="T107" fmla="*/ 1718 h 2594"/>
                <a:gd name="T108" fmla="*/ 1343 w 2594"/>
                <a:gd name="T109" fmla="*/ 1749 h 2594"/>
                <a:gd name="T110" fmla="*/ 1250 w 2594"/>
                <a:gd name="T111" fmla="*/ 1749 h 2594"/>
                <a:gd name="T112" fmla="*/ 1219 w 2594"/>
                <a:gd name="T113" fmla="*/ 1718 h 2594"/>
                <a:gd name="T114" fmla="*/ 1219 w 2594"/>
                <a:gd name="T115" fmla="*/ 1157 h 2594"/>
                <a:gd name="T116" fmla="*/ 1219 w 2594"/>
                <a:gd name="T117" fmla="*/ 1125 h 2594"/>
                <a:gd name="T118" fmla="*/ 1219 w 2594"/>
                <a:gd name="T119" fmla="*/ 1125 h 2594"/>
                <a:gd name="T120" fmla="*/ 1219 w 2594"/>
                <a:gd name="T121" fmla="*/ 1125 h 2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94" h="2594">
                  <a:moveTo>
                    <a:pt x="2374" y="0"/>
                  </a:moveTo>
                  <a:lnTo>
                    <a:pt x="2374" y="0"/>
                  </a:lnTo>
                  <a:cubicBezTo>
                    <a:pt x="219" y="0"/>
                    <a:pt x="219" y="0"/>
                    <a:pt x="219" y="0"/>
                  </a:cubicBezTo>
                  <a:cubicBezTo>
                    <a:pt x="94" y="0"/>
                    <a:pt x="0" y="94"/>
                    <a:pt x="0" y="219"/>
                  </a:cubicBezTo>
                  <a:cubicBezTo>
                    <a:pt x="0" y="2374"/>
                    <a:pt x="0" y="2374"/>
                    <a:pt x="0" y="2374"/>
                  </a:cubicBezTo>
                  <a:cubicBezTo>
                    <a:pt x="0" y="2499"/>
                    <a:pt x="94" y="2593"/>
                    <a:pt x="219" y="2593"/>
                  </a:cubicBezTo>
                  <a:cubicBezTo>
                    <a:pt x="2374" y="2593"/>
                    <a:pt x="2374" y="2593"/>
                    <a:pt x="2374" y="2593"/>
                  </a:cubicBezTo>
                  <a:cubicBezTo>
                    <a:pt x="2499" y="2593"/>
                    <a:pt x="2593" y="2499"/>
                    <a:pt x="2593" y="2374"/>
                  </a:cubicBezTo>
                  <a:cubicBezTo>
                    <a:pt x="2593" y="219"/>
                    <a:pt x="2593" y="219"/>
                    <a:pt x="2593" y="219"/>
                  </a:cubicBezTo>
                  <a:cubicBezTo>
                    <a:pt x="2593" y="94"/>
                    <a:pt x="2499" y="0"/>
                    <a:pt x="2374" y="0"/>
                  </a:cubicBezTo>
                  <a:close/>
                  <a:moveTo>
                    <a:pt x="2249" y="250"/>
                  </a:moveTo>
                  <a:lnTo>
                    <a:pt x="2249" y="250"/>
                  </a:lnTo>
                  <a:cubicBezTo>
                    <a:pt x="2312" y="250"/>
                    <a:pt x="2343" y="282"/>
                    <a:pt x="2343" y="313"/>
                  </a:cubicBezTo>
                  <a:cubicBezTo>
                    <a:pt x="2343" y="375"/>
                    <a:pt x="2312" y="407"/>
                    <a:pt x="2249" y="407"/>
                  </a:cubicBezTo>
                  <a:cubicBezTo>
                    <a:pt x="2187" y="407"/>
                    <a:pt x="2156" y="375"/>
                    <a:pt x="2156" y="313"/>
                  </a:cubicBezTo>
                  <a:cubicBezTo>
                    <a:pt x="2156" y="282"/>
                    <a:pt x="2187" y="250"/>
                    <a:pt x="2249" y="250"/>
                  </a:cubicBezTo>
                  <a:close/>
                  <a:moveTo>
                    <a:pt x="1937" y="250"/>
                  </a:moveTo>
                  <a:lnTo>
                    <a:pt x="1937" y="250"/>
                  </a:lnTo>
                  <a:cubicBezTo>
                    <a:pt x="1999" y="250"/>
                    <a:pt x="2031" y="282"/>
                    <a:pt x="2031" y="313"/>
                  </a:cubicBezTo>
                  <a:cubicBezTo>
                    <a:pt x="2031" y="375"/>
                    <a:pt x="1999" y="407"/>
                    <a:pt x="1937" y="407"/>
                  </a:cubicBezTo>
                  <a:cubicBezTo>
                    <a:pt x="1906" y="407"/>
                    <a:pt x="1843" y="375"/>
                    <a:pt x="1843" y="313"/>
                  </a:cubicBezTo>
                  <a:cubicBezTo>
                    <a:pt x="1843" y="282"/>
                    <a:pt x="1906" y="250"/>
                    <a:pt x="1937" y="250"/>
                  </a:cubicBezTo>
                  <a:close/>
                  <a:moveTo>
                    <a:pt x="2343" y="2343"/>
                  </a:moveTo>
                  <a:lnTo>
                    <a:pt x="2343" y="2343"/>
                  </a:lnTo>
                  <a:cubicBezTo>
                    <a:pt x="250" y="2343"/>
                    <a:pt x="250" y="2343"/>
                    <a:pt x="250" y="2343"/>
                  </a:cubicBezTo>
                  <a:cubicBezTo>
                    <a:pt x="250" y="625"/>
                    <a:pt x="250" y="625"/>
                    <a:pt x="250" y="625"/>
                  </a:cubicBezTo>
                  <a:cubicBezTo>
                    <a:pt x="2343" y="625"/>
                    <a:pt x="2343" y="625"/>
                    <a:pt x="2343" y="625"/>
                  </a:cubicBezTo>
                  <a:lnTo>
                    <a:pt x="2343" y="2343"/>
                  </a:lnTo>
                  <a:close/>
                  <a:moveTo>
                    <a:pt x="594" y="2093"/>
                  </a:moveTo>
                  <a:lnTo>
                    <a:pt x="594" y="2093"/>
                  </a:lnTo>
                  <a:cubicBezTo>
                    <a:pt x="1999" y="2093"/>
                    <a:pt x="1999" y="2093"/>
                    <a:pt x="1999" y="2093"/>
                  </a:cubicBezTo>
                  <a:cubicBezTo>
                    <a:pt x="2031" y="2093"/>
                    <a:pt x="2031" y="2093"/>
                    <a:pt x="2031" y="2062"/>
                  </a:cubicBezTo>
                  <a:lnTo>
                    <a:pt x="2031" y="2031"/>
                  </a:lnTo>
                  <a:cubicBezTo>
                    <a:pt x="1343" y="844"/>
                    <a:pt x="1343" y="844"/>
                    <a:pt x="1343" y="844"/>
                  </a:cubicBezTo>
                  <a:cubicBezTo>
                    <a:pt x="1343" y="813"/>
                    <a:pt x="1312" y="813"/>
                    <a:pt x="1312" y="813"/>
                  </a:cubicBezTo>
                  <a:cubicBezTo>
                    <a:pt x="1281" y="813"/>
                    <a:pt x="1281" y="813"/>
                    <a:pt x="1250" y="844"/>
                  </a:cubicBezTo>
                  <a:cubicBezTo>
                    <a:pt x="563" y="2031"/>
                    <a:pt x="563" y="2031"/>
                    <a:pt x="563" y="2031"/>
                  </a:cubicBezTo>
                  <a:cubicBezTo>
                    <a:pt x="563" y="2062"/>
                    <a:pt x="563" y="2062"/>
                    <a:pt x="563" y="2093"/>
                  </a:cubicBezTo>
                  <a:lnTo>
                    <a:pt x="594" y="2093"/>
                  </a:lnTo>
                  <a:close/>
                  <a:moveTo>
                    <a:pt x="1374" y="1937"/>
                  </a:moveTo>
                  <a:lnTo>
                    <a:pt x="1374" y="1937"/>
                  </a:lnTo>
                  <a:cubicBezTo>
                    <a:pt x="1374" y="1968"/>
                    <a:pt x="1374" y="1968"/>
                    <a:pt x="1343" y="1968"/>
                  </a:cubicBezTo>
                  <a:cubicBezTo>
                    <a:pt x="1250" y="1968"/>
                    <a:pt x="1250" y="1968"/>
                    <a:pt x="1250" y="1968"/>
                  </a:cubicBezTo>
                  <a:cubicBezTo>
                    <a:pt x="1219" y="1968"/>
                    <a:pt x="1219" y="1968"/>
                    <a:pt x="1219" y="1937"/>
                  </a:cubicBezTo>
                  <a:cubicBezTo>
                    <a:pt x="1219" y="1843"/>
                    <a:pt x="1219" y="1843"/>
                    <a:pt x="1219" y="1843"/>
                  </a:cubicBezTo>
                  <a:cubicBezTo>
                    <a:pt x="1219" y="1812"/>
                    <a:pt x="1219" y="1812"/>
                    <a:pt x="1250" y="1812"/>
                  </a:cubicBezTo>
                  <a:cubicBezTo>
                    <a:pt x="1343" y="1812"/>
                    <a:pt x="1343" y="1812"/>
                    <a:pt x="1343" y="1812"/>
                  </a:cubicBezTo>
                  <a:cubicBezTo>
                    <a:pt x="1374" y="1812"/>
                    <a:pt x="1374" y="1812"/>
                    <a:pt x="1374" y="1843"/>
                  </a:cubicBezTo>
                  <a:lnTo>
                    <a:pt x="1374" y="1937"/>
                  </a:lnTo>
                  <a:close/>
                  <a:moveTo>
                    <a:pt x="1219" y="1125"/>
                  </a:moveTo>
                  <a:lnTo>
                    <a:pt x="1219" y="1125"/>
                  </a:lnTo>
                  <a:cubicBezTo>
                    <a:pt x="1374" y="1125"/>
                    <a:pt x="1374" y="1125"/>
                    <a:pt x="1374" y="1125"/>
                  </a:cubicBezTo>
                  <a:lnTo>
                    <a:pt x="1406" y="1157"/>
                  </a:lnTo>
                  <a:cubicBezTo>
                    <a:pt x="1374" y="1718"/>
                    <a:pt x="1374" y="1718"/>
                    <a:pt x="1374" y="1718"/>
                  </a:cubicBezTo>
                  <a:cubicBezTo>
                    <a:pt x="1374" y="1749"/>
                    <a:pt x="1374" y="1749"/>
                    <a:pt x="1343" y="1749"/>
                  </a:cubicBezTo>
                  <a:cubicBezTo>
                    <a:pt x="1250" y="1749"/>
                    <a:pt x="1250" y="1749"/>
                    <a:pt x="1250" y="1749"/>
                  </a:cubicBezTo>
                  <a:cubicBezTo>
                    <a:pt x="1219" y="1749"/>
                    <a:pt x="1219" y="1749"/>
                    <a:pt x="1219" y="1718"/>
                  </a:cubicBezTo>
                  <a:cubicBezTo>
                    <a:pt x="1219" y="1157"/>
                    <a:pt x="1219" y="1157"/>
                    <a:pt x="1219" y="1157"/>
                  </a:cubicBezTo>
                  <a:lnTo>
                    <a:pt x="1219" y="1125"/>
                  </a:lnTo>
                  <a:close/>
                  <a:moveTo>
                    <a:pt x="1219" y="1125"/>
                  </a:moveTo>
                  <a:lnTo>
                    <a:pt x="1219" y="11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ea typeface="宋体" panose="02010600030101010101" pitchFamily="2" charset="-122"/>
              </a:endParaRPr>
            </a:p>
          </p:txBody>
        </p:sp>
      </p:grpSp>
      <p:grpSp>
        <p:nvGrpSpPr>
          <p:cNvPr id="99334" name="îṥlïḑê"/>
          <p:cNvGrpSpPr>
            <a:grpSpLocks/>
          </p:cNvGrpSpPr>
          <p:nvPr/>
        </p:nvGrpSpPr>
        <p:grpSpPr bwMode="auto">
          <a:xfrm>
            <a:off x="2352675" y="1627188"/>
            <a:ext cx="479425" cy="481012"/>
            <a:chOff x="3313245" y="714974"/>
            <a:chExt cx="917010" cy="917008"/>
          </a:xfrm>
        </p:grpSpPr>
        <p:sp>
          <p:nvSpPr>
            <p:cNvPr id="37" name="í$ļïḓe"/>
            <p:cNvSpPr/>
            <p:nvPr/>
          </p:nvSpPr>
          <p:spPr>
            <a:xfrm>
              <a:off x="3313245" y="714974"/>
              <a:ext cx="917010" cy="917008"/>
            </a:xfrm>
            <a:prstGeom prst="ellipse">
              <a:avLst/>
            </a:prstGeom>
            <a:solidFill>
              <a:schemeClr val="accent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9336" name="íṡļiḋe"/>
            <p:cNvSpPr>
              <a:spLocks noChangeArrowheads="1"/>
            </p:cNvSpPr>
            <p:nvPr/>
          </p:nvSpPr>
          <p:spPr bwMode="auto">
            <a:xfrm>
              <a:off x="3590335" y="992016"/>
              <a:ext cx="362830" cy="362924"/>
            </a:xfrm>
            <a:custGeom>
              <a:avLst/>
              <a:gdLst>
                <a:gd name="T0" fmla="*/ 2374 w 2594"/>
                <a:gd name="T1" fmla="*/ 0 h 2594"/>
                <a:gd name="T2" fmla="*/ 2374 w 2594"/>
                <a:gd name="T3" fmla="*/ 0 h 2594"/>
                <a:gd name="T4" fmla="*/ 219 w 2594"/>
                <a:gd name="T5" fmla="*/ 0 h 2594"/>
                <a:gd name="T6" fmla="*/ 0 w 2594"/>
                <a:gd name="T7" fmla="*/ 219 h 2594"/>
                <a:gd name="T8" fmla="*/ 0 w 2594"/>
                <a:gd name="T9" fmla="*/ 2374 h 2594"/>
                <a:gd name="T10" fmla="*/ 219 w 2594"/>
                <a:gd name="T11" fmla="*/ 2593 h 2594"/>
                <a:gd name="T12" fmla="*/ 2374 w 2594"/>
                <a:gd name="T13" fmla="*/ 2593 h 2594"/>
                <a:gd name="T14" fmla="*/ 2593 w 2594"/>
                <a:gd name="T15" fmla="*/ 2374 h 2594"/>
                <a:gd name="T16" fmla="*/ 2593 w 2594"/>
                <a:gd name="T17" fmla="*/ 219 h 2594"/>
                <a:gd name="T18" fmla="*/ 2374 w 2594"/>
                <a:gd name="T19" fmla="*/ 0 h 2594"/>
                <a:gd name="T20" fmla="*/ 2249 w 2594"/>
                <a:gd name="T21" fmla="*/ 250 h 2594"/>
                <a:gd name="T22" fmla="*/ 2249 w 2594"/>
                <a:gd name="T23" fmla="*/ 250 h 2594"/>
                <a:gd name="T24" fmla="*/ 2343 w 2594"/>
                <a:gd name="T25" fmla="*/ 313 h 2594"/>
                <a:gd name="T26" fmla="*/ 2249 w 2594"/>
                <a:gd name="T27" fmla="*/ 407 h 2594"/>
                <a:gd name="T28" fmla="*/ 2156 w 2594"/>
                <a:gd name="T29" fmla="*/ 313 h 2594"/>
                <a:gd name="T30" fmla="*/ 2249 w 2594"/>
                <a:gd name="T31" fmla="*/ 250 h 2594"/>
                <a:gd name="T32" fmla="*/ 1937 w 2594"/>
                <a:gd name="T33" fmla="*/ 250 h 2594"/>
                <a:gd name="T34" fmla="*/ 1937 w 2594"/>
                <a:gd name="T35" fmla="*/ 250 h 2594"/>
                <a:gd name="T36" fmla="*/ 2031 w 2594"/>
                <a:gd name="T37" fmla="*/ 313 h 2594"/>
                <a:gd name="T38" fmla="*/ 1937 w 2594"/>
                <a:gd name="T39" fmla="*/ 407 h 2594"/>
                <a:gd name="T40" fmla="*/ 1843 w 2594"/>
                <a:gd name="T41" fmla="*/ 313 h 2594"/>
                <a:gd name="T42" fmla="*/ 1937 w 2594"/>
                <a:gd name="T43" fmla="*/ 250 h 2594"/>
                <a:gd name="T44" fmla="*/ 2343 w 2594"/>
                <a:gd name="T45" fmla="*/ 2343 h 2594"/>
                <a:gd name="T46" fmla="*/ 2343 w 2594"/>
                <a:gd name="T47" fmla="*/ 2343 h 2594"/>
                <a:gd name="T48" fmla="*/ 250 w 2594"/>
                <a:gd name="T49" fmla="*/ 2343 h 2594"/>
                <a:gd name="T50" fmla="*/ 250 w 2594"/>
                <a:gd name="T51" fmla="*/ 625 h 2594"/>
                <a:gd name="T52" fmla="*/ 2343 w 2594"/>
                <a:gd name="T53" fmla="*/ 625 h 2594"/>
                <a:gd name="T54" fmla="*/ 2343 w 2594"/>
                <a:gd name="T55" fmla="*/ 2343 h 2594"/>
                <a:gd name="T56" fmla="*/ 594 w 2594"/>
                <a:gd name="T57" fmla="*/ 2093 h 2594"/>
                <a:gd name="T58" fmla="*/ 594 w 2594"/>
                <a:gd name="T59" fmla="*/ 2093 h 2594"/>
                <a:gd name="T60" fmla="*/ 1999 w 2594"/>
                <a:gd name="T61" fmla="*/ 2093 h 2594"/>
                <a:gd name="T62" fmla="*/ 2031 w 2594"/>
                <a:gd name="T63" fmla="*/ 2062 h 2594"/>
                <a:gd name="T64" fmla="*/ 2031 w 2594"/>
                <a:gd name="T65" fmla="*/ 2031 h 2594"/>
                <a:gd name="T66" fmla="*/ 1343 w 2594"/>
                <a:gd name="T67" fmla="*/ 844 h 2594"/>
                <a:gd name="T68" fmla="*/ 1312 w 2594"/>
                <a:gd name="T69" fmla="*/ 813 h 2594"/>
                <a:gd name="T70" fmla="*/ 1250 w 2594"/>
                <a:gd name="T71" fmla="*/ 844 h 2594"/>
                <a:gd name="T72" fmla="*/ 563 w 2594"/>
                <a:gd name="T73" fmla="*/ 2031 h 2594"/>
                <a:gd name="T74" fmla="*/ 563 w 2594"/>
                <a:gd name="T75" fmla="*/ 2093 h 2594"/>
                <a:gd name="T76" fmla="*/ 594 w 2594"/>
                <a:gd name="T77" fmla="*/ 2093 h 2594"/>
                <a:gd name="T78" fmla="*/ 1374 w 2594"/>
                <a:gd name="T79" fmla="*/ 1937 h 2594"/>
                <a:gd name="T80" fmla="*/ 1374 w 2594"/>
                <a:gd name="T81" fmla="*/ 1937 h 2594"/>
                <a:gd name="T82" fmla="*/ 1343 w 2594"/>
                <a:gd name="T83" fmla="*/ 1968 h 2594"/>
                <a:gd name="T84" fmla="*/ 1250 w 2594"/>
                <a:gd name="T85" fmla="*/ 1968 h 2594"/>
                <a:gd name="T86" fmla="*/ 1219 w 2594"/>
                <a:gd name="T87" fmla="*/ 1937 h 2594"/>
                <a:gd name="T88" fmla="*/ 1219 w 2594"/>
                <a:gd name="T89" fmla="*/ 1843 h 2594"/>
                <a:gd name="T90" fmla="*/ 1250 w 2594"/>
                <a:gd name="T91" fmla="*/ 1812 h 2594"/>
                <a:gd name="T92" fmla="*/ 1343 w 2594"/>
                <a:gd name="T93" fmla="*/ 1812 h 2594"/>
                <a:gd name="T94" fmla="*/ 1374 w 2594"/>
                <a:gd name="T95" fmla="*/ 1843 h 2594"/>
                <a:gd name="T96" fmla="*/ 1374 w 2594"/>
                <a:gd name="T97" fmla="*/ 1937 h 2594"/>
                <a:gd name="T98" fmla="*/ 1219 w 2594"/>
                <a:gd name="T99" fmla="*/ 1125 h 2594"/>
                <a:gd name="T100" fmla="*/ 1219 w 2594"/>
                <a:gd name="T101" fmla="*/ 1125 h 2594"/>
                <a:gd name="T102" fmla="*/ 1374 w 2594"/>
                <a:gd name="T103" fmla="*/ 1125 h 2594"/>
                <a:gd name="T104" fmla="*/ 1406 w 2594"/>
                <a:gd name="T105" fmla="*/ 1157 h 2594"/>
                <a:gd name="T106" fmla="*/ 1374 w 2594"/>
                <a:gd name="T107" fmla="*/ 1718 h 2594"/>
                <a:gd name="T108" fmla="*/ 1343 w 2594"/>
                <a:gd name="T109" fmla="*/ 1749 h 2594"/>
                <a:gd name="T110" fmla="*/ 1250 w 2594"/>
                <a:gd name="T111" fmla="*/ 1749 h 2594"/>
                <a:gd name="T112" fmla="*/ 1219 w 2594"/>
                <a:gd name="T113" fmla="*/ 1718 h 2594"/>
                <a:gd name="T114" fmla="*/ 1219 w 2594"/>
                <a:gd name="T115" fmla="*/ 1157 h 2594"/>
                <a:gd name="T116" fmla="*/ 1219 w 2594"/>
                <a:gd name="T117" fmla="*/ 1125 h 2594"/>
                <a:gd name="T118" fmla="*/ 1219 w 2594"/>
                <a:gd name="T119" fmla="*/ 1125 h 2594"/>
                <a:gd name="T120" fmla="*/ 1219 w 2594"/>
                <a:gd name="T121" fmla="*/ 1125 h 2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94" h="2594">
                  <a:moveTo>
                    <a:pt x="2374" y="0"/>
                  </a:moveTo>
                  <a:lnTo>
                    <a:pt x="2374" y="0"/>
                  </a:lnTo>
                  <a:cubicBezTo>
                    <a:pt x="219" y="0"/>
                    <a:pt x="219" y="0"/>
                    <a:pt x="219" y="0"/>
                  </a:cubicBezTo>
                  <a:cubicBezTo>
                    <a:pt x="94" y="0"/>
                    <a:pt x="0" y="94"/>
                    <a:pt x="0" y="219"/>
                  </a:cubicBezTo>
                  <a:cubicBezTo>
                    <a:pt x="0" y="2374"/>
                    <a:pt x="0" y="2374"/>
                    <a:pt x="0" y="2374"/>
                  </a:cubicBezTo>
                  <a:cubicBezTo>
                    <a:pt x="0" y="2499"/>
                    <a:pt x="94" y="2593"/>
                    <a:pt x="219" y="2593"/>
                  </a:cubicBezTo>
                  <a:cubicBezTo>
                    <a:pt x="2374" y="2593"/>
                    <a:pt x="2374" y="2593"/>
                    <a:pt x="2374" y="2593"/>
                  </a:cubicBezTo>
                  <a:cubicBezTo>
                    <a:pt x="2499" y="2593"/>
                    <a:pt x="2593" y="2499"/>
                    <a:pt x="2593" y="2374"/>
                  </a:cubicBezTo>
                  <a:cubicBezTo>
                    <a:pt x="2593" y="219"/>
                    <a:pt x="2593" y="219"/>
                    <a:pt x="2593" y="219"/>
                  </a:cubicBezTo>
                  <a:cubicBezTo>
                    <a:pt x="2593" y="94"/>
                    <a:pt x="2499" y="0"/>
                    <a:pt x="2374" y="0"/>
                  </a:cubicBezTo>
                  <a:close/>
                  <a:moveTo>
                    <a:pt x="2249" y="250"/>
                  </a:moveTo>
                  <a:lnTo>
                    <a:pt x="2249" y="250"/>
                  </a:lnTo>
                  <a:cubicBezTo>
                    <a:pt x="2312" y="250"/>
                    <a:pt x="2343" y="282"/>
                    <a:pt x="2343" y="313"/>
                  </a:cubicBezTo>
                  <a:cubicBezTo>
                    <a:pt x="2343" y="375"/>
                    <a:pt x="2312" y="407"/>
                    <a:pt x="2249" y="407"/>
                  </a:cubicBezTo>
                  <a:cubicBezTo>
                    <a:pt x="2187" y="407"/>
                    <a:pt x="2156" y="375"/>
                    <a:pt x="2156" y="313"/>
                  </a:cubicBezTo>
                  <a:cubicBezTo>
                    <a:pt x="2156" y="282"/>
                    <a:pt x="2187" y="250"/>
                    <a:pt x="2249" y="250"/>
                  </a:cubicBezTo>
                  <a:close/>
                  <a:moveTo>
                    <a:pt x="1937" y="250"/>
                  </a:moveTo>
                  <a:lnTo>
                    <a:pt x="1937" y="250"/>
                  </a:lnTo>
                  <a:cubicBezTo>
                    <a:pt x="1999" y="250"/>
                    <a:pt x="2031" y="282"/>
                    <a:pt x="2031" y="313"/>
                  </a:cubicBezTo>
                  <a:cubicBezTo>
                    <a:pt x="2031" y="375"/>
                    <a:pt x="1999" y="407"/>
                    <a:pt x="1937" y="407"/>
                  </a:cubicBezTo>
                  <a:cubicBezTo>
                    <a:pt x="1906" y="407"/>
                    <a:pt x="1843" y="375"/>
                    <a:pt x="1843" y="313"/>
                  </a:cubicBezTo>
                  <a:cubicBezTo>
                    <a:pt x="1843" y="282"/>
                    <a:pt x="1906" y="250"/>
                    <a:pt x="1937" y="250"/>
                  </a:cubicBezTo>
                  <a:close/>
                  <a:moveTo>
                    <a:pt x="2343" y="2343"/>
                  </a:moveTo>
                  <a:lnTo>
                    <a:pt x="2343" y="2343"/>
                  </a:lnTo>
                  <a:cubicBezTo>
                    <a:pt x="250" y="2343"/>
                    <a:pt x="250" y="2343"/>
                    <a:pt x="250" y="2343"/>
                  </a:cubicBezTo>
                  <a:cubicBezTo>
                    <a:pt x="250" y="625"/>
                    <a:pt x="250" y="625"/>
                    <a:pt x="250" y="625"/>
                  </a:cubicBezTo>
                  <a:cubicBezTo>
                    <a:pt x="2343" y="625"/>
                    <a:pt x="2343" y="625"/>
                    <a:pt x="2343" y="625"/>
                  </a:cubicBezTo>
                  <a:lnTo>
                    <a:pt x="2343" y="2343"/>
                  </a:lnTo>
                  <a:close/>
                  <a:moveTo>
                    <a:pt x="594" y="2093"/>
                  </a:moveTo>
                  <a:lnTo>
                    <a:pt x="594" y="2093"/>
                  </a:lnTo>
                  <a:cubicBezTo>
                    <a:pt x="1999" y="2093"/>
                    <a:pt x="1999" y="2093"/>
                    <a:pt x="1999" y="2093"/>
                  </a:cubicBezTo>
                  <a:cubicBezTo>
                    <a:pt x="2031" y="2093"/>
                    <a:pt x="2031" y="2093"/>
                    <a:pt x="2031" y="2062"/>
                  </a:cubicBezTo>
                  <a:lnTo>
                    <a:pt x="2031" y="2031"/>
                  </a:lnTo>
                  <a:cubicBezTo>
                    <a:pt x="1343" y="844"/>
                    <a:pt x="1343" y="844"/>
                    <a:pt x="1343" y="844"/>
                  </a:cubicBezTo>
                  <a:cubicBezTo>
                    <a:pt x="1343" y="813"/>
                    <a:pt x="1312" y="813"/>
                    <a:pt x="1312" y="813"/>
                  </a:cubicBezTo>
                  <a:cubicBezTo>
                    <a:pt x="1281" y="813"/>
                    <a:pt x="1281" y="813"/>
                    <a:pt x="1250" y="844"/>
                  </a:cubicBezTo>
                  <a:cubicBezTo>
                    <a:pt x="563" y="2031"/>
                    <a:pt x="563" y="2031"/>
                    <a:pt x="563" y="2031"/>
                  </a:cubicBezTo>
                  <a:cubicBezTo>
                    <a:pt x="563" y="2062"/>
                    <a:pt x="563" y="2062"/>
                    <a:pt x="563" y="2093"/>
                  </a:cubicBezTo>
                  <a:lnTo>
                    <a:pt x="594" y="2093"/>
                  </a:lnTo>
                  <a:close/>
                  <a:moveTo>
                    <a:pt x="1374" y="1937"/>
                  </a:moveTo>
                  <a:lnTo>
                    <a:pt x="1374" y="1937"/>
                  </a:lnTo>
                  <a:cubicBezTo>
                    <a:pt x="1374" y="1968"/>
                    <a:pt x="1374" y="1968"/>
                    <a:pt x="1343" y="1968"/>
                  </a:cubicBezTo>
                  <a:cubicBezTo>
                    <a:pt x="1250" y="1968"/>
                    <a:pt x="1250" y="1968"/>
                    <a:pt x="1250" y="1968"/>
                  </a:cubicBezTo>
                  <a:cubicBezTo>
                    <a:pt x="1219" y="1968"/>
                    <a:pt x="1219" y="1968"/>
                    <a:pt x="1219" y="1937"/>
                  </a:cubicBezTo>
                  <a:cubicBezTo>
                    <a:pt x="1219" y="1843"/>
                    <a:pt x="1219" y="1843"/>
                    <a:pt x="1219" y="1843"/>
                  </a:cubicBezTo>
                  <a:cubicBezTo>
                    <a:pt x="1219" y="1812"/>
                    <a:pt x="1219" y="1812"/>
                    <a:pt x="1250" y="1812"/>
                  </a:cubicBezTo>
                  <a:cubicBezTo>
                    <a:pt x="1343" y="1812"/>
                    <a:pt x="1343" y="1812"/>
                    <a:pt x="1343" y="1812"/>
                  </a:cubicBezTo>
                  <a:cubicBezTo>
                    <a:pt x="1374" y="1812"/>
                    <a:pt x="1374" y="1812"/>
                    <a:pt x="1374" y="1843"/>
                  </a:cubicBezTo>
                  <a:lnTo>
                    <a:pt x="1374" y="1937"/>
                  </a:lnTo>
                  <a:close/>
                  <a:moveTo>
                    <a:pt x="1219" y="1125"/>
                  </a:moveTo>
                  <a:lnTo>
                    <a:pt x="1219" y="1125"/>
                  </a:lnTo>
                  <a:cubicBezTo>
                    <a:pt x="1374" y="1125"/>
                    <a:pt x="1374" y="1125"/>
                    <a:pt x="1374" y="1125"/>
                  </a:cubicBezTo>
                  <a:lnTo>
                    <a:pt x="1406" y="1157"/>
                  </a:lnTo>
                  <a:cubicBezTo>
                    <a:pt x="1374" y="1718"/>
                    <a:pt x="1374" y="1718"/>
                    <a:pt x="1374" y="1718"/>
                  </a:cubicBezTo>
                  <a:cubicBezTo>
                    <a:pt x="1374" y="1749"/>
                    <a:pt x="1374" y="1749"/>
                    <a:pt x="1343" y="1749"/>
                  </a:cubicBezTo>
                  <a:cubicBezTo>
                    <a:pt x="1250" y="1749"/>
                    <a:pt x="1250" y="1749"/>
                    <a:pt x="1250" y="1749"/>
                  </a:cubicBezTo>
                  <a:cubicBezTo>
                    <a:pt x="1219" y="1749"/>
                    <a:pt x="1219" y="1749"/>
                    <a:pt x="1219" y="1718"/>
                  </a:cubicBezTo>
                  <a:cubicBezTo>
                    <a:pt x="1219" y="1157"/>
                    <a:pt x="1219" y="1157"/>
                    <a:pt x="1219" y="1157"/>
                  </a:cubicBezTo>
                  <a:lnTo>
                    <a:pt x="1219" y="1125"/>
                  </a:lnTo>
                  <a:close/>
                  <a:moveTo>
                    <a:pt x="1219" y="1125"/>
                  </a:moveTo>
                  <a:lnTo>
                    <a:pt x="1219" y="11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ea typeface="宋体" panose="02010600030101010101" pitchFamily="2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3502025" y="2247900"/>
            <a:ext cx="2452688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/>
            <a:r>
              <a:rPr lang="zh-CN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班组内每项操作，每个职工都能认真执行安全操作规程和各项规章制度，无冒险蛮干，无违规操作。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95300" y="2247900"/>
            <a:ext cx="2514600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/>
            <a:r>
              <a:rPr lang="zh-CN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特种作业人员从事相关操作，必须持证上岗，实习期人员必须在具有相应资格人员的监护下工作。不得安排无证人员从事特种作业。 </a:t>
            </a:r>
          </a:p>
        </p:txBody>
      </p:sp>
      <p:sp>
        <p:nvSpPr>
          <p:cNvPr id="8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10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754188" y="277813"/>
            <a:ext cx="2697162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（一）</a:t>
            </a: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班组安全生产要求</a:t>
            </a:r>
            <a:endParaRPr lang="zh-CN" altLang="en-US" b="1" dirty="0">
              <a:solidFill>
                <a:srgbClr val="30937B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8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54188" y="277813"/>
            <a:ext cx="3611562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（二）</a:t>
            </a: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员工安全行为</a:t>
            </a:r>
            <a:r>
              <a:rPr lang="en-US" altLang="zh-CN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“</a:t>
            </a: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六条纪律</a:t>
            </a:r>
            <a:r>
              <a:rPr lang="en-US" altLang="zh-CN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”</a:t>
            </a:r>
            <a:endParaRPr lang="en-US" altLang="zh-CN" b="1" dirty="0">
              <a:solidFill>
                <a:srgbClr val="30937B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0357" name="22435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0" y="1316038"/>
            <a:ext cx="9132888" cy="4187825"/>
            <a:chOff x="0" y="1309104"/>
            <a:chExt cx="12177686" cy="5584219"/>
          </a:xfrm>
        </p:grpSpPr>
        <p:grpSp>
          <p:nvGrpSpPr>
            <p:cNvPr id="100358" name="iṥḻïďe"/>
            <p:cNvGrpSpPr>
              <a:grpSpLocks/>
            </p:cNvGrpSpPr>
            <p:nvPr/>
          </p:nvGrpSpPr>
          <p:grpSpPr bwMode="auto">
            <a:xfrm>
              <a:off x="0" y="4452494"/>
              <a:ext cx="12177686" cy="2440829"/>
              <a:chOff x="0" y="4466341"/>
              <a:chExt cx="9144000" cy="1832773"/>
            </a:xfrm>
          </p:grpSpPr>
          <p:sp>
            <p:nvSpPr>
              <p:cNvPr id="100359" name="íšḻîďê"/>
              <p:cNvSpPr>
                <a:spLocks noChangeArrowheads="1"/>
              </p:cNvSpPr>
              <p:nvPr/>
            </p:nvSpPr>
            <p:spPr bwMode="auto">
              <a:xfrm>
                <a:off x="772875" y="4678733"/>
                <a:ext cx="4359944" cy="1392352"/>
              </a:xfrm>
              <a:custGeom>
                <a:avLst/>
                <a:gdLst>
                  <a:gd name="T0" fmla="*/ 1027 w 1478"/>
                  <a:gd name="T1" fmla="*/ 471 h 473"/>
                  <a:gd name="T2" fmla="*/ 972 w 1478"/>
                  <a:gd name="T3" fmla="*/ 473 h 473"/>
                  <a:gd name="T4" fmla="*/ 970 w 1478"/>
                  <a:gd name="T5" fmla="*/ 473 h 473"/>
                  <a:gd name="T6" fmla="*/ 995 w 1478"/>
                  <a:gd name="T7" fmla="*/ 117 h 473"/>
                  <a:gd name="T8" fmla="*/ 996 w 1478"/>
                  <a:gd name="T9" fmla="*/ 105 h 473"/>
                  <a:gd name="T10" fmla="*/ 1006 w 1478"/>
                  <a:gd name="T11" fmla="*/ 117 h 473"/>
                  <a:gd name="T12" fmla="*/ 1010 w 1478"/>
                  <a:gd name="T13" fmla="*/ 471 h 473"/>
                  <a:gd name="T14" fmla="*/ 1461 w 1478"/>
                  <a:gd name="T15" fmla="*/ 105 h 473"/>
                  <a:gd name="T16" fmla="*/ 1465 w 1478"/>
                  <a:gd name="T17" fmla="*/ 105 h 473"/>
                  <a:gd name="T18" fmla="*/ 1475 w 1478"/>
                  <a:gd name="T19" fmla="*/ 155 h 473"/>
                  <a:gd name="T20" fmla="*/ 1478 w 1478"/>
                  <a:gd name="T21" fmla="*/ 473 h 473"/>
                  <a:gd name="T22" fmla="*/ 1465 w 1478"/>
                  <a:gd name="T23" fmla="*/ 473 h 473"/>
                  <a:gd name="T24" fmla="*/ 1423 w 1478"/>
                  <a:gd name="T25" fmla="*/ 473 h 473"/>
                  <a:gd name="T26" fmla="*/ 1415 w 1478"/>
                  <a:gd name="T27" fmla="*/ 207 h 473"/>
                  <a:gd name="T28" fmla="*/ 1423 w 1478"/>
                  <a:gd name="T29" fmla="*/ 155 h 473"/>
                  <a:gd name="T30" fmla="*/ 1427 w 1478"/>
                  <a:gd name="T31" fmla="*/ 105 h 473"/>
                  <a:gd name="T32" fmla="*/ 1442 w 1478"/>
                  <a:gd name="T33" fmla="*/ 23 h 473"/>
                  <a:gd name="T34" fmla="*/ 1461 w 1478"/>
                  <a:gd name="T35" fmla="*/ 105 h 473"/>
                  <a:gd name="T36" fmla="*/ 1285 w 1478"/>
                  <a:gd name="T37" fmla="*/ 190 h 473"/>
                  <a:gd name="T38" fmla="*/ 1335 w 1478"/>
                  <a:gd name="T39" fmla="*/ 473 h 473"/>
                  <a:gd name="T40" fmla="*/ 1285 w 1478"/>
                  <a:gd name="T41" fmla="*/ 190 h 473"/>
                  <a:gd name="T42" fmla="*/ 1176 w 1478"/>
                  <a:gd name="T43" fmla="*/ 243 h 473"/>
                  <a:gd name="T44" fmla="*/ 1216 w 1478"/>
                  <a:gd name="T45" fmla="*/ 473 h 473"/>
                  <a:gd name="T46" fmla="*/ 1176 w 1478"/>
                  <a:gd name="T47" fmla="*/ 243 h 473"/>
                  <a:gd name="T48" fmla="*/ 1083 w 1478"/>
                  <a:gd name="T49" fmla="*/ 167 h 473"/>
                  <a:gd name="T50" fmla="*/ 1125 w 1478"/>
                  <a:gd name="T51" fmla="*/ 473 h 473"/>
                  <a:gd name="T52" fmla="*/ 1083 w 1478"/>
                  <a:gd name="T53" fmla="*/ 167 h 473"/>
                  <a:gd name="T54" fmla="*/ 849 w 1478"/>
                  <a:gd name="T55" fmla="*/ 295 h 473"/>
                  <a:gd name="T56" fmla="*/ 884 w 1478"/>
                  <a:gd name="T57" fmla="*/ 473 h 473"/>
                  <a:gd name="T58" fmla="*/ 849 w 1478"/>
                  <a:gd name="T59" fmla="*/ 295 h 473"/>
                  <a:gd name="T60" fmla="*/ 631 w 1478"/>
                  <a:gd name="T61" fmla="*/ 373 h 473"/>
                  <a:gd name="T62" fmla="*/ 643 w 1478"/>
                  <a:gd name="T63" fmla="*/ 318 h 473"/>
                  <a:gd name="T64" fmla="*/ 667 w 1478"/>
                  <a:gd name="T65" fmla="*/ 306 h 473"/>
                  <a:gd name="T66" fmla="*/ 702 w 1478"/>
                  <a:gd name="T67" fmla="*/ 234 h 473"/>
                  <a:gd name="T68" fmla="*/ 723 w 1478"/>
                  <a:gd name="T69" fmla="*/ 306 h 473"/>
                  <a:gd name="T70" fmla="*/ 702 w 1478"/>
                  <a:gd name="T71" fmla="*/ 473 h 473"/>
                  <a:gd name="T72" fmla="*/ 687 w 1478"/>
                  <a:gd name="T73" fmla="*/ 473 h 473"/>
                  <a:gd name="T74" fmla="*/ 643 w 1478"/>
                  <a:gd name="T75" fmla="*/ 473 h 473"/>
                  <a:gd name="T76" fmla="*/ 631 w 1478"/>
                  <a:gd name="T77" fmla="*/ 373 h 473"/>
                  <a:gd name="T78" fmla="*/ 581 w 1478"/>
                  <a:gd name="T79" fmla="*/ 255 h 473"/>
                  <a:gd name="T80" fmla="*/ 623 w 1478"/>
                  <a:gd name="T81" fmla="*/ 473 h 473"/>
                  <a:gd name="T82" fmla="*/ 581 w 1478"/>
                  <a:gd name="T83" fmla="*/ 255 h 473"/>
                  <a:gd name="T84" fmla="*/ 532 w 1478"/>
                  <a:gd name="T85" fmla="*/ 314 h 473"/>
                  <a:gd name="T86" fmla="*/ 557 w 1478"/>
                  <a:gd name="T87" fmla="*/ 356 h 473"/>
                  <a:gd name="T88" fmla="*/ 532 w 1478"/>
                  <a:gd name="T89" fmla="*/ 473 h 473"/>
                  <a:gd name="T90" fmla="*/ 455 w 1478"/>
                  <a:gd name="T91" fmla="*/ 473 h 473"/>
                  <a:gd name="T92" fmla="*/ 455 w 1478"/>
                  <a:gd name="T93" fmla="*/ 302 h 473"/>
                  <a:gd name="T94" fmla="*/ 488 w 1478"/>
                  <a:gd name="T95" fmla="*/ 356 h 473"/>
                  <a:gd name="T96" fmla="*/ 532 w 1478"/>
                  <a:gd name="T97" fmla="*/ 314 h 473"/>
                  <a:gd name="T98" fmla="*/ 360 w 1478"/>
                  <a:gd name="T99" fmla="*/ 293 h 473"/>
                  <a:gd name="T100" fmla="*/ 426 w 1478"/>
                  <a:gd name="T101" fmla="*/ 473 h 473"/>
                  <a:gd name="T102" fmla="*/ 360 w 1478"/>
                  <a:gd name="T103" fmla="*/ 293 h 473"/>
                  <a:gd name="T104" fmla="*/ 287 w 1478"/>
                  <a:gd name="T105" fmla="*/ 209 h 473"/>
                  <a:gd name="T106" fmla="*/ 350 w 1478"/>
                  <a:gd name="T107" fmla="*/ 473 h 473"/>
                  <a:gd name="T108" fmla="*/ 287 w 1478"/>
                  <a:gd name="T109" fmla="*/ 209 h 473"/>
                  <a:gd name="T110" fmla="*/ 195 w 1478"/>
                  <a:gd name="T111" fmla="*/ 184 h 473"/>
                  <a:gd name="T112" fmla="*/ 241 w 1478"/>
                  <a:gd name="T113" fmla="*/ 473 h 473"/>
                  <a:gd name="T114" fmla="*/ 195 w 1478"/>
                  <a:gd name="T115" fmla="*/ 184 h 473"/>
                  <a:gd name="T116" fmla="*/ 31 w 1478"/>
                  <a:gd name="T117" fmla="*/ 264 h 473"/>
                  <a:gd name="T118" fmla="*/ 92 w 1478"/>
                  <a:gd name="T119" fmla="*/ 473 h 473"/>
                  <a:gd name="T120" fmla="*/ 31 w 1478"/>
                  <a:gd name="T121" fmla="*/ 473 h 473"/>
                  <a:gd name="T122" fmla="*/ 0 w 1478"/>
                  <a:gd name="T123" fmla="*/ 331 h 473"/>
                  <a:gd name="T124" fmla="*/ 31 w 1478"/>
                  <a:gd name="T125" fmla="*/ 264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78" h="473">
                    <a:moveTo>
                      <a:pt x="1010" y="471"/>
                    </a:moveTo>
                    <a:lnTo>
                      <a:pt x="1027" y="471"/>
                    </a:lnTo>
                    <a:lnTo>
                      <a:pt x="1027" y="473"/>
                    </a:lnTo>
                    <a:lnTo>
                      <a:pt x="972" y="473"/>
                    </a:lnTo>
                    <a:lnTo>
                      <a:pt x="970" y="473"/>
                    </a:lnTo>
                    <a:lnTo>
                      <a:pt x="970" y="117"/>
                    </a:lnTo>
                    <a:lnTo>
                      <a:pt x="995" y="117"/>
                    </a:lnTo>
                    <a:lnTo>
                      <a:pt x="996" y="75"/>
                    </a:lnTo>
                    <a:lnTo>
                      <a:pt x="996" y="105"/>
                    </a:lnTo>
                    <a:lnTo>
                      <a:pt x="1002" y="105"/>
                    </a:lnTo>
                    <a:lnTo>
                      <a:pt x="1006" y="117"/>
                    </a:lnTo>
                    <a:lnTo>
                      <a:pt x="1010" y="117"/>
                    </a:lnTo>
                    <a:lnTo>
                      <a:pt x="1010" y="471"/>
                    </a:lnTo>
                    <a:close/>
                    <a:moveTo>
                      <a:pt x="1461" y="105"/>
                    </a:moveTo>
                    <a:lnTo>
                      <a:pt x="1463" y="0"/>
                    </a:lnTo>
                    <a:lnTo>
                      <a:pt x="1465" y="105"/>
                    </a:lnTo>
                    <a:lnTo>
                      <a:pt x="1475" y="105"/>
                    </a:lnTo>
                    <a:lnTo>
                      <a:pt x="1475" y="155"/>
                    </a:lnTo>
                    <a:lnTo>
                      <a:pt x="1478" y="155"/>
                    </a:lnTo>
                    <a:lnTo>
                      <a:pt x="1478" y="473"/>
                    </a:lnTo>
                    <a:lnTo>
                      <a:pt x="1475" y="473"/>
                    </a:lnTo>
                    <a:lnTo>
                      <a:pt x="1465" y="473"/>
                    </a:lnTo>
                    <a:lnTo>
                      <a:pt x="1427" y="473"/>
                    </a:lnTo>
                    <a:lnTo>
                      <a:pt x="1423" y="473"/>
                    </a:lnTo>
                    <a:lnTo>
                      <a:pt x="1415" y="473"/>
                    </a:lnTo>
                    <a:lnTo>
                      <a:pt x="1415" y="207"/>
                    </a:lnTo>
                    <a:lnTo>
                      <a:pt x="1423" y="207"/>
                    </a:lnTo>
                    <a:lnTo>
                      <a:pt x="1423" y="155"/>
                    </a:lnTo>
                    <a:lnTo>
                      <a:pt x="1427" y="155"/>
                    </a:lnTo>
                    <a:lnTo>
                      <a:pt x="1427" y="105"/>
                    </a:lnTo>
                    <a:lnTo>
                      <a:pt x="1440" y="105"/>
                    </a:lnTo>
                    <a:lnTo>
                      <a:pt x="1442" y="23"/>
                    </a:lnTo>
                    <a:lnTo>
                      <a:pt x="1444" y="105"/>
                    </a:lnTo>
                    <a:lnTo>
                      <a:pt x="1461" y="105"/>
                    </a:lnTo>
                    <a:close/>
                    <a:moveTo>
                      <a:pt x="1285" y="190"/>
                    </a:moveTo>
                    <a:lnTo>
                      <a:pt x="1335" y="190"/>
                    </a:lnTo>
                    <a:lnTo>
                      <a:pt x="1335" y="473"/>
                    </a:lnTo>
                    <a:lnTo>
                      <a:pt x="1285" y="473"/>
                    </a:lnTo>
                    <a:lnTo>
                      <a:pt x="1285" y="190"/>
                    </a:lnTo>
                    <a:close/>
                    <a:moveTo>
                      <a:pt x="1176" y="243"/>
                    </a:moveTo>
                    <a:lnTo>
                      <a:pt x="1216" y="243"/>
                    </a:lnTo>
                    <a:lnTo>
                      <a:pt x="1216" y="473"/>
                    </a:lnTo>
                    <a:lnTo>
                      <a:pt x="1176" y="473"/>
                    </a:lnTo>
                    <a:lnTo>
                      <a:pt x="1176" y="243"/>
                    </a:lnTo>
                    <a:close/>
                    <a:moveTo>
                      <a:pt x="1083" y="167"/>
                    </a:moveTo>
                    <a:lnTo>
                      <a:pt x="1125" y="167"/>
                    </a:lnTo>
                    <a:lnTo>
                      <a:pt x="1125" y="473"/>
                    </a:lnTo>
                    <a:lnTo>
                      <a:pt x="1083" y="473"/>
                    </a:lnTo>
                    <a:lnTo>
                      <a:pt x="1083" y="167"/>
                    </a:lnTo>
                    <a:close/>
                    <a:moveTo>
                      <a:pt x="849" y="295"/>
                    </a:moveTo>
                    <a:lnTo>
                      <a:pt x="884" y="295"/>
                    </a:lnTo>
                    <a:lnTo>
                      <a:pt x="884" y="473"/>
                    </a:lnTo>
                    <a:lnTo>
                      <a:pt x="849" y="473"/>
                    </a:lnTo>
                    <a:lnTo>
                      <a:pt x="849" y="295"/>
                    </a:lnTo>
                    <a:close/>
                    <a:moveTo>
                      <a:pt x="631" y="373"/>
                    </a:moveTo>
                    <a:lnTo>
                      <a:pt x="643" y="373"/>
                    </a:lnTo>
                    <a:lnTo>
                      <a:pt x="643" y="318"/>
                    </a:lnTo>
                    <a:lnTo>
                      <a:pt x="667" y="318"/>
                    </a:lnTo>
                    <a:lnTo>
                      <a:pt x="667" y="306"/>
                    </a:lnTo>
                    <a:lnTo>
                      <a:pt x="667" y="234"/>
                    </a:lnTo>
                    <a:lnTo>
                      <a:pt x="702" y="234"/>
                    </a:lnTo>
                    <a:lnTo>
                      <a:pt x="702" y="306"/>
                    </a:lnTo>
                    <a:lnTo>
                      <a:pt x="723" y="306"/>
                    </a:lnTo>
                    <a:lnTo>
                      <a:pt x="723" y="473"/>
                    </a:lnTo>
                    <a:lnTo>
                      <a:pt x="702" y="473"/>
                    </a:lnTo>
                    <a:lnTo>
                      <a:pt x="698" y="473"/>
                    </a:lnTo>
                    <a:lnTo>
                      <a:pt x="687" y="473"/>
                    </a:lnTo>
                    <a:lnTo>
                      <a:pt x="667" y="473"/>
                    </a:lnTo>
                    <a:lnTo>
                      <a:pt x="643" y="473"/>
                    </a:lnTo>
                    <a:lnTo>
                      <a:pt x="631" y="473"/>
                    </a:lnTo>
                    <a:lnTo>
                      <a:pt x="631" y="373"/>
                    </a:lnTo>
                    <a:close/>
                    <a:moveTo>
                      <a:pt x="581" y="255"/>
                    </a:moveTo>
                    <a:lnTo>
                      <a:pt x="623" y="255"/>
                    </a:lnTo>
                    <a:lnTo>
                      <a:pt x="623" y="473"/>
                    </a:lnTo>
                    <a:lnTo>
                      <a:pt x="581" y="473"/>
                    </a:lnTo>
                    <a:lnTo>
                      <a:pt x="581" y="255"/>
                    </a:lnTo>
                    <a:close/>
                    <a:moveTo>
                      <a:pt x="532" y="314"/>
                    </a:moveTo>
                    <a:lnTo>
                      <a:pt x="557" y="314"/>
                    </a:lnTo>
                    <a:lnTo>
                      <a:pt x="557" y="356"/>
                    </a:lnTo>
                    <a:lnTo>
                      <a:pt x="557" y="473"/>
                    </a:lnTo>
                    <a:lnTo>
                      <a:pt x="532" y="473"/>
                    </a:lnTo>
                    <a:lnTo>
                      <a:pt x="488" y="473"/>
                    </a:lnTo>
                    <a:lnTo>
                      <a:pt x="455" y="473"/>
                    </a:lnTo>
                    <a:lnTo>
                      <a:pt x="455" y="356"/>
                    </a:lnTo>
                    <a:lnTo>
                      <a:pt x="455" y="302"/>
                    </a:lnTo>
                    <a:lnTo>
                      <a:pt x="488" y="302"/>
                    </a:lnTo>
                    <a:lnTo>
                      <a:pt x="488" y="356"/>
                    </a:lnTo>
                    <a:lnTo>
                      <a:pt x="532" y="356"/>
                    </a:lnTo>
                    <a:lnTo>
                      <a:pt x="532" y="314"/>
                    </a:lnTo>
                    <a:close/>
                    <a:moveTo>
                      <a:pt x="360" y="293"/>
                    </a:moveTo>
                    <a:lnTo>
                      <a:pt x="426" y="293"/>
                    </a:lnTo>
                    <a:lnTo>
                      <a:pt x="426" y="473"/>
                    </a:lnTo>
                    <a:lnTo>
                      <a:pt x="360" y="473"/>
                    </a:lnTo>
                    <a:lnTo>
                      <a:pt x="360" y="293"/>
                    </a:lnTo>
                    <a:close/>
                    <a:moveTo>
                      <a:pt x="287" y="209"/>
                    </a:moveTo>
                    <a:lnTo>
                      <a:pt x="350" y="209"/>
                    </a:lnTo>
                    <a:lnTo>
                      <a:pt x="350" y="473"/>
                    </a:lnTo>
                    <a:lnTo>
                      <a:pt x="287" y="473"/>
                    </a:lnTo>
                    <a:lnTo>
                      <a:pt x="287" y="209"/>
                    </a:lnTo>
                    <a:close/>
                    <a:moveTo>
                      <a:pt x="195" y="184"/>
                    </a:moveTo>
                    <a:lnTo>
                      <a:pt x="241" y="184"/>
                    </a:lnTo>
                    <a:lnTo>
                      <a:pt x="241" y="473"/>
                    </a:lnTo>
                    <a:lnTo>
                      <a:pt x="195" y="473"/>
                    </a:lnTo>
                    <a:lnTo>
                      <a:pt x="195" y="184"/>
                    </a:lnTo>
                    <a:close/>
                    <a:moveTo>
                      <a:pt x="31" y="264"/>
                    </a:moveTo>
                    <a:lnTo>
                      <a:pt x="92" y="264"/>
                    </a:lnTo>
                    <a:lnTo>
                      <a:pt x="92" y="473"/>
                    </a:lnTo>
                    <a:lnTo>
                      <a:pt x="61" y="473"/>
                    </a:lnTo>
                    <a:lnTo>
                      <a:pt x="31" y="473"/>
                    </a:lnTo>
                    <a:lnTo>
                      <a:pt x="0" y="473"/>
                    </a:lnTo>
                    <a:lnTo>
                      <a:pt x="0" y="331"/>
                    </a:lnTo>
                    <a:lnTo>
                      <a:pt x="31" y="331"/>
                    </a:lnTo>
                    <a:lnTo>
                      <a:pt x="31" y="264"/>
                    </a:lnTo>
                    <a:close/>
                  </a:path>
                </a:pathLst>
              </a:custGeom>
              <a:solidFill>
                <a:srgbClr val="D9D9D9">
                  <a:alpha val="18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zh-CN">
                  <a:ea typeface="宋体" panose="02010600030101010101" pitchFamily="2" charset="-122"/>
                </a:endParaRPr>
              </a:p>
            </p:txBody>
          </p:sp>
          <p:sp>
            <p:nvSpPr>
              <p:cNvPr id="100360" name="iṡlïḑe"/>
              <p:cNvSpPr>
                <a:spLocks noChangeArrowheads="1"/>
              </p:cNvSpPr>
              <p:nvPr/>
            </p:nvSpPr>
            <p:spPr bwMode="auto">
              <a:xfrm>
                <a:off x="117996" y="5321000"/>
                <a:ext cx="5994189" cy="750090"/>
              </a:xfrm>
              <a:custGeom>
                <a:avLst/>
                <a:gdLst>
                  <a:gd name="T0" fmla="*/ 2006 w 2031"/>
                  <a:gd name="T1" fmla="*/ 347 h 347"/>
                  <a:gd name="T2" fmla="*/ 2031 w 2031"/>
                  <a:gd name="T3" fmla="*/ 347 h 347"/>
                  <a:gd name="T4" fmla="*/ 2018 w 2031"/>
                  <a:gd name="T5" fmla="*/ 306 h 347"/>
                  <a:gd name="T6" fmla="*/ 2006 w 2031"/>
                  <a:gd name="T7" fmla="*/ 324 h 347"/>
                  <a:gd name="T8" fmla="*/ 1972 w 2031"/>
                  <a:gd name="T9" fmla="*/ 293 h 347"/>
                  <a:gd name="T10" fmla="*/ 1972 w 2031"/>
                  <a:gd name="T11" fmla="*/ 347 h 347"/>
                  <a:gd name="T12" fmla="*/ 13 w 2031"/>
                  <a:gd name="T13" fmla="*/ 176 h 347"/>
                  <a:gd name="T14" fmla="*/ 13 w 2031"/>
                  <a:gd name="T15" fmla="*/ 347 h 347"/>
                  <a:gd name="T16" fmla="*/ 73 w 2031"/>
                  <a:gd name="T17" fmla="*/ 176 h 347"/>
                  <a:gd name="T18" fmla="*/ 65 w 2031"/>
                  <a:gd name="T19" fmla="*/ 159 h 347"/>
                  <a:gd name="T20" fmla="*/ 8 w 2031"/>
                  <a:gd name="T21" fmla="*/ 159 h 347"/>
                  <a:gd name="T22" fmla="*/ 235 w 2031"/>
                  <a:gd name="T23" fmla="*/ 347 h 347"/>
                  <a:gd name="T24" fmla="*/ 174 w 2031"/>
                  <a:gd name="T25" fmla="*/ 347 h 347"/>
                  <a:gd name="T26" fmla="*/ 413 w 2031"/>
                  <a:gd name="T27" fmla="*/ 129 h 347"/>
                  <a:gd name="T28" fmla="*/ 388 w 2031"/>
                  <a:gd name="T29" fmla="*/ 134 h 347"/>
                  <a:gd name="T30" fmla="*/ 362 w 2031"/>
                  <a:gd name="T31" fmla="*/ 347 h 347"/>
                  <a:gd name="T32" fmla="*/ 442 w 2031"/>
                  <a:gd name="T33" fmla="*/ 347 h 347"/>
                  <a:gd name="T34" fmla="*/ 438 w 2031"/>
                  <a:gd name="T35" fmla="*/ 150 h 347"/>
                  <a:gd name="T36" fmla="*/ 413 w 2031"/>
                  <a:gd name="T37" fmla="*/ 134 h 347"/>
                  <a:gd name="T38" fmla="*/ 547 w 2031"/>
                  <a:gd name="T39" fmla="*/ 138 h 347"/>
                  <a:gd name="T40" fmla="*/ 484 w 2031"/>
                  <a:gd name="T41" fmla="*/ 347 h 347"/>
                  <a:gd name="T42" fmla="*/ 601 w 2031"/>
                  <a:gd name="T43" fmla="*/ 220 h 347"/>
                  <a:gd name="T44" fmla="*/ 559 w 2031"/>
                  <a:gd name="T45" fmla="*/ 205 h 347"/>
                  <a:gd name="T46" fmla="*/ 583 w 2031"/>
                  <a:gd name="T47" fmla="*/ 347 h 347"/>
                  <a:gd name="T48" fmla="*/ 666 w 2031"/>
                  <a:gd name="T49" fmla="*/ 347 h 347"/>
                  <a:gd name="T50" fmla="*/ 641 w 2031"/>
                  <a:gd name="T51" fmla="*/ 347 h 347"/>
                  <a:gd name="T52" fmla="*/ 719 w 2031"/>
                  <a:gd name="T53" fmla="*/ 347 h 347"/>
                  <a:gd name="T54" fmla="*/ 694 w 2031"/>
                  <a:gd name="T55" fmla="*/ 347 h 347"/>
                  <a:gd name="T56" fmla="*/ 763 w 2031"/>
                  <a:gd name="T57" fmla="*/ 347 h 347"/>
                  <a:gd name="T58" fmla="*/ 725 w 2031"/>
                  <a:gd name="T59" fmla="*/ 347 h 347"/>
                  <a:gd name="T60" fmla="*/ 876 w 2031"/>
                  <a:gd name="T61" fmla="*/ 347 h 347"/>
                  <a:gd name="T62" fmla="*/ 838 w 2031"/>
                  <a:gd name="T63" fmla="*/ 347 h 347"/>
                  <a:gd name="T64" fmla="*/ 972 w 2031"/>
                  <a:gd name="T65" fmla="*/ 347 h 347"/>
                  <a:gd name="T66" fmla="*/ 939 w 2031"/>
                  <a:gd name="T67" fmla="*/ 347 h 347"/>
                  <a:gd name="T68" fmla="*/ 1086 w 2031"/>
                  <a:gd name="T69" fmla="*/ 347 h 347"/>
                  <a:gd name="T70" fmla="*/ 1012 w 2031"/>
                  <a:gd name="T71" fmla="*/ 347 h 347"/>
                  <a:gd name="T72" fmla="*/ 1217 w 2031"/>
                  <a:gd name="T73" fmla="*/ 347 h 347"/>
                  <a:gd name="T74" fmla="*/ 1199 w 2031"/>
                  <a:gd name="T75" fmla="*/ 6 h 347"/>
                  <a:gd name="T76" fmla="*/ 1142 w 2031"/>
                  <a:gd name="T77" fmla="*/ 347 h 347"/>
                  <a:gd name="T78" fmla="*/ 1477 w 2031"/>
                  <a:gd name="T79" fmla="*/ 289 h 347"/>
                  <a:gd name="T80" fmla="*/ 1431 w 2031"/>
                  <a:gd name="T81" fmla="*/ 289 h 347"/>
                  <a:gd name="T82" fmla="*/ 1480 w 2031"/>
                  <a:gd name="T83" fmla="*/ 347 h 347"/>
                  <a:gd name="T84" fmla="*/ 1477 w 2031"/>
                  <a:gd name="T85" fmla="*/ 289 h 347"/>
                  <a:gd name="T86" fmla="*/ 1528 w 2031"/>
                  <a:gd name="T87" fmla="*/ 253 h 347"/>
                  <a:gd name="T88" fmla="*/ 1502 w 2031"/>
                  <a:gd name="T89" fmla="*/ 347 h 347"/>
                  <a:gd name="T90" fmla="*/ 1565 w 2031"/>
                  <a:gd name="T91" fmla="*/ 285 h 347"/>
                  <a:gd name="T92" fmla="*/ 1632 w 2031"/>
                  <a:gd name="T93" fmla="*/ 347 h 347"/>
                  <a:gd name="T94" fmla="*/ 1628 w 2031"/>
                  <a:gd name="T95" fmla="*/ 155 h 347"/>
                  <a:gd name="T96" fmla="*/ 1618 w 2031"/>
                  <a:gd name="T97" fmla="*/ 155 h 347"/>
                  <a:gd name="T98" fmla="*/ 1607 w 2031"/>
                  <a:gd name="T99" fmla="*/ 163 h 347"/>
                  <a:gd name="T100" fmla="*/ 1601 w 2031"/>
                  <a:gd name="T101" fmla="*/ 153 h 347"/>
                  <a:gd name="T102" fmla="*/ 1595 w 2031"/>
                  <a:gd name="T103" fmla="*/ 163 h 347"/>
                  <a:gd name="T104" fmla="*/ 1584 w 2031"/>
                  <a:gd name="T105" fmla="*/ 155 h 347"/>
                  <a:gd name="T106" fmla="*/ 1574 w 2031"/>
                  <a:gd name="T107" fmla="*/ 155 h 347"/>
                  <a:gd name="T108" fmla="*/ 1568 w 2031"/>
                  <a:gd name="T109" fmla="*/ 347 h 347"/>
                  <a:gd name="T110" fmla="*/ 1750 w 2031"/>
                  <a:gd name="T111" fmla="*/ 129 h 347"/>
                  <a:gd name="T112" fmla="*/ 1683 w 2031"/>
                  <a:gd name="T113" fmla="*/ 180 h 347"/>
                  <a:gd name="T114" fmla="*/ 1756 w 2031"/>
                  <a:gd name="T115" fmla="*/ 180 h 347"/>
                  <a:gd name="T116" fmla="*/ 1894 w 2031"/>
                  <a:gd name="T117" fmla="*/ 308 h 347"/>
                  <a:gd name="T118" fmla="*/ 1873 w 2031"/>
                  <a:gd name="T119" fmla="*/ 308 h 347"/>
                  <a:gd name="T120" fmla="*/ 1848 w 2031"/>
                  <a:gd name="T121" fmla="*/ 285 h 347"/>
                  <a:gd name="T122" fmla="*/ 1840 w 2031"/>
                  <a:gd name="T123" fmla="*/ 335 h 347"/>
                  <a:gd name="T124" fmla="*/ 1894 w 2031"/>
                  <a:gd name="T125" fmla="*/ 308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31" h="347">
                    <a:moveTo>
                      <a:pt x="1972" y="347"/>
                    </a:moveTo>
                    <a:lnTo>
                      <a:pt x="2001" y="347"/>
                    </a:lnTo>
                    <a:lnTo>
                      <a:pt x="2006" y="347"/>
                    </a:lnTo>
                    <a:lnTo>
                      <a:pt x="2018" y="347"/>
                    </a:lnTo>
                    <a:lnTo>
                      <a:pt x="2022" y="347"/>
                    </a:lnTo>
                    <a:lnTo>
                      <a:pt x="2031" y="347"/>
                    </a:lnTo>
                    <a:lnTo>
                      <a:pt x="2031" y="314"/>
                    </a:lnTo>
                    <a:lnTo>
                      <a:pt x="2018" y="314"/>
                    </a:lnTo>
                    <a:lnTo>
                      <a:pt x="2018" y="306"/>
                    </a:lnTo>
                    <a:lnTo>
                      <a:pt x="2006" y="306"/>
                    </a:lnTo>
                    <a:lnTo>
                      <a:pt x="2006" y="314"/>
                    </a:lnTo>
                    <a:lnTo>
                      <a:pt x="2006" y="324"/>
                    </a:lnTo>
                    <a:lnTo>
                      <a:pt x="2001" y="324"/>
                    </a:lnTo>
                    <a:lnTo>
                      <a:pt x="2001" y="293"/>
                    </a:lnTo>
                    <a:lnTo>
                      <a:pt x="1972" y="293"/>
                    </a:lnTo>
                    <a:lnTo>
                      <a:pt x="1972" y="324"/>
                    </a:lnTo>
                    <a:lnTo>
                      <a:pt x="1972" y="347"/>
                    </a:lnTo>
                    <a:close/>
                    <a:moveTo>
                      <a:pt x="8" y="159"/>
                    </a:moveTo>
                    <a:lnTo>
                      <a:pt x="13" y="159"/>
                    </a:lnTo>
                    <a:lnTo>
                      <a:pt x="13" y="176"/>
                    </a:lnTo>
                    <a:lnTo>
                      <a:pt x="0" y="176"/>
                    </a:lnTo>
                    <a:lnTo>
                      <a:pt x="0" y="347"/>
                    </a:lnTo>
                    <a:lnTo>
                      <a:pt x="13" y="347"/>
                    </a:lnTo>
                    <a:lnTo>
                      <a:pt x="59" y="347"/>
                    </a:lnTo>
                    <a:lnTo>
                      <a:pt x="73" y="347"/>
                    </a:lnTo>
                    <a:lnTo>
                      <a:pt x="73" y="176"/>
                    </a:lnTo>
                    <a:lnTo>
                      <a:pt x="59" y="176"/>
                    </a:lnTo>
                    <a:lnTo>
                      <a:pt x="59" y="159"/>
                    </a:lnTo>
                    <a:lnTo>
                      <a:pt x="65" y="159"/>
                    </a:lnTo>
                    <a:lnTo>
                      <a:pt x="65" y="153"/>
                    </a:lnTo>
                    <a:lnTo>
                      <a:pt x="8" y="153"/>
                    </a:lnTo>
                    <a:lnTo>
                      <a:pt x="8" y="159"/>
                    </a:lnTo>
                    <a:close/>
                    <a:moveTo>
                      <a:pt x="174" y="347"/>
                    </a:moveTo>
                    <a:lnTo>
                      <a:pt x="235" y="347"/>
                    </a:lnTo>
                    <a:lnTo>
                      <a:pt x="235" y="79"/>
                    </a:lnTo>
                    <a:lnTo>
                      <a:pt x="174" y="79"/>
                    </a:lnTo>
                    <a:lnTo>
                      <a:pt x="174" y="347"/>
                    </a:lnTo>
                    <a:close/>
                    <a:moveTo>
                      <a:pt x="413" y="134"/>
                    </a:moveTo>
                    <a:lnTo>
                      <a:pt x="413" y="129"/>
                    </a:lnTo>
                    <a:lnTo>
                      <a:pt x="406" y="129"/>
                    </a:lnTo>
                    <a:lnTo>
                      <a:pt x="406" y="134"/>
                    </a:lnTo>
                    <a:lnTo>
                      <a:pt x="388" y="134"/>
                    </a:lnTo>
                    <a:lnTo>
                      <a:pt x="388" y="150"/>
                    </a:lnTo>
                    <a:lnTo>
                      <a:pt x="362" y="150"/>
                    </a:lnTo>
                    <a:lnTo>
                      <a:pt x="362" y="347"/>
                    </a:lnTo>
                    <a:lnTo>
                      <a:pt x="367" y="347"/>
                    </a:lnTo>
                    <a:lnTo>
                      <a:pt x="438" y="347"/>
                    </a:lnTo>
                    <a:lnTo>
                      <a:pt x="442" y="347"/>
                    </a:lnTo>
                    <a:lnTo>
                      <a:pt x="442" y="167"/>
                    </a:lnTo>
                    <a:lnTo>
                      <a:pt x="438" y="167"/>
                    </a:lnTo>
                    <a:lnTo>
                      <a:pt x="438" y="150"/>
                    </a:lnTo>
                    <a:lnTo>
                      <a:pt x="413" y="150"/>
                    </a:lnTo>
                    <a:lnTo>
                      <a:pt x="413" y="134"/>
                    </a:lnTo>
                    <a:close/>
                    <a:moveTo>
                      <a:pt x="484" y="347"/>
                    </a:moveTo>
                    <a:lnTo>
                      <a:pt x="547" y="347"/>
                    </a:lnTo>
                    <a:lnTo>
                      <a:pt x="547" y="138"/>
                    </a:lnTo>
                    <a:lnTo>
                      <a:pt x="484" y="138"/>
                    </a:lnTo>
                    <a:lnTo>
                      <a:pt x="484" y="347"/>
                    </a:lnTo>
                    <a:close/>
                    <a:moveTo>
                      <a:pt x="583" y="347"/>
                    </a:moveTo>
                    <a:lnTo>
                      <a:pt x="601" y="347"/>
                    </a:lnTo>
                    <a:lnTo>
                      <a:pt x="601" y="220"/>
                    </a:lnTo>
                    <a:lnTo>
                      <a:pt x="583" y="220"/>
                    </a:lnTo>
                    <a:lnTo>
                      <a:pt x="583" y="205"/>
                    </a:lnTo>
                    <a:lnTo>
                      <a:pt x="559" y="205"/>
                    </a:lnTo>
                    <a:lnTo>
                      <a:pt x="559" y="220"/>
                    </a:lnTo>
                    <a:lnTo>
                      <a:pt x="559" y="347"/>
                    </a:lnTo>
                    <a:lnTo>
                      <a:pt x="583" y="347"/>
                    </a:lnTo>
                    <a:close/>
                    <a:moveTo>
                      <a:pt x="641" y="347"/>
                    </a:moveTo>
                    <a:lnTo>
                      <a:pt x="666" y="347"/>
                    </a:lnTo>
                    <a:lnTo>
                      <a:pt x="666" y="236"/>
                    </a:lnTo>
                    <a:lnTo>
                      <a:pt x="641" y="236"/>
                    </a:lnTo>
                    <a:lnTo>
                      <a:pt x="641" y="347"/>
                    </a:lnTo>
                    <a:close/>
                    <a:moveTo>
                      <a:pt x="694" y="347"/>
                    </a:moveTo>
                    <a:lnTo>
                      <a:pt x="719" y="347"/>
                    </a:lnTo>
                    <a:lnTo>
                      <a:pt x="719" y="280"/>
                    </a:lnTo>
                    <a:lnTo>
                      <a:pt x="694" y="280"/>
                    </a:lnTo>
                    <a:lnTo>
                      <a:pt x="694" y="347"/>
                    </a:lnTo>
                    <a:close/>
                    <a:moveTo>
                      <a:pt x="725" y="347"/>
                    </a:moveTo>
                    <a:lnTo>
                      <a:pt x="763" y="347"/>
                    </a:lnTo>
                    <a:lnTo>
                      <a:pt x="763" y="92"/>
                    </a:lnTo>
                    <a:lnTo>
                      <a:pt x="725" y="92"/>
                    </a:lnTo>
                    <a:lnTo>
                      <a:pt x="725" y="347"/>
                    </a:lnTo>
                    <a:close/>
                    <a:moveTo>
                      <a:pt x="838" y="347"/>
                    </a:moveTo>
                    <a:lnTo>
                      <a:pt x="876" y="347"/>
                    </a:lnTo>
                    <a:lnTo>
                      <a:pt x="876" y="257"/>
                    </a:lnTo>
                    <a:lnTo>
                      <a:pt x="838" y="257"/>
                    </a:lnTo>
                    <a:lnTo>
                      <a:pt x="838" y="347"/>
                    </a:lnTo>
                    <a:close/>
                    <a:moveTo>
                      <a:pt x="939" y="347"/>
                    </a:moveTo>
                    <a:lnTo>
                      <a:pt x="972" y="347"/>
                    </a:lnTo>
                    <a:lnTo>
                      <a:pt x="972" y="236"/>
                    </a:lnTo>
                    <a:lnTo>
                      <a:pt x="939" y="236"/>
                    </a:lnTo>
                    <a:lnTo>
                      <a:pt x="939" y="347"/>
                    </a:lnTo>
                    <a:close/>
                    <a:moveTo>
                      <a:pt x="1012" y="347"/>
                    </a:moveTo>
                    <a:lnTo>
                      <a:pt x="1086" y="347"/>
                    </a:lnTo>
                    <a:lnTo>
                      <a:pt x="1086" y="0"/>
                    </a:lnTo>
                    <a:lnTo>
                      <a:pt x="1012" y="0"/>
                    </a:lnTo>
                    <a:lnTo>
                      <a:pt x="1012" y="347"/>
                    </a:lnTo>
                    <a:close/>
                    <a:moveTo>
                      <a:pt x="1199" y="347"/>
                    </a:moveTo>
                    <a:lnTo>
                      <a:pt x="1217" y="347"/>
                    </a:lnTo>
                    <a:lnTo>
                      <a:pt x="1217" y="276"/>
                    </a:lnTo>
                    <a:lnTo>
                      <a:pt x="1199" y="276"/>
                    </a:lnTo>
                    <a:lnTo>
                      <a:pt x="1199" y="6"/>
                    </a:lnTo>
                    <a:lnTo>
                      <a:pt x="1125" y="6"/>
                    </a:lnTo>
                    <a:lnTo>
                      <a:pt x="1125" y="347"/>
                    </a:lnTo>
                    <a:lnTo>
                      <a:pt x="1142" y="347"/>
                    </a:lnTo>
                    <a:lnTo>
                      <a:pt x="1199" y="347"/>
                    </a:lnTo>
                    <a:close/>
                    <a:moveTo>
                      <a:pt x="1477" y="289"/>
                    </a:moveTo>
                    <a:lnTo>
                      <a:pt x="1477" y="146"/>
                    </a:lnTo>
                    <a:lnTo>
                      <a:pt x="1431" y="146"/>
                    </a:lnTo>
                    <a:lnTo>
                      <a:pt x="1431" y="289"/>
                    </a:lnTo>
                    <a:lnTo>
                      <a:pt x="1417" y="289"/>
                    </a:lnTo>
                    <a:lnTo>
                      <a:pt x="1417" y="347"/>
                    </a:lnTo>
                    <a:lnTo>
                      <a:pt x="1480" y="347"/>
                    </a:lnTo>
                    <a:lnTo>
                      <a:pt x="1480" y="289"/>
                    </a:lnTo>
                    <a:lnTo>
                      <a:pt x="1477" y="289"/>
                    </a:lnTo>
                    <a:close/>
                    <a:moveTo>
                      <a:pt x="1565" y="285"/>
                    </a:moveTo>
                    <a:lnTo>
                      <a:pt x="1565" y="253"/>
                    </a:lnTo>
                    <a:lnTo>
                      <a:pt x="1528" y="253"/>
                    </a:lnTo>
                    <a:lnTo>
                      <a:pt x="1528" y="285"/>
                    </a:lnTo>
                    <a:lnTo>
                      <a:pt x="1502" y="285"/>
                    </a:lnTo>
                    <a:lnTo>
                      <a:pt x="1502" y="347"/>
                    </a:lnTo>
                    <a:lnTo>
                      <a:pt x="1565" y="347"/>
                    </a:lnTo>
                    <a:lnTo>
                      <a:pt x="1565" y="314"/>
                    </a:lnTo>
                    <a:lnTo>
                      <a:pt x="1565" y="285"/>
                    </a:lnTo>
                    <a:close/>
                    <a:moveTo>
                      <a:pt x="1568" y="347"/>
                    </a:moveTo>
                    <a:lnTo>
                      <a:pt x="1632" y="347"/>
                    </a:lnTo>
                    <a:lnTo>
                      <a:pt x="1632" y="163"/>
                    </a:lnTo>
                    <a:lnTo>
                      <a:pt x="1628" y="163"/>
                    </a:lnTo>
                    <a:lnTo>
                      <a:pt x="1628" y="155"/>
                    </a:lnTo>
                    <a:lnTo>
                      <a:pt x="1626" y="155"/>
                    </a:lnTo>
                    <a:lnTo>
                      <a:pt x="1622" y="153"/>
                    </a:lnTo>
                    <a:lnTo>
                      <a:pt x="1618" y="155"/>
                    </a:lnTo>
                    <a:lnTo>
                      <a:pt x="1616" y="155"/>
                    </a:lnTo>
                    <a:lnTo>
                      <a:pt x="1616" y="163"/>
                    </a:lnTo>
                    <a:lnTo>
                      <a:pt x="1607" y="163"/>
                    </a:lnTo>
                    <a:lnTo>
                      <a:pt x="1607" y="155"/>
                    </a:lnTo>
                    <a:lnTo>
                      <a:pt x="1605" y="155"/>
                    </a:lnTo>
                    <a:lnTo>
                      <a:pt x="1601" y="153"/>
                    </a:lnTo>
                    <a:lnTo>
                      <a:pt x="1597" y="155"/>
                    </a:lnTo>
                    <a:lnTo>
                      <a:pt x="1595" y="155"/>
                    </a:lnTo>
                    <a:lnTo>
                      <a:pt x="1595" y="163"/>
                    </a:lnTo>
                    <a:lnTo>
                      <a:pt x="1586" y="163"/>
                    </a:lnTo>
                    <a:lnTo>
                      <a:pt x="1586" y="155"/>
                    </a:lnTo>
                    <a:lnTo>
                      <a:pt x="1584" y="155"/>
                    </a:lnTo>
                    <a:lnTo>
                      <a:pt x="1580" y="153"/>
                    </a:lnTo>
                    <a:lnTo>
                      <a:pt x="1576" y="155"/>
                    </a:lnTo>
                    <a:lnTo>
                      <a:pt x="1574" y="155"/>
                    </a:lnTo>
                    <a:lnTo>
                      <a:pt x="1574" y="163"/>
                    </a:lnTo>
                    <a:lnTo>
                      <a:pt x="1568" y="163"/>
                    </a:lnTo>
                    <a:lnTo>
                      <a:pt x="1568" y="347"/>
                    </a:lnTo>
                    <a:close/>
                    <a:moveTo>
                      <a:pt x="1750" y="180"/>
                    </a:moveTo>
                    <a:lnTo>
                      <a:pt x="1750" y="129"/>
                    </a:lnTo>
                    <a:lnTo>
                      <a:pt x="1704" y="129"/>
                    </a:lnTo>
                    <a:lnTo>
                      <a:pt x="1704" y="180"/>
                    </a:lnTo>
                    <a:lnTo>
                      <a:pt x="1683" y="180"/>
                    </a:lnTo>
                    <a:lnTo>
                      <a:pt x="1683" y="347"/>
                    </a:lnTo>
                    <a:lnTo>
                      <a:pt x="1756" y="347"/>
                    </a:lnTo>
                    <a:lnTo>
                      <a:pt x="1756" y="180"/>
                    </a:lnTo>
                    <a:lnTo>
                      <a:pt x="1750" y="180"/>
                    </a:lnTo>
                    <a:close/>
                    <a:moveTo>
                      <a:pt x="1894" y="308"/>
                    </a:moveTo>
                    <a:lnTo>
                      <a:pt x="1894" y="278"/>
                    </a:lnTo>
                    <a:lnTo>
                      <a:pt x="1873" y="278"/>
                    </a:lnTo>
                    <a:lnTo>
                      <a:pt x="1873" y="308"/>
                    </a:lnTo>
                    <a:lnTo>
                      <a:pt x="1869" y="308"/>
                    </a:lnTo>
                    <a:lnTo>
                      <a:pt x="1869" y="285"/>
                    </a:lnTo>
                    <a:lnTo>
                      <a:pt x="1848" y="285"/>
                    </a:lnTo>
                    <a:lnTo>
                      <a:pt x="1848" y="308"/>
                    </a:lnTo>
                    <a:lnTo>
                      <a:pt x="1840" y="308"/>
                    </a:lnTo>
                    <a:lnTo>
                      <a:pt x="1840" y="335"/>
                    </a:lnTo>
                    <a:lnTo>
                      <a:pt x="1911" y="335"/>
                    </a:lnTo>
                    <a:lnTo>
                      <a:pt x="1911" y="308"/>
                    </a:lnTo>
                    <a:lnTo>
                      <a:pt x="1894" y="308"/>
                    </a:lnTo>
                    <a:close/>
                  </a:path>
                </a:pathLst>
              </a:custGeom>
              <a:solidFill>
                <a:srgbClr val="D9D9D9">
                  <a:alpha val="18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zh-CN">
                  <a:ea typeface="宋体" panose="02010600030101010101" pitchFamily="2" charset="-122"/>
                </a:endParaRPr>
              </a:p>
            </p:txBody>
          </p:sp>
          <p:sp>
            <p:nvSpPr>
              <p:cNvPr id="100361" name="í$ļíḓe"/>
              <p:cNvSpPr>
                <a:spLocks noChangeArrowheads="1"/>
              </p:cNvSpPr>
              <p:nvPr/>
            </p:nvSpPr>
            <p:spPr bwMode="auto">
              <a:xfrm>
                <a:off x="430686" y="4891127"/>
                <a:ext cx="306789" cy="1162261"/>
              </a:xfrm>
              <a:custGeom>
                <a:avLst/>
                <a:gdLst>
                  <a:gd name="T0" fmla="*/ 42 w 105"/>
                  <a:gd name="T1" fmla="*/ 17 h 394"/>
                  <a:gd name="T2" fmla="*/ 92 w 105"/>
                  <a:gd name="T3" fmla="*/ 0 h 394"/>
                  <a:gd name="T4" fmla="*/ 102 w 105"/>
                  <a:gd name="T5" fmla="*/ 0 h 394"/>
                  <a:gd name="T6" fmla="*/ 102 w 105"/>
                  <a:gd name="T7" fmla="*/ 29 h 394"/>
                  <a:gd name="T8" fmla="*/ 105 w 105"/>
                  <a:gd name="T9" fmla="*/ 29 h 394"/>
                  <a:gd name="T10" fmla="*/ 105 w 105"/>
                  <a:gd name="T11" fmla="*/ 122 h 394"/>
                  <a:gd name="T12" fmla="*/ 105 w 105"/>
                  <a:gd name="T13" fmla="*/ 155 h 394"/>
                  <a:gd name="T14" fmla="*/ 105 w 105"/>
                  <a:gd name="T15" fmla="*/ 205 h 394"/>
                  <a:gd name="T16" fmla="*/ 105 w 105"/>
                  <a:gd name="T17" fmla="*/ 218 h 394"/>
                  <a:gd name="T18" fmla="*/ 105 w 105"/>
                  <a:gd name="T19" fmla="*/ 298 h 394"/>
                  <a:gd name="T20" fmla="*/ 105 w 105"/>
                  <a:gd name="T21" fmla="*/ 331 h 394"/>
                  <a:gd name="T22" fmla="*/ 105 w 105"/>
                  <a:gd name="T23" fmla="*/ 394 h 394"/>
                  <a:gd name="T24" fmla="*/ 0 w 105"/>
                  <a:gd name="T25" fmla="*/ 394 h 394"/>
                  <a:gd name="T26" fmla="*/ 0 w 105"/>
                  <a:gd name="T27" fmla="*/ 218 h 394"/>
                  <a:gd name="T28" fmla="*/ 10 w 105"/>
                  <a:gd name="T29" fmla="*/ 218 h 394"/>
                  <a:gd name="T30" fmla="*/ 10 w 105"/>
                  <a:gd name="T31" fmla="*/ 155 h 394"/>
                  <a:gd name="T32" fmla="*/ 21 w 105"/>
                  <a:gd name="T33" fmla="*/ 155 h 394"/>
                  <a:gd name="T34" fmla="*/ 21 w 105"/>
                  <a:gd name="T35" fmla="*/ 122 h 394"/>
                  <a:gd name="T36" fmla="*/ 39 w 105"/>
                  <a:gd name="T37" fmla="*/ 122 h 394"/>
                  <a:gd name="T38" fmla="*/ 39 w 105"/>
                  <a:gd name="T39" fmla="*/ 29 h 394"/>
                  <a:gd name="T40" fmla="*/ 42 w 105"/>
                  <a:gd name="T41" fmla="*/ 29 h 394"/>
                  <a:gd name="T42" fmla="*/ 42 w 105"/>
                  <a:gd name="T43" fmla="*/ 17 h 394"/>
                  <a:gd name="T44" fmla="*/ 42 w 105"/>
                  <a:gd name="T45" fmla="*/ 17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5" h="394">
                    <a:moveTo>
                      <a:pt x="42" y="17"/>
                    </a:moveTo>
                    <a:lnTo>
                      <a:pt x="92" y="0"/>
                    </a:lnTo>
                    <a:lnTo>
                      <a:pt x="102" y="0"/>
                    </a:lnTo>
                    <a:lnTo>
                      <a:pt x="102" y="29"/>
                    </a:lnTo>
                    <a:lnTo>
                      <a:pt x="105" y="29"/>
                    </a:lnTo>
                    <a:lnTo>
                      <a:pt x="105" y="122"/>
                    </a:lnTo>
                    <a:lnTo>
                      <a:pt x="105" y="155"/>
                    </a:lnTo>
                    <a:lnTo>
                      <a:pt x="105" y="205"/>
                    </a:lnTo>
                    <a:lnTo>
                      <a:pt x="105" y="218"/>
                    </a:lnTo>
                    <a:lnTo>
                      <a:pt x="105" y="298"/>
                    </a:lnTo>
                    <a:lnTo>
                      <a:pt x="105" y="331"/>
                    </a:lnTo>
                    <a:lnTo>
                      <a:pt x="105" y="394"/>
                    </a:lnTo>
                    <a:lnTo>
                      <a:pt x="0" y="394"/>
                    </a:lnTo>
                    <a:lnTo>
                      <a:pt x="0" y="218"/>
                    </a:lnTo>
                    <a:lnTo>
                      <a:pt x="10" y="218"/>
                    </a:lnTo>
                    <a:lnTo>
                      <a:pt x="10" y="155"/>
                    </a:lnTo>
                    <a:lnTo>
                      <a:pt x="21" y="155"/>
                    </a:lnTo>
                    <a:lnTo>
                      <a:pt x="21" y="122"/>
                    </a:lnTo>
                    <a:lnTo>
                      <a:pt x="39" y="122"/>
                    </a:lnTo>
                    <a:lnTo>
                      <a:pt x="39" y="29"/>
                    </a:lnTo>
                    <a:lnTo>
                      <a:pt x="42" y="29"/>
                    </a:lnTo>
                    <a:lnTo>
                      <a:pt x="42" y="17"/>
                    </a:lnTo>
                    <a:close/>
                  </a:path>
                </a:pathLst>
              </a:custGeom>
              <a:solidFill>
                <a:srgbClr val="D9D9D9">
                  <a:alpha val="18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zh-CN">
                  <a:ea typeface="宋体" panose="02010600030101010101" pitchFamily="2" charset="-122"/>
                </a:endParaRPr>
              </a:p>
            </p:txBody>
          </p:sp>
          <p:sp>
            <p:nvSpPr>
              <p:cNvPr id="100362" name="işḷïďè"/>
              <p:cNvSpPr>
                <a:spLocks noChangeArrowheads="1"/>
              </p:cNvSpPr>
              <p:nvPr/>
            </p:nvSpPr>
            <p:spPr bwMode="auto">
              <a:xfrm>
                <a:off x="908568" y="5251015"/>
                <a:ext cx="1103260" cy="802372"/>
              </a:xfrm>
              <a:custGeom>
                <a:avLst/>
                <a:gdLst>
                  <a:gd name="T0" fmla="*/ 109 w 375"/>
                  <a:gd name="T1" fmla="*/ 163 h 272"/>
                  <a:gd name="T2" fmla="*/ 138 w 375"/>
                  <a:gd name="T3" fmla="*/ 151 h 272"/>
                  <a:gd name="T4" fmla="*/ 145 w 375"/>
                  <a:gd name="T5" fmla="*/ 140 h 272"/>
                  <a:gd name="T6" fmla="*/ 147 w 375"/>
                  <a:gd name="T7" fmla="*/ 140 h 272"/>
                  <a:gd name="T8" fmla="*/ 155 w 375"/>
                  <a:gd name="T9" fmla="*/ 151 h 272"/>
                  <a:gd name="T10" fmla="*/ 183 w 375"/>
                  <a:gd name="T11" fmla="*/ 163 h 272"/>
                  <a:gd name="T12" fmla="*/ 183 w 375"/>
                  <a:gd name="T13" fmla="*/ 169 h 272"/>
                  <a:gd name="T14" fmla="*/ 178 w 375"/>
                  <a:gd name="T15" fmla="*/ 169 h 272"/>
                  <a:gd name="T16" fmla="*/ 178 w 375"/>
                  <a:gd name="T17" fmla="*/ 190 h 272"/>
                  <a:gd name="T18" fmla="*/ 358 w 375"/>
                  <a:gd name="T19" fmla="*/ 190 h 272"/>
                  <a:gd name="T20" fmla="*/ 358 w 375"/>
                  <a:gd name="T21" fmla="*/ 199 h 272"/>
                  <a:gd name="T22" fmla="*/ 375 w 375"/>
                  <a:gd name="T23" fmla="*/ 199 h 272"/>
                  <a:gd name="T24" fmla="*/ 375 w 375"/>
                  <a:gd name="T25" fmla="*/ 272 h 272"/>
                  <a:gd name="T26" fmla="*/ 0 w 375"/>
                  <a:gd name="T27" fmla="*/ 272 h 272"/>
                  <a:gd name="T28" fmla="*/ 0 w 375"/>
                  <a:gd name="T29" fmla="*/ 199 h 272"/>
                  <a:gd name="T30" fmla="*/ 17 w 375"/>
                  <a:gd name="T31" fmla="*/ 199 h 272"/>
                  <a:gd name="T32" fmla="*/ 17 w 375"/>
                  <a:gd name="T33" fmla="*/ 190 h 272"/>
                  <a:gd name="T34" fmla="*/ 27 w 375"/>
                  <a:gd name="T35" fmla="*/ 190 h 272"/>
                  <a:gd name="T36" fmla="*/ 27 w 375"/>
                  <a:gd name="T37" fmla="*/ 71 h 272"/>
                  <a:gd name="T38" fmla="*/ 30 w 375"/>
                  <a:gd name="T39" fmla="*/ 71 h 272"/>
                  <a:gd name="T40" fmla="*/ 30 w 375"/>
                  <a:gd name="T41" fmla="*/ 50 h 272"/>
                  <a:gd name="T42" fmla="*/ 34 w 375"/>
                  <a:gd name="T43" fmla="*/ 50 h 272"/>
                  <a:gd name="T44" fmla="*/ 34 w 375"/>
                  <a:gd name="T45" fmla="*/ 27 h 272"/>
                  <a:gd name="T46" fmla="*/ 38 w 375"/>
                  <a:gd name="T47" fmla="*/ 27 h 272"/>
                  <a:gd name="T48" fmla="*/ 38 w 375"/>
                  <a:gd name="T49" fmla="*/ 18 h 272"/>
                  <a:gd name="T50" fmla="*/ 42 w 375"/>
                  <a:gd name="T51" fmla="*/ 18 h 272"/>
                  <a:gd name="T52" fmla="*/ 51 w 375"/>
                  <a:gd name="T53" fmla="*/ 0 h 272"/>
                  <a:gd name="T54" fmla="*/ 55 w 375"/>
                  <a:gd name="T55" fmla="*/ 0 h 272"/>
                  <a:gd name="T56" fmla="*/ 65 w 375"/>
                  <a:gd name="T57" fmla="*/ 18 h 272"/>
                  <a:gd name="T58" fmla="*/ 69 w 375"/>
                  <a:gd name="T59" fmla="*/ 18 h 272"/>
                  <a:gd name="T60" fmla="*/ 69 w 375"/>
                  <a:gd name="T61" fmla="*/ 27 h 272"/>
                  <a:gd name="T62" fmla="*/ 73 w 375"/>
                  <a:gd name="T63" fmla="*/ 27 h 272"/>
                  <a:gd name="T64" fmla="*/ 73 w 375"/>
                  <a:gd name="T65" fmla="*/ 50 h 272"/>
                  <a:gd name="T66" fmla="*/ 76 w 375"/>
                  <a:gd name="T67" fmla="*/ 50 h 272"/>
                  <a:gd name="T68" fmla="*/ 76 w 375"/>
                  <a:gd name="T69" fmla="*/ 71 h 272"/>
                  <a:gd name="T70" fmla="*/ 80 w 375"/>
                  <a:gd name="T71" fmla="*/ 71 h 272"/>
                  <a:gd name="T72" fmla="*/ 80 w 375"/>
                  <a:gd name="T73" fmla="*/ 190 h 272"/>
                  <a:gd name="T74" fmla="*/ 115 w 375"/>
                  <a:gd name="T75" fmla="*/ 190 h 272"/>
                  <a:gd name="T76" fmla="*/ 115 w 375"/>
                  <a:gd name="T77" fmla="*/ 169 h 272"/>
                  <a:gd name="T78" fmla="*/ 109 w 375"/>
                  <a:gd name="T79" fmla="*/ 169 h 272"/>
                  <a:gd name="T80" fmla="*/ 109 w 375"/>
                  <a:gd name="T81" fmla="*/ 163 h 272"/>
                  <a:gd name="T82" fmla="*/ 109 w 375"/>
                  <a:gd name="T83" fmla="*/ 163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75" h="272">
                    <a:moveTo>
                      <a:pt x="109" y="163"/>
                    </a:moveTo>
                    <a:lnTo>
                      <a:pt x="138" y="151"/>
                    </a:lnTo>
                    <a:lnTo>
                      <a:pt x="145" y="140"/>
                    </a:lnTo>
                    <a:lnTo>
                      <a:pt x="147" y="140"/>
                    </a:lnTo>
                    <a:lnTo>
                      <a:pt x="155" y="151"/>
                    </a:lnTo>
                    <a:lnTo>
                      <a:pt x="183" y="163"/>
                    </a:lnTo>
                    <a:lnTo>
                      <a:pt x="183" y="169"/>
                    </a:lnTo>
                    <a:lnTo>
                      <a:pt x="178" y="169"/>
                    </a:lnTo>
                    <a:lnTo>
                      <a:pt x="178" y="190"/>
                    </a:lnTo>
                    <a:lnTo>
                      <a:pt x="358" y="190"/>
                    </a:lnTo>
                    <a:lnTo>
                      <a:pt x="358" y="199"/>
                    </a:lnTo>
                    <a:lnTo>
                      <a:pt x="375" y="199"/>
                    </a:lnTo>
                    <a:lnTo>
                      <a:pt x="375" y="272"/>
                    </a:lnTo>
                    <a:lnTo>
                      <a:pt x="0" y="272"/>
                    </a:lnTo>
                    <a:lnTo>
                      <a:pt x="0" y="199"/>
                    </a:lnTo>
                    <a:lnTo>
                      <a:pt x="17" y="199"/>
                    </a:lnTo>
                    <a:lnTo>
                      <a:pt x="17" y="190"/>
                    </a:lnTo>
                    <a:lnTo>
                      <a:pt x="27" y="190"/>
                    </a:lnTo>
                    <a:lnTo>
                      <a:pt x="27" y="71"/>
                    </a:lnTo>
                    <a:lnTo>
                      <a:pt x="30" y="71"/>
                    </a:lnTo>
                    <a:lnTo>
                      <a:pt x="30" y="50"/>
                    </a:lnTo>
                    <a:lnTo>
                      <a:pt x="34" y="50"/>
                    </a:lnTo>
                    <a:lnTo>
                      <a:pt x="34" y="27"/>
                    </a:lnTo>
                    <a:lnTo>
                      <a:pt x="38" y="27"/>
                    </a:lnTo>
                    <a:lnTo>
                      <a:pt x="38" y="18"/>
                    </a:lnTo>
                    <a:lnTo>
                      <a:pt x="42" y="18"/>
                    </a:lnTo>
                    <a:lnTo>
                      <a:pt x="51" y="0"/>
                    </a:lnTo>
                    <a:lnTo>
                      <a:pt x="55" y="0"/>
                    </a:lnTo>
                    <a:lnTo>
                      <a:pt x="65" y="18"/>
                    </a:lnTo>
                    <a:lnTo>
                      <a:pt x="69" y="18"/>
                    </a:lnTo>
                    <a:lnTo>
                      <a:pt x="69" y="27"/>
                    </a:lnTo>
                    <a:lnTo>
                      <a:pt x="73" y="27"/>
                    </a:lnTo>
                    <a:lnTo>
                      <a:pt x="73" y="50"/>
                    </a:lnTo>
                    <a:lnTo>
                      <a:pt x="76" y="50"/>
                    </a:lnTo>
                    <a:lnTo>
                      <a:pt x="76" y="71"/>
                    </a:lnTo>
                    <a:lnTo>
                      <a:pt x="80" y="71"/>
                    </a:lnTo>
                    <a:lnTo>
                      <a:pt x="80" y="190"/>
                    </a:lnTo>
                    <a:lnTo>
                      <a:pt x="115" y="190"/>
                    </a:lnTo>
                    <a:lnTo>
                      <a:pt x="115" y="169"/>
                    </a:lnTo>
                    <a:lnTo>
                      <a:pt x="109" y="169"/>
                    </a:lnTo>
                    <a:lnTo>
                      <a:pt x="109" y="163"/>
                    </a:lnTo>
                    <a:close/>
                  </a:path>
                </a:pathLst>
              </a:custGeom>
              <a:solidFill>
                <a:srgbClr val="D9D9D9">
                  <a:alpha val="18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zh-CN">
                  <a:ea typeface="宋体" panose="02010600030101010101" pitchFamily="2" charset="-122"/>
                </a:endParaRPr>
              </a:p>
            </p:txBody>
          </p:sp>
          <p:sp>
            <p:nvSpPr>
              <p:cNvPr id="86" name="iş1íḑê"/>
              <p:cNvSpPr/>
              <p:nvPr/>
            </p:nvSpPr>
            <p:spPr bwMode="auto">
              <a:xfrm>
                <a:off x="2040830" y="5852465"/>
                <a:ext cx="106492" cy="200276"/>
              </a:xfrm>
              <a:custGeom>
                <a:avLst/>
                <a:gdLst>
                  <a:gd name="T0" fmla="*/ 0 w 37"/>
                  <a:gd name="T1" fmla="*/ 0 h 67"/>
                  <a:gd name="T2" fmla="*/ 37 w 37"/>
                  <a:gd name="T3" fmla="*/ 0 h 67"/>
                  <a:gd name="T4" fmla="*/ 37 w 37"/>
                  <a:gd name="T5" fmla="*/ 67 h 67"/>
                  <a:gd name="T6" fmla="*/ 0 w 37"/>
                  <a:gd name="T7" fmla="*/ 67 h 67"/>
                  <a:gd name="T8" fmla="*/ 0 w 37"/>
                  <a:gd name="T9" fmla="*/ 0 h 67"/>
                  <a:gd name="T10" fmla="*/ 0 w 37"/>
                  <a:gd name="T1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67">
                    <a:moveTo>
                      <a:pt x="0" y="0"/>
                    </a:moveTo>
                    <a:lnTo>
                      <a:pt x="37" y="0"/>
                    </a:lnTo>
                    <a:lnTo>
                      <a:pt x="37" y="67"/>
                    </a:lnTo>
                    <a:lnTo>
                      <a:pt x="0" y="6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alpha val="19000"/>
                </a:schemeClr>
              </a:solidFill>
              <a:ln>
                <a:noFill/>
              </a:ln>
            </p:spPr>
            <p:txBody>
              <a:bodyPr>
                <a:normAutofit fontScale="77500" lnSpcReduction="20000"/>
              </a:bodyPr>
              <a:lstStyle/>
              <a:p>
                <a:pPr>
                  <a:lnSpc>
                    <a:spcPct val="80000"/>
                  </a:lnSpc>
                </a:pPr>
                <a:endParaRPr lang="en-US" altLang="zh-CN" sz="1400">
                  <a:ea typeface="宋体" panose="02010600030101010101" pitchFamily="2" charset="-122"/>
                </a:endParaRPr>
              </a:p>
            </p:txBody>
          </p:sp>
          <p:sp>
            <p:nvSpPr>
              <p:cNvPr id="87" name="îşḷíďe"/>
              <p:cNvSpPr/>
              <p:nvPr/>
            </p:nvSpPr>
            <p:spPr bwMode="auto">
              <a:xfrm>
                <a:off x="2118713" y="5906508"/>
                <a:ext cx="317886" cy="146234"/>
              </a:xfrm>
              <a:custGeom>
                <a:avLst/>
                <a:gdLst>
                  <a:gd name="T0" fmla="*/ 63 w 109"/>
                  <a:gd name="T1" fmla="*/ 0 h 50"/>
                  <a:gd name="T2" fmla="*/ 109 w 109"/>
                  <a:gd name="T3" fmla="*/ 0 h 50"/>
                  <a:gd name="T4" fmla="*/ 109 w 109"/>
                  <a:gd name="T5" fmla="*/ 25 h 50"/>
                  <a:gd name="T6" fmla="*/ 109 w 109"/>
                  <a:gd name="T7" fmla="*/ 50 h 50"/>
                  <a:gd name="T8" fmla="*/ 63 w 109"/>
                  <a:gd name="T9" fmla="*/ 50 h 50"/>
                  <a:gd name="T10" fmla="*/ 0 w 109"/>
                  <a:gd name="T11" fmla="*/ 50 h 50"/>
                  <a:gd name="T12" fmla="*/ 0 w 109"/>
                  <a:gd name="T13" fmla="*/ 25 h 50"/>
                  <a:gd name="T14" fmla="*/ 63 w 109"/>
                  <a:gd name="T15" fmla="*/ 25 h 50"/>
                  <a:gd name="T16" fmla="*/ 63 w 109"/>
                  <a:gd name="T17" fmla="*/ 0 h 50"/>
                  <a:gd name="T18" fmla="*/ 63 w 109"/>
                  <a:gd name="T1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9" h="50">
                    <a:moveTo>
                      <a:pt x="63" y="0"/>
                    </a:moveTo>
                    <a:lnTo>
                      <a:pt x="109" y="0"/>
                    </a:lnTo>
                    <a:lnTo>
                      <a:pt x="109" y="25"/>
                    </a:lnTo>
                    <a:lnTo>
                      <a:pt x="109" y="50"/>
                    </a:lnTo>
                    <a:lnTo>
                      <a:pt x="63" y="50"/>
                    </a:lnTo>
                    <a:lnTo>
                      <a:pt x="0" y="50"/>
                    </a:lnTo>
                    <a:lnTo>
                      <a:pt x="0" y="25"/>
                    </a:lnTo>
                    <a:lnTo>
                      <a:pt x="63" y="25"/>
                    </a:lnTo>
                    <a:lnTo>
                      <a:pt x="63" y="0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alpha val="19000"/>
                </a:schemeClr>
              </a:solidFill>
              <a:ln>
                <a:noFill/>
              </a:ln>
            </p:spPr>
            <p:txBody>
              <a:bodyPr>
                <a:normAutofit fontScale="77500" lnSpcReduction="20000"/>
              </a:bodyPr>
              <a:lstStyle/>
              <a:p>
                <a:pPr>
                  <a:lnSpc>
                    <a:spcPct val="80000"/>
                  </a:lnSpc>
                </a:pPr>
                <a:endParaRPr lang="en-US" altLang="zh-CN" sz="700">
                  <a:ea typeface="宋体" panose="02010600030101010101" pitchFamily="2" charset="-122"/>
                </a:endParaRPr>
              </a:p>
            </p:txBody>
          </p:sp>
          <p:sp>
            <p:nvSpPr>
              <p:cNvPr id="100365" name="íṧľiḍê"/>
              <p:cNvSpPr>
                <a:spLocks noChangeArrowheads="1"/>
              </p:cNvSpPr>
              <p:nvPr/>
            </p:nvSpPr>
            <p:spPr bwMode="auto">
              <a:xfrm>
                <a:off x="2348117" y="5522406"/>
                <a:ext cx="277288" cy="530981"/>
              </a:xfrm>
              <a:custGeom>
                <a:avLst/>
                <a:gdLst>
                  <a:gd name="T0" fmla="*/ 30 w 93"/>
                  <a:gd name="T1" fmla="*/ 27 h 180"/>
                  <a:gd name="T2" fmla="*/ 44 w 93"/>
                  <a:gd name="T3" fmla="*/ 0 h 180"/>
                  <a:gd name="T4" fmla="*/ 49 w 93"/>
                  <a:gd name="T5" fmla="*/ 0 h 180"/>
                  <a:gd name="T6" fmla="*/ 63 w 93"/>
                  <a:gd name="T7" fmla="*/ 27 h 180"/>
                  <a:gd name="T8" fmla="*/ 68 w 93"/>
                  <a:gd name="T9" fmla="*/ 27 h 180"/>
                  <a:gd name="T10" fmla="*/ 68 w 93"/>
                  <a:gd name="T11" fmla="*/ 59 h 180"/>
                  <a:gd name="T12" fmla="*/ 93 w 93"/>
                  <a:gd name="T13" fmla="*/ 59 h 180"/>
                  <a:gd name="T14" fmla="*/ 93 w 93"/>
                  <a:gd name="T15" fmla="*/ 180 h 180"/>
                  <a:gd name="T16" fmla="*/ 0 w 93"/>
                  <a:gd name="T17" fmla="*/ 180 h 180"/>
                  <a:gd name="T18" fmla="*/ 0 w 93"/>
                  <a:gd name="T19" fmla="*/ 59 h 180"/>
                  <a:gd name="T20" fmla="*/ 24 w 93"/>
                  <a:gd name="T21" fmla="*/ 59 h 180"/>
                  <a:gd name="T22" fmla="*/ 24 w 93"/>
                  <a:gd name="T23" fmla="*/ 27 h 180"/>
                  <a:gd name="T24" fmla="*/ 30 w 93"/>
                  <a:gd name="T25" fmla="*/ 27 h 180"/>
                  <a:gd name="T26" fmla="*/ 30 w 93"/>
                  <a:gd name="T27" fmla="*/ 2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3" h="180">
                    <a:moveTo>
                      <a:pt x="30" y="27"/>
                    </a:moveTo>
                    <a:lnTo>
                      <a:pt x="44" y="0"/>
                    </a:lnTo>
                    <a:lnTo>
                      <a:pt x="49" y="0"/>
                    </a:lnTo>
                    <a:lnTo>
                      <a:pt x="63" y="27"/>
                    </a:lnTo>
                    <a:lnTo>
                      <a:pt x="68" y="27"/>
                    </a:lnTo>
                    <a:lnTo>
                      <a:pt x="68" y="59"/>
                    </a:lnTo>
                    <a:lnTo>
                      <a:pt x="93" y="59"/>
                    </a:lnTo>
                    <a:lnTo>
                      <a:pt x="93" y="180"/>
                    </a:lnTo>
                    <a:lnTo>
                      <a:pt x="0" y="180"/>
                    </a:lnTo>
                    <a:lnTo>
                      <a:pt x="0" y="59"/>
                    </a:lnTo>
                    <a:lnTo>
                      <a:pt x="24" y="59"/>
                    </a:lnTo>
                    <a:lnTo>
                      <a:pt x="24" y="27"/>
                    </a:lnTo>
                    <a:lnTo>
                      <a:pt x="30" y="27"/>
                    </a:lnTo>
                    <a:close/>
                  </a:path>
                </a:pathLst>
              </a:custGeom>
              <a:solidFill>
                <a:srgbClr val="D9D9D9">
                  <a:alpha val="18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zh-CN">
                  <a:ea typeface="宋体" panose="02010600030101010101" pitchFamily="2" charset="-122"/>
                </a:endParaRPr>
              </a:p>
            </p:txBody>
          </p:sp>
          <p:sp>
            <p:nvSpPr>
              <p:cNvPr id="89" name="ïs1îďê"/>
              <p:cNvSpPr/>
              <p:nvPr/>
            </p:nvSpPr>
            <p:spPr bwMode="auto">
              <a:xfrm>
                <a:off x="2660708" y="5882666"/>
                <a:ext cx="117618" cy="170075"/>
              </a:xfrm>
              <a:custGeom>
                <a:avLst/>
                <a:gdLst>
                  <a:gd name="T0" fmla="*/ 0 w 40"/>
                  <a:gd name="T1" fmla="*/ 0 h 58"/>
                  <a:gd name="T2" fmla="*/ 40 w 40"/>
                  <a:gd name="T3" fmla="*/ 0 h 58"/>
                  <a:gd name="T4" fmla="*/ 40 w 40"/>
                  <a:gd name="T5" fmla="*/ 58 h 58"/>
                  <a:gd name="T6" fmla="*/ 0 w 40"/>
                  <a:gd name="T7" fmla="*/ 58 h 58"/>
                  <a:gd name="T8" fmla="*/ 0 w 40"/>
                  <a:gd name="T9" fmla="*/ 0 h 58"/>
                  <a:gd name="T10" fmla="*/ 0 w 40"/>
                  <a:gd name="T1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58">
                    <a:moveTo>
                      <a:pt x="0" y="0"/>
                    </a:moveTo>
                    <a:lnTo>
                      <a:pt x="40" y="0"/>
                    </a:lnTo>
                    <a:lnTo>
                      <a:pt x="40" y="58"/>
                    </a:lnTo>
                    <a:lnTo>
                      <a:pt x="0" y="5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alpha val="19000"/>
                </a:schemeClr>
              </a:solidFill>
              <a:ln>
                <a:noFill/>
              </a:ln>
            </p:spPr>
            <p:txBody>
              <a:bodyPr>
                <a:normAutofit fontScale="70000" lnSpcReduction="20000"/>
              </a:bodyPr>
              <a:lstStyle/>
              <a:p>
                <a:pPr>
                  <a:lnSpc>
                    <a:spcPct val="80000"/>
                  </a:lnSpc>
                </a:pPr>
                <a:endParaRPr lang="en-US" altLang="zh-CN" sz="1100">
                  <a:ea typeface="宋体" panose="02010600030101010101" pitchFamily="2" charset="-122"/>
                </a:endParaRPr>
              </a:p>
            </p:txBody>
          </p:sp>
          <p:sp>
            <p:nvSpPr>
              <p:cNvPr id="90" name="îṡľïḋê"/>
              <p:cNvSpPr/>
              <p:nvPr/>
            </p:nvSpPr>
            <p:spPr bwMode="auto">
              <a:xfrm>
                <a:off x="2795811" y="5823855"/>
                <a:ext cx="112849" cy="228887"/>
              </a:xfrm>
              <a:custGeom>
                <a:avLst/>
                <a:gdLst>
                  <a:gd name="T0" fmla="*/ 0 w 38"/>
                  <a:gd name="T1" fmla="*/ 0 h 79"/>
                  <a:gd name="T2" fmla="*/ 38 w 38"/>
                  <a:gd name="T3" fmla="*/ 0 h 79"/>
                  <a:gd name="T4" fmla="*/ 38 w 38"/>
                  <a:gd name="T5" fmla="*/ 79 h 79"/>
                  <a:gd name="T6" fmla="*/ 0 w 38"/>
                  <a:gd name="T7" fmla="*/ 79 h 79"/>
                  <a:gd name="T8" fmla="*/ 0 w 38"/>
                  <a:gd name="T9" fmla="*/ 0 h 79"/>
                  <a:gd name="T10" fmla="*/ 0 w 38"/>
                  <a:gd name="T11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79">
                    <a:moveTo>
                      <a:pt x="0" y="0"/>
                    </a:moveTo>
                    <a:lnTo>
                      <a:pt x="38" y="0"/>
                    </a:lnTo>
                    <a:lnTo>
                      <a:pt x="38" y="79"/>
                    </a:lnTo>
                    <a:lnTo>
                      <a:pt x="0" y="7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alpha val="19000"/>
                </a:schemeClr>
              </a:solidFill>
              <a:ln>
                <a:noFill/>
              </a:ln>
            </p:spPr>
            <p:txBody>
              <a:bodyPr>
                <a:normAutofit fontScale="85000" lnSpcReduction="20000"/>
              </a:bodyPr>
              <a:lstStyle/>
              <a:p>
                <a:pPr>
                  <a:lnSpc>
                    <a:spcPct val="80000"/>
                  </a:lnSpc>
                </a:pPr>
                <a:endParaRPr lang="en-US" altLang="zh-CN" sz="1700">
                  <a:ea typeface="宋体" panose="02010600030101010101" pitchFamily="2" charset="-122"/>
                </a:endParaRPr>
              </a:p>
            </p:txBody>
          </p:sp>
          <p:sp>
            <p:nvSpPr>
              <p:cNvPr id="100368" name="iṣḻíḍê"/>
              <p:cNvSpPr>
                <a:spLocks noChangeArrowheads="1"/>
              </p:cNvSpPr>
              <p:nvPr/>
            </p:nvSpPr>
            <p:spPr bwMode="auto">
              <a:xfrm>
                <a:off x="3421880" y="5610901"/>
                <a:ext cx="147494" cy="442486"/>
              </a:xfrm>
              <a:custGeom>
                <a:avLst/>
                <a:gdLst>
                  <a:gd name="T0" fmla="*/ 9 w 50"/>
                  <a:gd name="T1" fmla="*/ 23 h 149"/>
                  <a:gd name="T2" fmla="*/ 13 w 50"/>
                  <a:gd name="T3" fmla="*/ 23 h 149"/>
                  <a:gd name="T4" fmla="*/ 23 w 50"/>
                  <a:gd name="T5" fmla="*/ 0 h 149"/>
                  <a:gd name="T6" fmla="*/ 29 w 50"/>
                  <a:gd name="T7" fmla="*/ 0 h 149"/>
                  <a:gd name="T8" fmla="*/ 36 w 50"/>
                  <a:gd name="T9" fmla="*/ 23 h 149"/>
                  <a:gd name="T10" fmla="*/ 42 w 50"/>
                  <a:gd name="T11" fmla="*/ 23 h 149"/>
                  <a:gd name="T12" fmla="*/ 42 w 50"/>
                  <a:gd name="T13" fmla="*/ 36 h 149"/>
                  <a:gd name="T14" fmla="*/ 44 w 50"/>
                  <a:gd name="T15" fmla="*/ 42 h 149"/>
                  <a:gd name="T16" fmla="*/ 50 w 50"/>
                  <a:gd name="T17" fmla="*/ 42 h 149"/>
                  <a:gd name="T18" fmla="*/ 50 w 50"/>
                  <a:gd name="T19" fmla="*/ 149 h 149"/>
                  <a:gd name="T20" fmla="*/ 0 w 50"/>
                  <a:gd name="T21" fmla="*/ 149 h 149"/>
                  <a:gd name="T22" fmla="*/ 0 w 50"/>
                  <a:gd name="T23" fmla="*/ 42 h 149"/>
                  <a:gd name="T24" fmla="*/ 8 w 50"/>
                  <a:gd name="T25" fmla="*/ 42 h 149"/>
                  <a:gd name="T26" fmla="*/ 9 w 50"/>
                  <a:gd name="T27" fmla="*/ 36 h 149"/>
                  <a:gd name="T28" fmla="*/ 9 w 50"/>
                  <a:gd name="T29" fmla="*/ 23 h 149"/>
                  <a:gd name="T30" fmla="*/ 9 w 50"/>
                  <a:gd name="T31" fmla="*/ 23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0" h="149">
                    <a:moveTo>
                      <a:pt x="9" y="23"/>
                    </a:moveTo>
                    <a:lnTo>
                      <a:pt x="13" y="23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6" y="23"/>
                    </a:lnTo>
                    <a:lnTo>
                      <a:pt x="42" y="23"/>
                    </a:lnTo>
                    <a:lnTo>
                      <a:pt x="42" y="36"/>
                    </a:lnTo>
                    <a:lnTo>
                      <a:pt x="44" y="42"/>
                    </a:lnTo>
                    <a:lnTo>
                      <a:pt x="50" y="42"/>
                    </a:lnTo>
                    <a:lnTo>
                      <a:pt x="50" y="149"/>
                    </a:lnTo>
                    <a:lnTo>
                      <a:pt x="0" y="149"/>
                    </a:lnTo>
                    <a:lnTo>
                      <a:pt x="0" y="42"/>
                    </a:lnTo>
                    <a:lnTo>
                      <a:pt x="8" y="42"/>
                    </a:lnTo>
                    <a:lnTo>
                      <a:pt x="9" y="36"/>
                    </a:lnTo>
                    <a:lnTo>
                      <a:pt x="9" y="23"/>
                    </a:lnTo>
                    <a:close/>
                  </a:path>
                </a:pathLst>
              </a:custGeom>
              <a:solidFill>
                <a:srgbClr val="D9D9D9">
                  <a:alpha val="18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zh-CN">
                  <a:ea typeface="宋体" panose="02010600030101010101" pitchFamily="2" charset="-122"/>
                </a:endParaRPr>
              </a:p>
            </p:txBody>
          </p:sp>
          <p:sp>
            <p:nvSpPr>
              <p:cNvPr id="92" name="ïšḷídé"/>
              <p:cNvSpPr/>
              <p:nvPr/>
            </p:nvSpPr>
            <p:spPr bwMode="auto">
              <a:xfrm>
                <a:off x="3646156" y="5965320"/>
                <a:ext cx="82650" cy="87422"/>
              </a:xfrm>
              <a:custGeom>
                <a:avLst/>
                <a:gdLst>
                  <a:gd name="T0" fmla="*/ 0 w 28"/>
                  <a:gd name="T1" fmla="*/ 0 h 31"/>
                  <a:gd name="T2" fmla="*/ 28 w 28"/>
                  <a:gd name="T3" fmla="*/ 0 h 31"/>
                  <a:gd name="T4" fmla="*/ 28 w 28"/>
                  <a:gd name="T5" fmla="*/ 31 h 31"/>
                  <a:gd name="T6" fmla="*/ 0 w 28"/>
                  <a:gd name="T7" fmla="*/ 31 h 31"/>
                  <a:gd name="T8" fmla="*/ 0 w 28"/>
                  <a:gd name="T9" fmla="*/ 0 h 31"/>
                  <a:gd name="T10" fmla="*/ 0 w 28"/>
                  <a:gd name="T1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31">
                    <a:moveTo>
                      <a:pt x="0" y="0"/>
                    </a:moveTo>
                    <a:lnTo>
                      <a:pt x="28" y="0"/>
                    </a:lnTo>
                    <a:lnTo>
                      <a:pt x="28" y="31"/>
                    </a:lnTo>
                    <a:lnTo>
                      <a:pt x="0" y="3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alpha val="19000"/>
                </a:schemeClr>
              </a:solidFill>
              <a:ln>
                <a:noFill/>
              </a:ln>
            </p:spPr>
            <p:txBody>
              <a:bodyPr>
                <a:normAutofit fontScale="25000" lnSpcReduction="20000"/>
              </a:bodyPr>
              <a:lstStyle/>
              <a:p>
                <a:pPr>
                  <a:lnSpc>
                    <a:spcPct val="80000"/>
                  </a:lnSpc>
                </a:pPr>
                <a:endParaRPr lang="en-US" altLang="zh-CN" sz="500">
                  <a:ea typeface="宋体" panose="02010600030101010101" pitchFamily="2" charset="-122"/>
                </a:endParaRPr>
              </a:p>
            </p:txBody>
          </p:sp>
          <p:sp>
            <p:nvSpPr>
              <p:cNvPr id="100370" name="íşlîdê"/>
              <p:cNvSpPr>
                <a:spLocks noChangeArrowheads="1"/>
              </p:cNvSpPr>
              <p:nvPr/>
            </p:nvSpPr>
            <p:spPr bwMode="auto">
              <a:xfrm>
                <a:off x="3675572" y="5021474"/>
                <a:ext cx="778773" cy="1031913"/>
              </a:xfrm>
              <a:custGeom>
                <a:avLst/>
                <a:gdLst>
                  <a:gd name="T0" fmla="*/ 124 w 266"/>
                  <a:gd name="T1" fmla="*/ 0 h 476"/>
                  <a:gd name="T2" fmla="*/ 203 w 266"/>
                  <a:gd name="T3" fmla="*/ 0 h 476"/>
                  <a:gd name="T4" fmla="*/ 203 w 266"/>
                  <a:gd name="T5" fmla="*/ 5 h 476"/>
                  <a:gd name="T6" fmla="*/ 209 w 266"/>
                  <a:gd name="T7" fmla="*/ 5 h 476"/>
                  <a:gd name="T8" fmla="*/ 209 w 266"/>
                  <a:gd name="T9" fmla="*/ 9 h 476"/>
                  <a:gd name="T10" fmla="*/ 214 w 266"/>
                  <a:gd name="T11" fmla="*/ 9 h 476"/>
                  <a:gd name="T12" fmla="*/ 214 w 266"/>
                  <a:gd name="T13" fmla="*/ 17 h 476"/>
                  <a:gd name="T14" fmla="*/ 222 w 266"/>
                  <a:gd name="T15" fmla="*/ 17 h 476"/>
                  <a:gd name="T16" fmla="*/ 222 w 266"/>
                  <a:gd name="T17" fmla="*/ 430 h 476"/>
                  <a:gd name="T18" fmla="*/ 230 w 266"/>
                  <a:gd name="T19" fmla="*/ 430 h 476"/>
                  <a:gd name="T20" fmla="*/ 230 w 266"/>
                  <a:gd name="T21" fmla="*/ 453 h 476"/>
                  <a:gd name="T22" fmla="*/ 230 w 266"/>
                  <a:gd name="T23" fmla="*/ 462 h 476"/>
                  <a:gd name="T24" fmla="*/ 266 w 266"/>
                  <a:gd name="T25" fmla="*/ 462 h 476"/>
                  <a:gd name="T26" fmla="*/ 266 w 266"/>
                  <a:gd name="T27" fmla="*/ 476 h 476"/>
                  <a:gd name="T28" fmla="*/ 230 w 266"/>
                  <a:gd name="T29" fmla="*/ 476 h 476"/>
                  <a:gd name="T30" fmla="*/ 222 w 266"/>
                  <a:gd name="T31" fmla="*/ 476 h 476"/>
                  <a:gd name="T32" fmla="*/ 199 w 266"/>
                  <a:gd name="T33" fmla="*/ 476 h 476"/>
                  <a:gd name="T34" fmla="*/ 124 w 266"/>
                  <a:gd name="T35" fmla="*/ 476 h 476"/>
                  <a:gd name="T36" fmla="*/ 48 w 266"/>
                  <a:gd name="T37" fmla="*/ 476 h 476"/>
                  <a:gd name="T38" fmla="*/ 0 w 266"/>
                  <a:gd name="T39" fmla="*/ 476 h 476"/>
                  <a:gd name="T40" fmla="*/ 0 w 266"/>
                  <a:gd name="T41" fmla="*/ 453 h 476"/>
                  <a:gd name="T42" fmla="*/ 0 w 266"/>
                  <a:gd name="T43" fmla="*/ 411 h 476"/>
                  <a:gd name="T44" fmla="*/ 10 w 266"/>
                  <a:gd name="T45" fmla="*/ 411 h 476"/>
                  <a:gd name="T46" fmla="*/ 10 w 266"/>
                  <a:gd name="T47" fmla="*/ 166 h 476"/>
                  <a:gd name="T48" fmla="*/ 17 w 266"/>
                  <a:gd name="T49" fmla="*/ 166 h 476"/>
                  <a:gd name="T50" fmla="*/ 17 w 266"/>
                  <a:gd name="T51" fmla="*/ 155 h 476"/>
                  <a:gd name="T52" fmla="*/ 23 w 266"/>
                  <a:gd name="T53" fmla="*/ 155 h 476"/>
                  <a:gd name="T54" fmla="*/ 23 w 266"/>
                  <a:gd name="T55" fmla="*/ 143 h 476"/>
                  <a:gd name="T56" fmla="*/ 25 w 266"/>
                  <a:gd name="T57" fmla="*/ 143 h 476"/>
                  <a:gd name="T58" fmla="*/ 44 w 266"/>
                  <a:gd name="T59" fmla="*/ 111 h 476"/>
                  <a:gd name="T60" fmla="*/ 46 w 266"/>
                  <a:gd name="T61" fmla="*/ 111 h 476"/>
                  <a:gd name="T62" fmla="*/ 48 w 266"/>
                  <a:gd name="T63" fmla="*/ 111 h 476"/>
                  <a:gd name="T64" fmla="*/ 48 w 266"/>
                  <a:gd name="T65" fmla="*/ 76 h 476"/>
                  <a:gd name="T66" fmla="*/ 50 w 266"/>
                  <a:gd name="T67" fmla="*/ 76 h 476"/>
                  <a:gd name="T68" fmla="*/ 50 w 266"/>
                  <a:gd name="T69" fmla="*/ 113 h 476"/>
                  <a:gd name="T70" fmla="*/ 69 w 266"/>
                  <a:gd name="T71" fmla="*/ 143 h 476"/>
                  <a:gd name="T72" fmla="*/ 71 w 266"/>
                  <a:gd name="T73" fmla="*/ 143 h 476"/>
                  <a:gd name="T74" fmla="*/ 71 w 266"/>
                  <a:gd name="T75" fmla="*/ 155 h 476"/>
                  <a:gd name="T76" fmla="*/ 75 w 266"/>
                  <a:gd name="T77" fmla="*/ 155 h 476"/>
                  <a:gd name="T78" fmla="*/ 75 w 266"/>
                  <a:gd name="T79" fmla="*/ 166 h 476"/>
                  <a:gd name="T80" fmla="*/ 82 w 266"/>
                  <a:gd name="T81" fmla="*/ 166 h 476"/>
                  <a:gd name="T82" fmla="*/ 82 w 266"/>
                  <a:gd name="T83" fmla="*/ 453 h 476"/>
                  <a:gd name="T84" fmla="*/ 124 w 266"/>
                  <a:gd name="T85" fmla="*/ 453 h 476"/>
                  <a:gd name="T86" fmla="*/ 124 w 266"/>
                  <a:gd name="T87" fmla="*/ 23 h 476"/>
                  <a:gd name="T88" fmla="*/ 124 w 266"/>
                  <a:gd name="T89" fmla="*/ 17 h 476"/>
                  <a:gd name="T90" fmla="*/ 124 w 266"/>
                  <a:gd name="T91" fmla="*/ 17 h 476"/>
                  <a:gd name="T92" fmla="*/ 124 w 266"/>
                  <a:gd name="T93" fmla="*/ 11 h 476"/>
                  <a:gd name="T94" fmla="*/ 124 w 266"/>
                  <a:gd name="T95" fmla="*/ 9 h 476"/>
                  <a:gd name="T96" fmla="*/ 124 w 266"/>
                  <a:gd name="T97" fmla="*/ 5 h 476"/>
                  <a:gd name="T98" fmla="*/ 124 w 266"/>
                  <a:gd name="T99" fmla="*/ 0 h 476"/>
                  <a:gd name="T100" fmla="*/ 124 w 266"/>
                  <a:gd name="T101" fmla="*/ 0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66" h="476">
                    <a:moveTo>
                      <a:pt x="124" y="0"/>
                    </a:moveTo>
                    <a:lnTo>
                      <a:pt x="203" y="0"/>
                    </a:lnTo>
                    <a:lnTo>
                      <a:pt x="203" y="5"/>
                    </a:lnTo>
                    <a:lnTo>
                      <a:pt x="209" y="5"/>
                    </a:lnTo>
                    <a:lnTo>
                      <a:pt x="209" y="9"/>
                    </a:lnTo>
                    <a:lnTo>
                      <a:pt x="214" y="9"/>
                    </a:lnTo>
                    <a:lnTo>
                      <a:pt x="214" y="17"/>
                    </a:lnTo>
                    <a:lnTo>
                      <a:pt x="222" y="17"/>
                    </a:lnTo>
                    <a:lnTo>
                      <a:pt x="222" y="430"/>
                    </a:lnTo>
                    <a:lnTo>
                      <a:pt x="230" y="430"/>
                    </a:lnTo>
                    <a:lnTo>
                      <a:pt x="230" y="453"/>
                    </a:lnTo>
                    <a:lnTo>
                      <a:pt x="230" y="462"/>
                    </a:lnTo>
                    <a:lnTo>
                      <a:pt x="266" y="462"/>
                    </a:lnTo>
                    <a:lnTo>
                      <a:pt x="266" y="476"/>
                    </a:lnTo>
                    <a:lnTo>
                      <a:pt x="230" y="476"/>
                    </a:lnTo>
                    <a:lnTo>
                      <a:pt x="222" y="476"/>
                    </a:lnTo>
                    <a:lnTo>
                      <a:pt x="199" y="476"/>
                    </a:lnTo>
                    <a:lnTo>
                      <a:pt x="124" y="476"/>
                    </a:lnTo>
                    <a:lnTo>
                      <a:pt x="48" y="476"/>
                    </a:lnTo>
                    <a:lnTo>
                      <a:pt x="0" y="476"/>
                    </a:lnTo>
                    <a:lnTo>
                      <a:pt x="0" y="453"/>
                    </a:lnTo>
                    <a:lnTo>
                      <a:pt x="0" y="411"/>
                    </a:lnTo>
                    <a:lnTo>
                      <a:pt x="10" y="411"/>
                    </a:lnTo>
                    <a:lnTo>
                      <a:pt x="10" y="166"/>
                    </a:lnTo>
                    <a:lnTo>
                      <a:pt x="17" y="166"/>
                    </a:lnTo>
                    <a:lnTo>
                      <a:pt x="17" y="155"/>
                    </a:lnTo>
                    <a:lnTo>
                      <a:pt x="23" y="155"/>
                    </a:lnTo>
                    <a:lnTo>
                      <a:pt x="23" y="143"/>
                    </a:lnTo>
                    <a:lnTo>
                      <a:pt x="25" y="143"/>
                    </a:lnTo>
                    <a:lnTo>
                      <a:pt x="44" y="111"/>
                    </a:lnTo>
                    <a:lnTo>
                      <a:pt x="46" y="111"/>
                    </a:lnTo>
                    <a:lnTo>
                      <a:pt x="48" y="111"/>
                    </a:lnTo>
                    <a:lnTo>
                      <a:pt x="48" y="76"/>
                    </a:lnTo>
                    <a:lnTo>
                      <a:pt x="50" y="76"/>
                    </a:lnTo>
                    <a:lnTo>
                      <a:pt x="50" y="113"/>
                    </a:lnTo>
                    <a:lnTo>
                      <a:pt x="69" y="143"/>
                    </a:lnTo>
                    <a:lnTo>
                      <a:pt x="71" y="143"/>
                    </a:lnTo>
                    <a:lnTo>
                      <a:pt x="71" y="155"/>
                    </a:lnTo>
                    <a:lnTo>
                      <a:pt x="75" y="155"/>
                    </a:lnTo>
                    <a:lnTo>
                      <a:pt x="75" y="166"/>
                    </a:lnTo>
                    <a:lnTo>
                      <a:pt x="82" y="166"/>
                    </a:lnTo>
                    <a:lnTo>
                      <a:pt x="82" y="453"/>
                    </a:lnTo>
                    <a:lnTo>
                      <a:pt x="124" y="453"/>
                    </a:lnTo>
                    <a:lnTo>
                      <a:pt x="124" y="23"/>
                    </a:lnTo>
                    <a:lnTo>
                      <a:pt x="124" y="17"/>
                    </a:lnTo>
                    <a:lnTo>
                      <a:pt x="124" y="11"/>
                    </a:lnTo>
                    <a:lnTo>
                      <a:pt x="124" y="9"/>
                    </a:lnTo>
                    <a:lnTo>
                      <a:pt x="124" y="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D9D9D9">
                  <a:alpha val="18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zh-CN">
                  <a:ea typeface="宋体" panose="02010600030101010101" pitchFamily="2" charset="-122"/>
                </a:endParaRPr>
              </a:p>
            </p:txBody>
          </p:sp>
          <p:sp>
            <p:nvSpPr>
              <p:cNvPr id="100371" name="îşľïďê"/>
              <p:cNvSpPr>
                <a:spLocks noChangeArrowheads="1"/>
              </p:cNvSpPr>
              <p:nvPr/>
            </p:nvSpPr>
            <p:spPr bwMode="auto">
              <a:xfrm>
                <a:off x="4383548" y="5622700"/>
                <a:ext cx="306789" cy="430687"/>
              </a:xfrm>
              <a:custGeom>
                <a:avLst/>
                <a:gdLst>
                  <a:gd name="T0" fmla="*/ 48 w 103"/>
                  <a:gd name="T1" fmla="*/ 112 h 145"/>
                  <a:gd name="T2" fmla="*/ 103 w 103"/>
                  <a:gd name="T3" fmla="*/ 112 h 145"/>
                  <a:gd name="T4" fmla="*/ 103 w 103"/>
                  <a:gd name="T5" fmla="*/ 145 h 145"/>
                  <a:gd name="T6" fmla="*/ 48 w 103"/>
                  <a:gd name="T7" fmla="*/ 145 h 145"/>
                  <a:gd name="T8" fmla="*/ 23 w 103"/>
                  <a:gd name="T9" fmla="*/ 145 h 145"/>
                  <a:gd name="T10" fmla="*/ 0 w 103"/>
                  <a:gd name="T11" fmla="*/ 145 h 145"/>
                  <a:gd name="T12" fmla="*/ 0 w 103"/>
                  <a:gd name="T13" fmla="*/ 11 h 145"/>
                  <a:gd name="T14" fmla="*/ 6 w 103"/>
                  <a:gd name="T15" fmla="*/ 11 h 145"/>
                  <a:gd name="T16" fmla="*/ 6 w 103"/>
                  <a:gd name="T17" fmla="*/ 0 h 145"/>
                  <a:gd name="T18" fmla="*/ 34 w 103"/>
                  <a:gd name="T19" fmla="*/ 0 h 145"/>
                  <a:gd name="T20" fmla="*/ 34 w 103"/>
                  <a:gd name="T21" fmla="*/ 11 h 145"/>
                  <a:gd name="T22" fmla="*/ 48 w 103"/>
                  <a:gd name="T23" fmla="*/ 11 h 145"/>
                  <a:gd name="T24" fmla="*/ 48 w 103"/>
                  <a:gd name="T25" fmla="*/ 112 h 145"/>
                  <a:gd name="T26" fmla="*/ 48 w 103"/>
                  <a:gd name="T27" fmla="*/ 112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3" h="145">
                    <a:moveTo>
                      <a:pt x="48" y="112"/>
                    </a:moveTo>
                    <a:lnTo>
                      <a:pt x="103" y="112"/>
                    </a:lnTo>
                    <a:lnTo>
                      <a:pt x="103" y="145"/>
                    </a:lnTo>
                    <a:lnTo>
                      <a:pt x="48" y="145"/>
                    </a:lnTo>
                    <a:lnTo>
                      <a:pt x="23" y="145"/>
                    </a:lnTo>
                    <a:lnTo>
                      <a:pt x="0" y="145"/>
                    </a:lnTo>
                    <a:lnTo>
                      <a:pt x="0" y="11"/>
                    </a:lnTo>
                    <a:lnTo>
                      <a:pt x="6" y="11"/>
                    </a:lnTo>
                    <a:lnTo>
                      <a:pt x="6" y="0"/>
                    </a:lnTo>
                    <a:lnTo>
                      <a:pt x="34" y="0"/>
                    </a:lnTo>
                    <a:lnTo>
                      <a:pt x="34" y="11"/>
                    </a:lnTo>
                    <a:lnTo>
                      <a:pt x="48" y="11"/>
                    </a:lnTo>
                    <a:lnTo>
                      <a:pt x="48" y="112"/>
                    </a:lnTo>
                    <a:close/>
                  </a:path>
                </a:pathLst>
              </a:custGeom>
              <a:solidFill>
                <a:srgbClr val="D9D9D9">
                  <a:alpha val="18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zh-CN">
                  <a:ea typeface="宋体" panose="02010600030101010101" pitchFamily="2" charset="-122"/>
                </a:endParaRPr>
              </a:p>
            </p:txBody>
          </p:sp>
          <p:sp>
            <p:nvSpPr>
              <p:cNvPr id="100372" name="íṥḻíḓe"/>
              <p:cNvSpPr>
                <a:spLocks noChangeArrowheads="1"/>
              </p:cNvSpPr>
              <p:nvPr/>
            </p:nvSpPr>
            <p:spPr bwMode="auto">
              <a:xfrm>
                <a:off x="4908627" y="5634500"/>
                <a:ext cx="365788" cy="418888"/>
              </a:xfrm>
              <a:custGeom>
                <a:avLst/>
                <a:gdLst>
                  <a:gd name="T0" fmla="*/ 0 w 124"/>
                  <a:gd name="T1" fmla="*/ 0 h 142"/>
                  <a:gd name="T2" fmla="*/ 124 w 124"/>
                  <a:gd name="T3" fmla="*/ 0 h 142"/>
                  <a:gd name="T4" fmla="*/ 124 w 124"/>
                  <a:gd name="T5" fmla="*/ 142 h 142"/>
                  <a:gd name="T6" fmla="*/ 0 w 124"/>
                  <a:gd name="T7" fmla="*/ 142 h 142"/>
                  <a:gd name="T8" fmla="*/ 0 w 124"/>
                  <a:gd name="T9" fmla="*/ 0 h 142"/>
                  <a:gd name="T10" fmla="*/ 0 w 124"/>
                  <a:gd name="T11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142">
                    <a:moveTo>
                      <a:pt x="0" y="0"/>
                    </a:moveTo>
                    <a:lnTo>
                      <a:pt x="124" y="0"/>
                    </a:lnTo>
                    <a:lnTo>
                      <a:pt x="124" y="142"/>
                    </a:lnTo>
                    <a:lnTo>
                      <a:pt x="0" y="1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D9D9">
                  <a:alpha val="18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zh-CN">
                  <a:ea typeface="宋体" panose="02010600030101010101" pitchFamily="2" charset="-122"/>
                </a:endParaRPr>
              </a:p>
            </p:txBody>
          </p:sp>
          <p:sp>
            <p:nvSpPr>
              <p:cNvPr id="100373" name="îṧḷîḋè"/>
              <p:cNvSpPr>
                <a:spLocks noChangeArrowheads="1"/>
              </p:cNvSpPr>
              <p:nvPr/>
            </p:nvSpPr>
            <p:spPr bwMode="auto">
              <a:xfrm>
                <a:off x="5303915" y="5410309"/>
                <a:ext cx="873170" cy="643080"/>
              </a:xfrm>
              <a:custGeom>
                <a:avLst/>
                <a:gdLst>
                  <a:gd name="T0" fmla="*/ 84 w 296"/>
                  <a:gd name="T1" fmla="*/ 193 h 218"/>
                  <a:gd name="T2" fmla="*/ 94 w 296"/>
                  <a:gd name="T3" fmla="*/ 193 h 218"/>
                  <a:gd name="T4" fmla="*/ 94 w 296"/>
                  <a:gd name="T5" fmla="*/ 199 h 218"/>
                  <a:gd name="T6" fmla="*/ 113 w 296"/>
                  <a:gd name="T7" fmla="*/ 199 h 218"/>
                  <a:gd name="T8" fmla="*/ 113 w 296"/>
                  <a:gd name="T9" fmla="*/ 206 h 218"/>
                  <a:gd name="T10" fmla="*/ 160 w 296"/>
                  <a:gd name="T11" fmla="*/ 206 h 218"/>
                  <a:gd name="T12" fmla="*/ 160 w 296"/>
                  <a:gd name="T13" fmla="*/ 9 h 218"/>
                  <a:gd name="T14" fmla="*/ 178 w 296"/>
                  <a:gd name="T15" fmla="*/ 9 h 218"/>
                  <a:gd name="T16" fmla="*/ 178 w 296"/>
                  <a:gd name="T17" fmla="*/ 0 h 218"/>
                  <a:gd name="T18" fmla="*/ 218 w 296"/>
                  <a:gd name="T19" fmla="*/ 0 h 218"/>
                  <a:gd name="T20" fmla="*/ 218 w 296"/>
                  <a:gd name="T21" fmla="*/ 9 h 218"/>
                  <a:gd name="T22" fmla="*/ 231 w 296"/>
                  <a:gd name="T23" fmla="*/ 9 h 218"/>
                  <a:gd name="T24" fmla="*/ 231 w 296"/>
                  <a:gd name="T25" fmla="*/ 206 h 218"/>
                  <a:gd name="T26" fmla="*/ 245 w 296"/>
                  <a:gd name="T27" fmla="*/ 206 h 218"/>
                  <a:gd name="T28" fmla="*/ 245 w 296"/>
                  <a:gd name="T29" fmla="*/ 214 h 218"/>
                  <a:gd name="T30" fmla="*/ 296 w 296"/>
                  <a:gd name="T31" fmla="*/ 214 h 218"/>
                  <a:gd name="T32" fmla="*/ 296 w 296"/>
                  <a:gd name="T33" fmla="*/ 218 h 218"/>
                  <a:gd name="T34" fmla="*/ 245 w 296"/>
                  <a:gd name="T35" fmla="*/ 218 h 218"/>
                  <a:gd name="T36" fmla="*/ 231 w 296"/>
                  <a:gd name="T37" fmla="*/ 218 h 218"/>
                  <a:gd name="T38" fmla="*/ 160 w 296"/>
                  <a:gd name="T39" fmla="*/ 218 h 218"/>
                  <a:gd name="T40" fmla="*/ 130 w 296"/>
                  <a:gd name="T41" fmla="*/ 218 h 218"/>
                  <a:gd name="T42" fmla="*/ 84 w 296"/>
                  <a:gd name="T43" fmla="*/ 218 h 218"/>
                  <a:gd name="T44" fmla="*/ 80 w 296"/>
                  <a:gd name="T45" fmla="*/ 218 h 218"/>
                  <a:gd name="T46" fmla="*/ 50 w 296"/>
                  <a:gd name="T47" fmla="*/ 218 h 218"/>
                  <a:gd name="T48" fmla="*/ 0 w 296"/>
                  <a:gd name="T49" fmla="*/ 218 h 218"/>
                  <a:gd name="T50" fmla="*/ 0 w 296"/>
                  <a:gd name="T51" fmla="*/ 4 h 218"/>
                  <a:gd name="T52" fmla="*/ 50 w 296"/>
                  <a:gd name="T53" fmla="*/ 4 h 218"/>
                  <a:gd name="T54" fmla="*/ 50 w 296"/>
                  <a:gd name="T55" fmla="*/ 25 h 218"/>
                  <a:gd name="T56" fmla="*/ 84 w 296"/>
                  <a:gd name="T57" fmla="*/ 25 h 218"/>
                  <a:gd name="T58" fmla="*/ 84 w 296"/>
                  <a:gd name="T59" fmla="*/ 193 h 218"/>
                  <a:gd name="T60" fmla="*/ 84 w 296"/>
                  <a:gd name="T61" fmla="*/ 193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96" h="218">
                    <a:moveTo>
                      <a:pt x="84" y="193"/>
                    </a:moveTo>
                    <a:lnTo>
                      <a:pt x="94" y="193"/>
                    </a:lnTo>
                    <a:lnTo>
                      <a:pt x="94" y="199"/>
                    </a:lnTo>
                    <a:lnTo>
                      <a:pt x="113" y="199"/>
                    </a:lnTo>
                    <a:lnTo>
                      <a:pt x="113" y="206"/>
                    </a:lnTo>
                    <a:lnTo>
                      <a:pt x="160" y="206"/>
                    </a:lnTo>
                    <a:lnTo>
                      <a:pt x="160" y="9"/>
                    </a:lnTo>
                    <a:lnTo>
                      <a:pt x="178" y="9"/>
                    </a:lnTo>
                    <a:lnTo>
                      <a:pt x="178" y="0"/>
                    </a:lnTo>
                    <a:lnTo>
                      <a:pt x="218" y="0"/>
                    </a:lnTo>
                    <a:lnTo>
                      <a:pt x="218" y="9"/>
                    </a:lnTo>
                    <a:lnTo>
                      <a:pt x="231" y="9"/>
                    </a:lnTo>
                    <a:lnTo>
                      <a:pt x="231" y="206"/>
                    </a:lnTo>
                    <a:lnTo>
                      <a:pt x="245" y="206"/>
                    </a:lnTo>
                    <a:lnTo>
                      <a:pt x="245" y="214"/>
                    </a:lnTo>
                    <a:lnTo>
                      <a:pt x="296" y="214"/>
                    </a:lnTo>
                    <a:lnTo>
                      <a:pt x="296" y="218"/>
                    </a:lnTo>
                    <a:lnTo>
                      <a:pt x="245" y="218"/>
                    </a:lnTo>
                    <a:lnTo>
                      <a:pt x="231" y="218"/>
                    </a:lnTo>
                    <a:lnTo>
                      <a:pt x="160" y="218"/>
                    </a:lnTo>
                    <a:lnTo>
                      <a:pt x="130" y="218"/>
                    </a:lnTo>
                    <a:lnTo>
                      <a:pt x="84" y="218"/>
                    </a:lnTo>
                    <a:lnTo>
                      <a:pt x="80" y="218"/>
                    </a:lnTo>
                    <a:lnTo>
                      <a:pt x="50" y="218"/>
                    </a:lnTo>
                    <a:lnTo>
                      <a:pt x="0" y="218"/>
                    </a:lnTo>
                    <a:lnTo>
                      <a:pt x="0" y="4"/>
                    </a:lnTo>
                    <a:lnTo>
                      <a:pt x="50" y="4"/>
                    </a:lnTo>
                    <a:lnTo>
                      <a:pt x="50" y="25"/>
                    </a:lnTo>
                    <a:lnTo>
                      <a:pt x="84" y="25"/>
                    </a:lnTo>
                    <a:lnTo>
                      <a:pt x="84" y="193"/>
                    </a:lnTo>
                    <a:close/>
                  </a:path>
                </a:pathLst>
              </a:custGeom>
              <a:solidFill>
                <a:srgbClr val="D9D9D9">
                  <a:alpha val="18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zh-CN">
                  <a:ea typeface="宋体" panose="02010600030101010101" pitchFamily="2" charset="-122"/>
                </a:endParaRPr>
              </a:p>
            </p:txBody>
          </p:sp>
          <p:sp>
            <p:nvSpPr>
              <p:cNvPr id="97" name="işlíḍé"/>
              <p:cNvSpPr/>
              <p:nvPr/>
            </p:nvSpPr>
            <p:spPr bwMode="auto">
              <a:xfrm>
                <a:off x="34967" y="5882666"/>
                <a:ext cx="378285" cy="170075"/>
              </a:xfrm>
              <a:custGeom>
                <a:avLst/>
                <a:gdLst>
                  <a:gd name="T0" fmla="*/ 0 w 129"/>
                  <a:gd name="T1" fmla="*/ 0 h 58"/>
                  <a:gd name="T2" fmla="*/ 129 w 129"/>
                  <a:gd name="T3" fmla="*/ 0 h 58"/>
                  <a:gd name="T4" fmla="*/ 129 w 129"/>
                  <a:gd name="T5" fmla="*/ 58 h 58"/>
                  <a:gd name="T6" fmla="*/ 0 w 129"/>
                  <a:gd name="T7" fmla="*/ 58 h 58"/>
                  <a:gd name="T8" fmla="*/ 0 w 129"/>
                  <a:gd name="T9" fmla="*/ 0 h 58"/>
                  <a:gd name="T10" fmla="*/ 0 w 129"/>
                  <a:gd name="T1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9" h="58">
                    <a:moveTo>
                      <a:pt x="0" y="0"/>
                    </a:moveTo>
                    <a:lnTo>
                      <a:pt x="129" y="0"/>
                    </a:lnTo>
                    <a:lnTo>
                      <a:pt x="129" y="58"/>
                    </a:lnTo>
                    <a:lnTo>
                      <a:pt x="0" y="5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alpha val="19000"/>
                </a:schemeClr>
              </a:solidFill>
              <a:ln>
                <a:noFill/>
              </a:ln>
            </p:spPr>
            <p:txBody>
              <a:bodyPr>
                <a:normAutofit fontScale="70000" lnSpcReduction="20000"/>
              </a:bodyPr>
              <a:lstStyle/>
              <a:p>
                <a:pPr>
                  <a:lnSpc>
                    <a:spcPct val="80000"/>
                  </a:lnSpc>
                </a:pPr>
                <a:endParaRPr lang="en-US" altLang="zh-CN" sz="1100">
                  <a:ea typeface="宋体" panose="02010600030101010101" pitchFamily="2" charset="-122"/>
                </a:endParaRPr>
              </a:p>
            </p:txBody>
          </p:sp>
          <p:sp>
            <p:nvSpPr>
              <p:cNvPr id="100375" name="iṣḻíḋe"/>
              <p:cNvSpPr>
                <a:spLocks noChangeArrowheads="1"/>
              </p:cNvSpPr>
              <p:nvPr/>
            </p:nvSpPr>
            <p:spPr bwMode="auto">
              <a:xfrm>
                <a:off x="2796502" y="4887064"/>
                <a:ext cx="595877" cy="1166323"/>
              </a:xfrm>
              <a:custGeom>
                <a:avLst/>
                <a:gdLst>
                  <a:gd name="T0" fmla="*/ 145 w 200"/>
                  <a:gd name="T1" fmla="*/ 446 h 538"/>
                  <a:gd name="T2" fmla="*/ 195 w 200"/>
                  <a:gd name="T3" fmla="*/ 446 h 538"/>
                  <a:gd name="T4" fmla="*/ 195 w 200"/>
                  <a:gd name="T5" fmla="*/ 456 h 538"/>
                  <a:gd name="T6" fmla="*/ 200 w 200"/>
                  <a:gd name="T7" fmla="*/ 456 h 538"/>
                  <a:gd name="T8" fmla="*/ 200 w 200"/>
                  <a:gd name="T9" fmla="*/ 538 h 538"/>
                  <a:gd name="T10" fmla="*/ 145 w 200"/>
                  <a:gd name="T11" fmla="*/ 538 h 538"/>
                  <a:gd name="T12" fmla="*/ 95 w 200"/>
                  <a:gd name="T13" fmla="*/ 538 h 538"/>
                  <a:gd name="T14" fmla="*/ 46 w 200"/>
                  <a:gd name="T15" fmla="*/ 538 h 538"/>
                  <a:gd name="T16" fmla="*/ 34 w 200"/>
                  <a:gd name="T17" fmla="*/ 538 h 538"/>
                  <a:gd name="T18" fmla="*/ 0 w 200"/>
                  <a:gd name="T19" fmla="*/ 538 h 538"/>
                  <a:gd name="T20" fmla="*/ 0 w 200"/>
                  <a:gd name="T21" fmla="*/ 482 h 538"/>
                  <a:gd name="T22" fmla="*/ 34 w 200"/>
                  <a:gd name="T23" fmla="*/ 482 h 538"/>
                  <a:gd name="T24" fmla="*/ 34 w 200"/>
                  <a:gd name="T25" fmla="*/ 287 h 538"/>
                  <a:gd name="T26" fmla="*/ 55 w 200"/>
                  <a:gd name="T27" fmla="*/ 287 h 538"/>
                  <a:gd name="T28" fmla="*/ 55 w 200"/>
                  <a:gd name="T29" fmla="*/ 152 h 538"/>
                  <a:gd name="T30" fmla="*/ 55 w 200"/>
                  <a:gd name="T31" fmla="*/ 146 h 538"/>
                  <a:gd name="T32" fmla="*/ 67 w 200"/>
                  <a:gd name="T33" fmla="*/ 146 h 538"/>
                  <a:gd name="T34" fmla="*/ 67 w 200"/>
                  <a:gd name="T35" fmla="*/ 64 h 538"/>
                  <a:gd name="T36" fmla="*/ 72 w 200"/>
                  <a:gd name="T37" fmla="*/ 64 h 538"/>
                  <a:gd name="T38" fmla="*/ 74 w 200"/>
                  <a:gd name="T39" fmla="*/ 31 h 538"/>
                  <a:gd name="T40" fmla="*/ 76 w 200"/>
                  <a:gd name="T41" fmla="*/ 64 h 538"/>
                  <a:gd name="T42" fmla="*/ 84 w 200"/>
                  <a:gd name="T43" fmla="*/ 64 h 538"/>
                  <a:gd name="T44" fmla="*/ 86 w 200"/>
                  <a:gd name="T45" fmla="*/ 0 h 538"/>
                  <a:gd name="T46" fmla="*/ 88 w 200"/>
                  <a:gd name="T47" fmla="*/ 64 h 538"/>
                  <a:gd name="T48" fmla="*/ 99 w 200"/>
                  <a:gd name="T49" fmla="*/ 64 h 538"/>
                  <a:gd name="T50" fmla="*/ 99 w 200"/>
                  <a:gd name="T51" fmla="*/ 64 h 538"/>
                  <a:gd name="T52" fmla="*/ 95 w 200"/>
                  <a:gd name="T53" fmla="*/ 64 h 538"/>
                  <a:gd name="T54" fmla="*/ 97 w 200"/>
                  <a:gd name="T55" fmla="*/ 23 h 538"/>
                  <a:gd name="T56" fmla="*/ 99 w 200"/>
                  <a:gd name="T57" fmla="*/ 60 h 538"/>
                  <a:gd name="T58" fmla="*/ 109 w 200"/>
                  <a:gd name="T59" fmla="*/ 60 h 538"/>
                  <a:gd name="T60" fmla="*/ 109 w 200"/>
                  <a:gd name="T61" fmla="*/ 52 h 538"/>
                  <a:gd name="T62" fmla="*/ 111 w 200"/>
                  <a:gd name="T63" fmla="*/ 64 h 538"/>
                  <a:gd name="T64" fmla="*/ 109 w 200"/>
                  <a:gd name="T65" fmla="*/ 64 h 538"/>
                  <a:gd name="T66" fmla="*/ 109 w 200"/>
                  <a:gd name="T67" fmla="*/ 64 h 538"/>
                  <a:gd name="T68" fmla="*/ 111 w 200"/>
                  <a:gd name="T69" fmla="*/ 64 h 538"/>
                  <a:gd name="T70" fmla="*/ 111 w 200"/>
                  <a:gd name="T71" fmla="*/ 146 h 538"/>
                  <a:gd name="T72" fmla="*/ 120 w 200"/>
                  <a:gd name="T73" fmla="*/ 146 h 538"/>
                  <a:gd name="T74" fmla="*/ 120 w 200"/>
                  <a:gd name="T75" fmla="*/ 152 h 538"/>
                  <a:gd name="T76" fmla="*/ 128 w 200"/>
                  <a:gd name="T77" fmla="*/ 152 h 538"/>
                  <a:gd name="T78" fmla="*/ 128 w 200"/>
                  <a:gd name="T79" fmla="*/ 287 h 538"/>
                  <a:gd name="T80" fmla="*/ 145 w 200"/>
                  <a:gd name="T81" fmla="*/ 287 h 538"/>
                  <a:gd name="T82" fmla="*/ 145 w 200"/>
                  <a:gd name="T83" fmla="*/ 446 h 538"/>
                  <a:gd name="T84" fmla="*/ 145 w 200"/>
                  <a:gd name="T85" fmla="*/ 446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0" h="538">
                    <a:moveTo>
                      <a:pt x="145" y="446"/>
                    </a:moveTo>
                    <a:lnTo>
                      <a:pt x="195" y="446"/>
                    </a:lnTo>
                    <a:lnTo>
                      <a:pt x="195" y="456"/>
                    </a:lnTo>
                    <a:lnTo>
                      <a:pt x="200" y="456"/>
                    </a:lnTo>
                    <a:lnTo>
                      <a:pt x="200" y="538"/>
                    </a:lnTo>
                    <a:lnTo>
                      <a:pt x="145" y="538"/>
                    </a:lnTo>
                    <a:lnTo>
                      <a:pt x="95" y="538"/>
                    </a:lnTo>
                    <a:lnTo>
                      <a:pt x="46" y="538"/>
                    </a:lnTo>
                    <a:lnTo>
                      <a:pt x="34" y="538"/>
                    </a:lnTo>
                    <a:lnTo>
                      <a:pt x="0" y="538"/>
                    </a:lnTo>
                    <a:lnTo>
                      <a:pt x="0" y="482"/>
                    </a:lnTo>
                    <a:lnTo>
                      <a:pt x="34" y="482"/>
                    </a:lnTo>
                    <a:lnTo>
                      <a:pt x="34" y="287"/>
                    </a:lnTo>
                    <a:lnTo>
                      <a:pt x="55" y="287"/>
                    </a:lnTo>
                    <a:lnTo>
                      <a:pt x="55" y="152"/>
                    </a:lnTo>
                    <a:lnTo>
                      <a:pt x="55" y="146"/>
                    </a:lnTo>
                    <a:lnTo>
                      <a:pt x="67" y="146"/>
                    </a:lnTo>
                    <a:lnTo>
                      <a:pt x="67" y="64"/>
                    </a:lnTo>
                    <a:lnTo>
                      <a:pt x="72" y="64"/>
                    </a:lnTo>
                    <a:lnTo>
                      <a:pt x="74" y="31"/>
                    </a:lnTo>
                    <a:lnTo>
                      <a:pt x="76" y="64"/>
                    </a:lnTo>
                    <a:lnTo>
                      <a:pt x="84" y="64"/>
                    </a:lnTo>
                    <a:lnTo>
                      <a:pt x="86" y="0"/>
                    </a:lnTo>
                    <a:lnTo>
                      <a:pt x="88" y="64"/>
                    </a:lnTo>
                    <a:lnTo>
                      <a:pt x="99" y="64"/>
                    </a:lnTo>
                    <a:lnTo>
                      <a:pt x="95" y="64"/>
                    </a:lnTo>
                    <a:lnTo>
                      <a:pt x="97" y="23"/>
                    </a:lnTo>
                    <a:lnTo>
                      <a:pt x="99" y="60"/>
                    </a:lnTo>
                    <a:lnTo>
                      <a:pt x="109" y="60"/>
                    </a:lnTo>
                    <a:lnTo>
                      <a:pt x="109" y="52"/>
                    </a:lnTo>
                    <a:lnTo>
                      <a:pt x="111" y="64"/>
                    </a:lnTo>
                    <a:lnTo>
                      <a:pt x="109" y="64"/>
                    </a:lnTo>
                    <a:lnTo>
                      <a:pt x="111" y="64"/>
                    </a:lnTo>
                    <a:lnTo>
                      <a:pt x="111" y="146"/>
                    </a:lnTo>
                    <a:lnTo>
                      <a:pt x="120" y="146"/>
                    </a:lnTo>
                    <a:lnTo>
                      <a:pt x="120" y="152"/>
                    </a:lnTo>
                    <a:lnTo>
                      <a:pt x="128" y="152"/>
                    </a:lnTo>
                    <a:lnTo>
                      <a:pt x="128" y="287"/>
                    </a:lnTo>
                    <a:lnTo>
                      <a:pt x="145" y="287"/>
                    </a:lnTo>
                    <a:lnTo>
                      <a:pt x="145" y="446"/>
                    </a:lnTo>
                    <a:close/>
                  </a:path>
                </a:pathLst>
              </a:custGeom>
              <a:solidFill>
                <a:srgbClr val="D9D9D9">
                  <a:alpha val="18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zh-CN">
                  <a:ea typeface="宋体" panose="02010600030101010101" pitchFamily="2" charset="-122"/>
                </a:endParaRPr>
              </a:p>
            </p:txBody>
          </p:sp>
          <p:sp>
            <p:nvSpPr>
              <p:cNvPr id="99" name="îSlîḋe"/>
              <p:cNvSpPr/>
              <p:nvPr/>
            </p:nvSpPr>
            <p:spPr bwMode="auto">
              <a:xfrm>
                <a:off x="4707896" y="6006647"/>
                <a:ext cx="631005" cy="46095"/>
              </a:xfrm>
              <a:custGeom>
                <a:avLst/>
                <a:gdLst>
                  <a:gd name="T0" fmla="*/ 0 w 212"/>
                  <a:gd name="T1" fmla="*/ 0 h 15"/>
                  <a:gd name="T2" fmla="*/ 212 w 212"/>
                  <a:gd name="T3" fmla="*/ 0 h 15"/>
                  <a:gd name="T4" fmla="*/ 212 w 212"/>
                  <a:gd name="T5" fmla="*/ 15 h 15"/>
                  <a:gd name="T6" fmla="*/ 0 w 212"/>
                  <a:gd name="T7" fmla="*/ 15 h 15"/>
                  <a:gd name="T8" fmla="*/ 0 w 212"/>
                  <a:gd name="T9" fmla="*/ 0 h 15"/>
                  <a:gd name="T10" fmla="*/ 0 w 212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15">
                    <a:moveTo>
                      <a:pt x="0" y="0"/>
                    </a:moveTo>
                    <a:lnTo>
                      <a:pt x="212" y="0"/>
                    </a:lnTo>
                    <a:lnTo>
                      <a:pt x="212" y="15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alpha val="19000"/>
                </a:schemeClr>
              </a:solidFill>
              <a:ln>
                <a:noFill/>
              </a:ln>
            </p:spPr>
            <p:txBody>
              <a:bodyPr>
                <a:normAutofit fontScale="25000" lnSpcReduction="20000"/>
              </a:bodyPr>
              <a:lstStyle/>
              <a:p>
                <a:pPr>
                  <a:lnSpc>
                    <a:spcPct val="80000"/>
                  </a:lnSpc>
                </a:pPr>
                <a:endParaRPr lang="en-US" altLang="zh-CN" sz="500">
                  <a:ea typeface="宋体" panose="02010600030101010101" pitchFamily="2" charset="-122"/>
                </a:endParaRPr>
              </a:p>
            </p:txBody>
          </p:sp>
          <p:sp>
            <p:nvSpPr>
              <p:cNvPr id="100377" name="íṡļiḋê"/>
              <p:cNvSpPr>
                <a:spLocks noChangeArrowheads="1"/>
              </p:cNvSpPr>
              <p:nvPr/>
            </p:nvSpPr>
            <p:spPr bwMode="auto">
              <a:xfrm>
                <a:off x="0" y="5982589"/>
                <a:ext cx="9144000" cy="316525"/>
              </a:xfrm>
              <a:custGeom>
                <a:avLst/>
                <a:gdLst>
                  <a:gd name="T0" fmla="*/ 132 w 2098"/>
                  <a:gd name="T1" fmla="*/ 21 h 101"/>
                  <a:gd name="T2" fmla="*/ 138 w 2098"/>
                  <a:gd name="T3" fmla="*/ 0 h 101"/>
                  <a:gd name="T4" fmla="*/ 281 w 2098"/>
                  <a:gd name="T5" fmla="*/ 21 h 101"/>
                  <a:gd name="T6" fmla="*/ 289 w 2098"/>
                  <a:gd name="T7" fmla="*/ 0 h 101"/>
                  <a:gd name="T8" fmla="*/ 675 w 2098"/>
                  <a:gd name="T9" fmla="*/ 21 h 101"/>
                  <a:gd name="T10" fmla="*/ 685 w 2098"/>
                  <a:gd name="T11" fmla="*/ 0 h 101"/>
                  <a:gd name="T12" fmla="*/ 706 w 2098"/>
                  <a:gd name="T13" fmla="*/ 21 h 101"/>
                  <a:gd name="T14" fmla="*/ 710 w 2098"/>
                  <a:gd name="T15" fmla="*/ 0 h 101"/>
                  <a:gd name="T16" fmla="*/ 819 w 2098"/>
                  <a:gd name="T17" fmla="*/ 21 h 101"/>
                  <a:gd name="T18" fmla="*/ 824 w 2098"/>
                  <a:gd name="T19" fmla="*/ 0 h 101"/>
                  <a:gd name="T20" fmla="*/ 889 w 2098"/>
                  <a:gd name="T21" fmla="*/ 21 h 101"/>
                  <a:gd name="T22" fmla="*/ 895 w 2098"/>
                  <a:gd name="T23" fmla="*/ 0 h 101"/>
                  <a:gd name="T24" fmla="*/ 979 w 2098"/>
                  <a:gd name="T25" fmla="*/ 21 h 101"/>
                  <a:gd name="T26" fmla="*/ 987 w 2098"/>
                  <a:gd name="T27" fmla="*/ 0 h 101"/>
                  <a:gd name="T28" fmla="*/ 1222 w 2098"/>
                  <a:gd name="T29" fmla="*/ 21 h 101"/>
                  <a:gd name="T30" fmla="*/ 1228 w 2098"/>
                  <a:gd name="T31" fmla="*/ 0 h 101"/>
                  <a:gd name="T32" fmla="*/ 1257 w 2098"/>
                  <a:gd name="T33" fmla="*/ 21 h 101"/>
                  <a:gd name="T34" fmla="*/ 1260 w 2098"/>
                  <a:gd name="T35" fmla="*/ 4 h 101"/>
                  <a:gd name="T36" fmla="*/ 1352 w 2098"/>
                  <a:gd name="T37" fmla="*/ 0 h 101"/>
                  <a:gd name="T38" fmla="*/ 1362 w 2098"/>
                  <a:gd name="T39" fmla="*/ 4 h 101"/>
                  <a:gd name="T40" fmla="*/ 1446 w 2098"/>
                  <a:gd name="T41" fmla="*/ 0 h 101"/>
                  <a:gd name="T42" fmla="*/ 1446 w 2098"/>
                  <a:gd name="T43" fmla="*/ 11 h 101"/>
                  <a:gd name="T44" fmla="*/ 1477 w 2098"/>
                  <a:gd name="T45" fmla="*/ 21 h 101"/>
                  <a:gd name="T46" fmla="*/ 1478 w 2098"/>
                  <a:gd name="T47" fmla="*/ 0 h 101"/>
                  <a:gd name="T48" fmla="*/ 1582 w 2098"/>
                  <a:gd name="T49" fmla="*/ 21 h 101"/>
                  <a:gd name="T50" fmla="*/ 1610 w 2098"/>
                  <a:gd name="T51" fmla="*/ 0 h 101"/>
                  <a:gd name="T52" fmla="*/ 1783 w 2098"/>
                  <a:gd name="T53" fmla="*/ 21 h 101"/>
                  <a:gd name="T54" fmla="*/ 1792 w 2098"/>
                  <a:gd name="T55" fmla="*/ 0 h 101"/>
                  <a:gd name="T56" fmla="*/ 1884 w 2098"/>
                  <a:gd name="T57" fmla="*/ 4 h 101"/>
                  <a:gd name="T58" fmla="*/ 1903 w 2098"/>
                  <a:gd name="T59" fmla="*/ 11 h 101"/>
                  <a:gd name="T60" fmla="*/ 1928 w 2098"/>
                  <a:gd name="T61" fmla="*/ 0 h 101"/>
                  <a:gd name="T62" fmla="*/ 2029 w 2098"/>
                  <a:gd name="T63" fmla="*/ 11 h 101"/>
                  <a:gd name="T64" fmla="*/ 2037 w 2098"/>
                  <a:gd name="T65" fmla="*/ 19 h 101"/>
                  <a:gd name="T66" fmla="*/ 2046 w 2098"/>
                  <a:gd name="T67" fmla="*/ 4 h 101"/>
                  <a:gd name="T68" fmla="*/ 2081 w 2098"/>
                  <a:gd name="T69" fmla="*/ 19 h 101"/>
                  <a:gd name="T70" fmla="*/ 2087 w 2098"/>
                  <a:gd name="T71" fmla="*/ 21 h 101"/>
                  <a:gd name="T72" fmla="*/ 2098 w 2098"/>
                  <a:gd name="T73" fmla="*/ 57 h 101"/>
                  <a:gd name="T74" fmla="*/ 2098 w 2098"/>
                  <a:gd name="T75" fmla="*/ 101 h 101"/>
                  <a:gd name="T76" fmla="*/ 0 w 2098"/>
                  <a:gd name="T77" fmla="*/ 101 h 101"/>
                  <a:gd name="T78" fmla="*/ 0 w 2098"/>
                  <a:gd name="T79" fmla="*/ 57 h 101"/>
                  <a:gd name="T80" fmla="*/ 4 w 2098"/>
                  <a:gd name="T81" fmla="*/ 21 h 101"/>
                  <a:gd name="T82" fmla="*/ 132 w 2098"/>
                  <a:gd name="T83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098" h="101">
                    <a:moveTo>
                      <a:pt x="132" y="0"/>
                    </a:moveTo>
                    <a:lnTo>
                      <a:pt x="132" y="21"/>
                    </a:lnTo>
                    <a:lnTo>
                      <a:pt x="138" y="21"/>
                    </a:lnTo>
                    <a:lnTo>
                      <a:pt x="138" y="0"/>
                    </a:lnTo>
                    <a:lnTo>
                      <a:pt x="281" y="0"/>
                    </a:lnTo>
                    <a:lnTo>
                      <a:pt x="281" y="21"/>
                    </a:lnTo>
                    <a:lnTo>
                      <a:pt x="289" y="21"/>
                    </a:lnTo>
                    <a:lnTo>
                      <a:pt x="289" y="0"/>
                    </a:lnTo>
                    <a:lnTo>
                      <a:pt x="675" y="0"/>
                    </a:lnTo>
                    <a:lnTo>
                      <a:pt x="675" y="21"/>
                    </a:lnTo>
                    <a:lnTo>
                      <a:pt x="685" y="21"/>
                    </a:lnTo>
                    <a:lnTo>
                      <a:pt x="685" y="0"/>
                    </a:lnTo>
                    <a:lnTo>
                      <a:pt x="706" y="0"/>
                    </a:lnTo>
                    <a:lnTo>
                      <a:pt x="706" y="21"/>
                    </a:lnTo>
                    <a:lnTo>
                      <a:pt x="710" y="21"/>
                    </a:lnTo>
                    <a:lnTo>
                      <a:pt x="710" y="0"/>
                    </a:lnTo>
                    <a:lnTo>
                      <a:pt x="819" y="0"/>
                    </a:lnTo>
                    <a:lnTo>
                      <a:pt x="819" y="21"/>
                    </a:lnTo>
                    <a:lnTo>
                      <a:pt x="824" y="21"/>
                    </a:lnTo>
                    <a:lnTo>
                      <a:pt x="824" y="0"/>
                    </a:lnTo>
                    <a:lnTo>
                      <a:pt x="889" y="0"/>
                    </a:lnTo>
                    <a:lnTo>
                      <a:pt x="889" y="21"/>
                    </a:lnTo>
                    <a:lnTo>
                      <a:pt x="895" y="21"/>
                    </a:lnTo>
                    <a:lnTo>
                      <a:pt x="895" y="0"/>
                    </a:lnTo>
                    <a:lnTo>
                      <a:pt x="979" y="0"/>
                    </a:lnTo>
                    <a:lnTo>
                      <a:pt x="979" y="21"/>
                    </a:lnTo>
                    <a:lnTo>
                      <a:pt x="987" y="21"/>
                    </a:lnTo>
                    <a:lnTo>
                      <a:pt x="987" y="0"/>
                    </a:lnTo>
                    <a:lnTo>
                      <a:pt x="1222" y="0"/>
                    </a:lnTo>
                    <a:lnTo>
                      <a:pt x="1222" y="21"/>
                    </a:lnTo>
                    <a:lnTo>
                      <a:pt x="1228" y="21"/>
                    </a:lnTo>
                    <a:lnTo>
                      <a:pt x="1228" y="0"/>
                    </a:lnTo>
                    <a:lnTo>
                      <a:pt x="1257" y="0"/>
                    </a:lnTo>
                    <a:lnTo>
                      <a:pt x="1257" y="21"/>
                    </a:lnTo>
                    <a:lnTo>
                      <a:pt x="1260" y="21"/>
                    </a:lnTo>
                    <a:lnTo>
                      <a:pt x="1260" y="4"/>
                    </a:lnTo>
                    <a:lnTo>
                      <a:pt x="1260" y="0"/>
                    </a:lnTo>
                    <a:lnTo>
                      <a:pt x="1352" y="0"/>
                    </a:lnTo>
                    <a:lnTo>
                      <a:pt x="1352" y="4"/>
                    </a:lnTo>
                    <a:lnTo>
                      <a:pt x="1362" y="4"/>
                    </a:lnTo>
                    <a:lnTo>
                      <a:pt x="1362" y="0"/>
                    </a:lnTo>
                    <a:lnTo>
                      <a:pt x="1446" y="0"/>
                    </a:lnTo>
                    <a:lnTo>
                      <a:pt x="1446" y="4"/>
                    </a:lnTo>
                    <a:lnTo>
                      <a:pt x="1446" y="11"/>
                    </a:lnTo>
                    <a:lnTo>
                      <a:pt x="1477" y="11"/>
                    </a:lnTo>
                    <a:lnTo>
                      <a:pt x="1477" y="21"/>
                    </a:lnTo>
                    <a:lnTo>
                      <a:pt x="1478" y="21"/>
                    </a:lnTo>
                    <a:lnTo>
                      <a:pt x="1478" y="0"/>
                    </a:lnTo>
                    <a:lnTo>
                      <a:pt x="1582" y="0"/>
                    </a:lnTo>
                    <a:lnTo>
                      <a:pt x="1582" y="21"/>
                    </a:lnTo>
                    <a:lnTo>
                      <a:pt x="1610" y="21"/>
                    </a:lnTo>
                    <a:lnTo>
                      <a:pt x="1610" y="0"/>
                    </a:lnTo>
                    <a:lnTo>
                      <a:pt x="1783" y="0"/>
                    </a:lnTo>
                    <a:lnTo>
                      <a:pt x="1783" y="21"/>
                    </a:lnTo>
                    <a:lnTo>
                      <a:pt x="1792" y="21"/>
                    </a:lnTo>
                    <a:lnTo>
                      <a:pt x="1792" y="0"/>
                    </a:lnTo>
                    <a:lnTo>
                      <a:pt x="1884" y="0"/>
                    </a:lnTo>
                    <a:lnTo>
                      <a:pt x="1884" y="4"/>
                    </a:lnTo>
                    <a:lnTo>
                      <a:pt x="1903" y="4"/>
                    </a:lnTo>
                    <a:lnTo>
                      <a:pt x="1903" y="11"/>
                    </a:lnTo>
                    <a:lnTo>
                      <a:pt x="1928" y="11"/>
                    </a:lnTo>
                    <a:lnTo>
                      <a:pt x="1928" y="0"/>
                    </a:lnTo>
                    <a:lnTo>
                      <a:pt x="2029" y="0"/>
                    </a:lnTo>
                    <a:lnTo>
                      <a:pt x="2029" y="11"/>
                    </a:lnTo>
                    <a:lnTo>
                      <a:pt x="2037" y="11"/>
                    </a:lnTo>
                    <a:lnTo>
                      <a:pt x="2037" y="19"/>
                    </a:lnTo>
                    <a:lnTo>
                      <a:pt x="2046" y="19"/>
                    </a:lnTo>
                    <a:lnTo>
                      <a:pt x="2046" y="4"/>
                    </a:lnTo>
                    <a:lnTo>
                      <a:pt x="2081" y="4"/>
                    </a:lnTo>
                    <a:lnTo>
                      <a:pt x="2081" y="19"/>
                    </a:lnTo>
                    <a:lnTo>
                      <a:pt x="2087" y="19"/>
                    </a:lnTo>
                    <a:lnTo>
                      <a:pt x="2087" y="21"/>
                    </a:lnTo>
                    <a:lnTo>
                      <a:pt x="2098" y="21"/>
                    </a:lnTo>
                    <a:lnTo>
                      <a:pt x="2098" y="57"/>
                    </a:lnTo>
                    <a:lnTo>
                      <a:pt x="2098" y="101"/>
                    </a:lnTo>
                    <a:lnTo>
                      <a:pt x="0" y="101"/>
                    </a:lnTo>
                    <a:lnTo>
                      <a:pt x="0" y="57"/>
                    </a:lnTo>
                    <a:lnTo>
                      <a:pt x="0" y="21"/>
                    </a:lnTo>
                    <a:lnTo>
                      <a:pt x="4" y="21"/>
                    </a:lnTo>
                    <a:lnTo>
                      <a:pt x="4" y="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D9D9D9">
                  <a:alpha val="18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zh-CN">
                  <a:ea typeface="宋体" panose="02010600030101010101" pitchFamily="2" charset="-122"/>
                </a:endParaRPr>
              </a:p>
            </p:txBody>
          </p:sp>
          <p:sp>
            <p:nvSpPr>
              <p:cNvPr id="100378" name="ïṥ1îḓè"/>
              <p:cNvSpPr>
                <a:spLocks noChangeArrowheads="1"/>
              </p:cNvSpPr>
              <p:nvPr/>
            </p:nvSpPr>
            <p:spPr bwMode="auto">
              <a:xfrm>
                <a:off x="6503219" y="4891127"/>
                <a:ext cx="306789" cy="1162261"/>
              </a:xfrm>
              <a:custGeom>
                <a:avLst/>
                <a:gdLst>
                  <a:gd name="T0" fmla="*/ 42 w 105"/>
                  <a:gd name="T1" fmla="*/ 17 h 394"/>
                  <a:gd name="T2" fmla="*/ 92 w 105"/>
                  <a:gd name="T3" fmla="*/ 0 h 394"/>
                  <a:gd name="T4" fmla="*/ 102 w 105"/>
                  <a:gd name="T5" fmla="*/ 0 h 394"/>
                  <a:gd name="T6" fmla="*/ 102 w 105"/>
                  <a:gd name="T7" fmla="*/ 29 h 394"/>
                  <a:gd name="T8" fmla="*/ 105 w 105"/>
                  <a:gd name="T9" fmla="*/ 29 h 394"/>
                  <a:gd name="T10" fmla="*/ 105 w 105"/>
                  <a:gd name="T11" fmla="*/ 122 h 394"/>
                  <a:gd name="T12" fmla="*/ 105 w 105"/>
                  <a:gd name="T13" fmla="*/ 155 h 394"/>
                  <a:gd name="T14" fmla="*/ 105 w 105"/>
                  <a:gd name="T15" fmla="*/ 205 h 394"/>
                  <a:gd name="T16" fmla="*/ 105 w 105"/>
                  <a:gd name="T17" fmla="*/ 218 h 394"/>
                  <a:gd name="T18" fmla="*/ 105 w 105"/>
                  <a:gd name="T19" fmla="*/ 298 h 394"/>
                  <a:gd name="T20" fmla="*/ 105 w 105"/>
                  <a:gd name="T21" fmla="*/ 331 h 394"/>
                  <a:gd name="T22" fmla="*/ 105 w 105"/>
                  <a:gd name="T23" fmla="*/ 394 h 394"/>
                  <a:gd name="T24" fmla="*/ 0 w 105"/>
                  <a:gd name="T25" fmla="*/ 394 h 394"/>
                  <a:gd name="T26" fmla="*/ 0 w 105"/>
                  <a:gd name="T27" fmla="*/ 218 h 394"/>
                  <a:gd name="T28" fmla="*/ 10 w 105"/>
                  <a:gd name="T29" fmla="*/ 218 h 394"/>
                  <a:gd name="T30" fmla="*/ 10 w 105"/>
                  <a:gd name="T31" fmla="*/ 155 h 394"/>
                  <a:gd name="T32" fmla="*/ 21 w 105"/>
                  <a:gd name="T33" fmla="*/ 155 h 394"/>
                  <a:gd name="T34" fmla="*/ 21 w 105"/>
                  <a:gd name="T35" fmla="*/ 122 h 394"/>
                  <a:gd name="T36" fmla="*/ 39 w 105"/>
                  <a:gd name="T37" fmla="*/ 122 h 394"/>
                  <a:gd name="T38" fmla="*/ 39 w 105"/>
                  <a:gd name="T39" fmla="*/ 29 h 394"/>
                  <a:gd name="T40" fmla="*/ 42 w 105"/>
                  <a:gd name="T41" fmla="*/ 29 h 394"/>
                  <a:gd name="T42" fmla="*/ 42 w 105"/>
                  <a:gd name="T43" fmla="*/ 17 h 394"/>
                  <a:gd name="T44" fmla="*/ 42 w 105"/>
                  <a:gd name="T45" fmla="*/ 17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5" h="394">
                    <a:moveTo>
                      <a:pt x="42" y="17"/>
                    </a:moveTo>
                    <a:lnTo>
                      <a:pt x="92" y="0"/>
                    </a:lnTo>
                    <a:lnTo>
                      <a:pt x="102" y="0"/>
                    </a:lnTo>
                    <a:lnTo>
                      <a:pt x="102" y="29"/>
                    </a:lnTo>
                    <a:lnTo>
                      <a:pt x="105" y="29"/>
                    </a:lnTo>
                    <a:lnTo>
                      <a:pt x="105" y="122"/>
                    </a:lnTo>
                    <a:lnTo>
                      <a:pt x="105" y="155"/>
                    </a:lnTo>
                    <a:lnTo>
                      <a:pt x="105" y="205"/>
                    </a:lnTo>
                    <a:lnTo>
                      <a:pt x="105" y="218"/>
                    </a:lnTo>
                    <a:lnTo>
                      <a:pt x="105" y="298"/>
                    </a:lnTo>
                    <a:lnTo>
                      <a:pt x="105" y="331"/>
                    </a:lnTo>
                    <a:lnTo>
                      <a:pt x="105" y="394"/>
                    </a:lnTo>
                    <a:lnTo>
                      <a:pt x="0" y="394"/>
                    </a:lnTo>
                    <a:lnTo>
                      <a:pt x="0" y="218"/>
                    </a:lnTo>
                    <a:lnTo>
                      <a:pt x="10" y="218"/>
                    </a:lnTo>
                    <a:lnTo>
                      <a:pt x="10" y="155"/>
                    </a:lnTo>
                    <a:lnTo>
                      <a:pt x="21" y="155"/>
                    </a:lnTo>
                    <a:lnTo>
                      <a:pt x="21" y="122"/>
                    </a:lnTo>
                    <a:lnTo>
                      <a:pt x="39" y="122"/>
                    </a:lnTo>
                    <a:lnTo>
                      <a:pt x="39" y="29"/>
                    </a:lnTo>
                    <a:lnTo>
                      <a:pt x="42" y="29"/>
                    </a:lnTo>
                    <a:lnTo>
                      <a:pt x="42" y="17"/>
                    </a:lnTo>
                    <a:close/>
                  </a:path>
                </a:pathLst>
              </a:custGeom>
              <a:solidFill>
                <a:srgbClr val="D9D9D9">
                  <a:alpha val="18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zh-CN">
                  <a:ea typeface="宋体" panose="02010600030101010101" pitchFamily="2" charset="-122"/>
                </a:endParaRPr>
              </a:p>
            </p:txBody>
          </p:sp>
          <p:sp>
            <p:nvSpPr>
              <p:cNvPr id="100379" name="ïṥḷïḍe"/>
              <p:cNvSpPr>
                <a:spLocks noChangeArrowheads="1"/>
              </p:cNvSpPr>
              <p:nvPr/>
            </p:nvSpPr>
            <p:spPr bwMode="auto">
              <a:xfrm>
                <a:off x="6981101" y="5251015"/>
                <a:ext cx="1103260" cy="802372"/>
              </a:xfrm>
              <a:custGeom>
                <a:avLst/>
                <a:gdLst>
                  <a:gd name="T0" fmla="*/ 109 w 375"/>
                  <a:gd name="T1" fmla="*/ 163 h 272"/>
                  <a:gd name="T2" fmla="*/ 138 w 375"/>
                  <a:gd name="T3" fmla="*/ 151 h 272"/>
                  <a:gd name="T4" fmla="*/ 145 w 375"/>
                  <a:gd name="T5" fmla="*/ 140 h 272"/>
                  <a:gd name="T6" fmla="*/ 147 w 375"/>
                  <a:gd name="T7" fmla="*/ 140 h 272"/>
                  <a:gd name="T8" fmla="*/ 155 w 375"/>
                  <a:gd name="T9" fmla="*/ 151 h 272"/>
                  <a:gd name="T10" fmla="*/ 183 w 375"/>
                  <a:gd name="T11" fmla="*/ 163 h 272"/>
                  <a:gd name="T12" fmla="*/ 183 w 375"/>
                  <a:gd name="T13" fmla="*/ 169 h 272"/>
                  <a:gd name="T14" fmla="*/ 178 w 375"/>
                  <a:gd name="T15" fmla="*/ 169 h 272"/>
                  <a:gd name="T16" fmla="*/ 178 w 375"/>
                  <a:gd name="T17" fmla="*/ 190 h 272"/>
                  <a:gd name="T18" fmla="*/ 358 w 375"/>
                  <a:gd name="T19" fmla="*/ 190 h 272"/>
                  <a:gd name="T20" fmla="*/ 358 w 375"/>
                  <a:gd name="T21" fmla="*/ 199 h 272"/>
                  <a:gd name="T22" fmla="*/ 375 w 375"/>
                  <a:gd name="T23" fmla="*/ 199 h 272"/>
                  <a:gd name="T24" fmla="*/ 375 w 375"/>
                  <a:gd name="T25" fmla="*/ 272 h 272"/>
                  <a:gd name="T26" fmla="*/ 0 w 375"/>
                  <a:gd name="T27" fmla="*/ 272 h 272"/>
                  <a:gd name="T28" fmla="*/ 0 w 375"/>
                  <a:gd name="T29" fmla="*/ 199 h 272"/>
                  <a:gd name="T30" fmla="*/ 17 w 375"/>
                  <a:gd name="T31" fmla="*/ 199 h 272"/>
                  <a:gd name="T32" fmla="*/ 17 w 375"/>
                  <a:gd name="T33" fmla="*/ 190 h 272"/>
                  <a:gd name="T34" fmla="*/ 27 w 375"/>
                  <a:gd name="T35" fmla="*/ 190 h 272"/>
                  <a:gd name="T36" fmla="*/ 27 w 375"/>
                  <a:gd name="T37" fmla="*/ 71 h 272"/>
                  <a:gd name="T38" fmla="*/ 30 w 375"/>
                  <a:gd name="T39" fmla="*/ 71 h 272"/>
                  <a:gd name="T40" fmla="*/ 30 w 375"/>
                  <a:gd name="T41" fmla="*/ 50 h 272"/>
                  <a:gd name="T42" fmla="*/ 34 w 375"/>
                  <a:gd name="T43" fmla="*/ 50 h 272"/>
                  <a:gd name="T44" fmla="*/ 34 w 375"/>
                  <a:gd name="T45" fmla="*/ 27 h 272"/>
                  <a:gd name="T46" fmla="*/ 38 w 375"/>
                  <a:gd name="T47" fmla="*/ 27 h 272"/>
                  <a:gd name="T48" fmla="*/ 38 w 375"/>
                  <a:gd name="T49" fmla="*/ 18 h 272"/>
                  <a:gd name="T50" fmla="*/ 42 w 375"/>
                  <a:gd name="T51" fmla="*/ 18 h 272"/>
                  <a:gd name="T52" fmla="*/ 51 w 375"/>
                  <a:gd name="T53" fmla="*/ 0 h 272"/>
                  <a:gd name="T54" fmla="*/ 55 w 375"/>
                  <a:gd name="T55" fmla="*/ 0 h 272"/>
                  <a:gd name="T56" fmla="*/ 65 w 375"/>
                  <a:gd name="T57" fmla="*/ 18 h 272"/>
                  <a:gd name="T58" fmla="*/ 69 w 375"/>
                  <a:gd name="T59" fmla="*/ 18 h 272"/>
                  <a:gd name="T60" fmla="*/ 69 w 375"/>
                  <a:gd name="T61" fmla="*/ 27 h 272"/>
                  <a:gd name="T62" fmla="*/ 73 w 375"/>
                  <a:gd name="T63" fmla="*/ 27 h 272"/>
                  <a:gd name="T64" fmla="*/ 73 w 375"/>
                  <a:gd name="T65" fmla="*/ 50 h 272"/>
                  <a:gd name="T66" fmla="*/ 76 w 375"/>
                  <a:gd name="T67" fmla="*/ 50 h 272"/>
                  <a:gd name="T68" fmla="*/ 76 w 375"/>
                  <a:gd name="T69" fmla="*/ 71 h 272"/>
                  <a:gd name="T70" fmla="*/ 80 w 375"/>
                  <a:gd name="T71" fmla="*/ 71 h 272"/>
                  <a:gd name="T72" fmla="*/ 80 w 375"/>
                  <a:gd name="T73" fmla="*/ 190 h 272"/>
                  <a:gd name="T74" fmla="*/ 115 w 375"/>
                  <a:gd name="T75" fmla="*/ 190 h 272"/>
                  <a:gd name="T76" fmla="*/ 115 w 375"/>
                  <a:gd name="T77" fmla="*/ 169 h 272"/>
                  <a:gd name="T78" fmla="*/ 109 w 375"/>
                  <a:gd name="T79" fmla="*/ 169 h 272"/>
                  <a:gd name="T80" fmla="*/ 109 w 375"/>
                  <a:gd name="T81" fmla="*/ 163 h 272"/>
                  <a:gd name="T82" fmla="*/ 109 w 375"/>
                  <a:gd name="T83" fmla="*/ 163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75" h="272">
                    <a:moveTo>
                      <a:pt x="109" y="163"/>
                    </a:moveTo>
                    <a:lnTo>
                      <a:pt x="138" y="151"/>
                    </a:lnTo>
                    <a:lnTo>
                      <a:pt x="145" y="140"/>
                    </a:lnTo>
                    <a:lnTo>
                      <a:pt x="147" y="140"/>
                    </a:lnTo>
                    <a:lnTo>
                      <a:pt x="155" y="151"/>
                    </a:lnTo>
                    <a:lnTo>
                      <a:pt x="183" y="163"/>
                    </a:lnTo>
                    <a:lnTo>
                      <a:pt x="183" y="169"/>
                    </a:lnTo>
                    <a:lnTo>
                      <a:pt x="178" y="169"/>
                    </a:lnTo>
                    <a:lnTo>
                      <a:pt x="178" y="190"/>
                    </a:lnTo>
                    <a:lnTo>
                      <a:pt x="358" y="190"/>
                    </a:lnTo>
                    <a:lnTo>
                      <a:pt x="358" y="199"/>
                    </a:lnTo>
                    <a:lnTo>
                      <a:pt x="375" y="199"/>
                    </a:lnTo>
                    <a:lnTo>
                      <a:pt x="375" y="272"/>
                    </a:lnTo>
                    <a:lnTo>
                      <a:pt x="0" y="272"/>
                    </a:lnTo>
                    <a:lnTo>
                      <a:pt x="0" y="199"/>
                    </a:lnTo>
                    <a:lnTo>
                      <a:pt x="17" y="199"/>
                    </a:lnTo>
                    <a:lnTo>
                      <a:pt x="17" y="190"/>
                    </a:lnTo>
                    <a:lnTo>
                      <a:pt x="27" y="190"/>
                    </a:lnTo>
                    <a:lnTo>
                      <a:pt x="27" y="71"/>
                    </a:lnTo>
                    <a:lnTo>
                      <a:pt x="30" y="71"/>
                    </a:lnTo>
                    <a:lnTo>
                      <a:pt x="30" y="50"/>
                    </a:lnTo>
                    <a:lnTo>
                      <a:pt x="34" y="50"/>
                    </a:lnTo>
                    <a:lnTo>
                      <a:pt x="34" y="27"/>
                    </a:lnTo>
                    <a:lnTo>
                      <a:pt x="38" y="27"/>
                    </a:lnTo>
                    <a:lnTo>
                      <a:pt x="38" y="18"/>
                    </a:lnTo>
                    <a:lnTo>
                      <a:pt x="42" y="18"/>
                    </a:lnTo>
                    <a:lnTo>
                      <a:pt x="51" y="0"/>
                    </a:lnTo>
                    <a:lnTo>
                      <a:pt x="55" y="0"/>
                    </a:lnTo>
                    <a:lnTo>
                      <a:pt x="65" y="18"/>
                    </a:lnTo>
                    <a:lnTo>
                      <a:pt x="69" y="18"/>
                    </a:lnTo>
                    <a:lnTo>
                      <a:pt x="69" y="27"/>
                    </a:lnTo>
                    <a:lnTo>
                      <a:pt x="73" y="27"/>
                    </a:lnTo>
                    <a:lnTo>
                      <a:pt x="73" y="50"/>
                    </a:lnTo>
                    <a:lnTo>
                      <a:pt x="76" y="50"/>
                    </a:lnTo>
                    <a:lnTo>
                      <a:pt x="76" y="71"/>
                    </a:lnTo>
                    <a:lnTo>
                      <a:pt x="80" y="71"/>
                    </a:lnTo>
                    <a:lnTo>
                      <a:pt x="80" y="190"/>
                    </a:lnTo>
                    <a:lnTo>
                      <a:pt x="115" y="190"/>
                    </a:lnTo>
                    <a:lnTo>
                      <a:pt x="115" y="169"/>
                    </a:lnTo>
                    <a:lnTo>
                      <a:pt x="109" y="169"/>
                    </a:lnTo>
                    <a:lnTo>
                      <a:pt x="109" y="163"/>
                    </a:lnTo>
                    <a:close/>
                  </a:path>
                </a:pathLst>
              </a:custGeom>
              <a:solidFill>
                <a:srgbClr val="D9D9D9">
                  <a:alpha val="18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zh-CN">
                  <a:ea typeface="宋体" panose="02010600030101010101" pitchFamily="2" charset="-122"/>
                </a:endParaRPr>
              </a:p>
            </p:txBody>
          </p:sp>
          <p:sp>
            <p:nvSpPr>
              <p:cNvPr id="103" name="î$ļïḓè"/>
              <p:cNvSpPr/>
              <p:nvPr/>
            </p:nvSpPr>
            <p:spPr bwMode="auto">
              <a:xfrm>
                <a:off x="8114048" y="5852465"/>
                <a:ext cx="106491" cy="200276"/>
              </a:xfrm>
              <a:custGeom>
                <a:avLst/>
                <a:gdLst>
                  <a:gd name="T0" fmla="*/ 0 w 37"/>
                  <a:gd name="T1" fmla="*/ 0 h 67"/>
                  <a:gd name="T2" fmla="*/ 37 w 37"/>
                  <a:gd name="T3" fmla="*/ 0 h 67"/>
                  <a:gd name="T4" fmla="*/ 37 w 37"/>
                  <a:gd name="T5" fmla="*/ 67 h 67"/>
                  <a:gd name="T6" fmla="*/ 0 w 37"/>
                  <a:gd name="T7" fmla="*/ 67 h 67"/>
                  <a:gd name="T8" fmla="*/ 0 w 37"/>
                  <a:gd name="T9" fmla="*/ 0 h 67"/>
                  <a:gd name="T10" fmla="*/ 0 w 37"/>
                  <a:gd name="T1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67">
                    <a:moveTo>
                      <a:pt x="0" y="0"/>
                    </a:moveTo>
                    <a:lnTo>
                      <a:pt x="37" y="0"/>
                    </a:lnTo>
                    <a:lnTo>
                      <a:pt x="37" y="67"/>
                    </a:lnTo>
                    <a:lnTo>
                      <a:pt x="0" y="6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alpha val="19000"/>
                </a:schemeClr>
              </a:solidFill>
              <a:ln>
                <a:noFill/>
              </a:ln>
            </p:spPr>
            <p:txBody>
              <a:bodyPr>
                <a:normAutofit fontScale="77500" lnSpcReduction="20000"/>
              </a:bodyPr>
              <a:lstStyle/>
              <a:p>
                <a:pPr>
                  <a:lnSpc>
                    <a:spcPct val="80000"/>
                  </a:lnSpc>
                </a:pPr>
                <a:endParaRPr lang="en-US" altLang="zh-CN" sz="1400">
                  <a:ea typeface="宋体" panose="02010600030101010101" pitchFamily="2" charset="-122"/>
                </a:endParaRPr>
              </a:p>
            </p:txBody>
          </p:sp>
          <p:sp>
            <p:nvSpPr>
              <p:cNvPr id="104" name="ïṧlïḑê"/>
              <p:cNvSpPr/>
              <p:nvPr/>
            </p:nvSpPr>
            <p:spPr bwMode="auto">
              <a:xfrm>
                <a:off x="8190341" y="5906508"/>
                <a:ext cx="319475" cy="146234"/>
              </a:xfrm>
              <a:custGeom>
                <a:avLst/>
                <a:gdLst>
                  <a:gd name="T0" fmla="*/ 63 w 109"/>
                  <a:gd name="T1" fmla="*/ 0 h 50"/>
                  <a:gd name="T2" fmla="*/ 109 w 109"/>
                  <a:gd name="T3" fmla="*/ 0 h 50"/>
                  <a:gd name="T4" fmla="*/ 109 w 109"/>
                  <a:gd name="T5" fmla="*/ 25 h 50"/>
                  <a:gd name="T6" fmla="*/ 109 w 109"/>
                  <a:gd name="T7" fmla="*/ 50 h 50"/>
                  <a:gd name="T8" fmla="*/ 63 w 109"/>
                  <a:gd name="T9" fmla="*/ 50 h 50"/>
                  <a:gd name="T10" fmla="*/ 0 w 109"/>
                  <a:gd name="T11" fmla="*/ 50 h 50"/>
                  <a:gd name="T12" fmla="*/ 0 w 109"/>
                  <a:gd name="T13" fmla="*/ 25 h 50"/>
                  <a:gd name="T14" fmla="*/ 63 w 109"/>
                  <a:gd name="T15" fmla="*/ 25 h 50"/>
                  <a:gd name="T16" fmla="*/ 63 w 109"/>
                  <a:gd name="T17" fmla="*/ 0 h 50"/>
                  <a:gd name="T18" fmla="*/ 63 w 109"/>
                  <a:gd name="T1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9" h="50">
                    <a:moveTo>
                      <a:pt x="63" y="0"/>
                    </a:moveTo>
                    <a:lnTo>
                      <a:pt x="109" y="0"/>
                    </a:lnTo>
                    <a:lnTo>
                      <a:pt x="109" y="25"/>
                    </a:lnTo>
                    <a:lnTo>
                      <a:pt x="109" y="50"/>
                    </a:lnTo>
                    <a:lnTo>
                      <a:pt x="63" y="50"/>
                    </a:lnTo>
                    <a:lnTo>
                      <a:pt x="0" y="50"/>
                    </a:lnTo>
                    <a:lnTo>
                      <a:pt x="0" y="25"/>
                    </a:lnTo>
                    <a:lnTo>
                      <a:pt x="63" y="25"/>
                    </a:lnTo>
                    <a:lnTo>
                      <a:pt x="63" y="0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alpha val="19000"/>
                </a:schemeClr>
              </a:solidFill>
              <a:ln>
                <a:noFill/>
              </a:ln>
            </p:spPr>
            <p:txBody>
              <a:bodyPr>
                <a:normAutofit fontScale="77500" lnSpcReduction="20000"/>
              </a:bodyPr>
              <a:lstStyle/>
              <a:p>
                <a:pPr>
                  <a:lnSpc>
                    <a:spcPct val="80000"/>
                  </a:lnSpc>
                </a:pPr>
                <a:endParaRPr lang="en-US" altLang="zh-CN" sz="700">
                  <a:ea typeface="宋体" panose="02010600030101010101" pitchFamily="2" charset="-122"/>
                </a:endParaRPr>
              </a:p>
            </p:txBody>
          </p:sp>
          <p:sp>
            <p:nvSpPr>
              <p:cNvPr id="100382" name="ïşļíḋê"/>
              <p:cNvSpPr>
                <a:spLocks noChangeArrowheads="1"/>
              </p:cNvSpPr>
              <p:nvPr/>
            </p:nvSpPr>
            <p:spPr bwMode="auto">
              <a:xfrm>
                <a:off x="8420651" y="5522406"/>
                <a:ext cx="277288" cy="530981"/>
              </a:xfrm>
              <a:custGeom>
                <a:avLst/>
                <a:gdLst>
                  <a:gd name="T0" fmla="*/ 30 w 93"/>
                  <a:gd name="T1" fmla="*/ 27 h 180"/>
                  <a:gd name="T2" fmla="*/ 44 w 93"/>
                  <a:gd name="T3" fmla="*/ 0 h 180"/>
                  <a:gd name="T4" fmla="*/ 49 w 93"/>
                  <a:gd name="T5" fmla="*/ 0 h 180"/>
                  <a:gd name="T6" fmla="*/ 63 w 93"/>
                  <a:gd name="T7" fmla="*/ 27 h 180"/>
                  <a:gd name="T8" fmla="*/ 68 w 93"/>
                  <a:gd name="T9" fmla="*/ 27 h 180"/>
                  <a:gd name="T10" fmla="*/ 68 w 93"/>
                  <a:gd name="T11" fmla="*/ 59 h 180"/>
                  <a:gd name="T12" fmla="*/ 93 w 93"/>
                  <a:gd name="T13" fmla="*/ 59 h 180"/>
                  <a:gd name="T14" fmla="*/ 93 w 93"/>
                  <a:gd name="T15" fmla="*/ 180 h 180"/>
                  <a:gd name="T16" fmla="*/ 0 w 93"/>
                  <a:gd name="T17" fmla="*/ 180 h 180"/>
                  <a:gd name="T18" fmla="*/ 0 w 93"/>
                  <a:gd name="T19" fmla="*/ 59 h 180"/>
                  <a:gd name="T20" fmla="*/ 24 w 93"/>
                  <a:gd name="T21" fmla="*/ 59 h 180"/>
                  <a:gd name="T22" fmla="*/ 24 w 93"/>
                  <a:gd name="T23" fmla="*/ 27 h 180"/>
                  <a:gd name="T24" fmla="*/ 30 w 93"/>
                  <a:gd name="T25" fmla="*/ 27 h 180"/>
                  <a:gd name="T26" fmla="*/ 30 w 93"/>
                  <a:gd name="T27" fmla="*/ 2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3" h="180">
                    <a:moveTo>
                      <a:pt x="30" y="27"/>
                    </a:moveTo>
                    <a:lnTo>
                      <a:pt x="44" y="0"/>
                    </a:lnTo>
                    <a:lnTo>
                      <a:pt x="49" y="0"/>
                    </a:lnTo>
                    <a:lnTo>
                      <a:pt x="63" y="27"/>
                    </a:lnTo>
                    <a:lnTo>
                      <a:pt x="68" y="27"/>
                    </a:lnTo>
                    <a:lnTo>
                      <a:pt x="68" y="59"/>
                    </a:lnTo>
                    <a:lnTo>
                      <a:pt x="93" y="59"/>
                    </a:lnTo>
                    <a:lnTo>
                      <a:pt x="93" y="180"/>
                    </a:lnTo>
                    <a:lnTo>
                      <a:pt x="0" y="180"/>
                    </a:lnTo>
                    <a:lnTo>
                      <a:pt x="0" y="59"/>
                    </a:lnTo>
                    <a:lnTo>
                      <a:pt x="24" y="59"/>
                    </a:lnTo>
                    <a:lnTo>
                      <a:pt x="24" y="27"/>
                    </a:lnTo>
                    <a:lnTo>
                      <a:pt x="30" y="27"/>
                    </a:lnTo>
                    <a:close/>
                  </a:path>
                </a:pathLst>
              </a:custGeom>
              <a:solidFill>
                <a:srgbClr val="D9D9D9">
                  <a:alpha val="18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zh-CN">
                  <a:ea typeface="宋体" panose="02010600030101010101" pitchFamily="2" charset="-122"/>
                </a:endParaRPr>
              </a:p>
            </p:txBody>
          </p:sp>
          <p:sp>
            <p:nvSpPr>
              <p:cNvPr id="106" name="îşḷíḍê"/>
              <p:cNvSpPr/>
              <p:nvPr/>
            </p:nvSpPr>
            <p:spPr bwMode="auto">
              <a:xfrm>
                <a:off x="8733927" y="5882666"/>
                <a:ext cx="117618" cy="170075"/>
              </a:xfrm>
              <a:custGeom>
                <a:avLst/>
                <a:gdLst>
                  <a:gd name="T0" fmla="*/ 0 w 40"/>
                  <a:gd name="T1" fmla="*/ 0 h 58"/>
                  <a:gd name="T2" fmla="*/ 40 w 40"/>
                  <a:gd name="T3" fmla="*/ 0 h 58"/>
                  <a:gd name="T4" fmla="*/ 40 w 40"/>
                  <a:gd name="T5" fmla="*/ 58 h 58"/>
                  <a:gd name="T6" fmla="*/ 0 w 40"/>
                  <a:gd name="T7" fmla="*/ 58 h 58"/>
                  <a:gd name="T8" fmla="*/ 0 w 40"/>
                  <a:gd name="T9" fmla="*/ 0 h 58"/>
                  <a:gd name="T10" fmla="*/ 0 w 40"/>
                  <a:gd name="T1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58">
                    <a:moveTo>
                      <a:pt x="0" y="0"/>
                    </a:moveTo>
                    <a:lnTo>
                      <a:pt x="40" y="0"/>
                    </a:lnTo>
                    <a:lnTo>
                      <a:pt x="40" y="58"/>
                    </a:lnTo>
                    <a:lnTo>
                      <a:pt x="0" y="5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alpha val="19000"/>
                </a:schemeClr>
              </a:solidFill>
              <a:ln>
                <a:noFill/>
              </a:ln>
            </p:spPr>
            <p:txBody>
              <a:bodyPr>
                <a:normAutofit fontScale="70000" lnSpcReduction="20000"/>
              </a:bodyPr>
              <a:lstStyle/>
              <a:p>
                <a:pPr>
                  <a:lnSpc>
                    <a:spcPct val="80000"/>
                  </a:lnSpc>
                </a:pPr>
                <a:endParaRPr lang="en-US" altLang="zh-CN" sz="1100">
                  <a:ea typeface="宋体" panose="02010600030101010101" pitchFamily="2" charset="-122"/>
                </a:endParaRPr>
              </a:p>
            </p:txBody>
          </p:sp>
          <p:sp>
            <p:nvSpPr>
              <p:cNvPr id="107" name="íṥḷîḑé"/>
              <p:cNvSpPr/>
              <p:nvPr/>
            </p:nvSpPr>
            <p:spPr bwMode="auto">
              <a:xfrm>
                <a:off x="8869028" y="5823855"/>
                <a:ext cx="112850" cy="228887"/>
              </a:xfrm>
              <a:custGeom>
                <a:avLst/>
                <a:gdLst>
                  <a:gd name="T0" fmla="*/ 0 w 38"/>
                  <a:gd name="T1" fmla="*/ 0 h 79"/>
                  <a:gd name="T2" fmla="*/ 38 w 38"/>
                  <a:gd name="T3" fmla="*/ 0 h 79"/>
                  <a:gd name="T4" fmla="*/ 38 w 38"/>
                  <a:gd name="T5" fmla="*/ 79 h 79"/>
                  <a:gd name="T6" fmla="*/ 0 w 38"/>
                  <a:gd name="T7" fmla="*/ 79 h 79"/>
                  <a:gd name="T8" fmla="*/ 0 w 38"/>
                  <a:gd name="T9" fmla="*/ 0 h 79"/>
                  <a:gd name="T10" fmla="*/ 0 w 38"/>
                  <a:gd name="T11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79">
                    <a:moveTo>
                      <a:pt x="0" y="0"/>
                    </a:moveTo>
                    <a:lnTo>
                      <a:pt x="38" y="0"/>
                    </a:lnTo>
                    <a:lnTo>
                      <a:pt x="38" y="79"/>
                    </a:lnTo>
                    <a:lnTo>
                      <a:pt x="0" y="7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alpha val="19000"/>
                </a:schemeClr>
              </a:solidFill>
              <a:ln>
                <a:noFill/>
              </a:ln>
            </p:spPr>
            <p:txBody>
              <a:bodyPr>
                <a:normAutofit fontScale="85000" lnSpcReduction="20000"/>
              </a:bodyPr>
              <a:lstStyle/>
              <a:p>
                <a:pPr>
                  <a:lnSpc>
                    <a:spcPct val="80000"/>
                  </a:lnSpc>
                </a:pPr>
                <a:endParaRPr lang="en-US" altLang="zh-CN" sz="1700">
                  <a:ea typeface="宋体" panose="02010600030101010101" pitchFamily="2" charset="-122"/>
                </a:endParaRPr>
              </a:p>
            </p:txBody>
          </p:sp>
          <p:sp>
            <p:nvSpPr>
              <p:cNvPr id="108" name="íŝļiďe"/>
              <p:cNvSpPr/>
              <p:nvPr/>
            </p:nvSpPr>
            <p:spPr bwMode="auto">
              <a:xfrm>
                <a:off x="6108186" y="5882666"/>
                <a:ext cx="376695" cy="170075"/>
              </a:xfrm>
              <a:custGeom>
                <a:avLst/>
                <a:gdLst>
                  <a:gd name="T0" fmla="*/ 0 w 129"/>
                  <a:gd name="T1" fmla="*/ 0 h 58"/>
                  <a:gd name="T2" fmla="*/ 129 w 129"/>
                  <a:gd name="T3" fmla="*/ 0 h 58"/>
                  <a:gd name="T4" fmla="*/ 129 w 129"/>
                  <a:gd name="T5" fmla="*/ 58 h 58"/>
                  <a:gd name="T6" fmla="*/ 0 w 129"/>
                  <a:gd name="T7" fmla="*/ 58 h 58"/>
                  <a:gd name="T8" fmla="*/ 0 w 129"/>
                  <a:gd name="T9" fmla="*/ 0 h 58"/>
                  <a:gd name="T10" fmla="*/ 0 w 129"/>
                  <a:gd name="T1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9" h="58">
                    <a:moveTo>
                      <a:pt x="0" y="0"/>
                    </a:moveTo>
                    <a:lnTo>
                      <a:pt x="129" y="0"/>
                    </a:lnTo>
                    <a:lnTo>
                      <a:pt x="129" y="58"/>
                    </a:lnTo>
                    <a:lnTo>
                      <a:pt x="0" y="5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alpha val="19000"/>
                </a:schemeClr>
              </a:solidFill>
              <a:ln>
                <a:noFill/>
              </a:ln>
            </p:spPr>
            <p:txBody>
              <a:bodyPr>
                <a:normAutofit fontScale="70000" lnSpcReduction="20000"/>
              </a:bodyPr>
              <a:lstStyle/>
              <a:p>
                <a:pPr>
                  <a:lnSpc>
                    <a:spcPct val="80000"/>
                  </a:lnSpc>
                </a:pPr>
                <a:endParaRPr lang="en-US" altLang="zh-CN" sz="1100">
                  <a:ea typeface="宋体" panose="02010600030101010101" pitchFamily="2" charset="-122"/>
                </a:endParaRPr>
              </a:p>
            </p:txBody>
          </p:sp>
          <p:sp>
            <p:nvSpPr>
              <p:cNvPr id="100386" name="îṣḷíḍè"/>
              <p:cNvSpPr>
                <a:spLocks noChangeArrowheads="1"/>
              </p:cNvSpPr>
              <p:nvPr/>
            </p:nvSpPr>
            <p:spPr bwMode="auto">
              <a:xfrm>
                <a:off x="8454305" y="4466341"/>
                <a:ext cx="595877" cy="1587046"/>
              </a:xfrm>
              <a:custGeom>
                <a:avLst/>
                <a:gdLst>
                  <a:gd name="T0" fmla="*/ 145 w 200"/>
                  <a:gd name="T1" fmla="*/ 446 h 538"/>
                  <a:gd name="T2" fmla="*/ 195 w 200"/>
                  <a:gd name="T3" fmla="*/ 446 h 538"/>
                  <a:gd name="T4" fmla="*/ 195 w 200"/>
                  <a:gd name="T5" fmla="*/ 456 h 538"/>
                  <a:gd name="T6" fmla="*/ 200 w 200"/>
                  <a:gd name="T7" fmla="*/ 456 h 538"/>
                  <a:gd name="T8" fmla="*/ 200 w 200"/>
                  <a:gd name="T9" fmla="*/ 538 h 538"/>
                  <a:gd name="T10" fmla="*/ 145 w 200"/>
                  <a:gd name="T11" fmla="*/ 538 h 538"/>
                  <a:gd name="T12" fmla="*/ 95 w 200"/>
                  <a:gd name="T13" fmla="*/ 538 h 538"/>
                  <a:gd name="T14" fmla="*/ 46 w 200"/>
                  <a:gd name="T15" fmla="*/ 538 h 538"/>
                  <a:gd name="T16" fmla="*/ 34 w 200"/>
                  <a:gd name="T17" fmla="*/ 538 h 538"/>
                  <a:gd name="T18" fmla="*/ 0 w 200"/>
                  <a:gd name="T19" fmla="*/ 538 h 538"/>
                  <a:gd name="T20" fmla="*/ 0 w 200"/>
                  <a:gd name="T21" fmla="*/ 482 h 538"/>
                  <a:gd name="T22" fmla="*/ 34 w 200"/>
                  <a:gd name="T23" fmla="*/ 482 h 538"/>
                  <a:gd name="T24" fmla="*/ 34 w 200"/>
                  <a:gd name="T25" fmla="*/ 287 h 538"/>
                  <a:gd name="T26" fmla="*/ 55 w 200"/>
                  <a:gd name="T27" fmla="*/ 287 h 538"/>
                  <a:gd name="T28" fmla="*/ 55 w 200"/>
                  <a:gd name="T29" fmla="*/ 152 h 538"/>
                  <a:gd name="T30" fmla="*/ 55 w 200"/>
                  <a:gd name="T31" fmla="*/ 146 h 538"/>
                  <a:gd name="T32" fmla="*/ 67 w 200"/>
                  <a:gd name="T33" fmla="*/ 146 h 538"/>
                  <a:gd name="T34" fmla="*/ 67 w 200"/>
                  <a:gd name="T35" fmla="*/ 64 h 538"/>
                  <a:gd name="T36" fmla="*/ 72 w 200"/>
                  <a:gd name="T37" fmla="*/ 64 h 538"/>
                  <a:gd name="T38" fmla="*/ 74 w 200"/>
                  <a:gd name="T39" fmla="*/ 31 h 538"/>
                  <a:gd name="T40" fmla="*/ 76 w 200"/>
                  <a:gd name="T41" fmla="*/ 64 h 538"/>
                  <a:gd name="T42" fmla="*/ 84 w 200"/>
                  <a:gd name="T43" fmla="*/ 64 h 538"/>
                  <a:gd name="T44" fmla="*/ 86 w 200"/>
                  <a:gd name="T45" fmla="*/ 0 h 538"/>
                  <a:gd name="T46" fmla="*/ 88 w 200"/>
                  <a:gd name="T47" fmla="*/ 64 h 538"/>
                  <a:gd name="T48" fmla="*/ 99 w 200"/>
                  <a:gd name="T49" fmla="*/ 64 h 538"/>
                  <a:gd name="T50" fmla="*/ 99 w 200"/>
                  <a:gd name="T51" fmla="*/ 64 h 538"/>
                  <a:gd name="T52" fmla="*/ 95 w 200"/>
                  <a:gd name="T53" fmla="*/ 64 h 538"/>
                  <a:gd name="T54" fmla="*/ 97 w 200"/>
                  <a:gd name="T55" fmla="*/ 23 h 538"/>
                  <a:gd name="T56" fmla="*/ 99 w 200"/>
                  <a:gd name="T57" fmla="*/ 60 h 538"/>
                  <a:gd name="T58" fmla="*/ 109 w 200"/>
                  <a:gd name="T59" fmla="*/ 60 h 538"/>
                  <a:gd name="T60" fmla="*/ 109 w 200"/>
                  <a:gd name="T61" fmla="*/ 52 h 538"/>
                  <a:gd name="T62" fmla="*/ 111 w 200"/>
                  <a:gd name="T63" fmla="*/ 64 h 538"/>
                  <a:gd name="T64" fmla="*/ 109 w 200"/>
                  <a:gd name="T65" fmla="*/ 64 h 538"/>
                  <a:gd name="T66" fmla="*/ 109 w 200"/>
                  <a:gd name="T67" fmla="*/ 64 h 538"/>
                  <a:gd name="T68" fmla="*/ 111 w 200"/>
                  <a:gd name="T69" fmla="*/ 64 h 538"/>
                  <a:gd name="T70" fmla="*/ 111 w 200"/>
                  <a:gd name="T71" fmla="*/ 146 h 538"/>
                  <a:gd name="T72" fmla="*/ 120 w 200"/>
                  <a:gd name="T73" fmla="*/ 146 h 538"/>
                  <a:gd name="T74" fmla="*/ 120 w 200"/>
                  <a:gd name="T75" fmla="*/ 152 h 538"/>
                  <a:gd name="T76" fmla="*/ 128 w 200"/>
                  <a:gd name="T77" fmla="*/ 152 h 538"/>
                  <a:gd name="T78" fmla="*/ 128 w 200"/>
                  <a:gd name="T79" fmla="*/ 287 h 538"/>
                  <a:gd name="T80" fmla="*/ 145 w 200"/>
                  <a:gd name="T81" fmla="*/ 287 h 538"/>
                  <a:gd name="T82" fmla="*/ 145 w 200"/>
                  <a:gd name="T83" fmla="*/ 446 h 538"/>
                  <a:gd name="T84" fmla="*/ 145 w 200"/>
                  <a:gd name="T85" fmla="*/ 446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0" h="538">
                    <a:moveTo>
                      <a:pt x="145" y="446"/>
                    </a:moveTo>
                    <a:lnTo>
                      <a:pt x="195" y="446"/>
                    </a:lnTo>
                    <a:lnTo>
                      <a:pt x="195" y="456"/>
                    </a:lnTo>
                    <a:lnTo>
                      <a:pt x="200" y="456"/>
                    </a:lnTo>
                    <a:lnTo>
                      <a:pt x="200" y="538"/>
                    </a:lnTo>
                    <a:lnTo>
                      <a:pt x="145" y="538"/>
                    </a:lnTo>
                    <a:lnTo>
                      <a:pt x="95" y="538"/>
                    </a:lnTo>
                    <a:lnTo>
                      <a:pt x="46" y="538"/>
                    </a:lnTo>
                    <a:lnTo>
                      <a:pt x="34" y="538"/>
                    </a:lnTo>
                    <a:lnTo>
                      <a:pt x="0" y="538"/>
                    </a:lnTo>
                    <a:lnTo>
                      <a:pt x="0" y="482"/>
                    </a:lnTo>
                    <a:lnTo>
                      <a:pt x="34" y="482"/>
                    </a:lnTo>
                    <a:lnTo>
                      <a:pt x="34" y="287"/>
                    </a:lnTo>
                    <a:lnTo>
                      <a:pt x="55" y="287"/>
                    </a:lnTo>
                    <a:lnTo>
                      <a:pt x="55" y="152"/>
                    </a:lnTo>
                    <a:lnTo>
                      <a:pt x="55" y="146"/>
                    </a:lnTo>
                    <a:lnTo>
                      <a:pt x="67" y="146"/>
                    </a:lnTo>
                    <a:lnTo>
                      <a:pt x="67" y="64"/>
                    </a:lnTo>
                    <a:lnTo>
                      <a:pt x="72" y="64"/>
                    </a:lnTo>
                    <a:lnTo>
                      <a:pt x="74" y="31"/>
                    </a:lnTo>
                    <a:lnTo>
                      <a:pt x="76" y="64"/>
                    </a:lnTo>
                    <a:lnTo>
                      <a:pt x="84" y="64"/>
                    </a:lnTo>
                    <a:lnTo>
                      <a:pt x="86" y="0"/>
                    </a:lnTo>
                    <a:lnTo>
                      <a:pt x="88" y="64"/>
                    </a:lnTo>
                    <a:lnTo>
                      <a:pt x="99" y="64"/>
                    </a:lnTo>
                    <a:lnTo>
                      <a:pt x="95" y="64"/>
                    </a:lnTo>
                    <a:lnTo>
                      <a:pt x="97" y="23"/>
                    </a:lnTo>
                    <a:lnTo>
                      <a:pt x="99" y="60"/>
                    </a:lnTo>
                    <a:lnTo>
                      <a:pt x="109" y="60"/>
                    </a:lnTo>
                    <a:lnTo>
                      <a:pt x="109" y="52"/>
                    </a:lnTo>
                    <a:lnTo>
                      <a:pt x="111" y="64"/>
                    </a:lnTo>
                    <a:lnTo>
                      <a:pt x="109" y="64"/>
                    </a:lnTo>
                    <a:lnTo>
                      <a:pt x="111" y="64"/>
                    </a:lnTo>
                    <a:lnTo>
                      <a:pt x="111" y="146"/>
                    </a:lnTo>
                    <a:lnTo>
                      <a:pt x="120" y="146"/>
                    </a:lnTo>
                    <a:lnTo>
                      <a:pt x="120" y="152"/>
                    </a:lnTo>
                    <a:lnTo>
                      <a:pt x="128" y="152"/>
                    </a:lnTo>
                    <a:lnTo>
                      <a:pt x="128" y="287"/>
                    </a:lnTo>
                    <a:lnTo>
                      <a:pt x="145" y="287"/>
                    </a:lnTo>
                    <a:lnTo>
                      <a:pt x="145" y="446"/>
                    </a:lnTo>
                    <a:close/>
                  </a:path>
                </a:pathLst>
              </a:custGeom>
              <a:solidFill>
                <a:srgbClr val="D9D9D9">
                  <a:alpha val="18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zh-CN">
                  <a:ea typeface="宋体" panose="02010600030101010101" pitchFamily="2" charset="-122"/>
                </a:endParaRPr>
              </a:p>
            </p:txBody>
          </p:sp>
          <p:sp>
            <p:nvSpPr>
              <p:cNvPr id="100387" name="ïSḻíḑê"/>
              <p:cNvSpPr>
                <a:spLocks noChangeArrowheads="1"/>
              </p:cNvSpPr>
              <p:nvPr/>
            </p:nvSpPr>
            <p:spPr bwMode="auto">
              <a:xfrm>
                <a:off x="3813013" y="5050424"/>
                <a:ext cx="5330987" cy="1020666"/>
              </a:xfrm>
              <a:custGeom>
                <a:avLst/>
                <a:gdLst>
                  <a:gd name="T0" fmla="*/ 2006 w 2031"/>
                  <a:gd name="T1" fmla="*/ 347 h 347"/>
                  <a:gd name="T2" fmla="*/ 2031 w 2031"/>
                  <a:gd name="T3" fmla="*/ 347 h 347"/>
                  <a:gd name="T4" fmla="*/ 2018 w 2031"/>
                  <a:gd name="T5" fmla="*/ 306 h 347"/>
                  <a:gd name="T6" fmla="*/ 2006 w 2031"/>
                  <a:gd name="T7" fmla="*/ 324 h 347"/>
                  <a:gd name="T8" fmla="*/ 1972 w 2031"/>
                  <a:gd name="T9" fmla="*/ 293 h 347"/>
                  <a:gd name="T10" fmla="*/ 1972 w 2031"/>
                  <a:gd name="T11" fmla="*/ 347 h 347"/>
                  <a:gd name="T12" fmla="*/ 13 w 2031"/>
                  <a:gd name="T13" fmla="*/ 176 h 347"/>
                  <a:gd name="T14" fmla="*/ 13 w 2031"/>
                  <a:gd name="T15" fmla="*/ 347 h 347"/>
                  <a:gd name="T16" fmla="*/ 73 w 2031"/>
                  <a:gd name="T17" fmla="*/ 176 h 347"/>
                  <a:gd name="T18" fmla="*/ 65 w 2031"/>
                  <a:gd name="T19" fmla="*/ 159 h 347"/>
                  <a:gd name="T20" fmla="*/ 8 w 2031"/>
                  <a:gd name="T21" fmla="*/ 159 h 347"/>
                  <a:gd name="T22" fmla="*/ 235 w 2031"/>
                  <a:gd name="T23" fmla="*/ 347 h 347"/>
                  <a:gd name="T24" fmla="*/ 174 w 2031"/>
                  <a:gd name="T25" fmla="*/ 347 h 347"/>
                  <a:gd name="T26" fmla="*/ 413 w 2031"/>
                  <a:gd name="T27" fmla="*/ 129 h 347"/>
                  <a:gd name="T28" fmla="*/ 388 w 2031"/>
                  <a:gd name="T29" fmla="*/ 134 h 347"/>
                  <a:gd name="T30" fmla="*/ 362 w 2031"/>
                  <a:gd name="T31" fmla="*/ 347 h 347"/>
                  <a:gd name="T32" fmla="*/ 442 w 2031"/>
                  <a:gd name="T33" fmla="*/ 347 h 347"/>
                  <a:gd name="T34" fmla="*/ 438 w 2031"/>
                  <a:gd name="T35" fmla="*/ 150 h 347"/>
                  <a:gd name="T36" fmla="*/ 413 w 2031"/>
                  <a:gd name="T37" fmla="*/ 134 h 347"/>
                  <a:gd name="T38" fmla="*/ 547 w 2031"/>
                  <a:gd name="T39" fmla="*/ 138 h 347"/>
                  <a:gd name="T40" fmla="*/ 484 w 2031"/>
                  <a:gd name="T41" fmla="*/ 347 h 347"/>
                  <a:gd name="T42" fmla="*/ 601 w 2031"/>
                  <a:gd name="T43" fmla="*/ 220 h 347"/>
                  <a:gd name="T44" fmla="*/ 559 w 2031"/>
                  <a:gd name="T45" fmla="*/ 205 h 347"/>
                  <a:gd name="T46" fmla="*/ 583 w 2031"/>
                  <a:gd name="T47" fmla="*/ 347 h 347"/>
                  <a:gd name="T48" fmla="*/ 666 w 2031"/>
                  <a:gd name="T49" fmla="*/ 347 h 347"/>
                  <a:gd name="T50" fmla="*/ 641 w 2031"/>
                  <a:gd name="T51" fmla="*/ 347 h 347"/>
                  <a:gd name="T52" fmla="*/ 719 w 2031"/>
                  <a:gd name="T53" fmla="*/ 347 h 347"/>
                  <a:gd name="T54" fmla="*/ 694 w 2031"/>
                  <a:gd name="T55" fmla="*/ 347 h 347"/>
                  <a:gd name="T56" fmla="*/ 763 w 2031"/>
                  <a:gd name="T57" fmla="*/ 347 h 347"/>
                  <a:gd name="T58" fmla="*/ 725 w 2031"/>
                  <a:gd name="T59" fmla="*/ 347 h 347"/>
                  <a:gd name="T60" fmla="*/ 876 w 2031"/>
                  <a:gd name="T61" fmla="*/ 347 h 347"/>
                  <a:gd name="T62" fmla="*/ 838 w 2031"/>
                  <a:gd name="T63" fmla="*/ 347 h 347"/>
                  <a:gd name="T64" fmla="*/ 972 w 2031"/>
                  <a:gd name="T65" fmla="*/ 347 h 347"/>
                  <a:gd name="T66" fmla="*/ 939 w 2031"/>
                  <a:gd name="T67" fmla="*/ 347 h 347"/>
                  <a:gd name="T68" fmla="*/ 1086 w 2031"/>
                  <a:gd name="T69" fmla="*/ 347 h 347"/>
                  <a:gd name="T70" fmla="*/ 1012 w 2031"/>
                  <a:gd name="T71" fmla="*/ 347 h 347"/>
                  <a:gd name="T72" fmla="*/ 1217 w 2031"/>
                  <a:gd name="T73" fmla="*/ 347 h 347"/>
                  <a:gd name="T74" fmla="*/ 1199 w 2031"/>
                  <a:gd name="T75" fmla="*/ 6 h 347"/>
                  <a:gd name="T76" fmla="*/ 1142 w 2031"/>
                  <a:gd name="T77" fmla="*/ 347 h 347"/>
                  <a:gd name="T78" fmla="*/ 1477 w 2031"/>
                  <a:gd name="T79" fmla="*/ 289 h 347"/>
                  <a:gd name="T80" fmla="*/ 1431 w 2031"/>
                  <a:gd name="T81" fmla="*/ 289 h 347"/>
                  <a:gd name="T82" fmla="*/ 1480 w 2031"/>
                  <a:gd name="T83" fmla="*/ 347 h 347"/>
                  <a:gd name="T84" fmla="*/ 1477 w 2031"/>
                  <a:gd name="T85" fmla="*/ 289 h 347"/>
                  <a:gd name="T86" fmla="*/ 1528 w 2031"/>
                  <a:gd name="T87" fmla="*/ 253 h 347"/>
                  <a:gd name="T88" fmla="*/ 1502 w 2031"/>
                  <a:gd name="T89" fmla="*/ 347 h 347"/>
                  <a:gd name="T90" fmla="*/ 1565 w 2031"/>
                  <a:gd name="T91" fmla="*/ 285 h 347"/>
                  <a:gd name="T92" fmla="*/ 1632 w 2031"/>
                  <a:gd name="T93" fmla="*/ 347 h 347"/>
                  <a:gd name="T94" fmla="*/ 1628 w 2031"/>
                  <a:gd name="T95" fmla="*/ 155 h 347"/>
                  <a:gd name="T96" fmla="*/ 1618 w 2031"/>
                  <a:gd name="T97" fmla="*/ 155 h 347"/>
                  <a:gd name="T98" fmla="*/ 1607 w 2031"/>
                  <a:gd name="T99" fmla="*/ 163 h 347"/>
                  <a:gd name="T100" fmla="*/ 1601 w 2031"/>
                  <a:gd name="T101" fmla="*/ 153 h 347"/>
                  <a:gd name="T102" fmla="*/ 1595 w 2031"/>
                  <a:gd name="T103" fmla="*/ 163 h 347"/>
                  <a:gd name="T104" fmla="*/ 1584 w 2031"/>
                  <a:gd name="T105" fmla="*/ 155 h 347"/>
                  <a:gd name="T106" fmla="*/ 1574 w 2031"/>
                  <a:gd name="T107" fmla="*/ 155 h 347"/>
                  <a:gd name="T108" fmla="*/ 1568 w 2031"/>
                  <a:gd name="T109" fmla="*/ 347 h 347"/>
                  <a:gd name="T110" fmla="*/ 1750 w 2031"/>
                  <a:gd name="T111" fmla="*/ 129 h 347"/>
                  <a:gd name="T112" fmla="*/ 1683 w 2031"/>
                  <a:gd name="T113" fmla="*/ 180 h 347"/>
                  <a:gd name="T114" fmla="*/ 1756 w 2031"/>
                  <a:gd name="T115" fmla="*/ 180 h 347"/>
                  <a:gd name="T116" fmla="*/ 1894 w 2031"/>
                  <a:gd name="T117" fmla="*/ 308 h 347"/>
                  <a:gd name="T118" fmla="*/ 1873 w 2031"/>
                  <a:gd name="T119" fmla="*/ 308 h 347"/>
                  <a:gd name="T120" fmla="*/ 1848 w 2031"/>
                  <a:gd name="T121" fmla="*/ 285 h 347"/>
                  <a:gd name="T122" fmla="*/ 1840 w 2031"/>
                  <a:gd name="T123" fmla="*/ 335 h 347"/>
                  <a:gd name="T124" fmla="*/ 1894 w 2031"/>
                  <a:gd name="T125" fmla="*/ 308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31" h="347">
                    <a:moveTo>
                      <a:pt x="1972" y="347"/>
                    </a:moveTo>
                    <a:lnTo>
                      <a:pt x="2001" y="347"/>
                    </a:lnTo>
                    <a:lnTo>
                      <a:pt x="2006" y="347"/>
                    </a:lnTo>
                    <a:lnTo>
                      <a:pt x="2018" y="347"/>
                    </a:lnTo>
                    <a:lnTo>
                      <a:pt x="2022" y="347"/>
                    </a:lnTo>
                    <a:lnTo>
                      <a:pt x="2031" y="347"/>
                    </a:lnTo>
                    <a:lnTo>
                      <a:pt x="2031" y="314"/>
                    </a:lnTo>
                    <a:lnTo>
                      <a:pt x="2018" y="314"/>
                    </a:lnTo>
                    <a:lnTo>
                      <a:pt x="2018" y="306"/>
                    </a:lnTo>
                    <a:lnTo>
                      <a:pt x="2006" y="306"/>
                    </a:lnTo>
                    <a:lnTo>
                      <a:pt x="2006" y="314"/>
                    </a:lnTo>
                    <a:lnTo>
                      <a:pt x="2006" y="324"/>
                    </a:lnTo>
                    <a:lnTo>
                      <a:pt x="2001" y="324"/>
                    </a:lnTo>
                    <a:lnTo>
                      <a:pt x="2001" y="293"/>
                    </a:lnTo>
                    <a:lnTo>
                      <a:pt x="1972" y="293"/>
                    </a:lnTo>
                    <a:lnTo>
                      <a:pt x="1972" y="324"/>
                    </a:lnTo>
                    <a:lnTo>
                      <a:pt x="1972" y="347"/>
                    </a:lnTo>
                    <a:close/>
                    <a:moveTo>
                      <a:pt x="8" y="159"/>
                    </a:moveTo>
                    <a:lnTo>
                      <a:pt x="13" y="159"/>
                    </a:lnTo>
                    <a:lnTo>
                      <a:pt x="13" y="176"/>
                    </a:lnTo>
                    <a:lnTo>
                      <a:pt x="0" y="176"/>
                    </a:lnTo>
                    <a:lnTo>
                      <a:pt x="0" y="347"/>
                    </a:lnTo>
                    <a:lnTo>
                      <a:pt x="13" y="347"/>
                    </a:lnTo>
                    <a:lnTo>
                      <a:pt x="59" y="347"/>
                    </a:lnTo>
                    <a:lnTo>
                      <a:pt x="73" y="347"/>
                    </a:lnTo>
                    <a:lnTo>
                      <a:pt x="73" y="176"/>
                    </a:lnTo>
                    <a:lnTo>
                      <a:pt x="59" y="176"/>
                    </a:lnTo>
                    <a:lnTo>
                      <a:pt x="59" y="159"/>
                    </a:lnTo>
                    <a:lnTo>
                      <a:pt x="65" y="159"/>
                    </a:lnTo>
                    <a:lnTo>
                      <a:pt x="65" y="153"/>
                    </a:lnTo>
                    <a:lnTo>
                      <a:pt x="8" y="153"/>
                    </a:lnTo>
                    <a:lnTo>
                      <a:pt x="8" y="159"/>
                    </a:lnTo>
                    <a:close/>
                    <a:moveTo>
                      <a:pt x="174" y="347"/>
                    </a:moveTo>
                    <a:lnTo>
                      <a:pt x="235" y="347"/>
                    </a:lnTo>
                    <a:lnTo>
                      <a:pt x="235" y="79"/>
                    </a:lnTo>
                    <a:lnTo>
                      <a:pt x="174" y="79"/>
                    </a:lnTo>
                    <a:lnTo>
                      <a:pt x="174" y="347"/>
                    </a:lnTo>
                    <a:close/>
                    <a:moveTo>
                      <a:pt x="413" y="134"/>
                    </a:moveTo>
                    <a:lnTo>
                      <a:pt x="413" y="129"/>
                    </a:lnTo>
                    <a:lnTo>
                      <a:pt x="406" y="129"/>
                    </a:lnTo>
                    <a:lnTo>
                      <a:pt x="406" y="134"/>
                    </a:lnTo>
                    <a:lnTo>
                      <a:pt x="388" y="134"/>
                    </a:lnTo>
                    <a:lnTo>
                      <a:pt x="388" y="150"/>
                    </a:lnTo>
                    <a:lnTo>
                      <a:pt x="362" y="150"/>
                    </a:lnTo>
                    <a:lnTo>
                      <a:pt x="362" y="347"/>
                    </a:lnTo>
                    <a:lnTo>
                      <a:pt x="367" y="347"/>
                    </a:lnTo>
                    <a:lnTo>
                      <a:pt x="438" y="347"/>
                    </a:lnTo>
                    <a:lnTo>
                      <a:pt x="442" y="347"/>
                    </a:lnTo>
                    <a:lnTo>
                      <a:pt x="442" y="167"/>
                    </a:lnTo>
                    <a:lnTo>
                      <a:pt x="438" y="167"/>
                    </a:lnTo>
                    <a:lnTo>
                      <a:pt x="438" y="150"/>
                    </a:lnTo>
                    <a:lnTo>
                      <a:pt x="413" y="150"/>
                    </a:lnTo>
                    <a:lnTo>
                      <a:pt x="413" y="134"/>
                    </a:lnTo>
                    <a:close/>
                    <a:moveTo>
                      <a:pt x="484" y="347"/>
                    </a:moveTo>
                    <a:lnTo>
                      <a:pt x="547" y="347"/>
                    </a:lnTo>
                    <a:lnTo>
                      <a:pt x="547" y="138"/>
                    </a:lnTo>
                    <a:lnTo>
                      <a:pt x="484" y="138"/>
                    </a:lnTo>
                    <a:lnTo>
                      <a:pt x="484" y="347"/>
                    </a:lnTo>
                    <a:close/>
                    <a:moveTo>
                      <a:pt x="583" y="347"/>
                    </a:moveTo>
                    <a:lnTo>
                      <a:pt x="601" y="347"/>
                    </a:lnTo>
                    <a:lnTo>
                      <a:pt x="601" y="220"/>
                    </a:lnTo>
                    <a:lnTo>
                      <a:pt x="583" y="220"/>
                    </a:lnTo>
                    <a:lnTo>
                      <a:pt x="583" y="205"/>
                    </a:lnTo>
                    <a:lnTo>
                      <a:pt x="559" y="205"/>
                    </a:lnTo>
                    <a:lnTo>
                      <a:pt x="559" y="220"/>
                    </a:lnTo>
                    <a:lnTo>
                      <a:pt x="559" y="347"/>
                    </a:lnTo>
                    <a:lnTo>
                      <a:pt x="583" y="347"/>
                    </a:lnTo>
                    <a:close/>
                    <a:moveTo>
                      <a:pt x="641" y="347"/>
                    </a:moveTo>
                    <a:lnTo>
                      <a:pt x="666" y="347"/>
                    </a:lnTo>
                    <a:lnTo>
                      <a:pt x="666" y="236"/>
                    </a:lnTo>
                    <a:lnTo>
                      <a:pt x="641" y="236"/>
                    </a:lnTo>
                    <a:lnTo>
                      <a:pt x="641" y="347"/>
                    </a:lnTo>
                    <a:close/>
                    <a:moveTo>
                      <a:pt x="694" y="347"/>
                    </a:moveTo>
                    <a:lnTo>
                      <a:pt x="719" y="347"/>
                    </a:lnTo>
                    <a:lnTo>
                      <a:pt x="719" y="280"/>
                    </a:lnTo>
                    <a:lnTo>
                      <a:pt x="694" y="280"/>
                    </a:lnTo>
                    <a:lnTo>
                      <a:pt x="694" y="347"/>
                    </a:lnTo>
                    <a:close/>
                    <a:moveTo>
                      <a:pt x="725" y="347"/>
                    </a:moveTo>
                    <a:lnTo>
                      <a:pt x="763" y="347"/>
                    </a:lnTo>
                    <a:lnTo>
                      <a:pt x="763" y="92"/>
                    </a:lnTo>
                    <a:lnTo>
                      <a:pt x="725" y="92"/>
                    </a:lnTo>
                    <a:lnTo>
                      <a:pt x="725" y="347"/>
                    </a:lnTo>
                    <a:close/>
                    <a:moveTo>
                      <a:pt x="838" y="347"/>
                    </a:moveTo>
                    <a:lnTo>
                      <a:pt x="876" y="347"/>
                    </a:lnTo>
                    <a:lnTo>
                      <a:pt x="876" y="257"/>
                    </a:lnTo>
                    <a:lnTo>
                      <a:pt x="838" y="257"/>
                    </a:lnTo>
                    <a:lnTo>
                      <a:pt x="838" y="347"/>
                    </a:lnTo>
                    <a:close/>
                    <a:moveTo>
                      <a:pt x="939" y="347"/>
                    </a:moveTo>
                    <a:lnTo>
                      <a:pt x="972" y="347"/>
                    </a:lnTo>
                    <a:lnTo>
                      <a:pt x="972" y="236"/>
                    </a:lnTo>
                    <a:lnTo>
                      <a:pt x="939" y="236"/>
                    </a:lnTo>
                    <a:lnTo>
                      <a:pt x="939" y="347"/>
                    </a:lnTo>
                    <a:close/>
                    <a:moveTo>
                      <a:pt x="1012" y="347"/>
                    </a:moveTo>
                    <a:lnTo>
                      <a:pt x="1086" y="347"/>
                    </a:lnTo>
                    <a:lnTo>
                      <a:pt x="1086" y="0"/>
                    </a:lnTo>
                    <a:lnTo>
                      <a:pt x="1012" y="0"/>
                    </a:lnTo>
                    <a:lnTo>
                      <a:pt x="1012" y="347"/>
                    </a:lnTo>
                    <a:close/>
                    <a:moveTo>
                      <a:pt x="1199" y="347"/>
                    </a:moveTo>
                    <a:lnTo>
                      <a:pt x="1217" y="347"/>
                    </a:lnTo>
                    <a:lnTo>
                      <a:pt x="1217" y="276"/>
                    </a:lnTo>
                    <a:lnTo>
                      <a:pt x="1199" y="276"/>
                    </a:lnTo>
                    <a:lnTo>
                      <a:pt x="1199" y="6"/>
                    </a:lnTo>
                    <a:lnTo>
                      <a:pt x="1125" y="6"/>
                    </a:lnTo>
                    <a:lnTo>
                      <a:pt x="1125" y="347"/>
                    </a:lnTo>
                    <a:lnTo>
                      <a:pt x="1142" y="347"/>
                    </a:lnTo>
                    <a:lnTo>
                      <a:pt x="1199" y="347"/>
                    </a:lnTo>
                    <a:close/>
                    <a:moveTo>
                      <a:pt x="1477" y="289"/>
                    </a:moveTo>
                    <a:lnTo>
                      <a:pt x="1477" y="146"/>
                    </a:lnTo>
                    <a:lnTo>
                      <a:pt x="1431" y="146"/>
                    </a:lnTo>
                    <a:lnTo>
                      <a:pt x="1431" y="289"/>
                    </a:lnTo>
                    <a:lnTo>
                      <a:pt x="1417" y="289"/>
                    </a:lnTo>
                    <a:lnTo>
                      <a:pt x="1417" y="347"/>
                    </a:lnTo>
                    <a:lnTo>
                      <a:pt x="1480" y="347"/>
                    </a:lnTo>
                    <a:lnTo>
                      <a:pt x="1480" y="289"/>
                    </a:lnTo>
                    <a:lnTo>
                      <a:pt x="1477" y="289"/>
                    </a:lnTo>
                    <a:close/>
                    <a:moveTo>
                      <a:pt x="1565" y="285"/>
                    </a:moveTo>
                    <a:lnTo>
                      <a:pt x="1565" y="253"/>
                    </a:lnTo>
                    <a:lnTo>
                      <a:pt x="1528" y="253"/>
                    </a:lnTo>
                    <a:lnTo>
                      <a:pt x="1528" y="285"/>
                    </a:lnTo>
                    <a:lnTo>
                      <a:pt x="1502" y="285"/>
                    </a:lnTo>
                    <a:lnTo>
                      <a:pt x="1502" y="347"/>
                    </a:lnTo>
                    <a:lnTo>
                      <a:pt x="1565" y="347"/>
                    </a:lnTo>
                    <a:lnTo>
                      <a:pt x="1565" y="314"/>
                    </a:lnTo>
                    <a:lnTo>
                      <a:pt x="1565" y="285"/>
                    </a:lnTo>
                    <a:close/>
                    <a:moveTo>
                      <a:pt x="1568" y="347"/>
                    </a:moveTo>
                    <a:lnTo>
                      <a:pt x="1632" y="347"/>
                    </a:lnTo>
                    <a:lnTo>
                      <a:pt x="1632" y="163"/>
                    </a:lnTo>
                    <a:lnTo>
                      <a:pt x="1628" y="163"/>
                    </a:lnTo>
                    <a:lnTo>
                      <a:pt x="1628" y="155"/>
                    </a:lnTo>
                    <a:lnTo>
                      <a:pt x="1626" y="155"/>
                    </a:lnTo>
                    <a:lnTo>
                      <a:pt x="1622" y="153"/>
                    </a:lnTo>
                    <a:lnTo>
                      <a:pt x="1618" y="155"/>
                    </a:lnTo>
                    <a:lnTo>
                      <a:pt x="1616" y="155"/>
                    </a:lnTo>
                    <a:lnTo>
                      <a:pt x="1616" y="163"/>
                    </a:lnTo>
                    <a:lnTo>
                      <a:pt x="1607" y="163"/>
                    </a:lnTo>
                    <a:lnTo>
                      <a:pt x="1607" y="155"/>
                    </a:lnTo>
                    <a:lnTo>
                      <a:pt x="1605" y="155"/>
                    </a:lnTo>
                    <a:lnTo>
                      <a:pt x="1601" y="153"/>
                    </a:lnTo>
                    <a:lnTo>
                      <a:pt x="1597" y="155"/>
                    </a:lnTo>
                    <a:lnTo>
                      <a:pt x="1595" y="155"/>
                    </a:lnTo>
                    <a:lnTo>
                      <a:pt x="1595" y="163"/>
                    </a:lnTo>
                    <a:lnTo>
                      <a:pt x="1586" y="163"/>
                    </a:lnTo>
                    <a:lnTo>
                      <a:pt x="1586" y="155"/>
                    </a:lnTo>
                    <a:lnTo>
                      <a:pt x="1584" y="155"/>
                    </a:lnTo>
                    <a:lnTo>
                      <a:pt x="1580" y="153"/>
                    </a:lnTo>
                    <a:lnTo>
                      <a:pt x="1576" y="155"/>
                    </a:lnTo>
                    <a:lnTo>
                      <a:pt x="1574" y="155"/>
                    </a:lnTo>
                    <a:lnTo>
                      <a:pt x="1574" y="163"/>
                    </a:lnTo>
                    <a:lnTo>
                      <a:pt x="1568" y="163"/>
                    </a:lnTo>
                    <a:lnTo>
                      <a:pt x="1568" y="347"/>
                    </a:lnTo>
                    <a:close/>
                    <a:moveTo>
                      <a:pt x="1750" y="180"/>
                    </a:moveTo>
                    <a:lnTo>
                      <a:pt x="1750" y="129"/>
                    </a:lnTo>
                    <a:lnTo>
                      <a:pt x="1704" y="129"/>
                    </a:lnTo>
                    <a:lnTo>
                      <a:pt x="1704" y="180"/>
                    </a:lnTo>
                    <a:lnTo>
                      <a:pt x="1683" y="180"/>
                    </a:lnTo>
                    <a:lnTo>
                      <a:pt x="1683" y="347"/>
                    </a:lnTo>
                    <a:lnTo>
                      <a:pt x="1756" y="347"/>
                    </a:lnTo>
                    <a:lnTo>
                      <a:pt x="1756" y="180"/>
                    </a:lnTo>
                    <a:lnTo>
                      <a:pt x="1750" y="180"/>
                    </a:lnTo>
                    <a:close/>
                    <a:moveTo>
                      <a:pt x="1894" y="308"/>
                    </a:moveTo>
                    <a:lnTo>
                      <a:pt x="1894" y="278"/>
                    </a:lnTo>
                    <a:lnTo>
                      <a:pt x="1873" y="278"/>
                    </a:lnTo>
                    <a:lnTo>
                      <a:pt x="1873" y="308"/>
                    </a:lnTo>
                    <a:lnTo>
                      <a:pt x="1869" y="308"/>
                    </a:lnTo>
                    <a:lnTo>
                      <a:pt x="1869" y="285"/>
                    </a:lnTo>
                    <a:lnTo>
                      <a:pt x="1848" y="285"/>
                    </a:lnTo>
                    <a:lnTo>
                      <a:pt x="1848" y="308"/>
                    </a:lnTo>
                    <a:lnTo>
                      <a:pt x="1840" y="308"/>
                    </a:lnTo>
                    <a:lnTo>
                      <a:pt x="1840" y="335"/>
                    </a:lnTo>
                    <a:lnTo>
                      <a:pt x="1911" y="335"/>
                    </a:lnTo>
                    <a:lnTo>
                      <a:pt x="1911" y="308"/>
                    </a:lnTo>
                    <a:lnTo>
                      <a:pt x="1894" y="308"/>
                    </a:lnTo>
                    <a:close/>
                  </a:path>
                </a:pathLst>
              </a:custGeom>
              <a:solidFill>
                <a:srgbClr val="D9D9D9">
                  <a:alpha val="18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zh-CN"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00388" name="î$ļiḑê"/>
            <p:cNvGrpSpPr>
              <a:grpSpLocks/>
            </p:cNvGrpSpPr>
            <p:nvPr/>
          </p:nvGrpSpPr>
          <p:grpSpPr bwMode="auto">
            <a:xfrm>
              <a:off x="0" y="1309104"/>
              <a:ext cx="5143500" cy="4096406"/>
              <a:chOff x="14314" y="1576303"/>
              <a:chExt cx="4503546" cy="3586732"/>
            </a:xfrm>
          </p:grpSpPr>
          <p:sp>
            <p:nvSpPr>
              <p:cNvPr id="100389" name="ïṩlïḋè"/>
              <p:cNvSpPr>
                <a:spLocks noChangeArrowheads="1"/>
              </p:cNvSpPr>
              <p:nvPr/>
            </p:nvSpPr>
            <p:spPr bwMode="auto">
              <a:xfrm>
                <a:off x="258353" y="1807497"/>
                <a:ext cx="3316997" cy="3050481"/>
              </a:xfrm>
              <a:custGeom>
                <a:avLst/>
                <a:gdLst>
                  <a:gd name="T0" fmla="*/ 373 w 2067"/>
                  <a:gd name="T1" fmla="*/ 16 h 1899"/>
                  <a:gd name="T2" fmla="*/ 1824 w 2067"/>
                  <a:gd name="T3" fmla="*/ 0 h 1899"/>
                  <a:gd name="T4" fmla="*/ 2067 w 2067"/>
                  <a:gd name="T5" fmla="*/ 1863 h 1899"/>
                  <a:gd name="T6" fmla="*/ 2067 w 2067"/>
                  <a:gd name="T7" fmla="*/ 1863 h 1899"/>
                  <a:gd name="T8" fmla="*/ 1873 w 2067"/>
                  <a:gd name="T9" fmla="*/ 1870 h 1899"/>
                  <a:gd name="T10" fmla="*/ 1655 w 2067"/>
                  <a:gd name="T11" fmla="*/ 1878 h 1899"/>
                  <a:gd name="T12" fmla="*/ 1378 w 2067"/>
                  <a:gd name="T13" fmla="*/ 1886 h 1899"/>
                  <a:gd name="T14" fmla="*/ 1058 w 2067"/>
                  <a:gd name="T15" fmla="*/ 1893 h 1899"/>
                  <a:gd name="T16" fmla="*/ 887 w 2067"/>
                  <a:gd name="T17" fmla="*/ 1896 h 1899"/>
                  <a:gd name="T18" fmla="*/ 712 w 2067"/>
                  <a:gd name="T19" fmla="*/ 1898 h 1899"/>
                  <a:gd name="T20" fmla="*/ 532 w 2067"/>
                  <a:gd name="T21" fmla="*/ 1899 h 1899"/>
                  <a:gd name="T22" fmla="*/ 353 w 2067"/>
                  <a:gd name="T23" fmla="*/ 1899 h 1899"/>
                  <a:gd name="T24" fmla="*/ 175 w 2067"/>
                  <a:gd name="T25" fmla="*/ 1897 h 1899"/>
                  <a:gd name="T26" fmla="*/ 0 w 2067"/>
                  <a:gd name="T27" fmla="*/ 1894 h 1899"/>
                  <a:gd name="T28" fmla="*/ 373 w 2067"/>
                  <a:gd name="T29" fmla="*/ 16 h 1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67" h="1899">
                    <a:moveTo>
                      <a:pt x="373" y="16"/>
                    </a:moveTo>
                    <a:lnTo>
                      <a:pt x="1824" y="0"/>
                    </a:lnTo>
                    <a:lnTo>
                      <a:pt x="2067" y="1863"/>
                    </a:lnTo>
                    <a:lnTo>
                      <a:pt x="1873" y="1870"/>
                    </a:lnTo>
                    <a:lnTo>
                      <a:pt x="1655" y="1878"/>
                    </a:lnTo>
                    <a:lnTo>
                      <a:pt x="1378" y="1886"/>
                    </a:lnTo>
                    <a:lnTo>
                      <a:pt x="1058" y="1893"/>
                    </a:lnTo>
                    <a:lnTo>
                      <a:pt x="887" y="1896"/>
                    </a:lnTo>
                    <a:lnTo>
                      <a:pt x="712" y="1898"/>
                    </a:lnTo>
                    <a:lnTo>
                      <a:pt x="532" y="1899"/>
                    </a:lnTo>
                    <a:lnTo>
                      <a:pt x="353" y="1899"/>
                    </a:lnTo>
                    <a:lnTo>
                      <a:pt x="175" y="1897"/>
                    </a:lnTo>
                    <a:lnTo>
                      <a:pt x="0" y="1894"/>
                    </a:lnTo>
                    <a:lnTo>
                      <a:pt x="373" y="16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zh-CN">
                  <a:ea typeface="宋体" panose="02010600030101010101" pitchFamily="2" charset="-122"/>
                </a:endParaRPr>
              </a:p>
            </p:txBody>
          </p:sp>
          <p:sp>
            <p:nvSpPr>
              <p:cNvPr id="100390" name="í$ḷîḍe"/>
              <p:cNvSpPr>
                <a:spLocks noChangeArrowheads="1"/>
              </p:cNvSpPr>
              <p:nvPr/>
            </p:nvSpPr>
            <p:spPr bwMode="auto">
              <a:xfrm>
                <a:off x="390006" y="1871718"/>
                <a:ext cx="3028005" cy="2870663"/>
              </a:xfrm>
              <a:custGeom>
                <a:avLst/>
                <a:gdLst>
                  <a:gd name="T0" fmla="*/ 437 w 1885"/>
                  <a:gd name="T1" fmla="*/ 12 h 1787"/>
                  <a:gd name="T2" fmla="*/ 322 w 1885"/>
                  <a:gd name="T3" fmla="*/ 18 h 1787"/>
                  <a:gd name="T4" fmla="*/ 0 w 1885"/>
                  <a:gd name="T5" fmla="*/ 1673 h 1787"/>
                  <a:gd name="T6" fmla="*/ 1885 w 1885"/>
                  <a:gd name="T7" fmla="*/ 1787 h 1787"/>
                  <a:gd name="T8" fmla="*/ 1727 w 1885"/>
                  <a:gd name="T9" fmla="*/ 405 h 1787"/>
                  <a:gd name="T10" fmla="*/ 1721 w 1885"/>
                  <a:gd name="T11" fmla="*/ 0 h 1787"/>
                  <a:gd name="T12" fmla="*/ 437 w 1885"/>
                  <a:gd name="T13" fmla="*/ 12 h 17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85" h="1787">
                    <a:moveTo>
                      <a:pt x="437" y="12"/>
                    </a:moveTo>
                    <a:lnTo>
                      <a:pt x="322" y="18"/>
                    </a:lnTo>
                    <a:lnTo>
                      <a:pt x="0" y="1673"/>
                    </a:lnTo>
                    <a:lnTo>
                      <a:pt x="1885" y="1787"/>
                    </a:lnTo>
                    <a:lnTo>
                      <a:pt x="1727" y="405"/>
                    </a:lnTo>
                    <a:lnTo>
                      <a:pt x="1721" y="0"/>
                    </a:lnTo>
                    <a:lnTo>
                      <a:pt x="437" y="12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zh-CN">
                  <a:ea typeface="宋体" panose="02010600030101010101" pitchFamily="2" charset="-122"/>
                </a:endParaRPr>
              </a:p>
            </p:txBody>
          </p:sp>
          <p:sp>
            <p:nvSpPr>
              <p:cNvPr id="100391" name="îslíḑê"/>
              <p:cNvSpPr>
                <a:spLocks noChangeArrowheads="1"/>
              </p:cNvSpPr>
              <p:nvPr/>
            </p:nvSpPr>
            <p:spPr bwMode="auto">
              <a:xfrm>
                <a:off x="434960" y="1897406"/>
                <a:ext cx="2941306" cy="2889929"/>
              </a:xfrm>
              <a:custGeom>
                <a:avLst/>
                <a:gdLst>
                  <a:gd name="T0" fmla="*/ 319 w 1832"/>
                  <a:gd name="T1" fmla="*/ 0 h 1800"/>
                  <a:gd name="T2" fmla="*/ 0 w 1832"/>
                  <a:gd name="T3" fmla="*/ 1629 h 1800"/>
                  <a:gd name="T4" fmla="*/ 85 w 1832"/>
                  <a:gd name="T5" fmla="*/ 1742 h 1800"/>
                  <a:gd name="T6" fmla="*/ 401 w 1832"/>
                  <a:gd name="T7" fmla="*/ 1778 h 1800"/>
                  <a:gd name="T8" fmla="*/ 401 w 1832"/>
                  <a:gd name="T9" fmla="*/ 1778 h 1800"/>
                  <a:gd name="T10" fmla="*/ 532 w 1832"/>
                  <a:gd name="T11" fmla="*/ 1777 h 1800"/>
                  <a:gd name="T12" fmla="*/ 672 w 1832"/>
                  <a:gd name="T13" fmla="*/ 1776 h 1800"/>
                  <a:gd name="T14" fmla="*/ 835 w 1832"/>
                  <a:gd name="T15" fmla="*/ 1775 h 1800"/>
                  <a:gd name="T16" fmla="*/ 1006 w 1832"/>
                  <a:gd name="T17" fmla="*/ 1775 h 1800"/>
                  <a:gd name="T18" fmla="*/ 1167 w 1832"/>
                  <a:gd name="T19" fmla="*/ 1777 h 1800"/>
                  <a:gd name="T20" fmla="*/ 1238 w 1832"/>
                  <a:gd name="T21" fmla="*/ 1778 h 1800"/>
                  <a:gd name="T22" fmla="*/ 1301 w 1832"/>
                  <a:gd name="T23" fmla="*/ 1781 h 1800"/>
                  <a:gd name="T24" fmla="*/ 1353 w 1832"/>
                  <a:gd name="T25" fmla="*/ 1783 h 1800"/>
                  <a:gd name="T26" fmla="*/ 1390 w 1832"/>
                  <a:gd name="T27" fmla="*/ 1787 h 1800"/>
                  <a:gd name="T28" fmla="*/ 1390 w 1832"/>
                  <a:gd name="T29" fmla="*/ 1787 h 1800"/>
                  <a:gd name="T30" fmla="*/ 1452 w 1832"/>
                  <a:gd name="T31" fmla="*/ 1793 h 1800"/>
                  <a:gd name="T32" fmla="*/ 1513 w 1832"/>
                  <a:gd name="T33" fmla="*/ 1797 h 1800"/>
                  <a:gd name="T34" fmla="*/ 1543 w 1832"/>
                  <a:gd name="T35" fmla="*/ 1799 h 1800"/>
                  <a:gd name="T36" fmla="*/ 1572 w 1832"/>
                  <a:gd name="T37" fmla="*/ 1800 h 1800"/>
                  <a:gd name="T38" fmla="*/ 1600 w 1832"/>
                  <a:gd name="T39" fmla="*/ 1799 h 1800"/>
                  <a:gd name="T40" fmla="*/ 1627 w 1832"/>
                  <a:gd name="T41" fmla="*/ 1796 h 1800"/>
                  <a:gd name="T42" fmla="*/ 1654 w 1832"/>
                  <a:gd name="T43" fmla="*/ 1794 h 1800"/>
                  <a:gd name="T44" fmla="*/ 1678 w 1832"/>
                  <a:gd name="T45" fmla="*/ 1789 h 1800"/>
                  <a:gd name="T46" fmla="*/ 1701 w 1832"/>
                  <a:gd name="T47" fmla="*/ 1783 h 1800"/>
                  <a:gd name="T48" fmla="*/ 1722 w 1832"/>
                  <a:gd name="T49" fmla="*/ 1776 h 1800"/>
                  <a:gd name="T50" fmla="*/ 1740 w 1832"/>
                  <a:gd name="T51" fmla="*/ 1766 h 1800"/>
                  <a:gd name="T52" fmla="*/ 1749 w 1832"/>
                  <a:gd name="T53" fmla="*/ 1760 h 1800"/>
                  <a:gd name="T54" fmla="*/ 1757 w 1832"/>
                  <a:gd name="T55" fmla="*/ 1754 h 1800"/>
                  <a:gd name="T56" fmla="*/ 1764 w 1832"/>
                  <a:gd name="T57" fmla="*/ 1748 h 1800"/>
                  <a:gd name="T58" fmla="*/ 1772 w 1832"/>
                  <a:gd name="T59" fmla="*/ 1741 h 1800"/>
                  <a:gd name="T60" fmla="*/ 1778 w 1832"/>
                  <a:gd name="T61" fmla="*/ 1734 h 1800"/>
                  <a:gd name="T62" fmla="*/ 1783 w 1832"/>
                  <a:gd name="T63" fmla="*/ 1725 h 1800"/>
                  <a:gd name="T64" fmla="*/ 1783 w 1832"/>
                  <a:gd name="T65" fmla="*/ 1725 h 1800"/>
                  <a:gd name="T66" fmla="*/ 1792 w 1832"/>
                  <a:gd name="T67" fmla="*/ 1710 h 1800"/>
                  <a:gd name="T68" fmla="*/ 1799 w 1832"/>
                  <a:gd name="T69" fmla="*/ 1693 h 1800"/>
                  <a:gd name="T70" fmla="*/ 1807 w 1832"/>
                  <a:gd name="T71" fmla="*/ 1677 h 1800"/>
                  <a:gd name="T72" fmla="*/ 1814 w 1832"/>
                  <a:gd name="T73" fmla="*/ 1661 h 1800"/>
                  <a:gd name="T74" fmla="*/ 1819 w 1832"/>
                  <a:gd name="T75" fmla="*/ 1646 h 1800"/>
                  <a:gd name="T76" fmla="*/ 1822 w 1832"/>
                  <a:gd name="T77" fmla="*/ 1631 h 1800"/>
                  <a:gd name="T78" fmla="*/ 1829 w 1832"/>
                  <a:gd name="T79" fmla="*/ 1602 h 1800"/>
                  <a:gd name="T80" fmla="*/ 1832 w 1832"/>
                  <a:gd name="T81" fmla="*/ 1576 h 1800"/>
                  <a:gd name="T82" fmla="*/ 1832 w 1832"/>
                  <a:gd name="T83" fmla="*/ 1551 h 1800"/>
                  <a:gd name="T84" fmla="*/ 1831 w 1832"/>
                  <a:gd name="T85" fmla="*/ 1528 h 1800"/>
                  <a:gd name="T86" fmla="*/ 1827 w 1832"/>
                  <a:gd name="T87" fmla="*/ 1507 h 1800"/>
                  <a:gd name="T88" fmla="*/ 1827 w 1832"/>
                  <a:gd name="T89" fmla="*/ 1507 h 1800"/>
                  <a:gd name="T90" fmla="*/ 1823 w 1832"/>
                  <a:gd name="T91" fmla="*/ 1482 h 1800"/>
                  <a:gd name="T92" fmla="*/ 1816 w 1832"/>
                  <a:gd name="T93" fmla="*/ 1429 h 1800"/>
                  <a:gd name="T94" fmla="*/ 1795 w 1832"/>
                  <a:gd name="T95" fmla="*/ 1253 h 1800"/>
                  <a:gd name="T96" fmla="*/ 1733 w 1832"/>
                  <a:gd name="T97" fmla="*/ 747 h 1800"/>
                  <a:gd name="T98" fmla="*/ 1649 w 1832"/>
                  <a:gd name="T99" fmla="*/ 25 h 1800"/>
                  <a:gd name="T100" fmla="*/ 319 w 1832"/>
                  <a:gd name="T101" fmla="*/ 0 h 1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832" h="1800">
                    <a:moveTo>
                      <a:pt x="319" y="0"/>
                    </a:moveTo>
                    <a:lnTo>
                      <a:pt x="0" y="1629"/>
                    </a:lnTo>
                    <a:lnTo>
                      <a:pt x="85" y="1742"/>
                    </a:lnTo>
                    <a:lnTo>
                      <a:pt x="401" y="1778"/>
                    </a:lnTo>
                    <a:lnTo>
                      <a:pt x="532" y="1777"/>
                    </a:lnTo>
                    <a:lnTo>
                      <a:pt x="672" y="1776"/>
                    </a:lnTo>
                    <a:lnTo>
                      <a:pt x="835" y="1775"/>
                    </a:lnTo>
                    <a:lnTo>
                      <a:pt x="1006" y="1775"/>
                    </a:lnTo>
                    <a:lnTo>
                      <a:pt x="1167" y="1777"/>
                    </a:lnTo>
                    <a:lnTo>
                      <a:pt x="1238" y="1778"/>
                    </a:lnTo>
                    <a:lnTo>
                      <a:pt x="1301" y="1781"/>
                    </a:lnTo>
                    <a:lnTo>
                      <a:pt x="1353" y="1783"/>
                    </a:lnTo>
                    <a:lnTo>
                      <a:pt x="1390" y="1787"/>
                    </a:lnTo>
                    <a:lnTo>
                      <a:pt x="1452" y="1793"/>
                    </a:lnTo>
                    <a:lnTo>
                      <a:pt x="1513" y="1797"/>
                    </a:lnTo>
                    <a:lnTo>
                      <a:pt x="1543" y="1799"/>
                    </a:lnTo>
                    <a:lnTo>
                      <a:pt x="1572" y="1800"/>
                    </a:lnTo>
                    <a:lnTo>
                      <a:pt x="1600" y="1799"/>
                    </a:lnTo>
                    <a:lnTo>
                      <a:pt x="1627" y="1796"/>
                    </a:lnTo>
                    <a:lnTo>
                      <a:pt x="1654" y="1794"/>
                    </a:lnTo>
                    <a:lnTo>
                      <a:pt x="1678" y="1789"/>
                    </a:lnTo>
                    <a:lnTo>
                      <a:pt x="1701" y="1783"/>
                    </a:lnTo>
                    <a:lnTo>
                      <a:pt x="1722" y="1776"/>
                    </a:lnTo>
                    <a:lnTo>
                      <a:pt x="1740" y="1766"/>
                    </a:lnTo>
                    <a:lnTo>
                      <a:pt x="1749" y="1760"/>
                    </a:lnTo>
                    <a:lnTo>
                      <a:pt x="1757" y="1754"/>
                    </a:lnTo>
                    <a:lnTo>
                      <a:pt x="1764" y="1748"/>
                    </a:lnTo>
                    <a:lnTo>
                      <a:pt x="1772" y="1741"/>
                    </a:lnTo>
                    <a:lnTo>
                      <a:pt x="1778" y="1734"/>
                    </a:lnTo>
                    <a:lnTo>
                      <a:pt x="1783" y="1725"/>
                    </a:lnTo>
                    <a:lnTo>
                      <a:pt x="1792" y="1710"/>
                    </a:lnTo>
                    <a:lnTo>
                      <a:pt x="1799" y="1693"/>
                    </a:lnTo>
                    <a:lnTo>
                      <a:pt x="1807" y="1677"/>
                    </a:lnTo>
                    <a:lnTo>
                      <a:pt x="1814" y="1661"/>
                    </a:lnTo>
                    <a:lnTo>
                      <a:pt x="1819" y="1646"/>
                    </a:lnTo>
                    <a:lnTo>
                      <a:pt x="1822" y="1631"/>
                    </a:lnTo>
                    <a:lnTo>
                      <a:pt x="1829" y="1602"/>
                    </a:lnTo>
                    <a:lnTo>
                      <a:pt x="1832" y="1576"/>
                    </a:lnTo>
                    <a:lnTo>
                      <a:pt x="1832" y="1551"/>
                    </a:lnTo>
                    <a:lnTo>
                      <a:pt x="1831" y="1528"/>
                    </a:lnTo>
                    <a:lnTo>
                      <a:pt x="1827" y="1507"/>
                    </a:lnTo>
                    <a:lnTo>
                      <a:pt x="1823" y="1482"/>
                    </a:lnTo>
                    <a:lnTo>
                      <a:pt x="1816" y="1429"/>
                    </a:lnTo>
                    <a:lnTo>
                      <a:pt x="1795" y="1253"/>
                    </a:lnTo>
                    <a:lnTo>
                      <a:pt x="1733" y="747"/>
                    </a:lnTo>
                    <a:lnTo>
                      <a:pt x="1649" y="25"/>
                    </a:lnTo>
                    <a:lnTo>
                      <a:pt x="319" y="0"/>
                    </a:lnTo>
                    <a:close/>
                  </a:path>
                </a:pathLst>
              </a:cu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zh-CN">
                  <a:ea typeface="宋体" panose="02010600030101010101" pitchFamily="2" charset="-122"/>
                </a:endParaRPr>
              </a:p>
            </p:txBody>
          </p:sp>
          <p:sp>
            <p:nvSpPr>
              <p:cNvPr id="100392" name="iŝ1íḓé"/>
              <p:cNvSpPr>
                <a:spLocks noChangeArrowheads="1"/>
              </p:cNvSpPr>
              <p:nvPr/>
            </p:nvSpPr>
            <p:spPr bwMode="auto">
              <a:xfrm>
                <a:off x="428538" y="1833186"/>
                <a:ext cx="2973415" cy="2950940"/>
              </a:xfrm>
              <a:custGeom>
                <a:avLst/>
                <a:gdLst>
                  <a:gd name="T0" fmla="*/ 328 w 1851"/>
                  <a:gd name="T1" fmla="*/ 12 h 1839"/>
                  <a:gd name="T2" fmla="*/ 1667 w 1851"/>
                  <a:gd name="T3" fmla="*/ 0 h 1839"/>
                  <a:gd name="T4" fmla="*/ 1851 w 1851"/>
                  <a:gd name="T5" fmla="*/ 1588 h 1839"/>
                  <a:gd name="T6" fmla="*/ 1851 w 1851"/>
                  <a:gd name="T7" fmla="*/ 1588 h 1839"/>
                  <a:gd name="T8" fmla="*/ 1849 w 1851"/>
                  <a:gd name="T9" fmla="*/ 1597 h 1839"/>
                  <a:gd name="T10" fmla="*/ 1842 w 1851"/>
                  <a:gd name="T11" fmla="*/ 1620 h 1839"/>
                  <a:gd name="T12" fmla="*/ 1836 w 1851"/>
                  <a:gd name="T13" fmla="*/ 1635 h 1839"/>
                  <a:gd name="T14" fmla="*/ 1829 w 1851"/>
                  <a:gd name="T15" fmla="*/ 1653 h 1839"/>
                  <a:gd name="T16" fmla="*/ 1819 w 1851"/>
                  <a:gd name="T17" fmla="*/ 1674 h 1839"/>
                  <a:gd name="T18" fmla="*/ 1808 w 1851"/>
                  <a:gd name="T19" fmla="*/ 1694 h 1839"/>
                  <a:gd name="T20" fmla="*/ 1794 w 1851"/>
                  <a:gd name="T21" fmla="*/ 1715 h 1839"/>
                  <a:gd name="T22" fmla="*/ 1778 w 1851"/>
                  <a:gd name="T23" fmla="*/ 1736 h 1839"/>
                  <a:gd name="T24" fmla="*/ 1760 w 1851"/>
                  <a:gd name="T25" fmla="*/ 1757 h 1839"/>
                  <a:gd name="T26" fmla="*/ 1738 w 1851"/>
                  <a:gd name="T27" fmla="*/ 1777 h 1839"/>
                  <a:gd name="T28" fmla="*/ 1728 w 1851"/>
                  <a:gd name="T29" fmla="*/ 1787 h 1839"/>
                  <a:gd name="T30" fmla="*/ 1714 w 1851"/>
                  <a:gd name="T31" fmla="*/ 1795 h 1839"/>
                  <a:gd name="T32" fmla="*/ 1702 w 1851"/>
                  <a:gd name="T33" fmla="*/ 1804 h 1839"/>
                  <a:gd name="T34" fmla="*/ 1688 w 1851"/>
                  <a:gd name="T35" fmla="*/ 1812 h 1839"/>
                  <a:gd name="T36" fmla="*/ 1673 w 1851"/>
                  <a:gd name="T37" fmla="*/ 1819 h 1839"/>
                  <a:gd name="T38" fmla="*/ 1658 w 1851"/>
                  <a:gd name="T39" fmla="*/ 1825 h 1839"/>
                  <a:gd name="T40" fmla="*/ 1642 w 1851"/>
                  <a:gd name="T41" fmla="*/ 1831 h 1839"/>
                  <a:gd name="T42" fmla="*/ 1625 w 1851"/>
                  <a:gd name="T43" fmla="*/ 1836 h 1839"/>
                  <a:gd name="T44" fmla="*/ 1625 w 1851"/>
                  <a:gd name="T45" fmla="*/ 1836 h 1839"/>
                  <a:gd name="T46" fmla="*/ 1577 w 1851"/>
                  <a:gd name="T47" fmla="*/ 1839 h 1839"/>
                  <a:gd name="T48" fmla="*/ 1528 w 1851"/>
                  <a:gd name="T49" fmla="*/ 1839 h 1839"/>
                  <a:gd name="T50" fmla="*/ 1476 w 1851"/>
                  <a:gd name="T51" fmla="*/ 1837 h 1839"/>
                  <a:gd name="T52" fmla="*/ 1425 w 1851"/>
                  <a:gd name="T53" fmla="*/ 1835 h 1839"/>
                  <a:gd name="T54" fmla="*/ 1318 w 1851"/>
                  <a:gd name="T55" fmla="*/ 1829 h 1839"/>
                  <a:gd name="T56" fmla="*/ 1210 w 1851"/>
                  <a:gd name="T57" fmla="*/ 1822 h 1839"/>
                  <a:gd name="T58" fmla="*/ 1098 w 1851"/>
                  <a:gd name="T59" fmla="*/ 1813 h 1839"/>
                  <a:gd name="T60" fmla="*/ 986 w 1851"/>
                  <a:gd name="T61" fmla="*/ 1807 h 1839"/>
                  <a:gd name="T62" fmla="*/ 930 w 1851"/>
                  <a:gd name="T63" fmla="*/ 1806 h 1839"/>
                  <a:gd name="T64" fmla="*/ 872 w 1851"/>
                  <a:gd name="T65" fmla="*/ 1805 h 1839"/>
                  <a:gd name="T66" fmla="*/ 815 w 1851"/>
                  <a:gd name="T67" fmla="*/ 1805 h 1839"/>
                  <a:gd name="T68" fmla="*/ 759 w 1851"/>
                  <a:gd name="T69" fmla="*/ 1806 h 1839"/>
                  <a:gd name="T70" fmla="*/ 759 w 1851"/>
                  <a:gd name="T71" fmla="*/ 1806 h 1839"/>
                  <a:gd name="T72" fmla="*/ 700 w 1851"/>
                  <a:gd name="T73" fmla="*/ 1809 h 1839"/>
                  <a:gd name="T74" fmla="*/ 638 w 1851"/>
                  <a:gd name="T75" fmla="*/ 1809 h 1839"/>
                  <a:gd name="T76" fmla="*/ 576 w 1851"/>
                  <a:gd name="T77" fmla="*/ 1809 h 1839"/>
                  <a:gd name="T78" fmla="*/ 512 w 1851"/>
                  <a:gd name="T79" fmla="*/ 1807 h 1839"/>
                  <a:gd name="T80" fmla="*/ 386 w 1851"/>
                  <a:gd name="T81" fmla="*/ 1804 h 1839"/>
                  <a:gd name="T82" fmla="*/ 266 w 1851"/>
                  <a:gd name="T83" fmla="*/ 1799 h 1839"/>
                  <a:gd name="T84" fmla="*/ 160 w 1851"/>
                  <a:gd name="T85" fmla="*/ 1793 h 1839"/>
                  <a:gd name="T86" fmla="*/ 76 w 1851"/>
                  <a:gd name="T87" fmla="*/ 1788 h 1839"/>
                  <a:gd name="T88" fmla="*/ 0 w 1851"/>
                  <a:gd name="T89" fmla="*/ 1782 h 1839"/>
                  <a:gd name="T90" fmla="*/ 328 w 1851"/>
                  <a:gd name="T91" fmla="*/ 12 h 18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51" h="1839">
                    <a:moveTo>
                      <a:pt x="328" y="12"/>
                    </a:moveTo>
                    <a:lnTo>
                      <a:pt x="1667" y="0"/>
                    </a:lnTo>
                    <a:lnTo>
                      <a:pt x="1851" y="1588"/>
                    </a:lnTo>
                    <a:lnTo>
                      <a:pt x="1849" y="1597"/>
                    </a:lnTo>
                    <a:lnTo>
                      <a:pt x="1842" y="1620"/>
                    </a:lnTo>
                    <a:lnTo>
                      <a:pt x="1836" y="1635"/>
                    </a:lnTo>
                    <a:lnTo>
                      <a:pt x="1829" y="1653"/>
                    </a:lnTo>
                    <a:lnTo>
                      <a:pt x="1819" y="1674"/>
                    </a:lnTo>
                    <a:lnTo>
                      <a:pt x="1808" y="1694"/>
                    </a:lnTo>
                    <a:lnTo>
                      <a:pt x="1794" y="1715"/>
                    </a:lnTo>
                    <a:lnTo>
                      <a:pt x="1778" y="1736"/>
                    </a:lnTo>
                    <a:lnTo>
                      <a:pt x="1760" y="1757"/>
                    </a:lnTo>
                    <a:lnTo>
                      <a:pt x="1738" y="1777"/>
                    </a:lnTo>
                    <a:lnTo>
                      <a:pt x="1728" y="1787"/>
                    </a:lnTo>
                    <a:lnTo>
                      <a:pt x="1714" y="1795"/>
                    </a:lnTo>
                    <a:lnTo>
                      <a:pt x="1702" y="1804"/>
                    </a:lnTo>
                    <a:lnTo>
                      <a:pt x="1688" y="1812"/>
                    </a:lnTo>
                    <a:lnTo>
                      <a:pt x="1673" y="1819"/>
                    </a:lnTo>
                    <a:lnTo>
                      <a:pt x="1658" y="1825"/>
                    </a:lnTo>
                    <a:lnTo>
                      <a:pt x="1642" y="1831"/>
                    </a:lnTo>
                    <a:lnTo>
                      <a:pt x="1625" y="1836"/>
                    </a:lnTo>
                    <a:lnTo>
                      <a:pt x="1577" y="1839"/>
                    </a:lnTo>
                    <a:lnTo>
                      <a:pt x="1528" y="1839"/>
                    </a:lnTo>
                    <a:lnTo>
                      <a:pt x="1476" y="1837"/>
                    </a:lnTo>
                    <a:lnTo>
                      <a:pt x="1425" y="1835"/>
                    </a:lnTo>
                    <a:lnTo>
                      <a:pt x="1318" y="1829"/>
                    </a:lnTo>
                    <a:lnTo>
                      <a:pt x="1210" y="1822"/>
                    </a:lnTo>
                    <a:lnTo>
                      <a:pt x="1098" y="1813"/>
                    </a:lnTo>
                    <a:lnTo>
                      <a:pt x="986" y="1807"/>
                    </a:lnTo>
                    <a:lnTo>
                      <a:pt x="930" y="1806"/>
                    </a:lnTo>
                    <a:lnTo>
                      <a:pt x="872" y="1805"/>
                    </a:lnTo>
                    <a:lnTo>
                      <a:pt x="815" y="1805"/>
                    </a:lnTo>
                    <a:lnTo>
                      <a:pt x="759" y="1806"/>
                    </a:lnTo>
                    <a:lnTo>
                      <a:pt x="700" y="1809"/>
                    </a:lnTo>
                    <a:lnTo>
                      <a:pt x="638" y="1809"/>
                    </a:lnTo>
                    <a:lnTo>
                      <a:pt x="576" y="1809"/>
                    </a:lnTo>
                    <a:lnTo>
                      <a:pt x="512" y="1807"/>
                    </a:lnTo>
                    <a:lnTo>
                      <a:pt x="386" y="1804"/>
                    </a:lnTo>
                    <a:lnTo>
                      <a:pt x="266" y="1799"/>
                    </a:lnTo>
                    <a:lnTo>
                      <a:pt x="160" y="1793"/>
                    </a:lnTo>
                    <a:lnTo>
                      <a:pt x="76" y="1788"/>
                    </a:lnTo>
                    <a:lnTo>
                      <a:pt x="0" y="1782"/>
                    </a:lnTo>
                    <a:lnTo>
                      <a:pt x="328" y="12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zh-CN">
                  <a:ea typeface="宋体" panose="02010600030101010101" pitchFamily="2" charset="-122"/>
                </a:endParaRPr>
              </a:p>
            </p:txBody>
          </p:sp>
          <p:sp>
            <p:nvSpPr>
              <p:cNvPr id="100393" name="iṡľíḑè"/>
              <p:cNvSpPr>
                <a:spLocks noChangeArrowheads="1"/>
              </p:cNvSpPr>
              <p:nvPr/>
            </p:nvSpPr>
            <p:spPr bwMode="auto">
              <a:xfrm>
                <a:off x="1632674" y="1576303"/>
                <a:ext cx="761016" cy="324315"/>
              </a:xfrm>
              <a:custGeom>
                <a:avLst/>
                <a:gdLst>
                  <a:gd name="T0" fmla="*/ 365 w 475"/>
                  <a:gd name="T1" fmla="*/ 69 h 204"/>
                  <a:gd name="T2" fmla="*/ 306 w 475"/>
                  <a:gd name="T3" fmla="*/ 67 h 204"/>
                  <a:gd name="T4" fmla="*/ 291 w 475"/>
                  <a:gd name="T5" fmla="*/ 63 h 204"/>
                  <a:gd name="T6" fmla="*/ 285 w 475"/>
                  <a:gd name="T7" fmla="*/ 51 h 204"/>
                  <a:gd name="T8" fmla="*/ 280 w 475"/>
                  <a:gd name="T9" fmla="*/ 20 h 204"/>
                  <a:gd name="T10" fmla="*/ 267 w 475"/>
                  <a:gd name="T11" fmla="*/ 8 h 204"/>
                  <a:gd name="T12" fmla="*/ 252 w 475"/>
                  <a:gd name="T13" fmla="*/ 3 h 204"/>
                  <a:gd name="T14" fmla="*/ 226 w 475"/>
                  <a:gd name="T15" fmla="*/ 0 h 204"/>
                  <a:gd name="T16" fmla="*/ 197 w 475"/>
                  <a:gd name="T17" fmla="*/ 9 h 204"/>
                  <a:gd name="T18" fmla="*/ 183 w 475"/>
                  <a:gd name="T19" fmla="*/ 28 h 204"/>
                  <a:gd name="T20" fmla="*/ 182 w 475"/>
                  <a:gd name="T21" fmla="*/ 44 h 204"/>
                  <a:gd name="T22" fmla="*/ 179 w 475"/>
                  <a:gd name="T23" fmla="*/ 63 h 204"/>
                  <a:gd name="T24" fmla="*/ 167 w 475"/>
                  <a:gd name="T25" fmla="*/ 71 h 204"/>
                  <a:gd name="T26" fmla="*/ 119 w 475"/>
                  <a:gd name="T27" fmla="*/ 77 h 204"/>
                  <a:gd name="T28" fmla="*/ 75 w 475"/>
                  <a:gd name="T29" fmla="*/ 87 h 204"/>
                  <a:gd name="T30" fmla="*/ 63 w 475"/>
                  <a:gd name="T31" fmla="*/ 93 h 204"/>
                  <a:gd name="T32" fmla="*/ 23 w 475"/>
                  <a:gd name="T33" fmla="*/ 135 h 204"/>
                  <a:gd name="T34" fmla="*/ 1 w 475"/>
                  <a:gd name="T35" fmla="*/ 170 h 204"/>
                  <a:gd name="T36" fmla="*/ 0 w 475"/>
                  <a:gd name="T37" fmla="*/ 177 h 204"/>
                  <a:gd name="T38" fmla="*/ 8 w 475"/>
                  <a:gd name="T39" fmla="*/ 191 h 204"/>
                  <a:gd name="T40" fmla="*/ 31 w 475"/>
                  <a:gd name="T41" fmla="*/ 201 h 204"/>
                  <a:gd name="T42" fmla="*/ 99 w 475"/>
                  <a:gd name="T43" fmla="*/ 204 h 204"/>
                  <a:gd name="T44" fmla="*/ 420 w 475"/>
                  <a:gd name="T45" fmla="*/ 198 h 204"/>
                  <a:gd name="T46" fmla="*/ 444 w 475"/>
                  <a:gd name="T47" fmla="*/ 195 h 204"/>
                  <a:gd name="T48" fmla="*/ 465 w 475"/>
                  <a:gd name="T49" fmla="*/ 182 h 204"/>
                  <a:gd name="T50" fmla="*/ 474 w 475"/>
                  <a:gd name="T51" fmla="*/ 164 h 204"/>
                  <a:gd name="T52" fmla="*/ 473 w 475"/>
                  <a:gd name="T53" fmla="*/ 151 h 204"/>
                  <a:gd name="T54" fmla="*/ 447 w 475"/>
                  <a:gd name="T55" fmla="*/ 115 h 204"/>
                  <a:gd name="T56" fmla="*/ 409 w 475"/>
                  <a:gd name="T57" fmla="*/ 81 h 204"/>
                  <a:gd name="T58" fmla="*/ 383 w 475"/>
                  <a:gd name="T59" fmla="*/ 71 h 204"/>
                  <a:gd name="T60" fmla="*/ 236 w 475"/>
                  <a:gd name="T61" fmla="*/ 57 h 204"/>
                  <a:gd name="T62" fmla="*/ 221 w 475"/>
                  <a:gd name="T63" fmla="*/ 53 h 204"/>
                  <a:gd name="T64" fmla="*/ 212 w 475"/>
                  <a:gd name="T65" fmla="*/ 45 h 204"/>
                  <a:gd name="T66" fmla="*/ 209 w 475"/>
                  <a:gd name="T67" fmla="*/ 37 h 204"/>
                  <a:gd name="T68" fmla="*/ 214 w 475"/>
                  <a:gd name="T69" fmla="*/ 26 h 204"/>
                  <a:gd name="T70" fmla="*/ 225 w 475"/>
                  <a:gd name="T71" fmla="*/ 17 h 204"/>
                  <a:gd name="T72" fmla="*/ 236 w 475"/>
                  <a:gd name="T73" fmla="*/ 16 h 204"/>
                  <a:gd name="T74" fmla="*/ 250 w 475"/>
                  <a:gd name="T75" fmla="*/ 20 h 204"/>
                  <a:gd name="T76" fmla="*/ 260 w 475"/>
                  <a:gd name="T77" fmla="*/ 28 h 204"/>
                  <a:gd name="T78" fmla="*/ 262 w 475"/>
                  <a:gd name="T79" fmla="*/ 37 h 204"/>
                  <a:gd name="T80" fmla="*/ 258 w 475"/>
                  <a:gd name="T81" fmla="*/ 49 h 204"/>
                  <a:gd name="T82" fmla="*/ 246 w 475"/>
                  <a:gd name="T83" fmla="*/ 56 h 204"/>
                  <a:gd name="T84" fmla="*/ 236 w 475"/>
                  <a:gd name="T85" fmla="*/ 57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75" h="204">
                    <a:moveTo>
                      <a:pt x="383" y="71"/>
                    </a:moveTo>
                    <a:lnTo>
                      <a:pt x="383" y="71"/>
                    </a:lnTo>
                    <a:lnTo>
                      <a:pt x="365" y="69"/>
                    </a:lnTo>
                    <a:lnTo>
                      <a:pt x="350" y="68"/>
                    </a:lnTo>
                    <a:lnTo>
                      <a:pt x="325" y="67"/>
                    </a:lnTo>
                    <a:lnTo>
                      <a:pt x="306" y="67"/>
                    </a:lnTo>
                    <a:lnTo>
                      <a:pt x="299" y="65"/>
                    </a:lnTo>
                    <a:lnTo>
                      <a:pt x="291" y="63"/>
                    </a:lnTo>
                    <a:lnTo>
                      <a:pt x="289" y="61"/>
                    </a:lnTo>
                    <a:lnTo>
                      <a:pt x="286" y="58"/>
                    </a:lnTo>
                    <a:lnTo>
                      <a:pt x="285" y="51"/>
                    </a:lnTo>
                    <a:lnTo>
                      <a:pt x="284" y="34"/>
                    </a:lnTo>
                    <a:lnTo>
                      <a:pt x="282" y="25"/>
                    </a:lnTo>
                    <a:lnTo>
                      <a:pt x="280" y="20"/>
                    </a:lnTo>
                    <a:lnTo>
                      <a:pt x="277" y="15"/>
                    </a:lnTo>
                    <a:lnTo>
                      <a:pt x="273" y="11"/>
                    </a:lnTo>
                    <a:lnTo>
                      <a:pt x="267" y="8"/>
                    </a:lnTo>
                    <a:lnTo>
                      <a:pt x="260" y="5"/>
                    </a:lnTo>
                    <a:lnTo>
                      <a:pt x="252" y="3"/>
                    </a:lnTo>
                    <a:lnTo>
                      <a:pt x="243" y="0"/>
                    </a:lnTo>
                    <a:lnTo>
                      <a:pt x="235" y="0"/>
                    </a:lnTo>
                    <a:lnTo>
                      <a:pt x="226" y="0"/>
                    </a:lnTo>
                    <a:lnTo>
                      <a:pt x="220" y="0"/>
                    </a:lnTo>
                    <a:lnTo>
                      <a:pt x="207" y="4"/>
                    </a:lnTo>
                    <a:lnTo>
                      <a:pt x="197" y="9"/>
                    </a:lnTo>
                    <a:lnTo>
                      <a:pt x="190" y="15"/>
                    </a:lnTo>
                    <a:lnTo>
                      <a:pt x="185" y="22"/>
                    </a:lnTo>
                    <a:lnTo>
                      <a:pt x="183" y="28"/>
                    </a:lnTo>
                    <a:lnTo>
                      <a:pt x="181" y="34"/>
                    </a:lnTo>
                    <a:lnTo>
                      <a:pt x="182" y="44"/>
                    </a:lnTo>
                    <a:lnTo>
                      <a:pt x="183" y="53"/>
                    </a:lnTo>
                    <a:lnTo>
                      <a:pt x="182" y="58"/>
                    </a:lnTo>
                    <a:lnTo>
                      <a:pt x="179" y="63"/>
                    </a:lnTo>
                    <a:lnTo>
                      <a:pt x="175" y="67"/>
                    </a:lnTo>
                    <a:lnTo>
                      <a:pt x="167" y="71"/>
                    </a:lnTo>
                    <a:lnTo>
                      <a:pt x="159" y="74"/>
                    </a:lnTo>
                    <a:lnTo>
                      <a:pt x="148" y="75"/>
                    </a:lnTo>
                    <a:lnTo>
                      <a:pt x="119" y="77"/>
                    </a:lnTo>
                    <a:lnTo>
                      <a:pt x="104" y="80"/>
                    </a:lnTo>
                    <a:lnTo>
                      <a:pt x="88" y="83"/>
                    </a:lnTo>
                    <a:lnTo>
                      <a:pt x="75" y="87"/>
                    </a:lnTo>
                    <a:lnTo>
                      <a:pt x="69" y="91"/>
                    </a:lnTo>
                    <a:lnTo>
                      <a:pt x="63" y="93"/>
                    </a:lnTo>
                    <a:lnTo>
                      <a:pt x="48" y="105"/>
                    </a:lnTo>
                    <a:lnTo>
                      <a:pt x="35" y="120"/>
                    </a:lnTo>
                    <a:lnTo>
                      <a:pt x="23" y="135"/>
                    </a:lnTo>
                    <a:lnTo>
                      <a:pt x="12" y="151"/>
                    </a:lnTo>
                    <a:lnTo>
                      <a:pt x="1" y="170"/>
                    </a:lnTo>
                    <a:lnTo>
                      <a:pt x="0" y="174"/>
                    </a:lnTo>
                    <a:lnTo>
                      <a:pt x="0" y="177"/>
                    </a:lnTo>
                    <a:lnTo>
                      <a:pt x="0" y="181"/>
                    </a:lnTo>
                    <a:lnTo>
                      <a:pt x="2" y="185"/>
                    </a:lnTo>
                    <a:lnTo>
                      <a:pt x="8" y="191"/>
                    </a:lnTo>
                    <a:lnTo>
                      <a:pt x="16" y="195"/>
                    </a:lnTo>
                    <a:lnTo>
                      <a:pt x="24" y="199"/>
                    </a:lnTo>
                    <a:lnTo>
                      <a:pt x="31" y="201"/>
                    </a:lnTo>
                    <a:lnTo>
                      <a:pt x="39" y="204"/>
                    </a:lnTo>
                    <a:lnTo>
                      <a:pt x="99" y="204"/>
                    </a:lnTo>
                    <a:lnTo>
                      <a:pt x="232" y="203"/>
                    </a:lnTo>
                    <a:lnTo>
                      <a:pt x="371" y="200"/>
                    </a:lnTo>
                    <a:lnTo>
                      <a:pt x="420" y="198"/>
                    </a:lnTo>
                    <a:lnTo>
                      <a:pt x="436" y="197"/>
                    </a:lnTo>
                    <a:lnTo>
                      <a:pt x="444" y="195"/>
                    </a:lnTo>
                    <a:lnTo>
                      <a:pt x="453" y="192"/>
                    </a:lnTo>
                    <a:lnTo>
                      <a:pt x="460" y="187"/>
                    </a:lnTo>
                    <a:lnTo>
                      <a:pt x="465" y="182"/>
                    </a:lnTo>
                    <a:lnTo>
                      <a:pt x="469" y="176"/>
                    </a:lnTo>
                    <a:lnTo>
                      <a:pt x="472" y="170"/>
                    </a:lnTo>
                    <a:lnTo>
                      <a:pt x="474" y="164"/>
                    </a:lnTo>
                    <a:lnTo>
                      <a:pt x="475" y="157"/>
                    </a:lnTo>
                    <a:lnTo>
                      <a:pt x="473" y="151"/>
                    </a:lnTo>
                    <a:lnTo>
                      <a:pt x="468" y="141"/>
                    </a:lnTo>
                    <a:lnTo>
                      <a:pt x="459" y="129"/>
                    </a:lnTo>
                    <a:lnTo>
                      <a:pt x="447" y="115"/>
                    </a:lnTo>
                    <a:lnTo>
                      <a:pt x="433" y="100"/>
                    </a:lnTo>
                    <a:lnTo>
                      <a:pt x="418" y="87"/>
                    </a:lnTo>
                    <a:lnTo>
                      <a:pt x="409" y="81"/>
                    </a:lnTo>
                    <a:lnTo>
                      <a:pt x="401" y="77"/>
                    </a:lnTo>
                    <a:lnTo>
                      <a:pt x="391" y="74"/>
                    </a:lnTo>
                    <a:lnTo>
                      <a:pt x="383" y="71"/>
                    </a:lnTo>
                    <a:close/>
                    <a:moveTo>
                      <a:pt x="236" y="57"/>
                    </a:moveTo>
                    <a:lnTo>
                      <a:pt x="236" y="57"/>
                    </a:lnTo>
                    <a:lnTo>
                      <a:pt x="230" y="57"/>
                    </a:lnTo>
                    <a:lnTo>
                      <a:pt x="225" y="56"/>
                    </a:lnTo>
                    <a:lnTo>
                      <a:pt x="221" y="53"/>
                    </a:lnTo>
                    <a:lnTo>
                      <a:pt x="217" y="51"/>
                    </a:lnTo>
                    <a:lnTo>
                      <a:pt x="214" y="49"/>
                    </a:lnTo>
                    <a:lnTo>
                      <a:pt x="212" y="45"/>
                    </a:lnTo>
                    <a:lnTo>
                      <a:pt x="209" y="41"/>
                    </a:lnTo>
                    <a:lnTo>
                      <a:pt x="209" y="37"/>
                    </a:lnTo>
                    <a:lnTo>
                      <a:pt x="209" y="33"/>
                    </a:lnTo>
                    <a:lnTo>
                      <a:pt x="212" y="28"/>
                    </a:lnTo>
                    <a:lnTo>
                      <a:pt x="214" y="26"/>
                    </a:lnTo>
                    <a:lnTo>
                      <a:pt x="217" y="22"/>
                    </a:lnTo>
                    <a:lnTo>
                      <a:pt x="221" y="20"/>
                    </a:lnTo>
                    <a:lnTo>
                      <a:pt x="225" y="17"/>
                    </a:lnTo>
                    <a:lnTo>
                      <a:pt x="230" y="16"/>
                    </a:lnTo>
                    <a:lnTo>
                      <a:pt x="236" y="16"/>
                    </a:lnTo>
                    <a:lnTo>
                      <a:pt x="241" y="16"/>
                    </a:lnTo>
                    <a:lnTo>
                      <a:pt x="246" y="17"/>
                    </a:lnTo>
                    <a:lnTo>
                      <a:pt x="250" y="20"/>
                    </a:lnTo>
                    <a:lnTo>
                      <a:pt x="254" y="22"/>
                    </a:lnTo>
                    <a:lnTo>
                      <a:pt x="258" y="26"/>
                    </a:lnTo>
                    <a:lnTo>
                      <a:pt x="260" y="28"/>
                    </a:lnTo>
                    <a:lnTo>
                      <a:pt x="261" y="33"/>
                    </a:lnTo>
                    <a:lnTo>
                      <a:pt x="262" y="37"/>
                    </a:lnTo>
                    <a:lnTo>
                      <a:pt x="261" y="41"/>
                    </a:lnTo>
                    <a:lnTo>
                      <a:pt x="260" y="45"/>
                    </a:lnTo>
                    <a:lnTo>
                      <a:pt x="258" y="49"/>
                    </a:lnTo>
                    <a:lnTo>
                      <a:pt x="254" y="51"/>
                    </a:lnTo>
                    <a:lnTo>
                      <a:pt x="250" y="53"/>
                    </a:lnTo>
                    <a:lnTo>
                      <a:pt x="246" y="56"/>
                    </a:lnTo>
                    <a:lnTo>
                      <a:pt x="241" y="57"/>
                    </a:lnTo>
                    <a:lnTo>
                      <a:pt x="236" y="57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zh-CN">
                  <a:ea typeface="宋体" panose="02010600030101010101" pitchFamily="2" charset="-122"/>
                </a:endParaRPr>
              </a:p>
            </p:txBody>
          </p:sp>
          <p:sp>
            <p:nvSpPr>
              <p:cNvPr id="100394" name="isḻiḓe"/>
              <p:cNvSpPr>
                <a:spLocks noChangeArrowheads="1"/>
              </p:cNvSpPr>
              <p:nvPr/>
            </p:nvSpPr>
            <p:spPr bwMode="auto">
              <a:xfrm>
                <a:off x="3013418" y="4376323"/>
                <a:ext cx="388536" cy="407802"/>
              </a:xfrm>
              <a:custGeom>
                <a:avLst/>
                <a:gdLst>
                  <a:gd name="T0" fmla="*/ 87 w 241"/>
                  <a:gd name="T1" fmla="*/ 0 h 254"/>
                  <a:gd name="T2" fmla="*/ 87 w 241"/>
                  <a:gd name="T3" fmla="*/ 0 h 254"/>
                  <a:gd name="T4" fmla="*/ 89 w 241"/>
                  <a:gd name="T5" fmla="*/ 10 h 254"/>
                  <a:gd name="T6" fmla="*/ 89 w 241"/>
                  <a:gd name="T7" fmla="*/ 32 h 254"/>
                  <a:gd name="T8" fmla="*/ 89 w 241"/>
                  <a:gd name="T9" fmla="*/ 63 h 254"/>
                  <a:gd name="T10" fmla="*/ 86 w 241"/>
                  <a:gd name="T11" fmla="*/ 81 h 254"/>
                  <a:gd name="T12" fmla="*/ 84 w 241"/>
                  <a:gd name="T13" fmla="*/ 100 h 254"/>
                  <a:gd name="T14" fmla="*/ 80 w 241"/>
                  <a:gd name="T15" fmla="*/ 121 h 254"/>
                  <a:gd name="T16" fmla="*/ 75 w 241"/>
                  <a:gd name="T17" fmla="*/ 141 h 254"/>
                  <a:gd name="T18" fmla="*/ 68 w 241"/>
                  <a:gd name="T19" fmla="*/ 163 h 254"/>
                  <a:gd name="T20" fmla="*/ 59 w 241"/>
                  <a:gd name="T21" fmla="*/ 183 h 254"/>
                  <a:gd name="T22" fmla="*/ 48 w 241"/>
                  <a:gd name="T23" fmla="*/ 203 h 254"/>
                  <a:gd name="T24" fmla="*/ 34 w 241"/>
                  <a:gd name="T25" fmla="*/ 222 h 254"/>
                  <a:gd name="T26" fmla="*/ 26 w 241"/>
                  <a:gd name="T27" fmla="*/ 230 h 254"/>
                  <a:gd name="T28" fmla="*/ 18 w 241"/>
                  <a:gd name="T29" fmla="*/ 239 h 254"/>
                  <a:gd name="T30" fmla="*/ 9 w 241"/>
                  <a:gd name="T31" fmla="*/ 247 h 254"/>
                  <a:gd name="T32" fmla="*/ 0 w 241"/>
                  <a:gd name="T33" fmla="*/ 254 h 254"/>
                  <a:gd name="T34" fmla="*/ 0 w 241"/>
                  <a:gd name="T35" fmla="*/ 254 h 254"/>
                  <a:gd name="T36" fmla="*/ 15 w 241"/>
                  <a:gd name="T37" fmla="*/ 253 h 254"/>
                  <a:gd name="T38" fmla="*/ 15 w 241"/>
                  <a:gd name="T39" fmla="*/ 253 h 254"/>
                  <a:gd name="T40" fmla="*/ 32 w 241"/>
                  <a:gd name="T41" fmla="*/ 248 h 254"/>
                  <a:gd name="T42" fmla="*/ 48 w 241"/>
                  <a:gd name="T43" fmla="*/ 242 h 254"/>
                  <a:gd name="T44" fmla="*/ 63 w 241"/>
                  <a:gd name="T45" fmla="*/ 236 h 254"/>
                  <a:gd name="T46" fmla="*/ 78 w 241"/>
                  <a:gd name="T47" fmla="*/ 229 h 254"/>
                  <a:gd name="T48" fmla="*/ 92 w 241"/>
                  <a:gd name="T49" fmla="*/ 221 h 254"/>
                  <a:gd name="T50" fmla="*/ 104 w 241"/>
                  <a:gd name="T51" fmla="*/ 212 h 254"/>
                  <a:gd name="T52" fmla="*/ 118 w 241"/>
                  <a:gd name="T53" fmla="*/ 204 h 254"/>
                  <a:gd name="T54" fmla="*/ 128 w 241"/>
                  <a:gd name="T55" fmla="*/ 194 h 254"/>
                  <a:gd name="T56" fmla="*/ 150 w 241"/>
                  <a:gd name="T57" fmla="*/ 174 h 254"/>
                  <a:gd name="T58" fmla="*/ 168 w 241"/>
                  <a:gd name="T59" fmla="*/ 153 h 254"/>
                  <a:gd name="T60" fmla="*/ 184 w 241"/>
                  <a:gd name="T61" fmla="*/ 132 h 254"/>
                  <a:gd name="T62" fmla="*/ 198 w 241"/>
                  <a:gd name="T63" fmla="*/ 111 h 254"/>
                  <a:gd name="T64" fmla="*/ 209 w 241"/>
                  <a:gd name="T65" fmla="*/ 91 h 254"/>
                  <a:gd name="T66" fmla="*/ 219 w 241"/>
                  <a:gd name="T67" fmla="*/ 70 h 254"/>
                  <a:gd name="T68" fmla="*/ 226 w 241"/>
                  <a:gd name="T69" fmla="*/ 52 h 254"/>
                  <a:gd name="T70" fmla="*/ 232 w 241"/>
                  <a:gd name="T71" fmla="*/ 37 h 254"/>
                  <a:gd name="T72" fmla="*/ 239 w 241"/>
                  <a:gd name="T73" fmla="*/ 14 h 254"/>
                  <a:gd name="T74" fmla="*/ 241 w 241"/>
                  <a:gd name="T75" fmla="*/ 5 h 254"/>
                  <a:gd name="T76" fmla="*/ 241 w 241"/>
                  <a:gd name="T77" fmla="*/ 5 h 254"/>
                  <a:gd name="T78" fmla="*/ 233 w 241"/>
                  <a:gd name="T79" fmla="*/ 6 h 254"/>
                  <a:gd name="T80" fmla="*/ 223 w 241"/>
                  <a:gd name="T81" fmla="*/ 8 h 254"/>
                  <a:gd name="T82" fmla="*/ 208 w 241"/>
                  <a:gd name="T83" fmla="*/ 8 h 254"/>
                  <a:gd name="T84" fmla="*/ 186 w 241"/>
                  <a:gd name="T85" fmla="*/ 8 h 254"/>
                  <a:gd name="T86" fmla="*/ 160 w 241"/>
                  <a:gd name="T87" fmla="*/ 8 h 254"/>
                  <a:gd name="T88" fmla="*/ 127 w 241"/>
                  <a:gd name="T89" fmla="*/ 5 h 254"/>
                  <a:gd name="T90" fmla="*/ 87 w 241"/>
                  <a:gd name="T91" fmla="*/ 0 h 254"/>
                  <a:gd name="T92" fmla="*/ 87 w 241"/>
                  <a:gd name="T93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41" h="254">
                    <a:moveTo>
                      <a:pt x="87" y="0"/>
                    </a:moveTo>
                    <a:lnTo>
                      <a:pt x="87" y="0"/>
                    </a:lnTo>
                    <a:lnTo>
                      <a:pt x="89" y="10"/>
                    </a:lnTo>
                    <a:lnTo>
                      <a:pt x="89" y="32"/>
                    </a:lnTo>
                    <a:lnTo>
                      <a:pt x="89" y="63"/>
                    </a:lnTo>
                    <a:lnTo>
                      <a:pt x="86" y="81"/>
                    </a:lnTo>
                    <a:lnTo>
                      <a:pt x="84" y="100"/>
                    </a:lnTo>
                    <a:lnTo>
                      <a:pt x="80" y="121"/>
                    </a:lnTo>
                    <a:lnTo>
                      <a:pt x="75" y="141"/>
                    </a:lnTo>
                    <a:lnTo>
                      <a:pt x="68" y="163"/>
                    </a:lnTo>
                    <a:lnTo>
                      <a:pt x="59" y="183"/>
                    </a:lnTo>
                    <a:lnTo>
                      <a:pt x="48" y="203"/>
                    </a:lnTo>
                    <a:lnTo>
                      <a:pt x="34" y="222"/>
                    </a:lnTo>
                    <a:lnTo>
                      <a:pt x="26" y="230"/>
                    </a:lnTo>
                    <a:lnTo>
                      <a:pt x="18" y="239"/>
                    </a:lnTo>
                    <a:lnTo>
                      <a:pt x="9" y="247"/>
                    </a:lnTo>
                    <a:lnTo>
                      <a:pt x="0" y="254"/>
                    </a:lnTo>
                    <a:lnTo>
                      <a:pt x="15" y="253"/>
                    </a:lnTo>
                    <a:lnTo>
                      <a:pt x="32" y="248"/>
                    </a:lnTo>
                    <a:lnTo>
                      <a:pt x="48" y="242"/>
                    </a:lnTo>
                    <a:lnTo>
                      <a:pt x="63" y="236"/>
                    </a:lnTo>
                    <a:lnTo>
                      <a:pt x="78" y="229"/>
                    </a:lnTo>
                    <a:lnTo>
                      <a:pt x="92" y="221"/>
                    </a:lnTo>
                    <a:lnTo>
                      <a:pt x="104" y="212"/>
                    </a:lnTo>
                    <a:lnTo>
                      <a:pt x="118" y="204"/>
                    </a:lnTo>
                    <a:lnTo>
                      <a:pt x="128" y="194"/>
                    </a:lnTo>
                    <a:lnTo>
                      <a:pt x="150" y="174"/>
                    </a:lnTo>
                    <a:lnTo>
                      <a:pt x="168" y="153"/>
                    </a:lnTo>
                    <a:lnTo>
                      <a:pt x="184" y="132"/>
                    </a:lnTo>
                    <a:lnTo>
                      <a:pt x="198" y="111"/>
                    </a:lnTo>
                    <a:lnTo>
                      <a:pt x="209" y="91"/>
                    </a:lnTo>
                    <a:lnTo>
                      <a:pt x="219" y="70"/>
                    </a:lnTo>
                    <a:lnTo>
                      <a:pt x="226" y="52"/>
                    </a:lnTo>
                    <a:lnTo>
                      <a:pt x="232" y="37"/>
                    </a:lnTo>
                    <a:lnTo>
                      <a:pt x="239" y="14"/>
                    </a:lnTo>
                    <a:lnTo>
                      <a:pt x="241" y="5"/>
                    </a:lnTo>
                    <a:lnTo>
                      <a:pt x="233" y="6"/>
                    </a:lnTo>
                    <a:lnTo>
                      <a:pt x="223" y="8"/>
                    </a:lnTo>
                    <a:lnTo>
                      <a:pt x="208" y="8"/>
                    </a:lnTo>
                    <a:lnTo>
                      <a:pt x="186" y="8"/>
                    </a:lnTo>
                    <a:lnTo>
                      <a:pt x="160" y="8"/>
                    </a:lnTo>
                    <a:lnTo>
                      <a:pt x="127" y="5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zh-CN">
                  <a:ea typeface="宋体" panose="02010600030101010101" pitchFamily="2" charset="-122"/>
                </a:endParaRPr>
              </a:p>
            </p:txBody>
          </p:sp>
          <p:sp>
            <p:nvSpPr>
              <p:cNvPr id="27" name="íṩľiḓé"/>
              <p:cNvSpPr/>
              <p:nvPr/>
            </p:nvSpPr>
            <p:spPr bwMode="auto">
              <a:xfrm>
                <a:off x="1661976" y="1704191"/>
                <a:ext cx="706140" cy="164959"/>
              </a:xfrm>
              <a:custGeom>
                <a:avLst/>
                <a:gdLst>
                  <a:gd name="T0" fmla="*/ 0 w 442"/>
                  <a:gd name="T1" fmla="*/ 86 h 101"/>
                  <a:gd name="T2" fmla="*/ 18 w 442"/>
                  <a:gd name="T3" fmla="*/ 55 h 101"/>
                  <a:gd name="T4" fmla="*/ 30 w 442"/>
                  <a:gd name="T5" fmla="*/ 41 h 101"/>
                  <a:gd name="T6" fmla="*/ 46 w 442"/>
                  <a:gd name="T7" fmla="*/ 29 h 101"/>
                  <a:gd name="T8" fmla="*/ 65 w 442"/>
                  <a:gd name="T9" fmla="*/ 19 h 101"/>
                  <a:gd name="T10" fmla="*/ 92 w 442"/>
                  <a:gd name="T11" fmla="*/ 12 h 101"/>
                  <a:gd name="T12" fmla="*/ 124 w 442"/>
                  <a:gd name="T13" fmla="*/ 7 h 101"/>
                  <a:gd name="T14" fmla="*/ 164 w 442"/>
                  <a:gd name="T15" fmla="*/ 7 h 101"/>
                  <a:gd name="T16" fmla="*/ 207 w 442"/>
                  <a:gd name="T17" fmla="*/ 7 h 101"/>
                  <a:gd name="T18" fmla="*/ 309 w 442"/>
                  <a:gd name="T19" fmla="*/ 1 h 101"/>
                  <a:gd name="T20" fmla="*/ 359 w 442"/>
                  <a:gd name="T21" fmla="*/ 1 h 101"/>
                  <a:gd name="T22" fmla="*/ 377 w 442"/>
                  <a:gd name="T23" fmla="*/ 4 h 101"/>
                  <a:gd name="T24" fmla="*/ 391 w 442"/>
                  <a:gd name="T25" fmla="*/ 11 h 101"/>
                  <a:gd name="T26" fmla="*/ 404 w 442"/>
                  <a:gd name="T27" fmla="*/ 21 h 101"/>
                  <a:gd name="T28" fmla="*/ 426 w 442"/>
                  <a:gd name="T29" fmla="*/ 42 h 101"/>
                  <a:gd name="T30" fmla="*/ 439 w 442"/>
                  <a:gd name="T31" fmla="*/ 63 h 101"/>
                  <a:gd name="T32" fmla="*/ 442 w 442"/>
                  <a:gd name="T33" fmla="*/ 72 h 101"/>
                  <a:gd name="T34" fmla="*/ 441 w 442"/>
                  <a:gd name="T35" fmla="*/ 81 h 101"/>
                  <a:gd name="T36" fmla="*/ 435 w 442"/>
                  <a:gd name="T37" fmla="*/ 87 h 101"/>
                  <a:gd name="T38" fmla="*/ 431 w 442"/>
                  <a:gd name="T39" fmla="*/ 88 h 101"/>
                  <a:gd name="T40" fmla="*/ 414 w 442"/>
                  <a:gd name="T41" fmla="*/ 89 h 101"/>
                  <a:gd name="T42" fmla="*/ 378 w 442"/>
                  <a:gd name="T43" fmla="*/ 84 h 101"/>
                  <a:gd name="T44" fmla="*/ 325 w 442"/>
                  <a:gd name="T45" fmla="*/ 78 h 101"/>
                  <a:gd name="T46" fmla="*/ 252 w 442"/>
                  <a:gd name="T47" fmla="*/ 78 h 101"/>
                  <a:gd name="T48" fmla="*/ 211 w 442"/>
                  <a:gd name="T49" fmla="*/ 81 h 101"/>
                  <a:gd name="T50" fmla="*/ 110 w 442"/>
                  <a:gd name="T51" fmla="*/ 93 h 101"/>
                  <a:gd name="T52" fmla="*/ 42 w 442"/>
                  <a:gd name="T53" fmla="*/ 101 h 101"/>
                  <a:gd name="T54" fmla="*/ 29 w 442"/>
                  <a:gd name="T55" fmla="*/ 101 h 101"/>
                  <a:gd name="T56" fmla="*/ 12 w 442"/>
                  <a:gd name="T57" fmla="*/ 98 h 101"/>
                  <a:gd name="T58" fmla="*/ 4 w 442"/>
                  <a:gd name="T59" fmla="*/ 93 h 101"/>
                  <a:gd name="T60" fmla="*/ 0 w 442"/>
                  <a:gd name="T61" fmla="*/ 87 h 101"/>
                  <a:gd name="T62" fmla="*/ 0 w 442"/>
                  <a:gd name="T63" fmla="*/ 86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42" h="101">
                    <a:moveTo>
                      <a:pt x="0" y="86"/>
                    </a:moveTo>
                    <a:lnTo>
                      <a:pt x="0" y="86"/>
                    </a:lnTo>
                    <a:lnTo>
                      <a:pt x="9" y="70"/>
                    </a:lnTo>
                    <a:lnTo>
                      <a:pt x="18" y="55"/>
                    </a:lnTo>
                    <a:lnTo>
                      <a:pt x="24" y="48"/>
                    </a:lnTo>
                    <a:lnTo>
                      <a:pt x="30" y="41"/>
                    </a:lnTo>
                    <a:lnTo>
                      <a:pt x="37" y="35"/>
                    </a:lnTo>
                    <a:lnTo>
                      <a:pt x="46" y="29"/>
                    </a:lnTo>
                    <a:lnTo>
                      <a:pt x="54" y="24"/>
                    </a:lnTo>
                    <a:lnTo>
                      <a:pt x="65" y="19"/>
                    </a:lnTo>
                    <a:lnTo>
                      <a:pt x="77" y="15"/>
                    </a:lnTo>
                    <a:lnTo>
                      <a:pt x="92" y="12"/>
                    </a:lnTo>
                    <a:lnTo>
                      <a:pt x="106" y="9"/>
                    </a:lnTo>
                    <a:lnTo>
                      <a:pt x="124" y="7"/>
                    </a:lnTo>
                    <a:lnTo>
                      <a:pt x="143" y="6"/>
                    </a:lnTo>
                    <a:lnTo>
                      <a:pt x="164" y="7"/>
                    </a:lnTo>
                    <a:lnTo>
                      <a:pt x="164" y="7"/>
                    </a:lnTo>
                    <a:lnTo>
                      <a:pt x="207" y="7"/>
                    </a:lnTo>
                    <a:lnTo>
                      <a:pt x="246" y="6"/>
                    </a:lnTo>
                    <a:lnTo>
                      <a:pt x="309" y="1"/>
                    </a:lnTo>
                    <a:lnTo>
                      <a:pt x="336" y="0"/>
                    </a:lnTo>
                    <a:lnTo>
                      <a:pt x="359" y="1"/>
                    </a:lnTo>
                    <a:lnTo>
                      <a:pt x="368" y="2"/>
                    </a:lnTo>
                    <a:lnTo>
                      <a:pt x="377" y="4"/>
                    </a:lnTo>
                    <a:lnTo>
                      <a:pt x="385" y="7"/>
                    </a:lnTo>
                    <a:lnTo>
                      <a:pt x="391" y="11"/>
                    </a:lnTo>
                    <a:lnTo>
                      <a:pt x="391" y="11"/>
                    </a:lnTo>
                    <a:lnTo>
                      <a:pt x="404" y="21"/>
                    </a:lnTo>
                    <a:lnTo>
                      <a:pt x="417" y="30"/>
                    </a:lnTo>
                    <a:lnTo>
                      <a:pt x="426" y="42"/>
                    </a:lnTo>
                    <a:lnTo>
                      <a:pt x="435" y="53"/>
                    </a:lnTo>
                    <a:lnTo>
                      <a:pt x="439" y="63"/>
                    </a:lnTo>
                    <a:lnTo>
                      <a:pt x="441" y="67"/>
                    </a:lnTo>
                    <a:lnTo>
                      <a:pt x="442" y="72"/>
                    </a:lnTo>
                    <a:lnTo>
                      <a:pt x="442" y="77"/>
                    </a:lnTo>
                    <a:lnTo>
                      <a:pt x="441" y="81"/>
                    </a:lnTo>
                    <a:lnTo>
                      <a:pt x="438" y="83"/>
                    </a:lnTo>
                    <a:lnTo>
                      <a:pt x="435" y="87"/>
                    </a:lnTo>
                    <a:lnTo>
                      <a:pt x="435" y="87"/>
                    </a:lnTo>
                    <a:lnTo>
                      <a:pt x="431" y="88"/>
                    </a:lnTo>
                    <a:lnTo>
                      <a:pt x="426" y="89"/>
                    </a:lnTo>
                    <a:lnTo>
                      <a:pt x="414" y="89"/>
                    </a:lnTo>
                    <a:lnTo>
                      <a:pt x="397" y="87"/>
                    </a:lnTo>
                    <a:lnTo>
                      <a:pt x="378" y="84"/>
                    </a:lnTo>
                    <a:lnTo>
                      <a:pt x="354" y="81"/>
                    </a:lnTo>
                    <a:lnTo>
                      <a:pt x="325" y="78"/>
                    </a:lnTo>
                    <a:lnTo>
                      <a:pt x="291" y="77"/>
                    </a:lnTo>
                    <a:lnTo>
                      <a:pt x="252" y="78"/>
                    </a:lnTo>
                    <a:lnTo>
                      <a:pt x="252" y="78"/>
                    </a:lnTo>
                    <a:lnTo>
                      <a:pt x="211" y="81"/>
                    </a:lnTo>
                    <a:lnTo>
                      <a:pt x="173" y="84"/>
                    </a:lnTo>
                    <a:lnTo>
                      <a:pt x="110" y="93"/>
                    </a:lnTo>
                    <a:lnTo>
                      <a:pt x="60" y="99"/>
                    </a:lnTo>
                    <a:lnTo>
                      <a:pt x="42" y="101"/>
                    </a:lnTo>
                    <a:lnTo>
                      <a:pt x="29" y="101"/>
                    </a:lnTo>
                    <a:lnTo>
                      <a:pt x="29" y="101"/>
                    </a:lnTo>
                    <a:lnTo>
                      <a:pt x="19" y="100"/>
                    </a:lnTo>
                    <a:lnTo>
                      <a:pt x="12" y="98"/>
                    </a:lnTo>
                    <a:lnTo>
                      <a:pt x="7" y="95"/>
                    </a:lnTo>
                    <a:lnTo>
                      <a:pt x="4" y="93"/>
                    </a:lnTo>
                    <a:lnTo>
                      <a:pt x="1" y="89"/>
                    </a:lnTo>
                    <a:lnTo>
                      <a:pt x="0" y="87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>
                <a:normAutofit fontScale="77500" lnSpcReduction="20000"/>
              </a:bodyPr>
              <a:lstStyle/>
              <a:p>
                <a:pPr>
                  <a:lnSpc>
                    <a:spcPct val="80000"/>
                  </a:lnSpc>
                </a:pPr>
                <a:endParaRPr lang="en-US" altLang="zh-CN" sz="700">
                  <a:ea typeface="宋体" panose="02010600030101010101" pitchFamily="2" charset="-122"/>
                </a:endParaRPr>
              </a:p>
            </p:txBody>
          </p:sp>
          <p:sp>
            <p:nvSpPr>
              <p:cNvPr id="28" name="íSlîḓè"/>
              <p:cNvSpPr/>
              <p:nvPr/>
            </p:nvSpPr>
            <p:spPr bwMode="auto">
              <a:xfrm>
                <a:off x="2290274" y="2738423"/>
                <a:ext cx="344730" cy="292847"/>
              </a:xfrm>
              <a:custGeom>
                <a:avLst/>
                <a:gdLst>
                  <a:gd name="T0" fmla="*/ 206 w 215"/>
                  <a:gd name="T1" fmla="*/ 183 h 183"/>
                  <a:gd name="T2" fmla="*/ 21 w 215"/>
                  <a:gd name="T3" fmla="*/ 183 h 183"/>
                  <a:gd name="T4" fmla="*/ 0 w 215"/>
                  <a:gd name="T5" fmla="*/ 0 h 183"/>
                  <a:gd name="T6" fmla="*/ 215 w 215"/>
                  <a:gd name="T7" fmla="*/ 0 h 183"/>
                  <a:gd name="T8" fmla="*/ 206 w 215"/>
                  <a:gd name="T9" fmla="*/ 183 h 183"/>
                  <a:gd name="T10" fmla="*/ 34 w 215"/>
                  <a:gd name="T11" fmla="*/ 169 h 183"/>
                  <a:gd name="T12" fmla="*/ 192 w 215"/>
                  <a:gd name="T13" fmla="*/ 169 h 183"/>
                  <a:gd name="T14" fmla="*/ 199 w 215"/>
                  <a:gd name="T15" fmla="*/ 16 h 183"/>
                  <a:gd name="T16" fmla="*/ 17 w 215"/>
                  <a:gd name="T17" fmla="*/ 16 h 183"/>
                  <a:gd name="T18" fmla="*/ 34 w 215"/>
                  <a:gd name="T19" fmla="*/ 169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5" h="183">
                    <a:moveTo>
                      <a:pt x="206" y="183"/>
                    </a:moveTo>
                    <a:lnTo>
                      <a:pt x="21" y="183"/>
                    </a:lnTo>
                    <a:lnTo>
                      <a:pt x="0" y="0"/>
                    </a:lnTo>
                    <a:lnTo>
                      <a:pt x="215" y="0"/>
                    </a:lnTo>
                    <a:lnTo>
                      <a:pt x="206" y="183"/>
                    </a:lnTo>
                    <a:close/>
                    <a:moveTo>
                      <a:pt x="34" y="169"/>
                    </a:moveTo>
                    <a:lnTo>
                      <a:pt x="192" y="169"/>
                    </a:lnTo>
                    <a:lnTo>
                      <a:pt x="199" y="16"/>
                    </a:lnTo>
                    <a:lnTo>
                      <a:pt x="17" y="16"/>
                    </a:lnTo>
                    <a:lnTo>
                      <a:pt x="34" y="169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>
                <a:normAutofit fontScale="85000" lnSpcReduction="20000"/>
              </a:bodyPr>
              <a:lstStyle/>
              <a:p>
                <a:pPr>
                  <a:lnSpc>
                    <a:spcPct val="90000"/>
                  </a:lnSpc>
                </a:pPr>
                <a:endParaRPr lang="en-US" altLang="zh-CN" sz="1700">
                  <a:ea typeface="宋体" panose="02010600030101010101" pitchFamily="2" charset="-122"/>
                </a:endParaRPr>
              </a:p>
            </p:txBody>
          </p:sp>
          <p:sp>
            <p:nvSpPr>
              <p:cNvPr id="100397" name="iśľïḋê"/>
              <p:cNvSpPr>
                <a:spLocks noChangeArrowheads="1"/>
              </p:cNvSpPr>
              <p:nvPr/>
            </p:nvSpPr>
            <p:spPr bwMode="auto">
              <a:xfrm>
                <a:off x="2303781" y="3175398"/>
                <a:ext cx="337159" cy="311471"/>
              </a:xfrm>
              <a:custGeom>
                <a:avLst/>
                <a:gdLst>
                  <a:gd name="T0" fmla="*/ 197 w 210"/>
                  <a:gd name="T1" fmla="*/ 194 h 194"/>
                  <a:gd name="T2" fmla="*/ 17 w 210"/>
                  <a:gd name="T3" fmla="*/ 194 h 194"/>
                  <a:gd name="T4" fmla="*/ 0 w 210"/>
                  <a:gd name="T5" fmla="*/ 13 h 194"/>
                  <a:gd name="T6" fmla="*/ 210 w 210"/>
                  <a:gd name="T7" fmla="*/ 0 h 194"/>
                  <a:gd name="T8" fmla="*/ 197 w 210"/>
                  <a:gd name="T9" fmla="*/ 194 h 194"/>
                  <a:gd name="T10" fmla="*/ 31 w 210"/>
                  <a:gd name="T11" fmla="*/ 178 h 194"/>
                  <a:gd name="T12" fmla="*/ 183 w 210"/>
                  <a:gd name="T13" fmla="*/ 178 h 194"/>
                  <a:gd name="T14" fmla="*/ 194 w 210"/>
                  <a:gd name="T15" fmla="*/ 17 h 194"/>
                  <a:gd name="T16" fmla="*/ 17 w 210"/>
                  <a:gd name="T17" fmla="*/ 28 h 194"/>
                  <a:gd name="T18" fmla="*/ 31 w 210"/>
                  <a:gd name="T19" fmla="*/ 178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0" h="194">
                    <a:moveTo>
                      <a:pt x="197" y="194"/>
                    </a:moveTo>
                    <a:lnTo>
                      <a:pt x="17" y="194"/>
                    </a:lnTo>
                    <a:lnTo>
                      <a:pt x="0" y="13"/>
                    </a:lnTo>
                    <a:lnTo>
                      <a:pt x="210" y="0"/>
                    </a:lnTo>
                    <a:lnTo>
                      <a:pt x="197" y="194"/>
                    </a:lnTo>
                    <a:close/>
                    <a:moveTo>
                      <a:pt x="31" y="178"/>
                    </a:moveTo>
                    <a:lnTo>
                      <a:pt x="183" y="178"/>
                    </a:lnTo>
                    <a:lnTo>
                      <a:pt x="194" y="17"/>
                    </a:lnTo>
                    <a:lnTo>
                      <a:pt x="17" y="28"/>
                    </a:lnTo>
                    <a:lnTo>
                      <a:pt x="31" y="178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endParaRPr lang="en-US" altLang="zh-CN">
                  <a:ea typeface="宋体" panose="02010600030101010101" pitchFamily="2" charset="-122"/>
                </a:endParaRPr>
              </a:p>
            </p:txBody>
          </p:sp>
          <p:sp>
            <p:nvSpPr>
              <p:cNvPr id="18" name="îṡļîḓê"/>
              <p:cNvSpPr/>
              <p:nvPr/>
            </p:nvSpPr>
            <p:spPr bwMode="auto">
              <a:xfrm>
                <a:off x="2290274" y="2260230"/>
                <a:ext cx="344730" cy="294701"/>
              </a:xfrm>
              <a:custGeom>
                <a:avLst/>
                <a:gdLst>
                  <a:gd name="T0" fmla="*/ 206 w 215"/>
                  <a:gd name="T1" fmla="*/ 183 h 183"/>
                  <a:gd name="T2" fmla="*/ 21 w 215"/>
                  <a:gd name="T3" fmla="*/ 183 h 183"/>
                  <a:gd name="T4" fmla="*/ 0 w 215"/>
                  <a:gd name="T5" fmla="*/ 0 h 183"/>
                  <a:gd name="T6" fmla="*/ 215 w 215"/>
                  <a:gd name="T7" fmla="*/ 0 h 183"/>
                  <a:gd name="T8" fmla="*/ 206 w 215"/>
                  <a:gd name="T9" fmla="*/ 183 h 183"/>
                  <a:gd name="T10" fmla="*/ 34 w 215"/>
                  <a:gd name="T11" fmla="*/ 168 h 183"/>
                  <a:gd name="T12" fmla="*/ 192 w 215"/>
                  <a:gd name="T13" fmla="*/ 168 h 183"/>
                  <a:gd name="T14" fmla="*/ 199 w 215"/>
                  <a:gd name="T15" fmla="*/ 15 h 183"/>
                  <a:gd name="T16" fmla="*/ 17 w 215"/>
                  <a:gd name="T17" fmla="*/ 15 h 183"/>
                  <a:gd name="T18" fmla="*/ 34 w 215"/>
                  <a:gd name="T19" fmla="*/ 168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5" h="183">
                    <a:moveTo>
                      <a:pt x="206" y="183"/>
                    </a:moveTo>
                    <a:lnTo>
                      <a:pt x="21" y="183"/>
                    </a:lnTo>
                    <a:lnTo>
                      <a:pt x="0" y="0"/>
                    </a:lnTo>
                    <a:lnTo>
                      <a:pt x="215" y="0"/>
                    </a:lnTo>
                    <a:lnTo>
                      <a:pt x="206" y="183"/>
                    </a:lnTo>
                    <a:close/>
                    <a:moveTo>
                      <a:pt x="34" y="168"/>
                    </a:moveTo>
                    <a:lnTo>
                      <a:pt x="192" y="168"/>
                    </a:lnTo>
                    <a:lnTo>
                      <a:pt x="199" y="15"/>
                    </a:lnTo>
                    <a:lnTo>
                      <a:pt x="17" y="15"/>
                    </a:lnTo>
                    <a:lnTo>
                      <a:pt x="34" y="168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>
                <a:normAutofit fontScale="85000" lnSpcReduction="20000"/>
              </a:bodyPr>
              <a:lstStyle/>
              <a:p>
                <a:pPr>
                  <a:lnSpc>
                    <a:spcPct val="90000"/>
                  </a:lnSpc>
                </a:pPr>
                <a:endParaRPr lang="en-US" altLang="zh-CN" sz="1700">
                  <a:ea typeface="宋体" panose="02010600030101010101" pitchFamily="2" charset="-122"/>
                </a:endParaRPr>
              </a:p>
            </p:txBody>
          </p:sp>
          <p:sp>
            <p:nvSpPr>
              <p:cNvPr id="100399" name="ïsļíḑè"/>
              <p:cNvSpPr>
                <a:spLocks noChangeArrowheads="1"/>
              </p:cNvSpPr>
              <p:nvPr/>
            </p:nvSpPr>
            <p:spPr bwMode="auto">
              <a:xfrm>
                <a:off x="2387268" y="2179977"/>
                <a:ext cx="407803" cy="337159"/>
              </a:xfrm>
              <a:custGeom>
                <a:avLst/>
                <a:gdLst>
                  <a:gd name="T0" fmla="*/ 66 w 254"/>
                  <a:gd name="T1" fmla="*/ 211 h 211"/>
                  <a:gd name="T2" fmla="*/ 0 w 254"/>
                  <a:gd name="T3" fmla="*/ 136 h 211"/>
                  <a:gd name="T4" fmla="*/ 20 w 254"/>
                  <a:gd name="T5" fmla="*/ 124 h 211"/>
                  <a:gd name="T6" fmla="*/ 66 w 254"/>
                  <a:gd name="T7" fmla="*/ 188 h 211"/>
                  <a:gd name="T8" fmla="*/ 236 w 254"/>
                  <a:gd name="T9" fmla="*/ 0 h 211"/>
                  <a:gd name="T10" fmla="*/ 254 w 254"/>
                  <a:gd name="T11" fmla="*/ 17 h 211"/>
                  <a:gd name="T12" fmla="*/ 66 w 254"/>
                  <a:gd name="T13" fmla="*/ 211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4" h="211">
                    <a:moveTo>
                      <a:pt x="66" y="211"/>
                    </a:moveTo>
                    <a:lnTo>
                      <a:pt x="0" y="136"/>
                    </a:lnTo>
                    <a:lnTo>
                      <a:pt x="20" y="124"/>
                    </a:lnTo>
                    <a:lnTo>
                      <a:pt x="66" y="188"/>
                    </a:lnTo>
                    <a:lnTo>
                      <a:pt x="236" y="0"/>
                    </a:lnTo>
                    <a:lnTo>
                      <a:pt x="254" y="17"/>
                    </a:lnTo>
                    <a:lnTo>
                      <a:pt x="66" y="21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zh-CN">
                  <a:ea typeface="宋体" panose="02010600030101010101" pitchFamily="2" charset="-122"/>
                </a:endParaRPr>
              </a:p>
            </p:txBody>
          </p:sp>
          <p:sp>
            <p:nvSpPr>
              <p:cNvPr id="100400" name="iṩľide"/>
              <p:cNvSpPr>
                <a:spLocks noChangeArrowheads="1"/>
              </p:cNvSpPr>
              <p:nvPr/>
            </p:nvSpPr>
            <p:spPr bwMode="auto">
              <a:xfrm>
                <a:off x="2844841" y="2495010"/>
                <a:ext cx="1130284" cy="1875242"/>
              </a:xfrm>
              <a:custGeom>
                <a:avLst/>
                <a:gdLst>
                  <a:gd name="T0" fmla="*/ 706 w 706"/>
                  <a:gd name="T1" fmla="*/ 666 h 1168"/>
                  <a:gd name="T2" fmla="*/ 628 w 706"/>
                  <a:gd name="T3" fmla="*/ 585 h 1168"/>
                  <a:gd name="T4" fmla="*/ 571 w 706"/>
                  <a:gd name="T5" fmla="*/ 518 h 1168"/>
                  <a:gd name="T6" fmla="*/ 537 w 706"/>
                  <a:gd name="T7" fmla="*/ 475 h 1168"/>
                  <a:gd name="T8" fmla="*/ 510 w 706"/>
                  <a:gd name="T9" fmla="*/ 432 h 1168"/>
                  <a:gd name="T10" fmla="*/ 488 w 706"/>
                  <a:gd name="T11" fmla="*/ 390 h 1168"/>
                  <a:gd name="T12" fmla="*/ 475 w 706"/>
                  <a:gd name="T13" fmla="*/ 351 h 1168"/>
                  <a:gd name="T14" fmla="*/ 471 w 706"/>
                  <a:gd name="T15" fmla="*/ 333 h 1168"/>
                  <a:gd name="T16" fmla="*/ 464 w 706"/>
                  <a:gd name="T17" fmla="*/ 273 h 1168"/>
                  <a:gd name="T18" fmla="*/ 452 w 706"/>
                  <a:gd name="T19" fmla="*/ 213 h 1168"/>
                  <a:gd name="T20" fmla="*/ 436 w 706"/>
                  <a:gd name="T21" fmla="*/ 156 h 1168"/>
                  <a:gd name="T22" fmla="*/ 416 w 706"/>
                  <a:gd name="T23" fmla="*/ 104 h 1168"/>
                  <a:gd name="T24" fmla="*/ 393 w 706"/>
                  <a:gd name="T25" fmla="*/ 61 h 1168"/>
                  <a:gd name="T26" fmla="*/ 366 w 706"/>
                  <a:gd name="T27" fmla="*/ 27 h 1168"/>
                  <a:gd name="T28" fmla="*/ 352 w 706"/>
                  <a:gd name="T29" fmla="*/ 15 h 1168"/>
                  <a:gd name="T30" fmla="*/ 337 w 706"/>
                  <a:gd name="T31" fmla="*/ 7 h 1168"/>
                  <a:gd name="T32" fmla="*/ 321 w 706"/>
                  <a:gd name="T33" fmla="*/ 1 h 1168"/>
                  <a:gd name="T34" fmla="*/ 304 w 706"/>
                  <a:gd name="T35" fmla="*/ 0 h 1168"/>
                  <a:gd name="T36" fmla="*/ 265 w 706"/>
                  <a:gd name="T37" fmla="*/ 1 h 1168"/>
                  <a:gd name="T38" fmla="*/ 117 w 706"/>
                  <a:gd name="T39" fmla="*/ 12 h 1168"/>
                  <a:gd name="T40" fmla="*/ 0 w 706"/>
                  <a:gd name="T41" fmla="*/ 23 h 1168"/>
                  <a:gd name="T42" fmla="*/ 3 w 706"/>
                  <a:gd name="T43" fmla="*/ 53 h 1168"/>
                  <a:gd name="T44" fmla="*/ 15 w 706"/>
                  <a:gd name="T45" fmla="*/ 94 h 1168"/>
                  <a:gd name="T46" fmla="*/ 37 w 706"/>
                  <a:gd name="T47" fmla="*/ 149 h 1168"/>
                  <a:gd name="T48" fmla="*/ 70 w 706"/>
                  <a:gd name="T49" fmla="*/ 218 h 1168"/>
                  <a:gd name="T50" fmla="*/ 80 w 706"/>
                  <a:gd name="T51" fmla="*/ 240 h 1168"/>
                  <a:gd name="T52" fmla="*/ 94 w 706"/>
                  <a:gd name="T53" fmla="*/ 289 h 1168"/>
                  <a:gd name="T54" fmla="*/ 109 w 706"/>
                  <a:gd name="T55" fmla="*/ 368 h 1168"/>
                  <a:gd name="T56" fmla="*/ 124 w 706"/>
                  <a:gd name="T57" fmla="*/ 449 h 1168"/>
                  <a:gd name="T58" fmla="*/ 141 w 706"/>
                  <a:gd name="T59" fmla="*/ 499 h 1168"/>
                  <a:gd name="T60" fmla="*/ 159 w 706"/>
                  <a:gd name="T61" fmla="*/ 533 h 1168"/>
                  <a:gd name="T62" fmla="*/ 175 w 706"/>
                  <a:gd name="T63" fmla="*/ 553 h 1168"/>
                  <a:gd name="T64" fmla="*/ 193 w 706"/>
                  <a:gd name="T65" fmla="*/ 573 h 1168"/>
                  <a:gd name="T66" fmla="*/ 214 w 706"/>
                  <a:gd name="T67" fmla="*/ 588 h 1168"/>
                  <a:gd name="T68" fmla="*/ 227 w 706"/>
                  <a:gd name="T69" fmla="*/ 595 h 1168"/>
                  <a:gd name="T70" fmla="*/ 265 w 706"/>
                  <a:gd name="T71" fmla="*/ 636 h 1168"/>
                  <a:gd name="T72" fmla="*/ 316 w 706"/>
                  <a:gd name="T73" fmla="*/ 698 h 1168"/>
                  <a:gd name="T74" fmla="*/ 342 w 706"/>
                  <a:gd name="T75" fmla="*/ 736 h 1168"/>
                  <a:gd name="T76" fmla="*/ 366 w 706"/>
                  <a:gd name="T77" fmla="*/ 776 h 1168"/>
                  <a:gd name="T78" fmla="*/ 386 w 706"/>
                  <a:gd name="T79" fmla="*/ 818 h 1168"/>
                  <a:gd name="T80" fmla="*/ 394 w 706"/>
                  <a:gd name="T81" fmla="*/ 837 h 1168"/>
                  <a:gd name="T82" fmla="*/ 412 w 706"/>
                  <a:gd name="T83" fmla="*/ 870 h 1168"/>
                  <a:gd name="T84" fmla="*/ 440 w 706"/>
                  <a:gd name="T85" fmla="*/ 911 h 1168"/>
                  <a:gd name="T86" fmla="*/ 490 w 706"/>
                  <a:gd name="T87" fmla="*/ 971 h 1168"/>
                  <a:gd name="T88" fmla="*/ 514 w 706"/>
                  <a:gd name="T89" fmla="*/ 1005 h 1168"/>
                  <a:gd name="T90" fmla="*/ 641 w 706"/>
                  <a:gd name="T91" fmla="*/ 1168 h 1168"/>
                  <a:gd name="T92" fmla="*/ 706 w 706"/>
                  <a:gd name="T93" fmla="*/ 666 h 1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06" h="1168">
                    <a:moveTo>
                      <a:pt x="706" y="666"/>
                    </a:moveTo>
                    <a:lnTo>
                      <a:pt x="706" y="666"/>
                    </a:lnTo>
                    <a:lnTo>
                      <a:pt x="667" y="627"/>
                    </a:lnTo>
                    <a:lnTo>
                      <a:pt x="628" y="585"/>
                    </a:lnTo>
                    <a:lnTo>
                      <a:pt x="589" y="541"/>
                    </a:lnTo>
                    <a:lnTo>
                      <a:pt x="571" y="518"/>
                    </a:lnTo>
                    <a:lnTo>
                      <a:pt x="554" y="497"/>
                    </a:lnTo>
                    <a:lnTo>
                      <a:pt x="537" y="475"/>
                    </a:lnTo>
                    <a:lnTo>
                      <a:pt x="523" y="453"/>
                    </a:lnTo>
                    <a:lnTo>
                      <a:pt x="510" y="432"/>
                    </a:lnTo>
                    <a:lnTo>
                      <a:pt x="498" y="410"/>
                    </a:lnTo>
                    <a:lnTo>
                      <a:pt x="488" y="390"/>
                    </a:lnTo>
                    <a:lnTo>
                      <a:pt x="480" y="370"/>
                    </a:lnTo>
                    <a:lnTo>
                      <a:pt x="475" y="351"/>
                    </a:lnTo>
                    <a:lnTo>
                      <a:pt x="471" y="333"/>
                    </a:lnTo>
                    <a:lnTo>
                      <a:pt x="467" y="303"/>
                    </a:lnTo>
                    <a:lnTo>
                      <a:pt x="464" y="273"/>
                    </a:lnTo>
                    <a:lnTo>
                      <a:pt x="458" y="243"/>
                    </a:lnTo>
                    <a:lnTo>
                      <a:pt x="452" y="213"/>
                    </a:lnTo>
                    <a:lnTo>
                      <a:pt x="443" y="184"/>
                    </a:lnTo>
                    <a:lnTo>
                      <a:pt x="436" y="156"/>
                    </a:lnTo>
                    <a:lnTo>
                      <a:pt x="427" y="130"/>
                    </a:lnTo>
                    <a:lnTo>
                      <a:pt x="416" y="104"/>
                    </a:lnTo>
                    <a:lnTo>
                      <a:pt x="405" y="82"/>
                    </a:lnTo>
                    <a:lnTo>
                      <a:pt x="393" y="61"/>
                    </a:lnTo>
                    <a:lnTo>
                      <a:pt x="381" y="43"/>
                    </a:lnTo>
                    <a:lnTo>
                      <a:pt x="366" y="27"/>
                    </a:lnTo>
                    <a:lnTo>
                      <a:pt x="359" y="21"/>
                    </a:lnTo>
                    <a:lnTo>
                      <a:pt x="352" y="15"/>
                    </a:lnTo>
                    <a:lnTo>
                      <a:pt x="345" y="10"/>
                    </a:lnTo>
                    <a:lnTo>
                      <a:pt x="337" y="7"/>
                    </a:lnTo>
                    <a:lnTo>
                      <a:pt x="329" y="3"/>
                    </a:lnTo>
                    <a:lnTo>
                      <a:pt x="321" y="1"/>
                    </a:lnTo>
                    <a:lnTo>
                      <a:pt x="313" y="0"/>
                    </a:lnTo>
                    <a:lnTo>
                      <a:pt x="304" y="0"/>
                    </a:lnTo>
                    <a:lnTo>
                      <a:pt x="265" y="1"/>
                    </a:lnTo>
                    <a:lnTo>
                      <a:pt x="218" y="4"/>
                    </a:lnTo>
                    <a:lnTo>
                      <a:pt x="117" y="12"/>
                    </a:lnTo>
                    <a:lnTo>
                      <a:pt x="0" y="23"/>
                    </a:lnTo>
                    <a:lnTo>
                      <a:pt x="0" y="36"/>
                    </a:lnTo>
                    <a:lnTo>
                      <a:pt x="3" y="53"/>
                    </a:lnTo>
                    <a:lnTo>
                      <a:pt x="8" y="72"/>
                    </a:lnTo>
                    <a:lnTo>
                      <a:pt x="15" y="94"/>
                    </a:lnTo>
                    <a:lnTo>
                      <a:pt x="25" y="120"/>
                    </a:lnTo>
                    <a:lnTo>
                      <a:pt x="37" y="149"/>
                    </a:lnTo>
                    <a:lnTo>
                      <a:pt x="52" y="181"/>
                    </a:lnTo>
                    <a:lnTo>
                      <a:pt x="70" y="218"/>
                    </a:lnTo>
                    <a:lnTo>
                      <a:pt x="80" y="240"/>
                    </a:lnTo>
                    <a:lnTo>
                      <a:pt x="87" y="263"/>
                    </a:lnTo>
                    <a:lnTo>
                      <a:pt x="94" y="289"/>
                    </a:lnTo>
                    <a:lnTo>
                      <a:pt x="99" y="315"/>
                    </a:lnTo>
                    <a:lnTo>
                      <a:pt x="109" y="368"/>
                    </a:lnTo>
                    <a:lnTo>
                      <a:pt x="118" y="422"/>
                    </a:lnTo>
                    <a:lnTo>
                      <a:pt x="124" y="449"/>
                    </a:lnTo>
                    <a:lnTo>
                      <a:pt x="133" y="475"/>
                    </a:lnTo>
                    <a:lnTo>
                      <a:pt x="141" y="499"/>
                    </a:lnTo>
                    <a:lnTo>
                      <a:pt x="153" y="522"/>
                    </a:lnTo>
                    <a:lnTo>
                      <a:pt x="159" y="533"/>
                    </a:lnTo>
                    <a:lnTo>
                      <a:pt x="167" y="544"/>
                    </a:lnTo>
                    <a:lnTo>
                      <a:pt x="175" y="553"/>
                    </a:lnTo>
                    <a:lnTo>
                      <a:pt x="183" y="563"/>
                    </a:lnTo>
                    <a:lnTo>
                      <a:pt x="193" y="573"/>
                    </a:lnTo>
                    <a:lnTo>
                      <a:pt x="203" y="581"/>
                    </a:lnTo>
                    <a:lnTo>
                      <a:pt x="214" y="588"/>
                    </a:lnTo>
                    <a:lnTo>
                      <a:pt x="227" y="595"/>
                    </a:lnTo>
                    <a:lnTo>
                      <a:pt x="245" y="614"/>
                    </a:lnTo>
                    <a:lnTo>
                      <a:pt x="265" y="636"/>
                    </a:lnTo>
                    <a:lnTo>
                      <a:pt x="289" y="664"/>
                    </a:lnTo>
                    <a:lnTo>
                      <a:pt x="316" y="698"/>
                    </a:lnTo>
                    <a:lnTo>
                      <a:pt x="329" y="717"/>
                    </a:lnTo>
                    <a:lnTo>
                      <a:pt x="342" y="736"/>
                    </a:lnTo>
                    <a:lnTo>
                      <a:pt x="354" y="756"/>
                    </a:lnTo>
                    <a:lnTo>
                      <a:pt x="366" y="776"/>
                    </a:lnTo>
                    <a:lnTo>
                      <a:pt x="376" y="798"/>
                    </a:lnTo>
                    <a:lnTo>
                      <a:pt x="386" y="818"/>
                    </a:lnTo>
                    <a:lnTo>
                      <a:pt x="394" y="837"/>
                    </a:lnTo>
                    <a:lnTo>
                      <a:pt x="402" y="854"/>
                    </a:lnTo>
                    <a:lnTo>
                      <a:pt x="412" y="870"/>
                    </a:lnTo>
                    <a:lnTo>
                      <a:pt x="422" y="884"/>
                    </a:lnTo>
                    <a:lnTo>
                      <a:pt x="440" y="911"/>
                    </a:lnTo>
                    <a:lnTo>
                      <a:pt x="458" y="932"/>
                    </a:lnTo>
                    <a:lnTo>
                      <a:pt x="490" y="971"/>
                    </a:lnTo>
                    <a:lnTo>
                      <a:pt x="504" y="988"/>
                    </a:lnTo>
                    <a:lnTo>
                      <a:pt x="514" y="1005"/>
                    </a:lnTo>
                    <a:lnTo>
                      <a:pt x="641" y="1168"/>
                    </a:lnTo>
                    <a:lnTo>
                      <a:pt x="706" y="1168"/>
                    </a:lnTo>
                    <a:lnTo>
                      <a:pt x="706" y="666"/>
                    </a:lnTo>
                    <a:close/>
                  </a:path>
                </a:pathLst>
              </a:custGeom>
              <a:solidFill>
                <a:srgbClr val="34473D">
                  <a:alpha val="56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zh-CN">
                  <a:ea typeface="宋体" panose="02010600030101010101" pitchFamily="2" charset="-122"/>
                </a:endParaRPr>
              </a:p>
            </p:txBody>
          </p:sp>
          <p:grpSp>
            <p:nvGrpSpPr>
              <p:cNvPr id="100401" name="îSḷïďè"/>
              <p:cNvGrpSpPr>
                <a:grpSpLocks/>
              </p:cNvGrpSpPr>
              <p:nvPr/>
            </p:nvGrpSpPr>
            <p:grpSpPr bwMode="auto">
              <a:xfrm>
                <a:off x="2761355" y="2135383"/>
                <a:ext cx="1756505" cy="2147077"/>
                <a:chOff x="3953338" y="2622140"/>
                <a:chExt cx="1962757" cy="2399180"/>
              </a:xfrm>
            </p:grpSpPr>
            <p:sp>
              <p:nvSpPr>
                <p:cNvPr id="63" name="îşḻídé"/>
                <p:cNvSpPr/>
                <p:nvPr/>
              </p:nvSpPr>
              <p:spPr bwMode="auto">
                <a:xfrm>
                  <a:off x="4363040" y="3070239"/>
                  <a:ext cx="465979" cy="190540"/>
                </a:xfrm>
                <a:custGeom>
                  <a:avLst/>
                  <a:gdLst>
                    <a:gd name="T0" fmla="*/ 52 w 260"/>
                    <a:gd name="T1" fmla="*/ 5 h 106"/>
                    <a:gd name="T2" fmla="*/ 52 w 260"/>
                    <a:gd name="T3" fmla="*/ 5 h 106"/>
                    <a:gd name="T4" fmla="*/ 38 w 260"/>
                    <a:gd name="T5" fmla="*/ 7 h 106"/>
                    <a:gd name="T6" fmla="*/ 25 w 260"/>
                    <a:gd name="T7" fmla="*/ 11 h 106"/>
                    <a:gd name="T8" fmla="*/ 16 w 260"/>
                    <a:gd name="T9" fmla="*/ 17 h 106"/>
                    <a:gd name="T10" fmla="*/ 10 w 260"/>
                    <a:gd name="T11" fmla="*/ 23 h 106"/>
                    <a:gd name="T12" fmla="*/ 5 w 260"/>
                    <a:gd name="T13" fmla="*/ 28 h 106"/>
                    <a:gd name="T14" fmla="*/ 3 w 260"/>
                    <a:gd name="T15" fmla="*/ 34 h 106"/>
                    <a:gd name="T16" fmla="*/ 0 w 260"/>
                    <a:gd name="T17" fmla="*/ 39 h 106"/>
                    <a:gd name="T18" fmla="*/ 0 w 260"/>
                    <a:gd name="T19" fmla="*/ 39 h 106"/>
                    <a:gd name="T20" fmla="*/ 1 w 260"/>
                    <a:gd name="T21" fmla="*/ 40 h 106"/>
                    <a:gd name="T22" fmla="*/ 3 w 260"/>
                    <a:gd name="T23" fmla="*/ 47 h 106"/>
                    <a:gd name="T24" fmla="*/ 7 w 260"/>
                    <a:gd name="T25" fmla="*/ 56 h 106"/>
                    <a:gd name="T26" fmla="*/ 15 w 260"/>
                    <a:gd name="T27" fmla="*/ 66 h 106"/>
                    <a:gd name="T28" fmla="*/ 19 w 260"/>
                    <a:gd name="T29" fmla="*/ 72 h 106"/>
                    <a:gd name="T30" fmla="*/ 25 w 260"/>
                    <a:gd name="T31" fmla="*/ 77 h 106"/>
                    <a:gd name="T32" fmla="*/ 34 w 260"/>
                    <a:gd name="T33" fmla="*/ 83 h 106"/>
                    <a:gd name="T34" fmla="*/ 42 w 260"/>
                    <a:gd name="T35" fmla="*/ 88 h 106"/>
                    <a:gd name="T36" fmla="*/ 53 w 260"/>
                    <a:gd name="T37" fmla="*/ 93 h 106"/>
                    <a:gd name="T38" fmla="*/ 65 w 260"/>
                    <a:gd name="T39" fmla="*/ 98 h 106"/>
                    <a:gd name="T40" fmla="*/ 80 w 260"/>
                    <a:gd name="T41" fmla="*/ 101 h 106"/>
                    <a:gd name="T42" fmla="*/ 95 w 260"/>
                    <a:gd name="T43" fmla="*/ 104 h 106"/>
                    <a:gd name="T44" fmla="*/ 95 w 260"/>
                    <a:gd name="T45" fmla="*/ 104 h 106"/>
                    <a:gd name="T46" fmla="*/ 111 w 260"/>
                    <a:gd name="T47" fmla="*/ 105 h 106"/>
                    <a:gd name="T48" fmla="*/ 128 w 260"/>
                    <a:gd name="T49" fmla="*/ 106 h 106"/>
                    <a:gd name="T50" fmla="*/ 143 w 260"/>
                    <a:gd name="T51" fmla="*/ 106 h 106"/>
                    <a:gd name="T52" fmla="*/ 158 w 260"/>
                    <a:gd name="T53" fmla="*/ 106 h 106"/>
                    <a:gd name="T54" fmla="*/ 187 w 260"/>
                    <a:gd name="T55" fmla="*/ 104 h 106"/>
                    <a:gd name="T56" fmla="*/ 211 w 260"/>
                    <a:gd name="T57" fmla="*/ 99 h 106"/>
                    <a:gd name="T58" fmla="*/ 231 w 260"/>
                    <a:gd name="T59" fmla="*/ 94 h 106"/>
                    <a:gd name="T60" fmla="*/ 247 w 260"/>
                    <a:gd name="T61" fmla="*/ 90 h 106"/>
                    <a:gd name="T62" fmla="*/ 260 w 260"/>
                    <a:gd name="T63" fmla="*/ 86 h 106"/>
                    <a:gd name="T64" fmla="*/ 230 w 260"/>
                    <a:gd name="T65" fmla="*/ 0 h 106"/>
                    <a:gd name="T66" fmla="*/ 52 w 260"/>
                    <a:gd name="T67" fmla="*/ 5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60" h="106">
                      <a:moveTo>
                        <a:pt x="52" y="5"/>
                      </a:moveTo>
                      <a:lnTo>
                        <a:pt x="52" y="5"/>
                      </a:lnTo>
                      <a:lnTo>
                        <a:pt x="38" y="7"/>
                      </a:lnTo>
                      <a:lnTo>
                        <a:pt x="25" y="11"/>
                      </a:lnTo>
                      <a:lnTo>
                        <a:pt x="16" y="17"/>
                      </a:lnTo>
                      <a:lnTo>
                        <a:pt x="10" y="23"/>
                      </a:lnTo>
                      <a:lnTo>
                        <a:pt x="5" y="28"/>
                      </a:lnTo>
                      <a:lnTo>
                        <a:pt x="3" y="34"/>
                      </a:lnTo>
                      <a:lnTo>
                        <a:pt x="0" y="39"/>
                      </a:lnTo>
                      <a:lnTo>
                        <a:pt x="0" y="39"/>
                      </a:lnTo>
                      <a:lnTo>
                        <a:pt x="1" y="40"/>
                      </a:lnTo>
                      <a:lnTo>
                        <a:pt x="3" y="47"/>
                      </a:lnTo>
                      <a:lnTo>
                        <a:pt x="7" y="56"/>
                      </a:lnTo>
                      <a:lnTo>
                        <a:pt x="15" y="66"/>
                      </a:lnTo>
                      <a:lnTo>
                        <a:pt x="19" y="72"/>
                      </a:lnTo>
                      <a:lnTo>
                        <a:pt x="25" y="77"/>
                      </a:lnTo>
                      <a:lnTo>
                        <a:pt x="34" y="83"/>
                      </a:lnTo>
                      <a:lnTo>
                        <a:pt x="42" y="88"/>
                      </a:lnTo>
                      <a:lnTo>
                        <a:pt x="53" y="93"/>
                      </a:lnTo>
                      <a:lnTo>
                        <a:pt x="65" y="98"/>
                      </a:lnTo>
                      <a:lnTo>
                        <a:pt x="80" y="101"/>
                      </a:lnTo>
                      <a:lnTo>
                        <a:pt x="95" y="104"/>
                      </a:lnTo>
                      <a:lnTo>
                        <a:pt x="95" y="104"/>
                      </a:lnTo>
                      <a:lnTo>
                        <a:pt x="111" y="105"/>
                      </a:lnTo>
                      <a:lnTo>
                        <a:pt x="128" y="106"/>
                      </a:lnTo>
                      <a:lnTo>
                        <a:pt x="143" y="106"/>
                      </a:lnTo>
                      <a:lnTo>
                        <a:pt x="158" y="106"/>
                      </a:lnTo>
                      <a:lnTo>
                        <a:pt x="187" y="104"/>
                      </a:lnTo>
                      <a:lnTo>
                        <a:pt x="211" y="99"/>
                      </a:lnTo>
                      <a:lnTo>
                        <a:pt x="231" y="94"/>
                      </a:lnTo>
                      <a:lnTo>
                        <a:pt x="247" y="90"/>
                      </a:lnTo>
                      <a:lnTo>
                        <a:pt x="260" y="86"/>
                      </a:lnTo>
                      <a:lnTo>
                        <a:pt x="230" y="0"/>
                      </a:lnTo>
                      <a:lnTo>
                        <a:pt x="52" y="5"/>
                      </a:lnTo>
                      <a:close/>
                    </a:path>
                  </a:pathLst>
                </a:custGeom>
                <a:solidFill>
                  <a:srgbClr val="DA7B46"/>
                </a:solidFill>
                <a:ln>
                  <a:noFill/>
                </a:ln>
              </p:spPr>
              <p:txBody>
                <a:bodyPr>
                  <a:normAutofit fontScale="77500" lnSpcReduction="20000"/>
                </a:bodyPr>
                <a:lstStyle/>
                <a:p>
                  <a:pPr>
                    <a:lnSpc>
                      <a:spcPct val="80000"/>
                    </a:lnSpc>
                  </a:pPr>
                  <a:endParaRPr lang="en-US" altLang="zh-CN" sz="700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0403" name="íṣļidè"/>
                <p:cNvSpPr>
                  <a:spLocks noChangeArrowheads="1"/>
                </p:cNvSpPr>
                <p:nvPr/>
              </p:nvSpPr>
              <p:spPr bwMode="auto">
                <a:xfrm>
                  <a:off x="4279852" y="2841011"/>
                  <a:ext cx="602797" cy="362397"/>
                </a:xfrm>
                <a:custGeom>
                  <a:avLst/>
                  <a:gdLst>
                    <a:gd name="T0" fmla="*/ 325 w 337"/>
                    <a:gd name="T1" fmla="*/ 83 h 201"/>
                    <a:gd name="T2" fmla="*/ 307 w 337"/>
                    <a:gd name="T3" fmla="*/ 54 h 201"/>
                    <a:gd name="T4" fmla="*/ 286 w 337"/>
                    <a:gd name="T5" fmla="*/ 27 h 201"/>
                    <a:gd name="T6" fmla="*/ 259 w 337"/>
                    <a:gd name="T7" fmla="*/ 1 h 201"/>
                    <a:gd name="T8" fmla="*/ 188 w 337"/>
                    <a:gd name="T9" fmla="*/ 0 h 201"/>
                    <a:gd name="T10" fmla="*/ 159 w 337"/>
                    <a:gd name="T11" fmla="*/ 26 h 201"/>
                    <a:gd name="T12" fmla="*/ 71 w 337"/>
                    <a:gd name="T13" fmla="*/ 103 h 201"/>
                    <a:gd name="T14" fmla="*/ 17 w 337"/>
                    <a:gd name="T15" fmla="*/ 145 h 201"/>
                    <a:gd name="T16" fmla="*/ 0 w 337"/>
                    <a:gd name="T17" fmla="*/ 155 h 201"/>
                    <a:gd name="T18" fmla="*/ 0 w 337"/>
                    <a:gd name="T19" fmla="*/ 162 h 201"/>
                    <a:gd name="T20" fmla="*/ 11 w 337"/>
                    <a:gd name="T21" fmla="*/ 175 h 201"/>
                    <a:gd name="T22" fmla="*/ 29 w 337"/>
                    <a:gd name="T23" fmla="*/ 186 h 201"/>
                    <a:gd name="T24" fmla="*/ 55 w 337"/>
                    <a:gd name="T25" fmla="*/ 193 h 201"/>
                    <a:gd name="T26" fmla="*/ 84 w 337"/>
                    <a:gd name="T27" fmla="*/ 196 h 201"/>
                    <a:gd name="T28" fmla="*/ 115 w 337"/>
                    <a:gd name="T29" fmla="*/ 191 h 201"/>
                    <a:gd name="T30" fmla="*/ 145 w 337"/>
                    <a:gd name="T31" fmla="*/ 178 h 201"/>
                    <a:gd name="T32" fmla="*/ 173 w 337"/>
                    <a:gd name="T33" fmla="*/ 155 h 201"/>
                    <a:gd name="T34" fmla="*/ 185 w 337"/>
                    <a:gd name="T35" fmla="*/ 139 h 201"/>
                    <a:gd name="T36" fmla="*/ 188 w 337"/>
                    <a:gd name="T37" fmla="*/ 136 h 201"/>
                    <a:gd name="T38" fmla="*/ 192 w 337"/>
                    <a:gd name="T39" fmla="*/ 132 h 201"/>
                    <a:gd name="T40" fmla="*/ 197 w 337"/>
                    <a:gd name="T41" fmla="*/ 131 h 201"/>
                    <a:gd name="T42" fmla="*/ 201 w 337"/>
                    <a:gd name="T43" fmla="*/ 127 h 201"/>
                    <a:gd name="T44" fmla="*/ 204 w 337"/>
                    <a:gd name="T45" fmla="*/ 134 h 201"/>
                    <a:gd name="T46" fmla="*/ 211 w 337"/>
                    <a:gd name="T47" fmla="*/ 155 h 201"/>
                    <a:gd name="T48" fmla="*/ 215 w 337"/>
                    <a:gd name="T49" fmla="*/ 173 h 201"/>
                    <a:gd name="T50" fmla="*/ 215 w 337"/>
                    <a:gd name="T51" fmla="*/ 201 h 201"/>
                    <a:gd name="T52" fmla="*/ 241 w 337"/>
                    <a:gd name="T53" fmla="*/ 198 h 201"/>
                    <a:gd name="T54" fmla="*/ 282 w 337"/>
                    <a:gd name="T55" fmla="*/ 189 h 201"/>
                    <a:gd name="T56" fmla="*/ 310 w 337"/>
                    <a:gd name="T57" fmla="*/ 175 h 201"/>
                    <a:gd name="T58" fmla="*/ 328 w 337"/>
                    <a:gd name="T59" fmla="*/ 160 h 201"/>
                    <a:gd name="T60" fmla="*/ 336 w 337"/>
                    <a:gd name="T61" fmla="*/ 143 h 201"/>
                    <a:gd name="T62" fmla="*/ 337 w 337"/>
                    <a:gd name="T63" fmla="*/ 125 h 201"/>
                    <a:gd name="T64" fmla="*/ 334 w 337"/>
                    <a:gd name="T65" fmla="*/ 107 h 201"/>
                    <a:gd name="T66" fmla="*/ 325 w 337"/>
                    <a:gd name="T67" fmla="*/ 83 h 2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37" h="201">
                      <a:moveTo>
                        <a:pt x="325" y="83"/>
                      </a:moveTo>
                      <a:lnTo>
                        <a:pt x="325" y="83"/>
                      </a:lnTo>
                      <a:lnTo>
                        <a:pt x="317" y="68"/>
                      </a:lnTo>
                      <a:lnTo>
                        <a:pt x="307" y="54"/>
                      </a:lnTo>
                      <a:lnTo>
                        <a:pt x="297" y="39"/>
                      </a:lnTo>
                      <a:lnTo>
                        <a:pt x="286" y="27"/>
                      </a:lnTo>
                      <a:lnTo>
                        <a:pt x="268" y="8"/>
                      </a:lnTo>
                      <a:lnTo>
                        <a:pt x="259" y="1"/>
                      </a:lnTo>
                      <a:lnTo>
                        <a:pt x="246" y="16"/>
                      </a:lnTo>
                      <a:lnTo>
                        <a:pt x="188" y="0"/>
                      </a:lnTo>
                      <a:lnTo>
                        <a:pt x="159" y="26"/>
                      </a:lnTo>
                      <a:lnTo>
                        <a:pt x="103" y="77"/>
                      </a:lnTo>
                      <a:lnTo>
                        <a:pt x="71" y="103"/>
                      </a:lnTo>
                      <a:lnTo>
                        <a:pt x="41" y="127"/>
                      </a:lnTo>
                      <a:lnTo>
                        <a:pt x="17" y="145"/>
                      </a:lnTo>
                      <a:lnTo>
                        <a:pt x="8" y="151"/>
                      </a:lnTo>
                      <a:lnTo>
                        <a:pt x="0" y="155"/>
                      </a:lnTo>
                      <a:lnTo>
                        <a:pt x="0" y="162"/>
                      </a:lnTo>
                      <a:lnTo>
                        <a:pt x="5" y="168"/>
                      </a:lnTo>
                      <a:lnTo>
                        <a:pt x="11" y="175"/>
                      </a:lnTo>
                      <a:lnTo>
                        <a:pt x="20" y="181"/>
                      </a:lnTo>
                      <a:lnTo>
                        <a:pt x="29" y="186"/>
                      </a:lnTo>
                      <a:lnTo>
                        <a:pt x="41" y="191"/>
                      </a:lnTo>
                      <a:lnTo>
                        <a:pt x="55" y="193"/>
                      </a:lnTo>
                      <a:lnTo>
                        <a:pt x="69" y="196"/>
                      </a:lnTo>
                      <a:lnTo>
                        <a:pt x="84" y="196"/>
                      </a:lnTo>
                      <a:lnTo>
                        <a:pt x="99" y="195"/>
                      </a:lnTo>
                      <a:lnTo>
                        <a:pt x="115" y="191"/>
                      </a:lnTo>
                      <a:lnTo>
                        <a:pt x="130" y="186"/>
                      </a:lnTo>
                      <a:lnTo>
                        <a:pt x="145" y="178"/>
                      </a:lnTo>
                      <a:lnTo>
                        <a:pt x="159" y="168"/>
                      </a:lnTo>
                      <a:lnTo>
                        <a:pt x="173" y="155"/>
                      </a:lnTo>
                      <a:lnTo>
                        <a:pt x="179" y="148"/>
                      </a:lnTo>
                      <a:lnTo>
                        <a:pt x="185" y="139"/>
                      </a:lnTo>
                      <a:lnTo>
                        <a:pt x="188" y="136"/>
                      </a:lnTo>
                      <a:lnTo>
                        <a:pt x="191" y="133"/>
                      </a:lnTo>
                      <a:lnTo>
                        <a:pt x="192" y="132"/>
                      </a:lnTo>
                      <a:lnTo>
                        <a:pt x="194" y="132"/>
                      </a:lnTo>
                      <a:lnTo>
                        <a:pt x="197" y="131"/>
                      </a:lnTo>
                      <a:lnTo>
                        <a:pt x="199" y="130"/>
                      </a:lnTo>
                      <a:lnTo>
                        <a:pt x="201" y="127"/>
                      </a:lnTo>
                      <a:lnTo>
                        <a:pt x="204" y="134"/>
                      </a:lnTo>
                      <a:lnTo>
                        <a:pt x="206" y="140"/>
                      </a:lnTo>
                      <a:lnTo>
                        <a:pt x="211" y="155"/>
                      </a:lnTo>
                      <a:lnTo>
                        <a:pt x="214" y="163"/>
                      </a:lnTo>
                      <a:lnTo>
                        <a:pt x="215" y="173"/>
                      </a:lnTo>
                      <a:lnTo>
                        <a:pt x="215" y="185"/>
                      </a:lnTo>
                      <a:lnTo>
                        <a:pt x="215" y="201"/>
                      </a:lnTo>
                      <a:lnTo>
                        <a:pt x="241" y="198"/>
                      </a:lnTo>
                      <a:lnTo>
                        <a:pt x="263" y="193"/>
                      </a:lnTo>
                      <a:lnTo>
                        <a:pt x="282" y="189"/>
                      </a:lnTo>
                      <a:lnTo>
                        <a:pt x="298" y="183"/>
                      </a:lnTo>
                      <a:lnTo>
                        <a:pt x="310" y="175"/>
                      </a:lnTo>
                      <a:lnTo>
                        <a:pt x="321" y="168"/>
                      </a:lnTo>
                      <a:lnTo>
                        <a:pt x="328" y="160"/>
                      </a:lnTo>
                      <a:lnTo>
                        <a:pt x="333" y="151"/>
                      </a:lnTo>
                      <a:lnTo>
                        <a:pt x="336" y="143"/>
                      </a:lnTo>
                      <a:lnTo>
                        <a:pt x="337" y="133"/>
                      </a:lnTo>
                      <a:lnTo>
                        <a:pt x="337" y="125"/>
                      </a:lnTo>
                      <a:lnTo>
                        <a:pt x="336" y="115"/>
                      </a:lnTo>
                      <a:lnTo>
                        <a:pt x="334" y="107"/>
                      </a:lnTo>
                      <a:lnTo>
                        <a:pt x="331" y="98"/>
                      </a:lnTo>
                      <a:lnTo>
                        <a:pt x="325" y="83"/>
                      </a:lnTo>
                      <a:close/>
                    </a:path>
                  </a:pathLst>
                </a:custGeom>
                <a:solidFill>
                  <a:srgbClr val="E194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altLang="zh-CN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5" name="ïsḻiḋè"/>
                <p:cNvSpPr/>
                <p:nvPr/>
              </p:nvSpPr>
              <p:spPr bwMode="auto">
                <a:xfrm>
                  <a:off x="4193217" y="2813424"/>
                  <a:ext cx="499116" cy="323090"/>
                </a:xfrm>
                <a:custGeom>
                  <a:avLst/>
                  <a:gdLst>
                    <a:gd name="T0" fmla="*/ 210 w 278"/>
                    <a:gd name="T1" fmla="*/ 0 h 179"/>
                    <a:gd name="T2" fmla="*/ 210 w 278"/>
                    <a:gd name="T3" fmla="*/ 0 h 179"/>
                    <a:gd name="T4" fmla="*/ 177 w 278"/>
                    <a:gd name="T5" fmla="*/ 21 h 179"/>
                    <a:gd name="T6" fmla="*/ 113 w 278"/>
                    <a:gd name="T7" fmla="*/ 62 h 179"/>
                    <a:gd name="T8" fmla="*/ 79 w 278"/>
                    <a:gd name="T9" fmla="*/ 85 h 179"/>
                    <a:gd name="T10" fmla="*/ 46 w 278"/>
                    <a:gd name="T11" fmla="*/ 104 h 179"/>
                    <a:gd name="T12" fmla="*/ 18 w 278"/>
                    <a:gd name="T13" fmla="*/ 119 h 179"/>
                    <a:gd name="T14" fmla="*/ 9 w 278"/>
                    <a:gd name="T15" fmla="*/ 122 h 179"/>
                    <a:gd name="T16" fmla="*/ 0 w 278"/>
                    <a:gd name="T17" fmla="*/ 125 h 179"/>
                    <a:gd name="T18" fmla="*/ 0 w 278"/>
                    <a:gd name="T19" fmla="*/ 125 h 179"/>
                    <a:gd name="T20" fmla="*/ 0 w 278"/>
                    <a:gd name="T21" fmla="*/ 132 h 179"/>
                    <a:gd name="T22" fmla="*/ 4 w 278"/>
                    <a:gd name="T23" fmla="*/ 139 h 179"/>
                    <a:gd name="T24" fmla="*/ 9 w 278"/>
                    <a:gd name="T25" fmla="*/ 147 h 179"/>
                    <a:gd name="T26" fmla="*/ 16 w 278"/>
                    <a:gd name="T27" fmla="*/ 154 h 179"/>
                    <a:gd name="T28" fmla="*/ 26 w 278"/>
                    <a:gd name="T29" fmla="*/ 161 h 179"/>
                    <a:gd name="T30" fmla="*/ 36 w 278"/>
                    <a:gd name="T31" fmla="*/ 167 h 179"/>
                    <a:gd name="T32" fmla="*/ 48 w 278"/>
                    <a:gd name="T33" fmla="*/ 172 h 179"/>
                    <a:gd name="T34" fmla="*/ 63 w 278"/>
                    <a:gd name="T35" fmla="*/ 175 h 179"/>
                    <a:gd name="T36" fmla="*/ 77 w 278"/>
                    <a:gd name="T37" fmla="*/ 178 h 179"/>
                    <a:gd name="T38" fmla="*/ 93 w 278"/>
                    <a:gd name="T39" fmla="*/ 179 h 179"/>
                    <a:gd name="T40" fmla="*/ 109 w 278"/>
                    <a:gd name="T41" fmla="*/ 178 h 179"/>
                    <a:gd name="T42" fmla="*/ 124 w 278"/>
                    <a:gd name="T43" fmla="*/ 175 h 179"/>
                    <a:gd name="T44" fmla="*/ 141 w 278"/>
                    <a:gd name="T45" fmla="*/ 171 h 179"/>
                    <a:gd name="T46" fmla="*/ 157 w 278"/>
                    <a:gd name="T47" fmla="*/ 162 h 179"/>
                    <a:gd name="T48" fmla="*/ 171 w 278"/>
                    <a:gd name="T49" fmla="*/ 151 h 179"/>
                    <a:gd name="T50" fmla="*/ 178 w 278"/>
                    <a:gd name="T51" fmla="*/ 145 h 179"/>
                    <a:gd name="T52" fmla="*/ 186 w 278"/>
                    <a:gd name="T53" fmla="*/ 138 h 179"/>
                    <a:gd name="T54" fmla="*/ 186 w 278"/>
                    <a:gd name="T55" fmla="*/ 138 h 179"/>
                    <a:gd name="T56" fmla="*/ 231 w 278"/>
                    <a:gd name="T57" fmla="*/ 86 h 179"/>
                    <a:gd name="T58" fmla="*/ 260 w 278"/>
                    <a:gd name="T59" fmla="*/ 54 h 179"/>
                    <a:gd name="T60" fmla="*/ 278 w 278"/>
                    <a:gd name="T61" fmla="*/ 31 h 179"/>
                    <a:gd name="T62" fmla="*/ 210 w 278"/>
                    <a:gd name="T63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8" h="179">
                      <a:moveTo>
                        <a:pt x="210" y="0"/>
                      </a:moveTo>
                      <a:lnTo>
                        <a:pt x="210" y="0"/>
                      </a:lnTo>
                      <a:lnTo>
                        <a:pt x="177" y="21"/>
                      </a:lnTo>
                      <a:lnTo>
                        <a:pt x="113" y="62"/>
                      </a:lnTo>
                      <a:lnTo>
                        <a:pt x="79" y="85"/>
                      </a:lnTo>
                      <a:lnTo>
                        <a:pt x="46" y="104"/>
                      </a:lnTo>
                      <a:lnTo>
                        <a:pt x="18" y="119"/>
                      </a:lnTo>
                      <a:lnTo>
                        <a:pt x="9" y="122"/>
                      </a:lnTo>
                      <a:lnTo>
                        <a:pt x="0" y="125"/>
                      </a:lnTo>
                      <a:lnTo>
                        <a:pt x="0" y="125"/>
                      </a:lnTo>
                      <a:lnTo>
                        <a:pt x="0" y="132"/>
                      </a:lnTo>
                      <a:lnTo>
                        <a:pt x="4" y="139"/>
                      </a:lnTo>
                      <a:lnTo>
                        <a:pt x="9" y="147"/>
                      </a:lnTo>
                      <a:lnTo>
                        <a:pt x="16" y="154"/>
                      </a:lnTo>
                      <a:lnTo>
                        <a:pt x="26" y="161"/>
                      </a:lnTo>
                      <a:lnTo>
                        <a:pt x="36" y="167"/>
                      </a:lnTo>
                      <a:lnTo>
                        <a:pt x="48" y="172"/>
                      </a:lnTo>
                      <a:lnTo>
                        <a:pt x="63" y="175"/>
                      </a:lnTo>
                      <a:lnTo>
                        <a:pt x="77" y="178"/>
                      </a:lnTo>
                      <a:lnTo>
                        <a:pt x="93" y="179"/>
                      </a:lnTo>
                      <a:lnTo>
                        <a:pt x="109" y="178"/>
                      </a:lnTo>
                      <a:lnTo>
                        <a:pt x="124" y="175"/>
                      </a:lnTo>
                      <a:lnTo>
                        <a:pt x="141" y="171"/>
                      </a:lnTo>
                      <a:lnTo>
                        <a:pt x="157" y="162"/>
                      </a:lnTo>
                      <a:lnTo>
                        <a:pt x="171" y="151"/>
                      </a:lnTo>
                      <a:lnTo>
                        <a:pt x="178" y="145"/>
                      </a:lnTo>
                      <a:lnTo>
                        <a:pt x="186" y="138"/>
                      </a:lnTo>
                      <a:lnTo>
                        <a:pt x="186" y="138"/>
                      </a:lnTo>
                      <a:lnTo>
                        <a:pt x="231" y="86"/>
                      </a:lnTo>
                      <a:lnTo>
                        <a:pt x="260" y="54"/>
                      </a:lnTo>
                      <a:lnTo>
                        <a:pt x="278" y="31"/>
                      </a:lnTo>
                      <a:lnTo>
                        <a:pt x="210" y="0"/>
                      </a:lnTo>
                      <a:close/>
                    </a:path>
                  </a:pathLst>
                </a:custGeom>
                <a:solidFill>
                  <a:srgbClr val="E19469"/>
                </a:solidFill>
                <a:ln>
                  <a:noFill/>
                </a:ln>
              </p:spPr>
              <p:txBody>
                <a:bodyPr>
                  <a:normAutofit fontScale="85000" lnSpcReduction="20000"/>
                </a:bodyPr>
                <a:lstStyle/>
                <a:p>
                  <a:pPr>
                    <a:lnSpc>
                      <a:spcPct val="90000"/>
                    </a:lnSpc>
                  </a:pPr>
                  <a:endParaRPr lang="en-US" altLang="zh-CN" sz="1700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0405" name="îŝḷíḋé"/>
                <p:cNvSpPr>
                  <a:spLocks noChangeArrowheads="1"/>
                </p:cNvSpPr>
                <p:nvPr/>
              </p:nvSpPr>
              <p:spPr bwMode="auto">
                <a:xfrm>
                  <a:off x="3999982" y="2622140"/>
                  <a:ext cx="1309649" cy="1851447"/>
                </a:xfrm>
                <a:custGeom>
                  <a:avLst/>
                  <a:gdLst>
                    <a:gd name="T0" fmla="*/ 722 w 732"/>
                    <a:gd name="T1" fmla="*/ 771 h 1031"/>
                    <a:gd name="T2" fmla="*/ 627 w 732"/>
                    <a:gd name="T3" fmla="*/ 694 h 1031"/>
                    <a:gd name="T4" fmla="*/ 598 w 732"/>
                    <a:gd name="T5" fmla="*/ 653 h 1031"/>
                    <a:gd name="T6" fmla="*/ 584 w 732"/>
                    <a:gd name="T7" fmla="*/ 612 h 1031"/>
                    <a:gd name="T8" fmla="*/ 569 w 732"/>
                    <a:gd name="T9" fmla="*/ 487 h 1031"/>
                    <a:gd name="T10" fmla="*/ 564 w 732"/>
                    <a:gd name="T11" fmla="*/ 237 h 1031"/>
                    <a:gd name="T12" fmla="*/ 490 w 732"/>
                    <a:gd name="T13" fmla="*/ 126 h 1031"/>
                    <a:gd name="T14" fmla="*/ 448 w 732"/>
                    <a:gd name="T15" fmla="*/ 59 h 1031"/>
                    <a:gd name="T16" fmla="*/ 407 w 732"/>
                    <a:gd name="T17" fmla="*/ 5 h 1031"/>
                    <a:gd name="T18" fmla="*/ 392 w 732"/>
                    <a:gd name="T19" fmla="*/ 0 h 1031"/>
                    <a:gd name="T20" fmla="*/ 366 w 732"/>
                    <a:gd name="T21" fmla="*/ 13 h 1031"/>
                    <a:gd name="T22" fmla="*/ 314 w 732"/>
                    <a:gd name="T23" fmla="*/ 54 h 1031"/>
                    <a:gd name="T24" fmla="*/ 282 w 732"/>
                    <a:gd name="T25" fmla="*/ 68 h 1031"/>
                    <a:gd name="T26" fmla="*/ 188 w 732"/>
                    <a:gd name="T27" fmla="*/ 85 h 1031"/>
                    <a:gd name="T28" fmla="*/ 94 w 732"/>
                    <a:gd name="T29" fmla="*/ 70 h 1031"/>
                    <a:gd name="T30" fmla="*/ 75 w 732"/>
                    <a:gd name="T31" fmla="*/ 78 h 1031"/>
                    <a:gd name="T32" fmla="*/ 69 w 732"/>
                    <a:gd name="T33" fmla="*/ 106 h 1031"/>
                    <a:gd name="T34" fmla="*/ 91 w 732"/>
                    <a:gd name="T35" fmla="*/ 163 h 1031"/>
                    <a:gd name="T36" fmla="*/ 116 w 732"/>
                    <a:gd name="T37" fmla="*/ 185 h 1031"/>
                    <a:gd name="T38" fmla="*/ 165 w 732"/>
                    <a:gd name="T39" fmla="*/ 202 h 1031"/>
                    <a:gd name="T40" fmla="*/ 236 w 732"/>
                    <a:gd name="T41" fmla="*/ 204 h 1031"/>
                    <a:gd name="T42" fmla="*/ 314 w 732"/>
                    <a:gd name="T43" fmla="*/ 179 h 1031"/>
                    <a:gd name="T44" fmla="*/ 360 w 732"/>
                    <a:gd name="T45" fmla="*/ 162 h 1031"/>
                    <a:gd name="T46" fmla="*/ 394 w 732"/>
                    <a:gd name="T47" fmla="*/ 251 h 1031"/>
                    <a:gd name="T48" fmla="*/ 357 w 732"/>
                    <a:gd name="T49" fmla="*/ 299 h 1031"/>
                    <a:gd name="T50" fmla="*/ 327 w 732"/>
                    <a:gd name="T51" fmla="*/ 368 h 1031"/>
                    <a:gd name="T52" fmla="*/ 314 w 732"/>
                    <a:gd name="T53" fmla="*/ 460 h 1031"/>
                    <a:gd name="T54" fmla="*/ 294 w 732"/>
                    <a:gd name="T55" fmla="*/ 466 h 1031"/>
                    <a:gd name="T56" fmla="*/ 250 w 732"/>
                    <a:gd name="T57" fmla="*/ 437 h 1031"/>
                    <a:gd name="T58" fmla="*/ 220 w 732"/>
                    <a:gd name="T59" fmla="*/ 396 h 1031"/>
                    <a:gd name="T60" fmla="*/ 187 w 732"/>
                    <a:gd name="T61" fmla="*/ 309 h 1031"/>
                    <a:gd name="T62" fmla="*/ 158 w 732"/>
                    <a:gd name="T63" fmla="*/ 259 h 1031"/>
                    <a:gd name="T64" fmla="*/ 108 w 732"/>
                    <a:gd name="T65" fmla="*/ 218 h 1031"/>
                    <a:gd name="T66" fmla="*/ 66 w 732"/>
                    <a:gd name="T67" fmla="*/ 201 h 1031"/>
                    <a:gd name="T68" fmla="*/ 29 w 732"/>
                    <a:gd name="T69" fmla="*/ 202 h 1031"/>
                    <a:gd name="T70" fmla="*/ 7 w 732"/>
                    <a:gd name="T71" fmla="*/ 218 h 1031"/>
                    <a:gd name="T72" fmla="*/ 0 w 732"/>
                    <a:gd name="T73" fmla="*/ 239 h 1031"/>
                    <a:gd name="T74" fmla="*/ 35 w 732"/>
                    <a:gd name="T75" fmla="*/ 287 h 1031"/>
                    <a:gd name="T76" fmla="*/ 107 w 732"/>
                    <a:gd name="T77" fmla="*/ 402 h 1031"/>
                    <a:gd name="T78" fmla="*/ 155 w 732"/>
                    <a:gd name="T79" fmla="*/ 514 h 1031"/>
                    <a:gd name="T80" fmla="*/ 211 w 732"/>
                    <a:gd name="T81" fmla="*/ 669 h 1031"/>
                    <a:gd name="T82" fmla="*/ 252 w 732"/>
                    <a:gd name="T83" fmla="*/ 752 h 1031"/>
                    <a:gd name="T84" fmla="*/ 290 w 732"/>
                    <a:gd name="T85" fmla="*/ 794 h 1031"/>
                    <a:gd name="T86" fmla="*/ 324 w 732"/>
                    <a:gd name="T87" fmla="*/ 813 h 1031"/>
                    <a:gd name="T88" fmla="*/ 391 w 732"/>
                    <a:gd name="T89" fmla="*/ 828 h 1031"/>
                    <a:gd name="T90" fmla="*/ 436 w 732"/>
                    <a:gd name="T91" fmla="*/ 851 h 1031"/>
                    <a:gd name="T92" fmla="*/ 539 w 732"/>
                    <a:gd name="T93" fmla="*/ 959 h 1031"/>
                    <a:gd name="T94" fmla="*/ 580 w 732"/>
                    <a:gd name="T95" fmla="*/ 1019 h 1031"/>
                    <a:gd name="T96" fmla="*/ 602 w 732"/>
                    <a:gd name="T97" fmla="*/ 1031 h 1031"/>
                    <a:gd name="T98" fmla="*/ 642 w 732"/>
                    <a:gd name="T99" fmla="*/ 1020 h 1031"/>
                    <a:gd name="T100" fmla="*/ 699 w 732"/>
                    <a:gd name="T101" fmla="*/ 972 h 10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32" h="1031">
                      <a:moveTo>
                        <a:pt x="732" y="776"/>
                      </a:moveTo>
                      <a:lnTo>
                        <a:pt x="732" y="776"/>
                      </a:lnTo>
                      <a:lnTo>
                        <a:pt x="722" y="771"/>
                      </a:lnTo>
                      <a:lnTo>
                        <a:pt x="682" y="742"/>
                      </a:lnTo>
                      <a:lnTo>
                        <a:pt x="663" y="727"/>
                      </a:lnTo>
                      <a:lnTo>
                        <a:pt x="644" y="711"/>
                      </a:lnTo>
                      <a:lnTo>
                        <a:pt x="627" y="694"/>
                      </a:lnTo>
                      <a:lnTo>
                        <a:pt x="619" y="685"/>
                      </a:lnTo>
                      <a:lnTo>
                        <a:pt x="611" y="675"/>
                      </a:lnTo>
                      <a:lnTo>
                        <a:pt x="604" y="664"/>
                      </a:lnTo>
                      <a:lnTo>
                        <a:pt x="598" y="653"/>
                      </a:lnTo>
                      <a:lnTo>
                        <a:pt x="592" y="641"/>
                      </a:lnTo>
                      <a:lnTo>
                        <a:pt x="587" y="628"/>
                      </a:lnTo>
                      <a:lnTo>
                        <a:pt x="584" y="612"/>
                      </a:lnTo>
                      <a:lnTo>
                        <a:pt x="579" y="593"/>
                      </a:lnTo>
                      <a:lnTo>
                        <a:pt x="577" y="570"/>
                      </a:lnTo>
                      <a:lnTo>
                        <a:pt x="573" y="545"/>
                      </a:lnTo>
                      <a:lnTo>
                        <a:pt x="569" y="487"/>
                      </a:lnTo>
                      <a:lnTo>
                        <a:pt x="567" y="427"/>
                      </a:lnTo>
                      <a:lnTo>
                        <a:pt x="564" y="367"/>
                      </a:lnTo>
                      <a:lnTo>
                        <a:pt x="564" y="312"/>
                      </a:lnTo>
                      <a:lnTo>
                        <a:pt x="564" y="237"/>
                      </a:lnTo>
                      <a:lnTo>
                        <a:pt x="536" y="192"/>
                      </a:lnTo>
                      <a:lnTo>
                        <a:pt x="512" y="157"/>
                      </a:lnTo>
                      <a:lnTo>
                        <a:pt x="490" y="126"/>
                      </a:lnTo>
                      <a:lnTo>
                        <a:pt x="468" y="94"/>
                      </a:lnTo>
                      <a:lnTo>
                        <a:pt x="457" y="76"/>
                      </a:lnTo>
                      <a:lnTo>
                        <a:pt x="448" y="59"/>
                      </a:lnTo>
                      <a:lnTo>
                        <a:pt x="432" y="31"/>
                      </a:lnTo>
                      <a:lnTo>
                        <a:pt x="424" y="20"/>
                      </a:lnTo>
                      <a:lnTo>
                        <a:pt x="416" y="11"/>
                      </a:lnTo>
                      <a:lnTo>
                        <a:pt x="407" y="5"/>
                      </a:lnTo>
                      <a:lnTo>
                        <a:pt x="403" y="2"/>
                      </a:lnTo>
                      <a:lnTo>
                        <a:pt x="397" y="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82" y="2"/>
                      </a:lnTo>
                      <a:lnTo>
                        <a:pt x="377" y="5"/>
                      </a:lnTo>
                      <a:lnTo>
                        <a:pt x="366" y="13"/>
                      </a:lnTo>
                      <a:lnTo>
                        <a:pt x="354" y="24"/>
                      </a:lnTo>
                      <a:lnTo>
                        <a:pt x="339" y="36"/>
                      </a:lnTo>
                      <a:lnTo>
                        <a:pt x="324" y="48"/>
                      </a:lnTo>
                      <a:lnTo>
                        <a:pt x="314" y="54"/>
                      </a:lnTo>
                      <a:lnTo>
                        <a:pt x="305" y="60"/>
                      </a:lnTo>
                      <a:lnTo>
                        <a:pt x="294" y="64"/>
                      </a:lnTo>
                      <a:lnTo>
                        <a:pt x="282" y="68"/>
                      </a:lnTo>
                      <a:lnTo>
                        <a:pt x="259" y="74"/>
                      </a:lnTo>
                      <a:lnTo>
                        <a:pt x="235" y="80"/>
                      </a:lnTo>
                      <a:lnTo>
                        <a:pt x="212" y="84"/>
                      </a:lnTo>
                      <a:lnTo>
                        <a:pt x="188" y="85"/>
                      </a:lnTo>
                      <a:lnTo>
                        <a:pt x="165" y="85"/>
                      </a:lnTo>
                      <a:lnTo>
                        <a:pt x="141" y="83"/>
                      </a:lnTo>
                      <a:lnTo>
                        <a:pt x="118" y="77"/>
                      </a:lnTo>
                      <a:lnTo>
                        <a:pt x="94" y="70"/>
                      </a:lnTo>
                      <a:lnTo>
                        <a:pt x="85" y="71"/>
                      </a:lnTo>
                      <a:lnTo>
                        <a:pt x="79" y="73"/>
                      </a:lnTo>
                      <a:lnTo>
                        <a:pt x="75" y="78"/>
                      </a:lnTo>
                      <a:lnTo>
                        <a:pt x="71" y="84"/>
                      </a:lnTo>
                      <a:lnTo>
                        <a:pt x="69" y="90"/>
                      </a:lnTo>
                      <a:lnTo>
                        <a:pt x="69" y="97"/>
                      </a:lnTo>
                      <a:lnTo>
                        <a:pt x="69" y="106"/>
                      </a:lnTo>
                      <a:lnTo>
                        <a:pt x="70" y="114"/>
                      </a:lnTo>
                      <a:lnTo>
                        <a:pt x="75" y="131"/>
                      </a:lnTo>
                      <a:lnTo>
                        <a:pt x="82" y="148"/>
                      </a:lnTo>
                      <a:lnTo>
                        <a:pt x="91" y="163"/>
                      </a:lnTo>
                      <a:lnTo>
                        <a:pt x="101" y="176"/>
                      </a:lnTo>
                      <a:lnTo>
                        <a:pt x="107" y="180"/>
                      </a:lnTo>
                      <a:lnTo>
                        <a:pt x="116" y="185"/>
                      </a:lnTo>
                      <a:lnTo>
                        <a:pt x="125" y="190"/>
                      </a:lnTo>
                      <a:lnTo>
                        <a:pt x="137" y="195"/>
                      </a:lnTo>
                      <a:lnTo>
                        <a:pt x="150" y="198"/>
                      </a:lnTo>
                      <a:lnTo>
                        <a:pt x="165" y="202"/>
                      </a:lnTo>
                      <a:lnTo>
                        <a:pt x="182" y="204"/>
                      </a:lnTo>
                      <a:lnTo>
                        <a:pt x="199" y="207"/>
                      </a:lnTo>
                      <a:lnTo>
                        <a:pt x="217" y="207"/>
                      </a:lnTo>
                      <a:lnTo>
                        <a:pt x="236" y="204"/>
                      </a:lnTo>
                      <a:lnTo>
                        <a:pt x="255" y="202"/>
                      </a:lnTo>
                      <a:lnTo>
                        <a:pt x="274" y="196"/>
                      </a:lnTo>
                      <a:lnTo>
                        <a:pt x="295" y="189"/>
                      </a:lnTo>
                      <a:lnTo>
                        <a:pt x="314" y="179"/>
                      </a:lnTo>
                      <a:lnTo>
                        <a:pt x="335" y="167"/>
                      </a:lnTo>
                      <a:lnTo>
                        <a:pt x="354" y="151"/>
                      </a:lnTo>
                      <a:lnTo>
                        <a:pt x="360" y="162"/>
                      </a:lnTo>
                      <a:lnTo>
                        <a:pt x="366" y="177"/>
                      </a:lnTo>
                      <a:lnTo>
                        <a:pt x="379" y="210"/>
                      </a:lnTo>
                      <a:lnTo>
                        <a:pt x="394" y="251"/>
                      </a:lnTo>
                      <a:lnTo>
                        <a:pt x="390" y="255"/>
                      </a:lnTo>
                      <a:lnTo>
                        <a:pt x="379" y="267"/>
                      </a:lnTo>
                      <a:lnTo>
                        <a:pt x="365" y="287"/>
                      </a:lnTo>
                      <a:lnTo>
                        <a:pt x="357" y="299"/>
                      </a:lnTo>
                      <a:lnTo>
                        <a:pt x="349" y="314"/>
                      </a:lnTo>
                      <a:lnTo>
                        <a:pt x="341" y="331"/>
                      </a:lnTo>
                      <a:lnTo>
                        <a:pt x="333" y="349"/>
                      </a:lnTo>
                      <a:lnTo>
                        <a:pt x="327" y="368"/>
                      </a:lnTo>
                      <a:lnTo>
                        <a:pt x="321" y="389"/>
                      </a:lnTo>
                      <a:lnTo>
                        <a:pt x="317" y="411"/>
                      </a:lnTo>
                      <a:lnTo>
                        <a:pt x="314" y="434"/>
                      </a:lnTo>
                      <a:lnTo>
                        <a:pt x="314" y="460"/>
                      </a:lnTo>
                      <a:lnTo>
                        <a:pt x="315" y="486"/>
                      </a:lnTo>
                      <a:lnTo>
                        <a:pt x="305" y="475"/>
                      </a:lnTo>
                      <a:lnTo>
                        <a:pt x="294" y="466"/>
                      </a:lnTo>
                      <a:lnTo>
                        <a:pt x="284" y="460"/>
                      </a:lnTo>
                      <a:lnTo>
                        <a:pt x="273" y="452"/>
                      </a:lnTo>
                      <a:lnTo>
                        <a:pt x="262" y="445"/>
                      </a:lnTo>
                      <a:lnTo>
                        <a:pt x="250" y="437"/>
                      </a:lnTo>
                      <a:lnTo>
                        <a:pt x="240" y="423"/>
                      </a:lnTo>
                      <a:lnTo>
                        <a:pt x="226" y="407"/>
                      </a:lnTo>
                      <a:lnTo>
                        <a:pt x="220" y="396"/>
                      </a:lnTo>
                      <a:lnTo>
                        <a:pt x="215" y="385"/>
                      </a:lnTo>
                      <a:lnTo>
                        <a:pt x="206" y="361"/>
                      </a:lnTo>
                      <a:lnTo>
                        <a:pt x="196" y="336"/>
                      </a:lnTo>
                      <a:lnTo>
                        <a:pt x="187" y="309"/>
                      </a:lnTo>
                      <a:lnTo>
                        <a:pt x="181" y="296"/>
                      </a:lnTo>
                      <a:lnTo>
                        <a:pt x="175" y="284"/>
                      </a:lnTo>
                      <a:lnTo>
                        <a:pt x="166" y="271"/>
                      </a:lnTo>
                      <a:lnTo>
                        <a:pt x="158" y="259"/>
                      </a:lnTo>
                      <a:lnTo>
                        <a:pt x="148" y="248"/>
                      </a:lnTo>
                      <a:lnTo>
                        <a:pt x="136" y="237"/>
                      </a:lnTo>
                      <a:lnTo>
                        <a:pt x="123" y="226"/>
                      </a:lnTo>
                      <a:lnTo>
                        <a:pt x="108" y="218"/>
                      </a:lnTo>
                      <a:lnTo>
                        <a:pt x="93" y="209"/>
                      </a:lnTo>
                      <a:lnTo>
                        <a:pt x="79" y="204"/>
                      </a:lnTo>
                      <a:lnTo>
                        <a:pt x="66" y="201"/>
                      </a:lnTo>
                      <a:lnTo>
                        <a:pt x="55" y="198"/>
                      </a:lnTo>
                      <a:lnTo>
                        <a:pt x="46" y="198"/>
                      </a:lnTo>
                      <a:lnTo>
                        <a:pt x="36" y="200"/>
                      </a:lnTo>
                      <a:lnTo>
                        <a:pt x="29" y="202"/>
                      </a:lnTo>
                      <a:lnTo>
                        <a:pt x="22" y="206"/>
                      </a:lnTo>
                      <a:lnTo>
                        <a:pt x="16" y="209"/>
                      </a:lnTo>
                      <a:lnTo>
                        <a:pt x="11" y="213"/>
                      </a:lnTo>
                      <a:lnTo>
                        <a:pt x="7" y="218"/>
                      </a:lnTo>
                      <a:lnTo>
                        <a:pt x="4" y="222"/>
                      </a:lnTo>
                      <a:lnTo>
                        <a:pt x="0" y="232"/>
                      </a:lnTo>
                      <a:lnTo>
                        <a:pt x="0" y="239"/>
                      </a:lnTo>
                      <a:lnTo>
                        <a:pt x="1" y="243"/>
                      </a:lnTo>
                      <a:lnTo>
                        <a:pt x="5" y="248"/>
                      </a:lnTo>
                      <a:lnTo>
                        <a:pt x="17" y="265"/>
                      </a:lnTo>
                      <a:lnTo>
                        <a:pt x="35" y="287"/>
                      </a:lnTo>
                      <a:lnTo>
                        <a:pt x="57" y="319"/>
                      </a:lnTo>
                      <a:lnTo>
                        <a:pt x="82" y="356"/>
                      </a:lnTo>
                      <a:lnTo>
                        <a:pt x="94" y="378"/>
                      </a:lnTo>
                      <a:lnTo>
                        <a:pt x="107" y="402"/>
                      </a:lnTo>
                      <a:lnTo>
                        <a:pt x="120" y="427"/>
                      </a:lnTo>
                      <a:lnTo>
                        <a:pt x="132" y="454"/>
                      </a:lnTo>
                      <a:lnTo>
                        <a:pt x="144" y="482"/>
                      </a:lnTo>
                      <a:lnTo>
                        <a:pt x="155" y="514"/>
                      </a:lnTo>
                      <a:lnTo>
                        <a:pt x="176" y="573"/>
                      </a:lnTo>
                      <a:lnTo>
                        <a:pt x="194" y="624"/>
                      </a:lnTo>
                      <a:lnTo>
                        <a:pt x="211" y="669"/>
                      </a:lnTo>
                      <a:lnTo>
                        <a:pt x="227" y="708"/>
                      </a:lnTo>
                      <a:lnTo>
                        <a:pt x="235" y="723"/>
                      </a:lnTo>
                      <a:lnTo>
                        <a:pt x="243" y="739"/>
                      </a:lnTo>
                      <a:lnTo>
                        <a:pt x="252" y="752"/>
                      </a:lnTo>
                      <a:lnTo>
                        <a:pt x="261" y="764"/>
                      </a:lnTo>
                      <a:lnTo>
                        <a:pt x="270" y="776"/>
                      </a:lnTo>
                      <a:lnTo>
                        <a:pt x="280" y="786"/>
                      </a:lnTo>
                      <a:lnTo>
                        <a:pt x="290" y="794"/>
                      </a:lnTo>
                      <a:lnTo>
                        <a:pt x="302" y="801"/>
                      </a:lnTo>
                      <a:lnTo>
                        <a:pt x="313" y="809"/>
                      </a:lnTo>
                      <a:lnTo>
                        <a:pt x="324" y="813"/>
                      </a:lnTo>
                      <a:lnTo>
                        <a:pt x="344" y="821"/>
                      </a:lnTo>
                      <a:lnTo>
                        <a:pt x="362" y="825"/>
                      </a:lnTo>
                      <a:lnTo>
                        <a:pt x="379" y="828"/>
                      </a:lnTo>
                      <a:lnTo>
                        <a:pt x="391" y="828"/>
                      </a:lnTo>
                      <a:lnTo>
                        <a:pt x="402" y="828"/>
                      </a:lnTo>
                      <a:lnTo>
                        <a:pt x="409" y="825"/>
                      </a:lnTo>
                      <a:lnTo>
                        <a:pt x="436" y="851"/>
                      </a:lnTo>
                      <a:lnTo>
                        <a:pt x="462" y="876"/>
                      </a:lnTo>
                      <a:lnTo>
                        <a:pt x="493" y="909"/>
                      </a:lnTo>
                      <a:lnTo>
                        <a:pt x="525" y="942"/>
                      </a:lnTo>
                      <a:lnTo>
                        <a:pt x="539" y="959"/>
                      </a:lnTo>
                      <a:lnTo>
                        <a:pt x="552" y="976"/>
                      </a:lnTo>
                      <a:lnTo>
                        <a:pt x="564" y="992"/>
                      </a:lnTo>
                      <a:lnTo>
                        <a:pt x="574" y="1006"/>
                      </a:lnTo>
                      <a:lnTo>
                        <a:pt x="580" y="1019"/>
                      </a:lnTo>
                      <a:lnTo>
                        <a:pt x="584" y="1030"/>
                      </a:lnTo>
                      <a:lnTo>
                        <a:pt x="592" y="1031"/>
                      </a:lnTo>
                      <a:lnTo>
                        <a:pt x="602" y="1031"/>
                      </a:lnTo>
                      <a:lnTo>
                        <a:pt x="611" y="1031"/>
                      </a:lnTo>
                      <a:lnTo>
                        <a:pt x="621" y="1029"/>
                      </a:lnTo>
                      <a:lnTo>
                        <a:pt x="631" y="1025"/>
                      </a:lnTo>
                      <a:lnTo>
                        <a:pt x="642" y="1020"/>
                      </a:lnTo>
                      <a:lnTo>
                        <a:pt x="651" y="1014"/>
                      </a:lnTo>
                      <a:lnTo>
                        <a:pt x="661" y="1007"/>
                      </a:lnTo>
                      <a:lnTo>
                        <a:pt x="680" y="992"/>
                      </a:lnTo>
                      <a:lnTo>
                        <a:pt x="699" y="972"/>
                      </a:lnTo>
                      <a:lnTo>
                        <a:pt x="716" y="952"/>
                      </a:lnTo>
                      <a:lnTo>
                        <a:pt x="732" y="930"/>
                      </a:lnTo>
                      <a:lnTo>
                        <a:pt x="732" y="776"/>
                      </a:lnTo>
                      <a:close/>
                    </a:path>
                  </a:pathLst>
                </a:custGeom>
                <a:solidFill>
                  <a:srgbClr val="E8AD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altLang="zh-CN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0406" name="isļïḍè"/>
                <p:cNvSpPr>
                  <a:spLocks noChangeArrowheads="1"/>
                </p:cNvSpPr>
                <p:nvPr/>
              </p:nvSpPr>
              <p:spPr bwMode="auto">
                <a:xfrm>
                  <a:off x="4563311" y="3088590"/>
                  <a:ext cx="269107" cy="398278"/>
                </a:xfrm>
                <a:custGeom>
                  <a:avLst/>
                  <a:gdLst>
                    <a:gd name="T0" fmla="*/ 71 w 151"/>
                    <a:gd name="T1" fmla="*/ 0 h 221"/>
                    <a:gd name="T2" fmla="*/ 71 w 151"/>
                    <a:gd name="T3" fmla="*/ 0 h 221"/>
                    <a:gd name="T4" fmla="*/ 62 w 151"/>
                    <a:gd name="T5" fmla="*/ 12 h 221"/>
                    <a:gd name="T6" fmla="*/ 49 w 151"/>
                    <a:gd name="T7" fmla="*/ 29 h 221"/>
                    <a:gd name="T8" fmla="*/ 37 w 151"/>
                    <a:gd name="T9" fmla="*/ 50 h 221"/>
                    <a:gd name="T10" fmla="*/ 24 w 151"/>
                    <a:gd name="T11" fmla="*/ 76 h 221"/>
                    <a:gd name="T12" fmla="*/ 18 w 151"/>
                    <a:gd name="T13" fmla="*/ 91 h 221"/>
                    <a:gd name="T14" fmla="*/ 13 w 151"/>
                    <a:gd name="T15" fmla="*/ 107 h 221"/>
                    <a:gd name="T16" fmla="*/ 9 w 151"/>
                    <a:gd name="T17" fmla="*/ 123 h 221"/>
                    <a:gd name="T18" fmla="*/ 5 w 151"/>
                    <a:gd name="T19" fmla="*/ 141 h 221"/>
                    <a:gd name="T20" fmla="*/ 3 w 151"/>
                    <a:gd name="T21" fmla="*/ 159 h 221"/>
                    <a:gd name="T22" fmla="*/ 0 w 151"/>
                    <a:gd name="T23" fmla="*/ 178 h 221"/>
                    <a:gd name="T24" fmla="*/ 0 w 151"/>
                    <a:gd name="T25" fmla="*/ 198 h 221"/>
                    <a:gd name="T26" fmla="*/ 1 w 151"/>
                    <a:gd name="T27" fmla="*/ 220 h 221"/>
                    <a:gd name="T28" fmla="*/ 1 w 151"/>
                    <a:gd name="T29" fmla="*/ 221 h 221"/>
                    <a:gd name="T30" fmla="*/ 1 w 151"/>
                    <a:gd name="T31" fmla="*/ 221 h 221"/>
                    <a:gd name="T32" fmla="*/ 4 w 151"/>
                    <a:gd name="T33" fmla="*/ 208 h 221"/>
                    <a:gd name="T34" fmla="*/ 6 w 151"/>
                    <a:gd name="T35" fmla="*/ 194 h 221"/>
                    <a:gd name="T36" fmla="*/ 10 w 151"/>
                    <a:gd name="T37" fmla="*/ 175 h 221"/>
                    <a:gd name="T38" fmla="*/ 17 w 151"/>
                    <a:gd name="T39" fmla="*/ 155 h 221"/>
                    <a:gd name="T40" fmla="*/ 22 w 151"/>
                    <a:gd name="T41" fmla="*/ 145 h 221"/>
                    <a:gd name="T42" fmla="*/ 27 w 151"/>
                    <a:gd name="T43" fmla="*/ 135 h 221"/>
                    <a:gd name="T44" fmla="*/ 33 w 151"/>
                    <a:gd name="T45" fmla="*/ 125 h 221"/>
                    <a:gd name="T46" fmla="*/ 40 w 151"/>
                    <a:gd name="T47" fmla="*/ 115 h 221"/>
                    <a:gd name="T48" fmla="*/ 48 w 151"/>
                    <a:gd name="T49" fmla="*/ 106 h 221"/>
                    <a:gd name="T50" fmla="*/ 58 w 151"/>
                    <a:gd name="T51" fmla="*/ 97 h 221"/>
                    <a:gd name="T52" fmla="*/ 58 w 151"/>
                    <a:gd name="T53" fmla="*/ 97 h 221"/>
                    <a:gd name="T54" fmla="*/ 76 w 151"/>
                    <a:gd name="T55" fmla="*/ 83 h 221"/>
                    <a:gd name="T56" fmla="*/ 94 w 151"/>
                    <a:gd name="T57" fmla="*/ 71 h 221"/>
                    <a:gd name="T58" fmla="*/ 124 w 151"/>
                    <a:gd name="T59" fmla="*/ 52 h 221"/>
                    <a:gd name="T60" fmla="*/ 143 w 151"/>
                    <a:gd name="T61" fmla="*/ 41 h 221"/>
                    <a:gd name="T62" fmla="*/ 151 w 151"/>
                    <a:gd name="T63" fmla="*/ 37 h 221"/>
                    <a:gd name="T64" fmla="*/ 71 w 151"/>
                    <a:gd name="T65" fmla="*/ 0 h 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51" h="221">
                      <a:moveTo>
                        <a:pt x="71" y="0"/>
                      </a:moveTo>
                      <a:lnTo>
                        <a:pt x="71" y="0"/>
                      </a:lnTo>
                      <a:lnTo>
                        <a:pt x="62" y="12"/>
                      </a:lnTo>
                      <a:lnTo>
                        <a:pt x="49" y="29"/>
                      </a:lnTo>
                      <a:lnTo>
                        <a:pt x="37" y="50"/>
                      </a:lnTo>
                      <a:lnTo>
                        <a:pt x="24" y="76"/>
                      </a:lnTo>
                      <a:lnTo>
                        <a:pt x="18" y="91"/>
                      </a:lnTo>
                      <a:lnTo>
                        <a:pt x="13" y="107"/>
                      </a:lnTo>
                      <a:lnTo>
                        <a:pt x="9" y="123"/>
                      </a:lnTo>
                      <a:lnTo>
                        <a:pt x="5" y="141"/>
                      </a:lnTo>
                      <a:lnTo>
                        <a:pt x="3" y="159"/>
                      </a:lnTo>
                      <a:lnTo>
                        <a:pt x="0" y="178"/>
                      </a:lnTo>
                      <a:lnTo>
                        <a:pt x="0" y="198"/>
                      </a:lnTo>
                      <a:lnTo>
                        <a:pt x="1" y="220"/>
                      </a:lnTo>
                      <a:lnTo>
                        <a:pt x="1" y="221"/>
                      </a:lnTo>
                      <a:lnTo>
                        <a:pt x="4" y="208"/>
                      </a:lnTo>
                      <a:lnTo>
                        <a:pt x="6" y="194"/>
                      </a:lnTo>
                      <a:lnTo>
                        <a:pt x="10" y="175"/>
                      </a:lnTo>
                      <a:lnTo>
                        <a:pt x="17" y="155"/>
                      </a:lnTo>
                      <a:lnTo>
                        <a:pt x="22" y="145"/>
                      </a:lnTo>
                      <a:lnTo>
                        <a:pt x="27" y="135"/>
                      </a:lnTo>
                      <a:lnTo>
                        <a:pt x="33" y="125"/>
                      </a:lnTo>
                      <a:lnTo>
                        <a:pt x="40" y="115"/>
                      </a:lnTo>
                      <a:lnTo>
                        <a:pt x="48" y="106"/>
                      </a:lnTo>
                      <a:lnTo>
                        <a:pt x="58" y="97"/>
                      </a:lnTo>
                      <a:lnTo>
                        <a:pt x="76" y="83"/>
                      </a:lnTo>
                      <a:lnTo>
                        <a:pt x="94" y="71"/>
                      </a:lnTo>
                      <a:lnTo>
                        <a:pt x="124" y="52"/>
                      </a:lnTo>
                      <a:lnTo>
                        <a:pt x="143" y="41"/>
                      </a:lnTo>
                      <a:lnTo>
                        <a:pt x="151" y="37"/>
                      </a:lnTo>
                      <a:lnTo>
                        <a:pt x="71" y="0"/>
                      </a:lnTo>
                      <a:close/>
                    </a:path>
                  </a:pathLst>
                </a:custGeom>
                <a:solidFill>
                  <a:srgbClr val="E194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altLang="zh-CN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8" name="ï$líḋè"/>
                <p:cNvSpPr/>
                <p:nvPr/>
              </p:nvSpPr>
              <p:spPr bwMode="auto">
                <a:xfrm>
                  <a:off x="4609492" y="3088878"/>
                  <a:ext cx="405919" cy="323090"/>
                </a:xfrm>
                <a:custGeom>
                  <a:avLst/>
                  <a:gdLst>
                    <a:gd name="T0" fmla="*/ 225 w 225"/>
                    <a:gd name="T1" fmla="*/ 179 h 179"/>
                    <a:gd name="T2" fmla="*/ 225 w 225"/>
                    <a:gd name="T3" fmla="*/ 179 h 179"/>
                    <a:gd name="T4" fmla="*/ 224 w 225"/>
                    <a:gd name="T5" fmla="*/ 119 h 179"/>
                    <a:gd name="T6" fmla="*/ 222 w 225"/>
                    <a:gd name="T7" fmla="*/ 64 h 179"/>
                    <a:gd name="T8" fmla="*/ 44 w 225"/>
                    <a:gd name="T9" fmla="*/ 0 h 179"/>
                    <a:gd name="T10" fmla="*/ 44 w 225"/>
                    <a:gd name="T11" fmla="*/ 0 h 179"/>
                    <a:gd name="T12" fmla="*/ 38 w 225"/>
                    <a:gd name="T13" fmla="*/ 6 h 179"/>
                    <a:gd name="T14" fmla="*/ 38 w 225"/>
                    <a:gd name="T15" fmla="*/ 6 h 179"/>
                    <a:gd name="T16" fmla="*/ 30 w 225"/>
                    <a:gd name="T17" fmla="*/ 17 h 179"/>
                    <a:gd name="T18" fmla="*/ 20 w 225"/>
                    <a:gd name="T19" fmla="*/ 31 h 179"/>
                    <a:gd name="T20" fmla="*/ 9 w 225"/>
                    <a:gd name="T21" fmla="*/ 49 h 179"/>
                    <a:gd name="T22" fmla="*/ 0 w 225"/>
                    <a:gd name="T23" fmla="*/ 68 h 179"/>
                    <a:gd name="T24" fmla="*/ 0 w 225"/>
                    <a:gd name="T25" fmla="*/ 68 h 179"/>
                    <a:gd name="T26" fmla="*/ 15 w 225"/>
                    <a:gd name="T27" fmla="*/ 65 h 179"/>
                    <a:gd name="T28" fmla="*/ 31 w 225"/>
                    <a:gd name="T29" fmla="*/ 64 h 179"/>
                    <a:gd name="T30" fmla="*/ 47 w 225"/>
                    <a:gd name="T31" fmla="*/ 64 h 179"/>
                    <a:gd name="T32" fmla="*/ 64 w 225"/>
                    <a:gd name="T33" fmla="*/ 66 h 179"/>
                    <a:gd name="T34" fmla="*/ 79 w 225"/>
                    <a:gd name="T35" fmla="*/ 71 h 179"/>
                    <a:gd name="T36" fmla="*/ 96 w 225"/>
                    <a:gd name="T37" fmla="*/ 76 h 179"/>
                    <a:gd name="T38" fmla="*/ 113 w 225"/>
                    <a:gd name="T39" fmla="*/ 83 h 179"/>
                    <a:gd name="T40" fmla="*/ 129 w 225"/>
                    <a:gd name="T41" fmla="*/ 91 h 179"/>
                    <a:gd name="T42" fmla="*/ 144 w 225"/>
                    <a:gd name="T43" fmla="*/ 101 h 179"/>
                    <a:gd name="T44" fmla="*/ 159 w 225"/>
                    <a:gd name="T45" fmla="*/ 111 h 179"/>
                    <a:gd name="T46" fmla="*/ 172 w 225"/>
                    <a:gd name="T47" fmla="*/ 121 h 179"/>
                    <a:gd name="T48" fmla="*/ 185 w 225"/>
                    <a:gd name="T49" fmla="*/ 133 h 179"/>
                    <a:gd name="T50" fmla="*/ 197 w 225"/>
                    <a:gd name="T51" fmla="*/ 144 h 179"/>
                    <a:gd name="T52" fmla="*/ 208 w 225"/>
                    <a:gd name="T53" fmla="*/ 156 h 179"/>
                    <a:gd name="T54" fmla="*/ 218 w 225"/>
                    <a:gd name="T55" fmla="*/ 168 h 179"/>
                    <a:gd name="T56" fmla="*/ 225 w 225"/>
                    <a:gd name="T57" fmla="*/ 179 h 179"/>
                    <a:gd name="T58" fmla="*/ 225 w 225"/>
                    <a:gd name="T59" fmla="*/ 179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25" h="179">
                      <a:moveTo>
                        <a:pt x="225" y="179"/>
                      </a:moveTo>
                      <a:lnTo>
                        <a:pt x="225" y="179"/>
                      </a:lnTo>
                      <a:lnTo>
                        <a:pt x="224" y="119"/>
                      </a:lnTo>
                      <a:lnTo>
                        <a:pt x="222" y="64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38" y="6"/>
                      </a:lnTo>
                      <a:lnTo>
                        <a:pt x="38" y="6"/>
                      </a:lnTo>
                      <a:lnTo>
                        <a:pt x="30" y="17"/>
                      </a:lnTo>
                      <a:lnTo>
                        <a:pt x="20" y="31"/>
                      </a:lnTo>
                      <a:lnTo>
                        <a:pt x="9" y="49"/>
                      </a:lnTo>
                      <a:lnTo>
                        <a:pt x="0" y="68"/>
                      </a:lnTo>
                      <a:lnTo>
                        <a:pt x="0" y="68"/>
                      </a:lnTo>
                      <a:lnTo>
                        <a:pt x="15" y="65"/>
                      </a:lnTo>
                      <a:lnTo>
                        <a:pt x="31" y="64"/>
                      </a:lnTo>
                      <a:lnTo>
                        <a:pt x="47" y="64"/>
                      </a:lnTo>
                      <a:lnTo>
                        <a:pt x="64" y="66"/>
                      </a:lnTo>
                      <a:lnTo>
                        <a:pt x="79" y="71"/>
                      </a:lnTo>
                      <a:lnTo>
                        <a:pt x="96" y="76"/>
                      </a:lnTo>
                      <a:lnTo>
                        <a:pt x="113" y="83"/>
                      </a:lnTo>
                      <a:lnTo>
                        <a:pt x="129" y="91"/>
                      </a:lnTo>
                      <a:lnTo>
                        <a:pt x="144" y="101"/>
                      </a:lnTo>
                      <a:lnTo>
                        <a:pt x="159" y="111"/>
                      </a:lnTo>
                      <a:lnTo>
                        <a:pt x="172" y="121"/>
                      </a:lnTo>
                      <a:lnTo>
                        <a:pt x="185" y="133"/>
                      </a:lnTo>
                      <a:lnTo>
                        <a:pt x="197" y="144"/>
                      </a:lnTo>
                      <a:lnTo>
                        <a:pt x="208" y="156"/>
                      </a:lnTo>
                      <a:lnTo>
                        <a:pt x="218" y="168"/>
                      </a:lnTo>
                      <a:lnTo>
                        <a:pt x="225" y="179"/>
                      </a:lnTo>
                      <a:lnTo>
                        <a:pt x="225" y="179"/>
                      </a:lnTo>
                      <a:close/>
                    </a:path>
                  </a:pathLst>
                </a:custGeom>
                <a:solidFill>
                  <a:srgbClr val="E19469"/>
                </a:solidFill>
                <a:ln>
                  <a:noFill/>
                </a:ln>
              </p:spPr>
              <p:txBody>
                <a:bodyPr>
                  <a:normAutofit fontScale="85000" lnSpcReduction="20000"/>
                </a:bodyPr>
                <a:lstStyle/>
                <a:p>
                  <a:pPr>
                    <a:lnSpc>
                      <a:spcPct val="90000"/>
                    </a:lnSpc>
                  </a:pPr>
                  <a:endParaRPr lang="en-US" altLang="zh-CN" sz="1700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0408" name="ïślïḋe"/>
                <p:cNvSpPr>
                  <a:spLocks noChangeArrowheads="1"/>
                </p:cNvSpPr>
                <p:nvPr/>
              </p:nvSpPr>
              <p:spPr bwMode="auto">
                <a:xfrm>
                  <a:off x="3982042" y="2869716"/>
                  <a:ext cx="1148185" cy="430569"/>
                </a:xfrm>
                <a:custGeom>
                  <a:avLst/>
                  <a:gdLst>
                    <a:gd name="T0" fmla="*/ 0 w 639"/>
                    <a:gd name="T1" fmla="*/ 18 h 240"/>
                    <a:gd name="T2" fmla="*/ 28 w 639"/>
                    <a:gd name="T3" fmla="*/ 62 h 240"/>
                    <a:gd name="T4" fmla="*/ 607 w 639"/>
                    <a:gd name="T5" fmla="*/ 240 h 240"/>
                    <a:gd name="T6" fmla="*/ 639 w 639"/>
                    <a:gd name="T7" fmla="*/ 147 h 240"/>
                    <a:gd name="T8" fmla="*/ 49 w 639"/>
                    <a:gd name="T9" fmla="*/ 0 h 240"/>
                    <a:gd name="T10" fmla="*/ 0 w 639"/>
                    <a:gd name="T11" fmla="*/ 18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39" h="240">
                      <a:moveTo>
                        <a:pt x="0" y="18"/>
                      </a:moveTo>
                      <a:lnTo>
                        <a:pt x="28" y="62"/>
                      </a:lnTo>
                      <a:lnTo>
                        <a:pt x="607" y="240"/>
                      </a:lnTo>
                      <a:lnTo>
                        <a:pt x="639" y="147"/>
                      </a:lnTo>
                      <a:lnTo>
                        <a:pt x="49" y="0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altLang="zh-CN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0409" name="íṧ1íḋè"/>
                <p:cNvSpPr>
                  <a:spLocks noChangeArrowheads="1"/>
                </p:cNvSpPr>
                <p:nvPr/>
              </p:nvSpPr>
              <p:spPr bwMode="auto">
                <a:xfrm>
                  <a:off x="3992806" y="2912773"/>
                  <a:ext cx="1094365" cy="387512"/>
                </a:xfrm>
                <a:custGeom>
                  <a:avLst/>
                  <a:gdLst>
                    <a:gd name="T0" fmla="*/ 579 w 612"/>
                    <a:gd name="T1" fmla="*/ 169 h 216"/>
                    <a:gd name="T2" fmla="*/ 23 w 612"/>
                    <a:gd name="T3" fmla="*/ 12 h 216"/>
                    <a:gd name="T4" fmla="*/ 0 w 612"/>
                    <a:gd name="T5" fmla="*/ 0 h 216"/>
                    <a:gd name="T6" fmla="*/ 24 w 612"/>
                    <a:gd name="T7" fmla="*/ 38 h 216"/>
                    <a:gd name="T8" fmla="*/ 603 w 612"/>
                    <a:gd name="T9" fmla="*/ 216 h 216"/>
                    <a:gd name="T10" fmla="*/ 612 w 612"/>
                    <a:gd name="T11" fmla="*/ 189 h 216"/>
                    <a:gd name="T12" fmla="*/ 612 w 612"/>
                    <a:gd name="T13" fmla="*/ 189 h 216"/>
                    <a:gd name="T14" fmla="*/ 605 w 612"/>
                    <a:gd name="T15" fmla="*/ 188 h 216"/>
                    <a:gd name="T16" fmla="*/ 599 w 612"/>
                    <a:gd name="T17" fmla="*/ 186 h 216"/>
                    <a:gd name="T18" fmla="*/ 593 w 612"/>
                    <a:gd name="T19" fmla="*/ 182 h 216"/>
                    <a:gd name="T20" fmla="*/ 588 w 612"/>
                    <a:gd name="T21" fmla="*/ 180 h 216"/>
                    <a:gd name="T22" fmla="*/ 582 w 612"/>
                    <a:gd name="T23" fmla="*/ 172 h 216"/>
                    <a:gd name="T24" fmla="*/ 579 w 612"/>
                    <a:gd name="T25" fmla="*/ 169 h 216"/>
                    <a:gd name="T26" fmla="*/ 579 w 612"/>
                    <a:gd name="T27" fmla="*/ 169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12" h="216">
                      <a:moveTo>
                        <a:pt x="579" y="169"/>
                      </a:moveTo>
                      <a:lnTo>
                        <a:pt x="23" y="12"/>
                      </a:lnTo>
                      <a:lnTo>
                        <a:pt x="0" y="0"/>
                      </a:lnTo>
                      <a:lnTo>
                        <a:pt x="24" y="38"/>
                      </a:lnTo>
                      <a:lnTo>
                        <a:pt x="603" y="216"/>
                      </a:lnTo>
                      <a:lnTo>
                        <a:pt x="612" y="189"/>
                      </a:lnTo>
                      <a:lnTo>
                        <a:pt x="605" y="188"/>
                      </a:lnTo>
                      <a:lnTo>
                        <a:pt x="599" y="186"/>
                      </a:lnTo>
                      <a:lnTo>
                        <a:pt x="593" y="182"/>
                      </a:lnTo>
                      <a:lnTo>
                        <a:pt x="588" y="180"/>
                      </a:lnTo>
                      <a:lnTo>
                        <a:pt x="582" y="172"/>
                      </a:lnTo>
                      <a:lnTo>
                        <a:pt x="579" y="169"/>
                      </a:lnTo>
                      <a:close/>
                    </a:path>
                  </a:pathLst>
                </a:custGeom>
                <a:solidFill>
                  <a:srgbClr val="3447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altLang="zh-CN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1" name="íslïḍè"/>
                <p:cNvSpPr/>
                <p:nvPr/>
              </p:nvSpPr>
              <p:spPr bwMode="auto">
                <a:xfrm>
                  <a:off x="3952979" y="2869343"/>
                  <a:ext cx="118049" cy="111839"/>
                </a:xfrm>
                <a:custGeom>
                  <a:avLst/>
                  <a:gdLst>
                    <a:gd name="connsiteX0" fmla="*/ 118407 w 118407"/>
                    <a:gd name="connsiteY0" fmla="*/ 0 h 111232"/>
                    <a:gd name="connsiteX1" fmla="*/ 104055 w 118407"/>
                    <a:gd name="connsiteY1" fmla="*/ 12558 h 111232"/>
                    <a:gd name="connsiteX2" fmla="*/ 91496 w 118407"/>
                    <a:gd name="connsiteY2" fmla="*/ 26911 h 111232"/>
                    <a:gd name="connsiteX3" fmla="*/ 86114 w 118407"/>
                    <a:gd name="connsiteY3" fmla="*/ 41263 h 111232"/>
                    <a:gd name="connsiteX4" fmla="*/ 80732 w 118407"/>
                    <a:gd name="connsiteY4" fmla="*/ 57410 h 111232"/>
                    <a:gd name="connsiteX5" fmla="*/ 79773 w 118407"/>
                    <a:gd name="connsiteY5" fmla="*/ 65078 h 111232"/>
                    <a:gd name="connsiteX6" fmla="*/ 80693 w 118407"/>
                    <a:gd name="connsiteY6" fmla="*/ 65539 h 111232"/>
                    <a:gd name="connsiteX7" fmla="*/ 80693 w 118407"/>
                    <a:gd name="connsiteY7" fmla="*/ 79598 h 111232"/>
                    <a:gd name="connsiteX8" fmla="*/ 80693 w 118407"/>
                    <a:gd name="connsiteY8" fmla="*/ 91900 h 111232"/>
                    <a:gd name="connsiteX9" fmla="*/ 82527 w 118407"/>
                    <a:gd name="connsiteY9" fmla="*/ 111232 h 111232"/>
                    <a:gd name="connsiteX10" fmla="*/ 80587 w 118407"/>
                    <a:gd name="connsiteY10" fmla="*/ 109208 h 111232"/>
                    <a:gd name="connsiteX11" fmla="*/ 80732 w 118407"/>
                    <a:gd name="connsiteY11" fmla="*/ 111231 h 111232"/>
                    <a:gd name="connsiteX12" fmla="*/ 56649 w 118407"/>
                    <a:gd name="connsiteY12" fmla="*/ 84229 h 111232"/>
                    <a:gd name="connsiteX13" fmla="*/ 0 w 118407"/>
                    <a:gd name="connsiteY13" fmla="*/ 25118 h 111232"/>
                    <a:gd name="connsiteX14" fmla="*/ 21528 w 118407"/>
                    <a:gd name="connsiteY14" fmla="*/ 35902 h 111232"/>
                    <a:gd name="connsiteX15" fmla="*/ 21528 w 118407"/>
                    <a:gd name="connsiteY15" fmla="*/ 32293 h 111232"/>
                    <a:gd name="connsiteX16" fmla="*/ 23322 w 118407"/>
                    <a:gd name="connsiteY16" fmla="*/ 19734 h 111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18407" h="111232">
                      <a:moveTo>
                        <a:pt x="118407" y="0"/>
                      </a:moveTo>
                      <a:lnTo>
                        <a:pt x="104055" y="12558"/>
                      </a:lnTo>
                      <a:lnTo>
                        <a:pt x="91496" y="26911"/>
                      </a:lnTo>
                      <a:lnTo>
                        <a:pt x="86114" y="41263"/>
                      </a:lnTo>
                      <a:lnTo>
                        <a:pt x="80732" y="57410"/>
                      </a:lnTo>
                      <a:lnTo>
                        <a:pt x="79773" y="65078"/>
                      </a:lnTo>
                      <a:lnTo>
                        <a:pt x="80693" y="65539"/>
                      </a:lnTo>
                      <a:lnTo>
                        <a:pt x="80693" y="79598"/>
                      </a:lnTo>
                      <a:lnTo>
                        <a:pt x="80693" y="91900"/>
                      </a:lnTo>
                      <a:lnTo>
                        <a:pt x="82527" y="111232"/>
                      </a:lnTo>
                      <a:lnTo>
                        <a:pt x="80587" y="109208"/>
                      </a:lnTo>
                      <a:lnTo>
                        <a:pt x="80732" y="111231"/>
                      </a:lnTo>
                      <a:lnTo>
                        <a:pt x="56649" y="84229"/>
                      </a:lnTo>
                      <a:lnTo>
                        <a:pt x="0" y="25118"/>
                      </a:lnTo>
                      <a:lnTo>
                        <a:pt x="21528" y="35902"/>
                      </a:lnTo>
                      <a:lnTo>
                        <a:pt x="21528" y="32293"/>
                      </a:lnTo>
                      <a:lnTo>
                        <a:pt x="23322" y="197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>
                  <a:normAutofit fontScale="25000" lnSpcReduction="20000"/>
                </a:bodyPr>
                <a:lstStyle/>
                <a:p>
                  <a:pPr>
                    <a:lnSpc>
                      <a:spcPct val="80000"/>
                    </a:lnSpc>
                  </a:pPr>
                  <a:endParaRPr lang="en-US" altLang="zh-CN" sz="500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2" name="ísļíḍê"/>
                <p:cNvSpPr/>
                <p:nvPr/>
              </p:nvSpPr>
              <p:spPr bwMode="auto">
                <a:xfrm>
                  <a:off x="5034050" y="3128229"/>
                  <a:ext cx="124261" cy="171900"/>
                </a:xfrm>
                <a:custGeom>
                  <a:avLst/>
                  <a:gdLst>
                    <a:gd name="T0" fmla="*/ 66 w 71"/>
                    <a:gd name="T1" fmla="*/ 60 h 95"/>
                    <a:gd name="T2" fmla="*/ 66 w 71"/>
                    <a:gd name="T3" fmla="*/ 60 h 95"/>
                    <a:gd name="T4" fmla="*/ 62 w 71"/>
                    <a:gd name="T5" fmla="*/ 68 h 95"/>
                    <a:gd name="T6" fmla="*/ 56 w 71"/>
                    <a:gd name="T7" fmla="*/ 77 h 95"/>
                    <a:gd name="T8" fmla="*/ 51 w 71"/>
                    <a:gd name="T9" fmla="*/ 83 h 95"/>
                    <a:gd name="T10" fmla="*/ 44 w 71"/>
                    <a:gd name="T11" fmla="*/ 89 h 95"/>
                    <a:gd name="T12" fmla="*/ 38 w 71"/>
                    <a:gd name="T13" fmla="*/ 92 h 95"/>
                    <a:gd name="T14" fmla="*/ 31 w 71"/>
                    <a:gd name="T15" fmla="*/ 95 h 95"/>
                    <a:gd name="T16" fmla="*/ 24 w 71"/>
                    <a:gd name="T17" fmla="*/ 95 h 95"/>
                    <a:gd name="T18" fmla="*/ 18 w 71"/>
                    <a:gd name="T19" fmla="*/ 94 h 95"/>
                    <a:gd name="T20" fmla="*/ 18 w 71"/>
                    <a:gd name="T21" fmla="*/ 94 h 95"/>
                    <a:gd name="T22" fmla="*/ 12 w 71"/>
                    <a:gd name="T23" fmla="*/ 90 h 95"/>
                    <a:gd name="T24" fmla="*/ 7 w 71"/>
                    <a:gd name="T25" fmla="*/ 85 h 95"/>
                    <a:gd name="T26" fmla="*/ 3 w 71"/>
                    <a:gd name="T27" fmla="*/ 79 h 95"/>
                    <a:gd name="T28" fmla="*/ 1 w 71"/>
                    <a:gd name="T29" fmla="*/ 71 h 95"/>
                    <a:gd name="T30" fmla="*/ 0 w 71"/>
                    <a:gd name="T31" fmla="*/ 63 h 95"/>
                    <a:gd name="T32" fmla="*/ 0 w 71"/>
                    <a:gd name="T33" fmla="*/ 54 h 95"/>
                    <a:gd name="T34" fmla="*/ 1 w 71"/>
                    <a:gd name="T35" fmla="*/ 44 h 95"/>
                    <a:gd name="T36" fmla="*/ 4 w 71"/>
                    <a:gd name="T37" fmla="*/ 36 h 95"/>
                    <a:gd name="T38" fmla="*/ 4 w 71"/>
                    <a:gd name="T39" fmla="*/ 36 h 95"/>
                    <a:gd name="T40" fmla="*/ 8 w 71"/>
                    <a:gd name="T41" fmla="*/ 26 h 95"/>
                    <a:gd name="T42" fmla="*/ 13 w 71"/>
                    <a:gd name="T43" fmla="*/ 19 h 95"/>
                    <a:gd name="T44" fmla="*/ 19 w 71"/>
                    <a:gd name="T45" fmla="*/ 12 h 95"/>
                    <a:gd name="T46" fmla="*/ 26 w 71"/>
                    <a:gd name="T47" fmla="*/ 7 h 95"/>
                    <a:gd name="T48" fmla="*/ 32 w 71"/>
                    <a:gd name="T49" fmla="*/ 2 h 95"/>
                    <a:gd name="T50" fmla="*/ 39 w 71"/>
                    <a:gd name="T51" fmla="*/ 1 h 95"/>
                    <a:gd name="T52" fmla="*/ 46 w 71"/>
                    <a:gd name="T53" fmla="*/ 0 h 95"/>
                    <a:gd name="T54" fmla="*/ 52 w 71"/>
                    <a:gd name="T55" fmla="*/ 2 h 95"/>
                    <a:gd name="T56" fmla="*/ 52 w 71"/>
                    <a:gd name="T57" fmla="*/ 2 h 95"/>
                    <a:gd name="T58" fmla="*/ 58 w 71"/>
                    <a:gd name="T59" fmla="*/ 4 h 95"/>
                    <a:gd name="T60" fmla="*/ 63 w 71"/>
                    <a:gd name="T61" fmla="*/ 10 h 95"/>
                    <a:gd name="T62" fmla="*/ 67 w 71"/>
                    <a:gd name="T63" fmla="*/ 16 h 95"/>
                    <a:gd name="T64" fmla="*/ 69 w 71"/>
                    <a:gd name="T65" fmla="*/ 24 h 95"/>
                    <a:gd name="T66" fmla="*/ 71 w 71"/>
                    <a:gd name="T67" fmla="*/ 32 h 95"/>
                    <a:gd name="T68" fmla="*/ 71 w 71"/>
                    <a:gd name="T69" fmla="*/ 41 h 95"/>
                    <a:gd name="T70" fmla="*/ 69 w 71"/>
                    <a:gd name="T71" fmla="*/ 50 h 95"/>
                    <a:gd name="T72" fmla="*/ 66 w 71"/>
                    <a:gd name="T73" fmla="*/ 60 h 95"/>
                    <a:gd name="T74" fmla="*/ 66 w 71"/>
                    <a:gd name="T75" fmla="*/ 6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71" h="95">
                      <a:moveTo>
                        <a:pt x="66" y="60"/>
                      </a:moveTo>
                      <a:lnTo>
                        <a:pt x="66" y="60"/>
                      </a:lnTo>
                      <a:lnTo>
                        <a:pt x="62" y="68"/>
                      </a:lnTo>
                      <a:lnTo>
                        <a:pt x="56" y="77"/>
                      </a:lnTo>
                      <a:lnTo>
                        <a:pt x="51" y="83"/>
                      </a:lnTo>
                      <a:lnTo>
                        <a:pt x="44" y="89"/>
                      </a:lnTo>
                      <a:lnTo>
                        <a:pt x="38" y="92"/>
                      </a:lnTo>
                      <a:lnTo>
                        <a:pt x="31" y="95"/>
                      </a:lnTo>
                      <a:lnTo>
                        <a:pt x="24" y="95"/>
                      </a:lnTo>
                      <a:lnTo>
                        <a:pt x="18" y="94"/>
                      </a:lnTo>
                      <a:lnTo>
                        <a:pt x="18" y="94"/>
                      </a:lnTo>
                      <a:lnTo>
                        <a:pt x="12" y="90"/>
                      </a:lnTo>
                      <a:lnTo>
                        <a:pt x="7" y="85"/>
                      </a:lnTo>
                      <a:lnTo>
                        <a:pt x="3" y="79"/>
                      </a:lnTo>
                      <a:lnTo>
                        <a:pt x="1" y="71"/>
                      </a:lnTo>
                      <a:lnTo>
                        <a:pt x="0" y="63"/>
                      </a:lnTo>
                      <a:lnTo>
                        <a:pt x="0" y="54"/>
                      </a:lnTo>
                      <a:lnTo>
                        <a:pt x="1" y="44"/>
                      </a:lnTo>
                      <a:lnTo>
                        <a:pt x="4" y="36"/>
                      </a:lnTo>
                      <a:lnTo>
                        <a:pt x="4" y="36"/>
                      </a:lnTo>
                      <a:lnTo>
                        <a:pt x="8" y="26"/>
                      </a:lnTo>
                      <a:lnTo>
                        <a:pt x="13" y="19"/>
                      </a:lnTo>
                      <a:lnTo>
                        <a:pt x="19" y="12"/>
                      </a:lnTo>
                      <a:lnTo>
                        <a:pt x="26" y="7"/>
                      </a:lnTo>
                      <a:lnTo>
                        <a:pt x="32" y="2"/>
                      </a:lnTo>
                      <a:lnTo>
                        <a:pt x="39" y="1"/>
                      </a:lnTo>
                      <a:lnTo>
                        <a:pt x="46" y="0"/>
                      </a:lnTo>
                      <a:lnTo>
                        <a:pt x="52" y="2"/>
                      </a:lnTo>
                      <a:lnTo>
                        <a:pt x="52" y="2"/>
                      </a:lnTo>
                      <a:lnTo>
                        <a:pt x="58" y="4"/>
                      </a:lnTo>
                      <a:lnTo>
                        <a:pt x="63" y="10"/>
                      </a:lnTo>
                      <a:lnTo>
                        <a:pt x="67" y="16"/>
                      </a:lnTo>
                      <a:lnTo>
                        <a:pt x="69" y="24"/>
                      </a:lnTo>
                      <a:lnTo>
                        <a:pt x="71" y="32"/>
                      </a:lnTo>
                      <a:lnTo>
                        <a:pt x="71" y="41"/>
                      </a:lnTo>
                      <a:lnTo>
                        <a:pt x="69" y="50"/>
                      </a:lnTo>
                      <a:lnTo>
                        <a:pt x="66" y="60"/>
                      </a:lnTo>
                      <a:lnTo>
                        <a:pt x="66" y="6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>
                  <a:normAutofit fontScale="70000" lnSpcReduction="20000"/>
                </a:bodyPr>
                <a:lstStyle/>
                <a:p>
                  <a:pPr>
                    <a:lnSpc>
                      <a:spcPct val="80000"/>
                    </a:lnSpc>
                  </a:pPr>
                  <a:endParaRPr lang="en-US" altLang="zh-CN" sz="600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3" name="iṥlíḋê"/>
                <p:cNvSpPr/>
                <p:nvPr/>
              </p:nvSpPr>
              <p:spPr bwMode="auto">
                <a:xfrm>
                  <a:off x="5034050" y="3182078"/>
                  <a:ext cx="124261" cy="118051"/>
                </a:xfrm>
                <a:custGeom>
                  <a:avLst/>
                  <a:gdLst>
                    <a:gd name="T0" fmla="*/ 71 w 71"/>
                    <a:gd name="T1" fmla="*/ 0 h 66"/>
                    <a:gd name="T2" fmla="*/ 71 w 71"/>
                    <a:gd name="T3" fmla="*/ 0 h 66"/>
                    <a:gd name="T4" fmla="*/ 67 w 71"/>
                    <a:gd name="T5" fmla="*/ 10 h 66"/>
                    <a:gd name="T6" fmla="*/ 61 w 71"/>
                    <a:gd name="T7" fmla="*/ 21 h 66"/>
                    <a:gd name="T8" fmla="*/ 57 w 71"/>
                    <a:gd name="T9" fmla="*/ 26 h 66"/>
                    <a:gd name="T10" fmla="*/ 54 w 71"/>
                    <a:gd name="T11" fmla="*/ 31 h 66"/>
                    <a:gd name="T12" fmla="*/ 49 w 71"/>
                    <a:gd name="T13" fmla="*/ 34 h 66"/>
                    <a:gd name="T14" fmla="*/ 43 w 71"/>
                    <a:gd name="T15" fmla="*/ 37 h 66"/>
                    <a:gd name="T16" fmla="*/ 43 w 71"/>
                    <a:gd name="T17" fmla="*/ 37 h 66"/>
                    <a:gd name="T18" fmla="*/ 34 w 71"/>
                    <a:gd name="T19" fmla="*/ 39 h 66"/>
                    <a:gd name="T20" fmla="*/ 27 w 71"/>
                    <a:gd name="T21" fmla="*/ 38 h 66"/>
                    <a:gd name="T22" fmla="*/ 20 w 71"/>
                    <a:gd name="T23" fmla="*/ 37 h 66"/>
                    <a:gd name="T24" fmla="*/ 14 w 71"/>
                    <a:gd name="T25" fmla="*/ 34 h 66"/>
                    <a:gd name="T26" fmla="*/ 9 w 71"/>
                    <a:gd name="T27" fmla="*/ 31 h 66"/>
                    <a:gd name="T28" fmla="*/ 4 w 71"/>
                    <a:gd name="T29" fmla="*/ 27 h 66"/>
                    <a:gd name="T30" fmla="*/ 0 w 71"/>
                    <a:gd name="T31" fmla="*/ 21 h 66"/>
                    <a:gd name="T32" fmla="*/ 0 w 71"/>
                    <a:gd name="T33" fmla="*/ 21 h 66"/>
                    <a:gd name="T34" fmla="*/ 0 w 71"/>
                    <a:gd name="T35" fmla="*/ 28 h 66"/>
                    <a:gd name="T36" fmla="*/ 0 w 71"/>
                    <a:gd name="T37" fmla="*/ 36 h 66"/>
                    <a:gd name="T38" fmla="*/ 1 w 71"/>
                    <a:gd name="T39" fmla="*/ 42 h 66"/>
                    <a:gd name="T40" fmla="*/ 2 w 71"/>
                    <a:gd name="T41" fmla="*/ 48 h 66"/>
                    <a:gd name="T42" fmla="*/ 4 w 71"/>
                    <a:gd name="T43" fmla="*/ 54 h 66"/>
                    <a:gd name="T44" fmla="*/ 8 w 71"/>
                    <a:gd name="T45" fmla="*/ 59 h 66"/>
                    <a:gd name="T46" fmla="*/ 13 w 71"/>
                    <a:gd name="T47" fmla="*/ 62 h 66"/>
                    <a:gd name="T48" fmla="*/ 18 w 71"/>
                    <a:gd name="T49" fmla="*/ 65 h 66"/>
                    <a:gd name="T50" fmla="*/ 18 w 71"/>
                    <a:gd name="T51" fmla="*/ 65 h 66"/>
                    <a:gd name="T52" fmla="*/ 24 w 71"/>
                    <a:gd name="T53" fmla="*/ 66 h 66"/>
                    <a:gd name="T54" fmla="*/ 31 w 71"/>
                    <a:gd name="T55" fmla="*/ 66 h 66"/>
                    <a:gd name="T56" fmla="*/ 38 w 71"/>
                    <a:gd name="T57" fmla="*/ 63 h 66"/>
                    <a:gd name="T58" fmla="*/ 44 w 71"/>
                    <a:gd name="T59" fmla="*/ 60 h 66"/>
                    <a:gd name="T60" fmla="*/ 51 w 71"/>
                    <a:gd name="T61" fmla="*/ 54 h 66"/>
                    <a:gd name="T62" fmla="*/ 56 w 71"/>
                    <a:gd name="T63" fmla="*/ 48 h 66"/>
                    <a:gd name="T64" fmla="*/ 62 w 71"/>
                    <a:gd name="T65" fmla="*/ 39 h 66"/>
                    <a:gd name="T66" fmla="*/ 66 w 71"/>
                    <a:gd name="T67" fmla="*/ 31 h 66"/>
                    <a:gd name="T68" fmla="*/ 66 w 71"/>
                    <a:gd name="T69" fmla="*/ 31 h 66"/>
                    <a:gd name="T70" fmla="*/ 68 w 71"/>
                    <a:gd name="T71" fmla="*/ 22 h 66"/>
                    <a:gd name="T72" fmla="*/ 71 w 71"/>
                    <a:gd name="T73" fmla="*/ 14 h 66"/>
                    <a:gd name="T74" fmla="*/ 71 w 71"/>
                    <a:gd name="T75" fmla="*/ 7 h 66"/>
                    <a:gd name="T76" fmla="*/ 71 w 71"/>
                    <a:gd name="T77" fmla="*/ 0 h 66"/>
                    <a:gd name="T78" fmla="*/ 71 w 71"/>
                    <a:gd name="T79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71" h="66">
                      <a:moveTo>
                        <a:pt x="71" y="0"/>
                      </a:moveTo>
                      <a:lnTo>
                        <a:pt x="71" y="0"/>
                      </a:lnTo>
                      <a:lnTo>
                        <a:pt x="67" y="10"/>
                      </a:lnTo>
                      <a:lnTo>
                        <a:pt x="61" y="21"/>
                      </a:lnTo>
                      <a:lnTo>
                        <a:pt x="57" y="26"/>
                      </a:lnTo>
                      <a:lnTo>
                        <a:pt x="54" y="31"/>
                      </a:lnTo>
                      <a:lnTo>
                        <a:pt x="49" y="34"/>
                      </a:lnTo>
                      <a:lnTo>
                        <a:pt x="43" y="37"/>
                      </a:lnTo>
                      <a:lnTo>
                        <a:pt x="43" y="37"/>
                      </a:lnTo>
                      <a:lnTo>
                        <a:pt x="34" y="39"/>
                      </a:lnTo>
                      <a:lnTo>
                        <a:pt x="27" y="38"/>
                      </a:lnTo>
                      <a:lnTo>
                        <a:pt x="20" y="37"/>
                      </a:lnTo>
                      <a:lnTo>
                        <a:pt x="14" y="34"/>
                      </a:lnTo>
                      <a:lnTo>
                        <a:pt x="9" y="31"/>
                      </a:lnTo>
                      <a:lnTo>
                        <a:pt x="4" y="27"/>
                      </a:lnTo>
                      <a:lnTo>
                        <a:pt x="0" y="21"/>
                      </a:lnTo>
                      <a:lnTo>
                        <a:pt x="0" y="21"/>
                      </a:lnTo>
                      <a:lnTo>
                        <a:pt x="0" y="28"/>
                      </a:lnTo>
                      <a:lnTo>
                        <a:pt x="0" y="36"/>
                      </a:lnTo>
                      <a:lnTo>
                        <a:pt x="1" y="42"/>
                      </a:lnTo>
                      <a:lnTo>
                        <a:pt x="2" y="48"/>
                      </a:lnTo>
                      <a:lnTo>
                        <a:pt x="4" y="54"/>
                      </a:lnTo>
                      <a:lnTo>
                        <a:pt x="8" y="59"/>
                      </a:lnTo>
                      <a:lnTo>
                        <a:pt x="13" y="62"/>
                      </a:lnTo>
                      <a:lnTo>
                        <a:pt x="18" y="65"/>
                      </a:lnTo>
                      <a:lnTo>
                        <a:pt x="18" y="65"/>
                      </a:lnTo>
                      <a:lnTo>
                        <a:pt x="24" y="66"/>
                      </a:lnTo>
                      <a:lnTo>
                        <a:pt x="31" y="66"/>
                      </a:lnTo>
                      <a:lnTo>
                        <a:pt x="38" y="63"/>
                      </a:lnTo>
                      <a:lnTo>
                        <a:pt x="44" y="60"/>
                      </a:lnTo>
                      <a:lnTo>
                        <a:pt x="51" y="54"/>
                      </a:lnTo>
                      <a:lnTo>
                        <a:pt x="56" y="48"/>
                      </a:lnTo>
                      <a:lnTo>
                        <a:pt x="62" y="39"/>
                      </a:lnTo>
                      <a:lnTo>
                        <a:pt x="66" y="31"/>
                      </a:lnTo>
                      <a:lnTo>
                        <a:pt x="66" y="31"/>
                      </a:lnTo>
                      <a:lnTo>
                        <a:pt x="68" y="22"/>
                      </a:lnTo>
                      <a:lnTo>
                        <a:pt x="71" y="14"/>
                      </a:lnTo>
                      <a:lnTo>
                        <a:pt x="71" y="7"/>
                      </a:lnTo>
                      <a:lnTo>
                        <a:pt x="71" y="0"/>
                      </a:lnTo>
                      <a:lnTo>
                        <a:pt x="71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txBody>
                <a:bodyPr>
                  <a:normAutofit fontScale="25000" lnSpcReduction="20000"/>
                </a:bodyPr>
                <a:lstStyle/>
                <a:p>
                  <a:pPr>
                    <a:lnSpc>
                      <a:spcPct val="80000"/>
                    </a:lnSpc>
                  </a:pPr>
                  <a:endParaRPr lang="en-US" altLang="zh-CN" sz="500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4" name="ïŝḻîḋê"/>
                <p:cNvSpPr/>
                <p:nvPr/>
              </p:nvSpPr>
              <p:spPr bwMode="auto">
                <a:xfrm>
                  <a:off x="5083754" y="3190362"/>
                  <a:ext cx="45562" cy="64203"/>
                </a:xfrm>
                <a:custGeom>
                  <a:avLst/>
                  <a:gdLst>
                    <a:gd name="T0" fmla="*/ 24 w 27"/>
                    <a:gd name="T1" fmla="*/ 23 h 35"/>
                    <a:gd name="T2" fmla="*/ 24 w 27"/>
                    <a:gd name="T3" fmla="*/ 23 h 35"/>
                    <a:gd name="T4" fmla="*/ 21 w 27"/>
                    <a:gd name="T5" fmla="*/ 29 h 35"/>
                    <a:gd name="T6" fmla="*/ 16 w 27"/>
                    <a:gd name="T7" fmla="*/ 34 h 35"/>
                    <a:gd name="T8" fmla="*/ 10 w 27"/>
                    <a:gd name="T9" fmla="*/ 35 h 35"/>
                    <a:gd name="T10" fmla="*/ 7 w 27"/>
                    <a:gd name="T11" fmla="*/ 35 h 35"/>
                    <a:gd name="T12" fmla="*/ 5 w 27"/>
                    <a:gd name="T13" fmla="*/ 35 h 35"/>
                    <a:gd name="T14" fmla="*/ 5 w 27"/>
                    <a:gd name="T15" fmla="*/ 35 h 35"/>
                    <a:gd name="T16" fmla="*/ 4 w 27"/>
                    <a:gd name="T17" fmla="*/ 34 h 35"/>
                    <a:gd name="T18" fmla="*/ 1 w 27"/>
                    <a:gd name="T19" fmla="*/ 32 h 35"/>
                    <a:gd name="T20" fmla="*/ 0 w 27"/>
                    <a:gd name="T21" fmla="*/ 27 h 35"/>
                    <a:gd name="T22" fmla="*/ 0 w 27"/>
                    <a:gd name="T23" fmla="*/ 20 h 35"/>
                    <a:gd name="T24" fmla="*/ 3 w 27"/>
                    <a:gd name="T25" fmla="*/ 12 h 35"/>
                    <a:gd name="T26" fmla="*/ 3 w 27"/>
                    <a:gd name="T27" fmla="*/ 12 h 35"/>
                    <a:gd name="T28" fmla="*/ 6 w 27"/>
                    <a:gd name="T29" fmla="*/ 6 h 35"/>
                    <a:gd name="T30" fmla="*/ 11 w 27"/>
                    <a:gd name="T31" fmla="*/ 3 h 35"/>
                    <a:gd name="T32" fmla="*/ 16 w 27"/>
                    <a:gd name="T33" fmla="*/ 0 h 35"/>
                    <a:gd name="T34" fmla="*/ 18 w 27"/>
                    <a:gd name="T35" fmla="*/ 0 h 35"/>
                    <a:gd name="T36" fmla="*/ 21 w 27"/>
                    <a:gd name="T37" fmla="*/ 2 h 35"/>
                    <a:gd name="T38" fmla="*/ 21 w 27"/>
                    <a:gd name="T39" fmla="*/ 2 h 35"/>
                    <a:gd name="T40" fmla="*/ 23 w 27"/>
                    <a:gd name="T41" fmla="*/ 3 h 35"/>
                    <a:gd name="T42" fmla="*/ 24 w 27"/>
                    <a:gd name="T43" fmla="*/ 4 h 35"/>
                    <a:gd name="T44" fmla="*/ 27 w 27"/>
                    <a:gd name="T45" fmla="*/ 10 h 35"/>
                    <a:gd name="T46" fmla="*/ 27 w 27"/>
                    <a:gd name="T47" fmla="*/ 16 h 35"/>
                    <a:gd name="T48" fmla="*/ 24 w 27"/>
                    <a:gd name="T49" fmla="*/ 23 h 35"/>
                    <a:gd name="T50" fmla="*/ 24 w 27"/>
                    <a:gd name="T51" fmla="*/ 23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" h="35">
                      <a:moveTo>
                        <a:pt x="24" y="23"/>
                      </a:moveTo>
                      <a:lnTo>
                        <a:pt x="24" y="23"/>
                      </a:lnTo>
                      <a:lnTo>
                        <a:pt x="21" y="29"/>
                      </a:lnTo>
                      <a:lnTo>
                        <a:pt x="16" y="34"/>
                      </a:lnTo>
                      <a:lnTo>
                        <a:pt x="10" y="35"/>
                      </a:lnTo>
                      <a:lnTo>
                        <a:pt x="7" y="35"/>
                      </a:lnTo>
                      <a:lnTo>
                        <a:pt x="5" y="35"/>
                      </a:lnTo>
                      <a:lnTo>
                        <a:pt x="5" y="35"/>
                      </a:lnTo>
                      <a:lnTo>
                        <a:pt x="4" y="34"/>
                      </a:lnTo>
                      <a:lnTo>
                        <a:pt x="1" y="32"/>
                      </a:lnTo>
                      <a:lnTo>
                        <a:pt x="0" y="27"/>
                      </a:lnTo>
                      <a:lnTo>
                        <a:pt x="0" y="20"/>
                      </a:lnTo>
                      <a:lnTo>
                        <a:pt x="3" y="12"/>
                      </a:lnTo>
                      <a:lnTo>
                        <a:pt x="3" y="12"/>
                      </a:lnTo>
                      <a:lnTo>
                        <a:pt x="6" y="6"/>
                      </a:lnTo>
                      <a:lnTo>
                        <a:pt x="11" y="3"/>
                      </a:lnTo>
                      <a:lnTo>
                        <a:pt x="16" y="0"/>
                      </a:lnTo>
                      <a:lnTo>
                        <a:pt x="18" y="0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3" y="3"/>
                      </a:lnTo>
                      <a:lnTo>
                        <a:pt x="24" y="4"/>
                      </a:lnTo>
                      <a:lnTo>
                        <a:pt x="27" y="10"/>
                      </a:lnTo>
                      <a:lnTo>
                        <a:pt x="27" y="16"/>
                      </a:lnTo>
                      <a:lnTo>
                        <a:pt x="24" y="23"/>
                      </a:lnTo>
                      <a:lnTo>
                        <a:pt x="24" y="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>
                  <a:normAutofit fontScale="25000" lnSpcReduction="20000"/>
                </a:bodyPr>
                <a:lstStyle/>
                <a:p>
                  <a:pPr>
                    <a:lnSpc>
                      <a:spcPct val="80000"/>
                    </a:lnSpc>
                  </a:pPr>
                  <a:endParaRPr lang="en-US" altLang="zh-CN" sz="500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5" name="iṣļîdè"/>
                <p:cNvSpPr/>
                <p:nvPr/>
              </p:nvSpPr>
              <p:spPr bwMode="auto">
                <a:xfrm>
                  <a:off x="3952979" y="2887983"/>
                  <a:ext cx="28994" cy="33137"/>
                </a:xfrm>
                <a:custGeom>
                  <a:avLst/>
                  <a:gdLst>
                    <a:gd name="T0" fmla="*/ 0 w 17"/>
                    <a:gd name="T1" fmla="*/ 3 h 18"/>
                    <a:gd name="T2" fmla="*/ 13 w 17"/>
                    <a:gd name="T3" fmla="*/ 18 h 18"/>
                    <a:gd name="T4" fmla="*/ 13 w 17"/>
                    <a:gd name="T5" fmla="*/ 18 h 18"/>
                    <a:gd name="T6" fmla="*/ 14 w 17"/>
                    <a:gd name="T7" fmla="*/ 11 h 18"/>
                    <a:gd name="T8" fmla="*/ 15 w 17"/>
                    <a:gd name="T9" fmla="*/ 5 h 18"/>
                    <a:gd name="T10" fmla="*/ 17 w 17"/>
                    <a:gd name="T11" fmla="*/ 0 h 18"/>
                    <a:gd name="T12" fmla="*/ 0 w 17"/>
                    <a:gd name="T13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" h="18">
                      <a:moveTo>
                        <a:pt x="0" y="3"/>
                      </a:moveTo>
                      <a:lnTo>
                        <a:pt x="13" y="18"/>
                      </a:lnTo>
                      <a:lnTo>
                        <a:pt x="13" y="18"/>
                      </a:lnTo>
                      <a:lnTo>
                        <a:pt x="14" y="11"/>
                      </a:lnTo>
                      <a:lnTo>
                        <a:pt x="15" y="5"/>
                      </a:lnTo>
                      <a:lnTo>
                        <a:pt x="17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5859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>
                  <a:normAutofit fontScale="25000" lnSpcReduction="20000"/>
                </a:bodyPr>
                <a:lstStyle/>
                <a:p>
                  <a:pPr>
                    <a:lnSpc>
                      <a:spcPct val="80000"/>
                    </a:lnSpc>
                  </a:pPr>
                  <a:endParaRPr lang="en-US" altLang="zh-CN" sz="500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6" name="îŝḻiḑè"/>
                <p:cNvSpPr/>
                <p:nvPr/>
              </p:nvSpPr>
              <p:spPr bwMode="auto">
                <a:xfrm>
                  <a:off x="4164223" y="2749219"/>
                  <a:ext cx="234025" cy="103554"/>
                </a:xfrm>
                <a:custGeom>
                  <a:avLst/>
                  <a:gdLst>
                    <a:gd name="T0" fmla="*/ 40 w 129"/>
                    <a:gd name="T1" fmla="*/ 50 h 57"/>
                    <a:gd name="T2" fmla="*/ 40 w 129"/>
                    <a:gd name="T3" fmla="*/ 50 h 57"/>
                    <a:gd name="T4" fmla="*/ 53 w 129"/>
                    <a:gd name="T5" fmla="*/ 54 h 57"/>
                    <a:gd name="T6" fmla="*/ 66 w 129"/>
                    <a:gd name="T7" fmla="*/ 56 h 57"/>
                    <a:gd name="T8" fmla="*/ 81 w 129"/>
                    <a:gd name="T9" fmla="*/ 57 h 57"/>
                    <a:gd name="T10" fmla="*/ 94 w 129"/>
                    <a:gd name="T11" fmla="*/ 56 h 57"/>
                    <a:gd name="T12" fmla="*/ 106 w 129"/>
                    <a:gd name="T13" fmla="*/ 55 h 57"/>
                    <a:gd name="T14" fmla="*/ 115 w 129"/>
                    <a:gd name="T15" fmla="*/ 51 h 57"/>
                    <a:gd name="T16" fmla="*/ 120 w 129"/>
                    <a:gd name="T17" fmla="*/ 50 h 57"/>
                    <a:gd name="T18" fmla="*/ 124 w 129"/>
                    <a:gd name="T19" fmla="*/ 47 h 57"/>
                    <a:gd name="T20" fmla="*/ 126 w 129"/>
                    <a:gd name="T21" fmla="*/ 44 h 57"/>
                    <a:gd name="T22" fmla="*/ 127 w 129"/>
                    <a:gd name="T23" fmla="*/ 41 h 57"/>
                    <a:gd name="T24" fmla="*/ 127 w 129"/>
                    <a:gd name="T25" fmla="*/ 41 h 57"/>
                    <a:gd name="T26" fmla="*/ 129 w 129"/>
                    <a:gd name="T27" fmla="*/ 33 h 57"/>
                    <a:gd name="T28" fmla="*/ 127 w 129"/>
                    <a:gd name="T29" fmla="*/ 26 h 57"/>
                    <a:gd name="T30" fmla="*/ 126 w 129"/>
                    <a:gd name="T31" fmla="*/ 19 h 57"/>
                    <a:gd name="T32" fmla="*/ 124 w 129"/>
                    <a:gd name="T33" fmla="*/ 13 h 57"/>
                    <a:gd name="T34" fmla="*/ 124 w 129"/>
                    <a:gd name="T35" fmla="*/ 13 h 57"/>
                    <a:gd name="T36" fmla="*/ 108 w 129"/>
                    <a:gd name="T37" fmla="*/ 14 h 57"/>
                    <a:gd name="T38" fmla="*/ 93 w 129"/>
                    <a:gd name="T39" fmla="*/ 15 h 57"/>
                    <a:gd name="T40" fmla="*/ 78 w 129"/>
                    <a:gd name="T41" fmla="*/ 15 h 57"/>
                    <a:gd name="T42" fmla="*/ 62 w 129"/>
                    <a:gd name="T43" fmla="*/ 14 h 57"/>
                    <a:gd name="T44" fmla="*/ 47 w 129"/>
                    <a:gd name="T45" fmla="*/ 13 h 57"/>
                    <a:gd name="T46" fmla="*/ 31 w 129"/>
                    <a:gd name="T47" fmla="*/ 9 h 57"/>
                    <a:gd name="T48" fmla="*/ 16 w 129"/>
                    <a:gd name="T49" fmla="*/ 4 h 57"/>
                    <a:gd name="T50" fmla="*/ 0 w 129"/>
                    <a:gd name="T51" fmla="*/ 0 h 57"/>
                    <a:gd name="T52" fmla="*/ 0 w 129"/>
                    <a:gd name="T53" fmla="*/ 0 h 57"/>
                    <a:gd name="T54" fmla="*/ 0 w 129"/>
                    <a:gd name="T55" fmla="*/ 6 h 57"/>
                    <a:gd name="T56" fmla="*/ 1 w 129"/>
                    <a:gd name="T57" fmla="*/ 13 h 57"/>
                    <a:gd name="T58" fmla="*/ 2 w 129"/>
                    <a:gd name="T59" fmla="*/ 20 h 57"/>
                    <a:gd name="T60" fmla="*/ 6 w 129"/>
                    <a:gd name="T61" fmla="*/ 27 h 57"/>
                    <a:gd name="T62" fmla="*/ 11 w 129"/>
                    <a:gd name="T63" fmla="*/ 33 h 57"/>
                    <a:gd name="T64" fmla="*/ 18 w 129"/>
                    <a:gd name="T65" fmla="*/ 39 h 57"/>
                    <a:gd name="T66" fmla="*/ 28 w 129"/>
                    <a:gd name="T67" fmla="*/ 45 h 57"/>
                    <a:gd name="T68" fmla="*/ 40 w 129"/>
                    <a:gd name="T69" fmla="*/ 50 h 57"/>
                    <a:gd name="T70" fmla="*/ 40 w 129"/>
                    <a:gd name="T71" fmla="*/ 5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29" h="57">
                      <a:moveTo>
                        <a:pt x="40" y="50"/>
                      </a:moveTo>
                      <a:lnTo>
                        <a:pt x="40" y="50"/>
                      </a:lnTo>
                      <a:lnTo>
                        <a:pt x="53" y="54"/>
                      </a:lnTo>
                      <a:lnTo>
                        <a:pt x="66" y="56"/>
                      </a:lnTo>
                      <a:lnTo>
                        <a:pt x="81" y="57"/>
                      </a:lnTo>
                      <a:lnTo>
                        <a:pt x="94" y="56"/>
                      </a:lnTo>
                      <a:lnTo>
                        <a:pt x="106" y="55"/>
                      </a:lnTo>
                      <a:lnTo>
                        <a:pt x="115" y="51"/>
                      </a:lnTo>
                      <a:lnTo>
                        <a:pt x="120" y="50"/>
                      </a:lnTo>
                      <a:lnTo>
                        <a:pt x="124" y="47"/>
                      </a:lnTo>
                      <a:lnTo>
                        <a:pt x="126" y="44"/>
                      </a:lnTo>
                      <a:lnTo>
                        <a:pt x="127" y="41"/>
                      </a:lnTo>
                      <a:lnTo>
                        <a:pt x="127" y="41"/>
                      </a:lnTo>
                      <a:lnTo>
                        <a:pt x="129" y="33"/>
                      </a:lnTo>
                      <a:lnTo>
                        <a:pt x="127" y="26"/>
                      </a:lnTo>
                      <a:lnTo>
                        <a:pt x="126" y="19"/>
                      </a:lnTo>
                      <a:lnTo>
                        <a:pt x="124" y="13"/>
                      </a:lnTo>
                      <a:lnTo>
                        <a:pt x="124" y="13"/>
                      </a:lnTo>
                      <a:lnTo>
                        <a:pt x="108" y="14"/>
                      </a:lnTo>
                      <a:lnTo>
                        <a:pt x="93" y="15"/>
                      </a:lnTo>
                      <a:lnTo>
                        <a:pt x="78" y="15"/>
                      </a:lnTo>
                      <a:lnTo>
                        <a:pt x="62" y="14"/>
                      </a:lnTo>
                      <a:lnTo>
                        <a:pt x="47" y="13"/>
                      </a:lnTo>
                      <a:lnTo>
                        <a:pt x="31" y="9"/>
                      </a:lnTo>
                      <a:lnTo>
                        <a:pt x="16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1" y="13"/>
                      </a:lnTo>
                      <a:lnTo>
                        <a:pt x="2" y="20"/>
                      </a:lnTo>
                      <a:lnTo>
                        <a:pt x="6" y="27"/>
                      </a:lnTo>
                      <a:lnTo>
                        <a:pt x="11" y="33"/>
                      </a:lnTo>
                      <a:lnTo>
                        <a:pt x="18" y="39"/>
                      </a:lnTo>
                      <a:lnTo>
                        <a:pt x="28" y="45"/>
                      </a:lnTo>
                      <a:lnTo>
                        <a:pt x="40" y="50"/>
                      </a:lnTo>
                      <a:lnTo>
                        <a:pt x="40" y="5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>
                  <a:normAutofit fontScale="25000" lnSpcReduction="20000"/>
                </a:bodyPr>
                <a:lstStyle/>
                <a:p>
                  <a:pPr>
                    <a:lnSpc>
                      <a:spcPct val="80000"/>
                    </a:lnSpc>
                  </a:pPr>
                  <a:endParaRPr lang="en-US" altLang="zh-CN" sz="500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0416" name="iSḷiďe"/>
                <p:cNvSpPr>
                  <a:spLocks noChangeArrowheads="1"/>
                </p:cNvSpPr>
                <p:nvPr/>
              </p:nvSpPr>
              <p:spPr bwMode="auto">
                <a:xfrm>
                  <a:off x="3999982" y="2977358"/>
                  <a:ext cx="814495" cy="1130245"/>
                </a:xfrm>
                <a:custGeom>
                  <a:avLst/>
                  <a:gdLst>
                    <a:gd name="T0" fmla="*/ 454 w 455"/>
                    <a:gd name="T1" fmla="*/ 525 h 630"/>
                    <a:gd name="T2" fmla="*/ 451 w 455"/>
                    <a:gd name="T3" fmla="*/ 495 h 630"/>
                    <a:gd name="T4" fmla="*/ 445 w 455"/>
                    <a:gd name="T5" fmla="*/ 465 h 630"/>
                    <a:gd name="T6" fmla="*/ 426 w 455"/>
                    <a:gd name="T7" fmla="*/ 411 h 630"/>
                    <a:gd name="T8" fmla="*/ 402 w 455"/>
                    <a:gd name="T9" fmla="*/ 365 h 630"/>
                    <a:gd name="T10" fmla="*/ 382 w 455"/>
                    <a:gd name="T11" fmla="*/ 342 h 630"/>
                    <a:gd name="T12" fmla="*/ 376 w 455"/>
                    <a:gd name="T13" fmla="*/ 336 h 630"/>
                    <a:gd name="T14" fmla="*/ 338 w 455"/>
                    <a:gd name="T15" fmla="*/ 304 h 630"/>
                    <a:gd name="T16" fmla="*/ 315 w 455"/>
                    <a:gd name="T17" fmla="*/ 281 h 630"/>
                    <a:gd name="T18" fmla="*/ 315 w 455"/>
                    <a:gd name="T19" fmla="*/ 283 h 630"/>
                    <a:gd name="T20" fmla="*/ 296 w 455"/>
                    <a:gd name="T21" fmla="*/ 268 h 630"/>
                    <a:gd name="T22" fmla="*/ 264 w 455"/>
                    <a:gd name="T23" fmla="*/ 248 h 630"/>
                    <a:gd name="T24" fmla="*/ 240 w 455"/>
                    <a:gd name="T25" fmla="*/ 225 h 630"/>
                    <a:gd name="T26" fmla="*/ 226 w 455"/>
                    <a:gd name="T27" fmla="*/ 209 h 630"/>
                    <a:gd name="T28" fmla="*/ 215 w 455"/>
                    <a:gd name="T29" fmla="*/ 187 h 630"/>
                    <a:gd name="T30" fmla="*/ 196 w 455"/>
                    <a:gd name="T31" fmla="*/ 138 h 630"/>
                    <a:gd name="T32" fmla="*/ 181 w 455"/>
                    <a:gd name="T33" fmla="*/ 98 h 630"/>
                    <a:gd name="T34" fmla="*/ 166 w 455"/>
                    <a:gd name="T35" fmla="*/ 73 h 630"/>
                    <a:gd name="T36" fmla="*/ 148 w 455"/>
                    <a:gd name="T37" fmla="*/ 50 h 630"/>
                    <a:gd name="T38" fmla="*/ 123 w 455"/>
                    <a:gd name="T39" fmla="*/ 28 h 630"/>
                    <a:gd name="T40" fmla="*/ 108 w 455"/>
                    <a:gd name="T41" fmla="*/ 20 h 630"/>
                    <a:gd name="T42" fmla="*/ 79 w 455"/>
                    <a:gd name="T43" fmla="*/ 6 h 630"/>
                    <a:gd name="T44" fmla="*/ 55 w 455"/>
                    <a:gd name="T45" fmla="*/ 0 h 630"/>
                    <a:gd name="T46" fmla="*/ 36 w 455"/>
                    <a:gd name="T47" fmla="*/ 2 h 630"/>
                    <a:gd name="T48" fmla="*/ 22 w 455"/>
                    <a:gd name="T49" fmla="*/ 8 h 630"/>
                    <a:gd name="T50" fmla="*/ 11 w 455"/>
                    <a:gd name="T51" fmla="*/ 15 h 630"/>
                    <a:gd name="T52" fmla="*/ 4 w 455"/>
                    <a:gd name="T53" fmla="*/ 24 h 630"/>
                    <a:gd name="T54" fmla="*/ 0 w 455"/>
                    <a:gd name="T55" fmla="*/ 41 h 630"/>
                    <a:gd name="T56" fmla="*/ 1 w 455"/>
                    <a:gd name="T57" fmla="*/ 45 h 630"/>
                    <a:gd name="T58" fmla="*/ 17 w 455"/>
                    <a:gd name="T59" fmla="*/ 67 h 630"/>
                    <a:gd name="T60" fmla="*/ 57 w 455"/>
                    <a:gd name="T61" fmla="*/ 121 h 630"/>
                    <a:gd name="T62" fmla="*/ 94 w 455"/>
                    <a:gd name="T63" fmla="*/ 180 h 630"/>
                    <a:gd name="T64" fmla="*/ 120 w 455"/>
                    <a:gd name="T65" fmla="*/ 229 h 630"/>
                    <a:gd name="T66" fmla="*/ 144 w 455"/>
                    <a:gd name="T67" fmla="*/ 284 h 630"/>
                    <a:gd name="T68" fmla="*/ 155 w 455"/>
                    <a:gd name="T69" fmla="*/ 316 h 630"/>
                    <a:gd name="T70" fmla="*/ 194 w 455"/>
                    <a:gd name="T71" fmla="*/ 426 h 630"/>
                    <a:gd name="T72" fmla="*/ 227 w 455"/>
                    <a:gd name="T73" fmla="*/ 510 h 630"/>
                    <a:gd name="T74" fmla="*/ 243 w 455"/>
                    <a:gd name="T75" fmla="*/ 541 h 630"/>
                    <a:gd name="T76" fmla="*/ 261 w 455"/>
                    <a:gd name="T77" fmla="*/ 566 h 630"/>
                    <a:gd name="T78" fmla="*/ 280 w 455"/>
                    <a:gd name="T79" fmla="*/ 588 h 630"/>
                    <a:gd name="T80" fmla="*/ 302 w 455"/>
                    <a:gd name="T81" fmla="*/ 603 h 630"/>
                    <a:gd name="T82" fmla="*/ 320 w 455"/>
                    <a:gd name="T83" fmla="*/ 614 h 630"/>
                    <a:gd name="T84" fmla="*/ 354 w 455"/>
                    <a:gd name="T85" fmla="*/ 626 h 630"/>
                    <a:gd name="T86" fmla="*/ 382 w 455"/>
                    <a:gd name="T87" fmla="*/ 630 h 630"/>
                    <a:gd name="T88" fmla="*/ 407 w 455"/>
                    <a:gd name="T89" fmla="*/ 629 h 630"/>
                    <a:gd name="T90" fmla="*/ 421 w 455"/>
                    <a:gd name="T91" fmla="*/ 621 h 630"/>
                    <a:gd name="T92" fmla="*/ 437 w 455"/>
                    <a:gd name="T93" fmla="*/ 608 h 630"/>
                    <a:gd name="T94" fmla="*/ 448 w 455"/>
                    <a:gd name="T95" fmla="*/ 591 h 630"/>
                    <a:gd name="T96" fmla="*/ 454 w 455"/>
                    <a:gd name="T97" fmla="*/ 562 h 630"/>
                    <a:gd name="T98" fmla="*/ 454 w 455"/>
                    <a:gd name="T99" fmla="*/ 525 h 6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455" h="630">
                      <a:moveTo>
                        <a:pt x="454" y="525"/>
                      </a:moveTo>
                      <a:lnTo>
                        <a:pt x="454" y="525"/>
                      </a:lnTo>
                      <a:lnTo>
                        <a:pt x="454" y="511"/>
                      </a:lnTo>
                      <a:lnTo>
                        <a:pt x="451" y="495"/>
                      </a:lnTo>
                      <a:lnTo>
                        <a:pt x="449" y="481"/>
                      </a:lnTo>
                      <a:lnTo>
                        <a:pt x="445" y="465"/>
                      </a:lnTo>
                      <a:lnTo>
                        <a:pt x="437" y="437"/>
                      </a:lnTo>
                      <a:lnTo>
                        <a:pt x="426" y="411"/>
                      </a:lnTo>
                      <a:lnTo>
                        <a:pt x="414" y="387"/>
                      </a:lnTo>
                      <a:lnTo>
                        <a:pt x="402" y="365"/>
                      </a:lnTo>
                      <a:lnTo>
                        <a:pt x="389" y="348"/>
                      </a:lnTo>
                      <a:lnTo>
                        <a:pt x="382" y="342"/>
                      </a:lnTo>
                      <a:lnTo>
                        <a:pt x="376" y="336"/>
                      </a:lnTo>
                      <a:lnTo>
                        <a:pt x="356" y="319"/>
                      </a:lnTo>
                      <a:lnTo>
                        <a:pt x="338" y="304"/>
                      </a:lnTo>
                      <a:lnTo>
                        <a:pt x="315" y="281"/>
                      </a:lnTo>
                      <a:lnTo>
                        <a:pt x="315" y="283"/>
                      </a:lnTo>
                      <a:lnTo>
                        <a:pt x="306" y="275"/>
                      </a:lnTo>
                      <a:lnTo>
                        <a:pt x="296" y="268"/>
                      </a:lnTo>
                      <a:lnTo>
                        <a:pt x="274" y="256"/>
                      </a:lnTo>
                      <a:lnTo>
                        <a:pt x="264" y="248"/>
                      </a:lnTo>
                      <a:lnTo>
                        <a:pt x="252" y="239"/>
                      </a:lnTo>
                      <a:lnTo>
                        <a:pt x="240" y="225"/>
                      </a:lnTo>
                      <a:lnTo>
                        <a:pt x="226" y="209"/>
                      </a:lnTo>
                      <a:lnTo>
                        <a:pt x="220" y="198"/>
                      </a:lnTo>
                      <a:lnTo>
                        <a:pt x="215" y="187"/>
                      </a:lnTo>
                      <a:lnTo>
                        <a:pt x="206" y="163"/>
                      </a:lnTo>
                      <a:lnTo>
                        <a:pt x="196" y="138"/>
                      </a:lnTo>
                      <a:lnTo>
                        <a:pt x="187" y="111"/>
                      </a:lnTo>
                      <a:lnTo>
                        <a:pt x="181" y="98"/>
                      </a:lnTo>
                      <a:lnTo>
                        <a:pt x="175" y="86"/>
                      </a:lnTo>
                      <a:lnTo>
                        <a:pt x="166" y="73"/>
                      </a:lnTo>
                      <a:lnTo>
                        <a:pt x="158" y="61"/>
                      </a:lnTo>
                      <a:lnTo>
                        <a:pt x="148" y="50"/>
                      </a:lnTo>
                      <a:lnTo>
                        <a:pt x="136" y="39"/>
                      </a:lnTo>
                      <a:lnTo>
                        <a:pt x="123" y="28"/>
                      </a:lnTo>
                      <a:lnTo>
                        <a:pt x="108" y="20"/>
                      </a:lnTo>
                      <a:lnTo>
                        <a:pt x="93" y="11"/>
                      </a:lnTo>
                      <a:lnTo>
                        <a:pt x="79" y="6"/>
                      </a:lnTo>
                      <a:lnTo>
                        <a:pt x="66" y="3"/>
                      </a:lnTo>
                      <a:lnTo>
                        <a:pt x="55" y="0"/>
                      </a:lnTo>
                      <a:lnTo>
                        <a:pt x="46" y="0"/>
                      </a:lnTo>
                      <a:lnTo>
                        <a:pt x="36" y="2"/>
                      </a:lnTo>
                      <a:lnTo>
                        <a:pt x="29" y="4"/>
                      </a:lnTo>
                      <a:lnTo>
                        <a:pt x="22" y="8"/>
                      </a:lnTo>
                      <a:lnTo>
                        <a:pt x="16" y="11"/>
                      </a:lnTo>
                      <a:lnTo>
                        <a:pt x="11" y="15"/>
                      </a:lnTo>
                      <a:lnTo>
                        <a:pt x="7" y="20"/>
                      </a:lnTo>
                      <a:lnTo>
                        <a:pt x="4" y="24"/>
                      </a:lnTo>
                      <a:lnTo>
                        <a:pt x="0" y="34"/>
                      </a:lnTo>
                      <a:lnTo>
                        <a:pt x="0" y="41"/>
                      </a:lnTo>
                      <a:lnTo>
                        <a:pt x="1" y="45"/>
                      </a:lnTo>
                      <a:lnTo>
                        <a:pt x="5" y="50"/>
                      </a:lnTo>
                      <a:lnTo>
                        <a:pt x="17" y="67"/>
                      </a:lnTo>
                      <a:lnTo>
                        <a:pt x="35" y="89"/>
                      </a:lnTo>
                      <a:lnTo>
                        <a:pt x="57" y="121"/>
                      </a:lnTo>
                      <a:lnTo>
                        <a:pt x="82" y="158"/>
                      </a:lnTo>
                      <a:lnTo>
                        <a:pt x="94" y="180"/>
                      </a:lnTo>
                      <a:lnTo>
                        <a:pt x="107" y="204"/>
                      </a:lnTo>
                      <a:lnTo>
                        <a:pt x="120" y="229"/>
                      </a:lnTo>
                      <a:lnTo>
                        <a:pt x="132" y="256"/>
                      </a:lnTo>
                      <a:lnTo>
                        <a:pt x="144" y="284"/>
                      </a:lnTo>
                      <a:lnTo>
                        <a:pt x="155" y="316"/>
                      </a:lnTo>
                      <a:lnTo>
                        <a:pt x="176" y="375"/>
                      </a:lnTo>
                      <a:lnTo>
                        <a:pt x="194" y="426"/>
                      </a:lnTo>
                      <a:lnTo>
                        <a:pt x="211" y="471"/>
                      </a:lnTo>
                      <a:lnTo>
                        <a:pt x="227" y="510"/>
                      </a:lnTo>
                      <a:lnTo>
                        <a:pt x="235" y="525"/>
                      </a:lnTo>
                      <a:lnTo>
                        <a:pt x="243" y="541"/>
                      </a:lnTo>
                      <a:lnTo>
                        <a:pt x="252" y="554"/>
                      </a:lnTo>
                      <a:lnTo>
                        <a:pt x="261" y="566"/>
                      </a:lnTo>
                      <a:lnTo>
                        <a:pt x="270" y="578"/>
                      </a:lnTo>
                      <a:lnTo>
                        <a:pt x="280" y="588"/>
                      </a:lnTo>
                      <a:lnTo>
                        <a:pt x="290" y="596"/>
                      </a:lnTo>
                      <a:lnTo>
                        <a:pt x="302" y="603"/>
                      </a:lnTo>
                      <a:lnTo>
                        <a:pt x="320" y="614"/>
                      </a:lnTo>
                      <a:lnTo>
                        <a:pt x="338" y="621"/>
                      </a:lnTo>
                      <a:lnTo>
                        <a:pt x="354" y="626"/>
                      </a:lnTo>
                      <a:lnTo>
                        <a:pt x="368" y="629"/>
                      </a:lnTo>
                      <a:lnTo>
                        <a:pt x="382" y="630"/>
                      </a:lnTo>
                      <a:lnTo>
                        <a:pt x="392" y="630"/>
                      </a:lnTo>
                      <a:lnTo>
                        <a:pt x="407" y="629"/>
                      </a:lnTo>
                      <a:lnTo>
                        <a:pt x="421" y="621"/>
                      </a:lnTo>
                      <a:lnTo>
                        <a:pt x="432" y="613"/>
                      </a:lnTo>
                      <a:lnTo>
                        <a:pt x="437" y="608"/>
                      </a:lnTo>
                      <a:lnTo>
                        <a:pt x="442" y="603"/>
                      </a:lnTo>
                      <a:lnTo>
                        <a:pt x="448" y="591"/>
                      </a:lnTo>
                      <a:lnTo>
                        <a:pt x="451" y="578"/>
                      </a:lnTo>
                      <a:lnTo>
                        <a:pt x="454" y="562"/>
                      </a:lnTo>
                      <a:lnTo>
                        <a:pt x="455" y="546"/>
                      </a:lnTo>
                      <a:lnTo>
                        <a:pt x="454" y="525"/>
                      </a:lnTo>
                      <a:close/>
                    </a:path>
                  </a:pathLst>
                </a:custGeom>
                <a:solidFill>
                  <a:srgbClr val="E8AD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altLang="zh-CN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8" name="îṩḻíḓé"/>
                <p:cNvSpPr/>
                <p:nvPr/>
              </p:nvSpPr>
              <p:spPr bwMode="auto">
                <a:xfrm>
                  <a:off x="4017181" y="3059883"/>
                  <a:ext cx="171894" cy="186398"/>
                </a:xfrm>
                <a:custGeom>
                  <a:avLst/>
                  <a:gdLst>
                    <a:gd name="T0" fmla="*/ 0 w 96"/>
                    <a:gd name="T1" fmla="*/ 12 h 105"/>
                    <a:gd name="T2" fmla="*/ 0 w 96"/>
                    <a:gd name="T3" fmla="*/ 12 h 105"/>
                    <a:gd name="T4" fmla="*/ 28 w 96"/>
                    <a:gd name="T5" fmla="*/ 49 h 105"/>
                    <a:gd name="T6" fmla="*/ 46 w 96"/>
                    <a:gd name="T7" fmla="*/ 75 h 105"/>
                    <a:gd name="T8" fmla="*/ 66 w 96"/>
                    <a:gd name="T9" fmla="*/ 105 h 105"/>
                    <a:gd name="T10" fmla="*/ 66 w 96"/>
                    <a:gd name="T11" fmla="*/ 105 h 105"/>
                    <a:gd name="T12" fmla="*/ 76 w 96"/>
                    <a:gd name="T13" fmla="*/ 101 h 105"/>
                    <a:gd name="T14" fmla="*/ 85 w 96"/>
                    <a:gd name="T15" fmla="*/ 96 h 105"/>
                    <a:gd name="T16" fmla="*/ 91 w 96"/>
                    <a:gd name="T17" fmla="*/ 92 h 105"/>
                    <a:gd name="T18" fmla="*/ 95 w 96"/>
                    <a:gd name="T19" fmla="*/ 88 h 105"/>
                    <a:gd name="T20" fmla="*/ 95 w 96"/>
                    <a:gd name="T21" fmla="*/ 88 h 105"/>
                    <a:gd name="T22" fmla="*/ 96 w 96"/>
                    <a:gd name="T23" fmla="*/ 83 h 105"/>
                    <a:gd name="T24" fmla="*/ 95 w 96"/>
                    <a:gd name="T25" fmla="*/ 77 h 105"/>
                    <a:gd name="T26" fmla="*/ 94 w 96"/>
                    <a:gd name="T27" fmla="*/ 68 h 105"/>
                    <a:gd name="T28" fmla="*/ 90 w 96"/>
                    <a:gd name="T29" fmla="*/ 58 h 105"/>
                    <a:gd name="T30" fmla="*/ 84 w 96"/>
                    <a:gd name="T31" fmla="*/ 46 h 105"/>
                    <a:gd name="T32" fmla="*/ 77 w 96"/>
                    <a:gd name="T33" fmla="*/ 34 h 105"/>
                    <a:gd name="T34" fmla="*/ 67 w 96"/>
                    <a:gd name="T35" fmla="*/ 23 h 105"/>
                    <a:gd name="T36" fmla="*/ 55 w 96"/>
                    <a:gd name="T37" fmla="*/ 12 h 105"/>
                    <a:gd name="T38" fmla="*/ 55 w 96"/>
                    <a:gd name="T39" fmla="*/ 12 h 105"/>
                    <a:gd name="T40" fmla="*/ 46 w 96"/>
                    <a:gd name="T41" fmla="*/ 5 h 105"/>
                    <a:gd name="T42" fmla="*/ 37 w 96"/>
                    <a:gd name="T43" fmla="*/ 1 h 105"/>
                    <a:gd name="T44" fmla="*/ 29 w 96"/>
                    <a:gd name="T45" fmla="*/ 0 h 105"/>
                    <a:gd name="T46" fmla="*/ 20 w 96"/>
                    <a:gd name="T47" fmla="*/ 1 h 105"/>
                    <a:gd name="T48" fmla="*/ 14 w 96"/>
                    <a:gd name="T49" fmla="*/ 3 h 105"/>
                    <a:gd name="T50" fmla="*/ 8 w 96"/>
                    <a:gd name="T51" fmla="*/ 6 h 105"/>
                    <a:gd name="T52" fmla="*/ 0 w 96"/>
                    <a:gd name="T53" fmla="*/ 12 h 105"/>
                    <a:gd name="T54" fmla="*/ 0 w 96"/>
                    <a:gd name="T55" fmla="*/ 12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96" h="105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28" y="49"/>
                      </a:lnTo>
                      <a:lnTo>
                        <a:pt x="46" y="75"/>
                      </a:lnTo>
                      <a:lnTo>
                        <a:pt x="66" y="105"/>
                      </a:lnTo>
                      <a:lnTo>
                        <a:pt x="66" y="105"/>
                      </a:lnTo>
                      <a:lnTo>
                        <a:pt x="76" y="101"/>
                      </a:lnTo>
                      <a:lnTo>
                        <a:pt x="85" y="96"/>
                      </a:lnTo>
                      <a:lnTo>
                        <a:pt x="91" y="92"/>
                      </a:lnTo>
                      <a:lnTo>
                        <a:pt x="95" y="88"/>
                      </a:lnTo>
                      <a:lnTo>
                        <a:pt x="95" y="88"/>
                      </a:lnTo>
                      <a:lnTo>
                        <a:pt x="96" y="83"/>
                      </a:lnTo>
                      <a:lnTo>
                        <a:pt x="95" y="77"/>
                      </a:lnTo>
                      <a:lnTo>
                        <a:pt x="94" y="68"/>
                      </a:lnTo>
                      <a:lnTo>
                        <a:pt x="90" y="58"/>
                      </a:lnTo>
                      <a:lnTo>
                        <a:pt x="84" y="46"/>
                      </a:lnTo>
                      <a:lnTo>
                        <a:pt x="77" y="34"/>
                      </a:lnTo>
                      <a:lnTo>
                        <a:pt x="67" y="23"/>
                      </a:lnTo>
                      <a:lnTo>
                        <a:pt x="55" y="12"/>
                      </a:lnTo>
                      <a:lnTo>
                        <a:pt x="55" y="12"/>
                      </a:lnTo>
                      <a:lnTo>
                        <a:pt x="46" y="5"/>
                      </a:lnTo>
                      <a:lnTo>
                        <a:pt x="37" y="1"/>
                      </a:lnTo>
                      <a:lnTo>
                        <a:pt x="29" y="0"/>
                      </a:lnTo>
                      <a:lnTo>
                        <a:pt x="20" y="1"/>
                      </a:lnTo>
                      <a:lnTo>
                        <a:pt x="14" y="3"/>
                      </a:lnTo>
                      <a:lnTo>
                        <a:pt x="8" y="6"/>
                      </a:lnTo>
                      <a:lnTo>
                        <a:pt x="0" y="12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D1D3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>
                  <a:normAutofit fontScale="77500" lnSpcReduction="20000"/>
                </a:bodyPr>
                <a:lstStyle/>
                <a:p>
                  <a:pPr>
                    <a:lnSpc>
                      <a:spcPct val="80000"/>
                    </a:lnSpc>
                  </a:pPr>
                  <a:endParaRPr lang="en-US" altLang="zh-CN" sz="700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9" name="ïSļiḍé"/>
                <p:cNvSpPr/>
                <p:nvPr/>
              </p:nvSpPr>
              <p:spPr bwMode="auto">
                <a:xfrm>
                  <a:off x="4129016" y="3165509"/>
                  <a:ext cx="60059" cy="80772"/>
                </a:xfrm>
                <a:custGeom>
                  <a:avLst/>
                  <a:gdLst>
                    <a:gd name="T0" fmla="*/ 0 w 34"/>
                    <a:gd name="T1" fmla="*/ 42 h 47"/>
                    <a:gd name="T2" fmla="*/ 0 w 34"/>
                    <a:gd name="T3" fmla="*/ 42 h 47"/>
                    <a:gd name="T4" fmla="*/ 4 w 34"/>
                    <a:gd name="T5" fmla="*/ 47 h 47"/>
                    <a:gd name="T6" fmla="*/ 4 w 34"/>
                    <a:gd name="T7" fmla="*/ 47 h 47"/>
                    <a:gd name="T8" fmla="*/ 14 w 34"/>
                    <a:gd name="T9" fmla="*/ 43 h 47"/>
                    <a:gd name="T10" fmla="*/ 23 w 34"/>
                    <a:gd name="T11" fmla="*/ 38 h 47"/>
                    <a:gd name="T12" fmla="*/ 29 w 34"/>
                    <a:gd name="T13" fmla="*/ 34 h 47"/>
                    <a:gd name="T14" fmla="*/ 33 w 34"/>
                    <a:gd name="T15" fmla="*/ 30 h 47"/>
                    <a:gd name="T16" fmla="*/ 33 w 34"/>
                    <a:gd name="T17" fmla="*/ 30 h 47"/>
                    <a:gd name="T18" fmla="*/ 34 w 34"/>
                    <a:gd name="T19" fmla="*/ 25 h 47"/>
                    <a:gd name="T20" fmla="*/ 33 w 34"/>
                    <a:gd name="T21" fmla="*/ 19 h 47"/>
                    <a:gd name="T22" fmla="*/ 32 w 34"/>
                    <a:gd name="T23" fmla="*/ 10 h 47"/>
                    <a:gd name="T24" fmla="*/ 28 w 34"/>
                    <a:gd name="T25" fmla="*/ 0 h 47"/>
                    <a:gd name="T26" fmla="*/ 28 w 34"/>
                    <a:gd name="T27" fmla="*/ 0 h 47"/>
                    <a:gd name="T28" fmla="*/ 29 w 34"/>
                    <a:gd name="T29" fmla="*/ 10 h 47"/>
                    <a:gd name="T30" fmla="*/ 29 w 34"/>
                    <a:gd name="T31" fmla="*/ 19 h 47"/>
                    <a:gd name="T32" fmla="*/ 29 w 34"/>
                    <a:gd name="T33" fmla="*/ 19 h 47"/>
                    <a:gd name="T34" fmla="*/ 28 w 34"/>
                    <a:gd name="T35" fmla="*/ 23 h 47"/>
                    <a:gd name="T36" fmla="*/ 26 w 34"/>
                    <a:gd name="T37" fmla="*/ 25 h 47"/>
                    <a:gd name="T38" fmla="*/ 18 w 34"/>
                    <a:gd name="T39" fmla="*/ 31 h 47"/>
                    <a:gd name="T40" fmla="*/ 10 w 34"/>
                    <a:gd name="T41" fmla="*/ 37 h 47"/>
                    <a:gd name="T42" fmla="*/ 0 w 34"/>
                    <a:gd name="T43" fmla="*/ 42 h 47"/>
                    <a:gd name="T44" fmla="*/ 0 w 34"/>
                    <a:gd name="T45" fmla="*/ 42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4" h="47">
                      <a:moveTo>
                        <a:pt x="0" y="42"/>
                      </a:moveTo>
                      <a:lnTo>
                        <a:pt x="0" y="42"/>
                      </a:lnTo>
                      <a:lnTo>
                        <a:pt x="4" y="47"/>
                      </a:lnTo>
                      <a:lnTo>
                        <a:pt x="4" y="47"/>
                      </a:lnTo>
                      <a:lnTo>
                        <a:pt x="14" y="43"/>
                      </a:lnTo>
                      <a:lnTo>
                        <a:pt x="23" y="38"/>
                      </a:lnTo>
                      <a:lnTo>
                        <a:pt x="29" y="34"/>
                      </a:lnTo>
                      <a:lnTo>
                        <a:pt x="33" y="30"/>
                      </a:lnTo>
                      <a:lnTo>
                        <a:pt x="33" y="30"/>
                      </a:lnTo>
                      <a:lnTo>
                        <a:pt x="34" y="25"/>
                      </a:lnTo>
                      <a:lnTo>
                        <a:pt x="33" y="19"/>
                      </a:lnTo>
                      <a:lnTo>
                        <a:pt x="32" y="10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29" y="10"/>
                      </a:lnTo>
                      <a:lnTo>
                        <a:pt x="29" y="19"/>
                      </a:lnTo>
                      <a:lnTo>
                        <a:pt x="29" y="19"/>
                      </a:lnTo>
                      <a:lnTo>
                        <a:pt x="28" y="23"/>
                      </a:lnTo>
                      <a:lnTo>
                        <a:pt x="26" y="25"/>
                      </a:lnTo>
                      <a:lnTo>
                        <a:pt x="18" y="31"/>
                      </a:lnTo>
                      <a:lnTo>
                        <a:pt x="10" y="37"/>
                      </a:lnTo>
                      <a:lnTo>
                        <a:pt x="0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FCB3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>
                  <a:normAutofit fontScale="25000" lnSpcReduction="20000"/>
                </a:bodyPr>
                <a:lstStyle/>
                <a:p>
                  <a:pPr>
                    <a:lnSpc>
                      <a:spcPct val="80000"/>
                    </a:lnSpc>
                  </a:pPr>
                  <a:endParaRPr lang="en-US" altLang="zh-CN" sz="500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0419" name="îṧḻiḓê"/>
                <p:cNvSpPr>
                  <a:spLocks noChangeArrowheads="1"/>
                </p:cNvSpPr>
                <p:nvPr/>
              </p:nvSpPr>
              <p:spPr bwMode="auto">
                <a:xfrm>
                  <a:off x="4922119" y="3910258"/>
                  <a:ext cx="387512" cy="821671"/>
                </a:xfrm>
                <a:custGeom>
                  <a:avLst/>
                  <a:gdLst>
                    <a:gd name="T0" fmla="*/ 217 w 217"/>
                    <a:gd name="T1" fmla="*/ 23 h 459"/>
                    <a:gd name="T2" fmla="*/ 188 w 217"/>
                    <a:gd name="T3" fmla="*/ 0 h 459"/>
                    <a:gd name="T4" fmla="*/ 188 w 217"/>
                    <a:gd name="T5" fmla="*/ 0 h 459"/>
                    <a:gd name="T6" fmla="*/ 184 w 217"/>
                    <a:gd name="T7" fmla="*/ 3 h 459"/>
                    <a:gd name="T8" fmla="*/ 172 w 217"/>
                    <a:gd name="T9" fmla="*/ 10 h 459"/>
                    <a:gd name="T10" fmla="*/ 155 w 217"/>
                    <a:gd name="T11" fmla="*/ 23 h 459"/>
                    <a:gd name="T12" fmla="*/ 134 w 217"/>
                    <a:gd name="T13" fmla="*/ 43 h 459"/>
                    <a:gd name="T14" fmla="*/ 122 w 217"/>
                    <a:gd name="T15" fmla="*/ 57 h 459"/>
                    <a:gd name="T16" fmla="*/ 110 w 217"/>
                    <a:gd name="T17" fmla="*/ 71 h 459"/>
                    <a:gd name="T18" fmla="*/ 96 w 217"/>
                    <a:gd name="T19" fmla="*/ 87 h 459"/>
                    <a:gd name="T20" fmla="*/ 83 w 217"/>
                    <a:gd name="T21" fmla="*/ 105 h 459"/>
                    <a:gd name="T22" fmla="*/ 71 w 217"/>
                    <a:gd name="T23" fmla="*/ 125 h 459"/>
                    <a:gd name="T24" fmla="*/ 58 w 217"/>
                    <a:gd name="T25" fmla="*/ 148 h 459"/>
                    <a:gd name="T26" fmla="*/ 46 w 217"/>
                    <a:gd name="T27" fmla="*/ 173 h 459"/>
                    <a:gd name="T28" fmla="*/ 34 w 217"/>
                    <a:gd name="T29" fmla="*/ 200 h 459"/>
                    <a:gd name="T30" fmla="*/ 34 w 217"/>
                    <a:gd name="T31" fmla="*/ 200 h 459"/>
                    <a:gd name="T32" fmla="*/ 24 w 217"/>
                    <a:gd name="T33" fmla="*/ 226 h 459"/>
                    <a:gd name="T34" fmla="*/ 16 w 217"/>
                    <a:gd name="T35" fmla="*/ 252 h 459"/>
                    <a:gd name="T36" fmla="*/ 10 w 217"/>
                    <a:gd name="T37" fmla="*/ 273 h 459"/>
                    <a:gd name="T38" fmla="*/ 5 w 217"/>
                    <a:gd name="T39" fmla="*/ 293 h 459"/>
                    <a:gd name="T40" fmla="*/ 3 w 217"/>
                    <a:gd name="T41" fmla="*/ 311 h 459"/>
                    <a:gd name="T42" fmla="*/ 0 w 217"/>
                    <a:gd name="T43" fmla="*/ 326 h 459"/>
                    <a:gd name="T44" fmla="*/ 0 w 217"/>
                    <a:gd name="T45" fmla="*/ 340 h 459"/>
                    <a:gd name="T46" fmla="*/ 0 w 217"/>
                    <a:gd name="T47" fmla="*/ 352 h 459"/>
                    <a:gd name="T48" fmla="*/ 0 w 217"/>
                    <a:gd name="T49" fmla="*/ 361 h 459"/>
                    <a:gd name="T50" fmla="*/ 3 w 217"/>
                    <a:gd name="T51" fmla="*/ 370 h 459"/>
                    <a:gd name="T52" fmla="*/ 6 w 217"/>
                    <a:gd name="T53" fmla="*/ 382 h 459"/>
                    <a:gd name="T54" fmla="*/ 9 w 217"/>
                    <a:gd name="T55" fmla="*/ 388 h 459"/>
                    <a:gd name="T56" fmla="*/ 10 w 217"/>
                    <a:gd name="T57" fmla="*/ 390 h 459"/>
                    <a:gd name="T58" fmla="*/ 98 w 217"/>
                    <a:gd name="T59" fmla="*/ 459 h 459"/>
                    <a:gd name="T60" fmla="*/ 217 w 217"/>
                    <a:gd name="T61" fmla="*/ 177 h 459"/>
                    <a:gd name="T62" fmla="*/ 217 w 217"/>
                    <a:gd name="T63" fmla="*/ 23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17" h="459">
                      <a:moveTo>
                        <a:pt x="217" y="23"/>
                      </a:moveTo>
                      <a:lnTo>
                        <a:pt x="188" y="0"/>
                      </a:lnTo>
                      <a:lnTo>
                        <a:pt x="184" y="3"/>
                      </a:lnTo>
                      <a:lnTo>
                        <a:pt x="172" y="10"/>
                      </a:lnTo>
                      <a:lnTo>
                        <a:pt x="155" y="23"/>
                      </a:lnTo>
                      <a:lnTo>
                        <a:pt x="134" y="43"/>
                      </a:lnTo>
                      <a:lnTo>
                        <a:pt x="122" y="57"/>
                      </a:lnTo>
                      <a:lnTo>
                        <a:pt x="110" y="71"/>
                      </a:lnTo>
                      <a:lnTo>
                        <a:pt x="96" y="87"/>
                      </a:lnTo>
                      <a:lnTo>
                        <a:pt x="83" y="105"/>
                      </a:lnTo>
                      <a:lnTo>
                        <a:pt x="71" y="125"/>
                      </a:lnTo>
                      <a:lnTo>
                        <a:pt x="58" y="148"/>
                      </a:lnTo>
                      <a:lnTo>
                        <a:pt x="46" y="173"/>
                      </a:lnTo>
                      <a:lnTo>
                        <a:pt x="34" y="200"/>
                      </a:lnTo>
                      <a:lnTo>
                        <a:pt x="24" y="226"/>
                      </a:lnTo>
                      <a:lnTo>
                        <a:pt x="16" y="252"/>
                      </a:lnTo>
                      <a:lnTo>
                        <a:pt x="10" y="273"/>
                      </a:lnTo>
                      <a:lnTo>
                        <a:pt x="5" y="293"/>
                      </a:lnTo>
                      <a:lnTo>
                        <a:pt x="3" y="311"/>
                      </a:lnTo>
                      <a:lnTo>
                        <a:pt x="0" y="326"/>
                      </a:lnTo>
                      <a:lnTo>
                        <a:pt x="0" y="340"/>
                      </a:lnTo>
                      <a:lnTo>
                        <a:pt x="0" y="352"/>
                      </a:lnTo>
                      <a:lnTo>
                        <a:pt x="0" y="361"/>
                      </a:lnTo>
                      <a:lnTo>
                        <a:pt x="3" y="370"/>
                      </a:lnTo>
                      <a:lnTo>
                        <a:pt x="6" y="382"/>
                      </a:lnTo>
                      <a:lnTo>
                        <a:pt x="9" y="388"/>
                      </a:lnTo>
                      <a:lnTo>
                        <a:pt x="10" y="390"/>
                      </a:lnTo>
                      <a:lnTo>
                        <a:pt x="98" y="459"/>
                      </a:lnTo>
                      <a:lnTo>
                        <a:pt x="217" y="177"/>
                      </a:lnTo>
                      <a:lnTo>
                        <a:pt x="217" y="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altLang="zh-CN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0420" name="ïṧ1iďé"/>
                <p:cNvSpPr>
                  <a:spLocks noChangeArrowheads="1"/>
                </p:cNvSpPr>
                <p:nvPr/>
              </p:nvSpPr>
              <p:spPr bwMode="auto">
                <a:xfrm>
                  <a:off x="5011820" y="3992523"/>
                  <a:ext cx="904275" cy="1028797"/>
                </a:xfrm>
                <a:custGeom>
                  <a:avLst/>
                  <a:gdLst>
                    <a:gd name="T0" fmla="*/ 904274 w 904274"/>
                    <a:gd name="T1" fmla="*/ 410207 h 1028796"/>
                    <a:gd name="T2" fmla="*/ 496369 w 904274"/>
                    <a:gd name="T3" fmla="*/ 1028796 h 1028796"/>
                    <a:gd name="T4" fmla="*/ 5382 w 904274"/>
                    <a:gd name="T5" fmla="*/ 730871 h 1028796"/>
                    <a:gd name="T6" fmla="*/ 5382 w 904274"/>
                    <a:gd name="T7" fmla="*/ 730434 h 1028796"/>
                    <a:gd name="T8" fmla="*/ 5382 w 904274"/>
                    <a:gd name="T9" fmla="*/ 723709 h 1028796"/>
                    <a:gd name="T10" fmla="*/ 1794 w 904274"/>
                    <a:gd name="T11" fmla="*/ 700432 h 1028796"/>
                    <a:gd name="T12" fmla="*/ 0 w 904274"/>
                    <a:gd name="T13" fmla="*/ 664623 h 1028796"/>
                    <a:gd name="T14" fmla="*/ 12 w 904274"/>
                    <a:gd name="T15" fmla="*/ 664291 h 1028796"/>
                    <a:gd name="T16" fmla="*/ 0 w 904274"/>
                    <a:gd name="T17" fmla="*/ 664054 h 1028796"/>
                    <a:gd name="T18" fmla="*/ 1794 w 904274"/>
                    <a:gd name="T19" fmla="*/ 613821 h 1028796"/>
                    <a:gd name="T20" fmla="*/ 3588 w 904274"/>
                    <a:gd name="T21" fmla="*/ 583323 h 1028796"/>
                    <a:gd name="T22" fmla="*/ 7176 w 904274"/>
                    <a:gd name="T23" fmla="*/ 551030 h 1028796"/>
                    <a:gd name="T24" fmla="*/ 14353 w 904274"/>
                    <a:gd name="T25" fmla="*/ 516943 h 1028796"/>
                    <a:gd name="T26" fmla="*/ 25117 w 904274"/>
                    <a:gd name="T27" fmla="*/ 479268 h 1028796"/>
                    <a:gd name="T28" fmla="*/ 35881 w 904274"/>
                    <a:gd name="T29" fmla="*/ 438006 h 1028796"/>
                    <a:gd name="T30" fmla="*/ 52028 w 904274"/>
                    <a:gd name="T31" fmla="*/ 398537 h 1028796"/>
                    <a:gd name="T32" fmla="*/ 68174 w 904274"/>
                    <a:gd name="T33" fmla="*/ 351892 h 1028796"/>
                    <a:gd name="T34" fmla="*/ 89703 w 904274"/>
                    <a:gd name="T35" fmla="*/ 307041 h 1028796"/>
                    <a:gd name="T36" fmla="*/ 97527 w 904274"/>
                    <a:gd name="T37" fmla="*/ 293739 h 1028796"/>
                    <a:gd name="T38" fmla="*/ 116613 w 904274"/>
                    <a:gd name="T39" fmla="*/ 258182 h 1028796"/>
                    <a:gd name="T40" fmla="*/ 143524 w 904274"/>
                    <a:gd name="T41" fmla="*/ 215211 h 1028796"/>
                    <a:gd name="T42" fmla="*/ 172229 w 904274"/>
                    <a:gd name="T43" fmla="*/ 177611 h 1028796"/>
                    <a:gd name="T44" fmla="*/ 197346 w 904274"/>
                    <a:gd name="T45" fmla="*/ 141801 h 1028796"/>
                    <a:gd name="T46" fmla="*/ 224256 w 904274"/>
                    <a:gd name="T47" fmla="*/ 111363 h 1028796"/>
                    <a:gd name="T48" fmla="*/ 249373 w 904274"/>
                    <a:gd name="T49" fmla="*/ 86296 h 1028796"/>
                    <a:gd name="T50" fmla="*/ 330241 w 904274"/>
                    <a:gd name="T51" fmla="*/ 62 h 1028796"/>
                    <a:gd name="T52" fmla="*/ 904274 w 904274"/>
                    <a:gd name="T53" fmla="*/ 410207 h 10287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904274" h="1028796">
                      <a:moveTo>
                        <a:pt x="904274" y="410207"/>
                      </a:moveTo>
                      <a:lnTo>
                        <a:pt x="496369" y="1028796"/>
                      </a:lnTo>
                      <a:lnTo>
                        <a:pt x="5382" y="730871"/>
                      </a:lnTo>
                      <a:lnTo>
                        <a:pt x="5382" y="730434"/>
                      </a:lnTo>
                      <a:lnTo>
                        <a:pt x="5382" y="723709"/>
                      </a:lnTo>
                      <a:lnTo>
                        <a:pt x="1794" y="700432"/>
                      </a:lnTo>
                      <a:lnTo>
                        <a:pt x="0" y="664623"/>
                      </a:lnTo>
                      <a:cubicBezTo>
                        <a:pt x="4" y="664512"/>
                        <a:pt x="8" y="664402"/>
                        <a:pt x="12" y="664291"/>
                      </a:cubicBezTo>
                      <a:lnTo>
                        <a:pt x="0" y="664054"/>
                      </a:lnTo>
                      <a:lnTo>
                        <a:pt x="1794" y="613821"/>
                      </a:lnTo>
                      <a:lnTo>
                        <a:pt x="3588" y="583323"/>
                      </a:lnTo>
                      <a:lnTo>
                        <a:pt x="7176" y="551030"/>
                      </a:lnTo>
                      <a:lnTo>
                        <a:pt x="14353" y="516943"/>
                      </a:lnTo>
                      <a:lnTo>
                        <a:pt x="25117" y="479268"/>
                      </a:lnTo>
                      <a:lnTo>
                        <a:pt x="35881" y="438006"/>
                      </a:lnTo>
                      <a:lnTo>
                        <a:pt x="52028" y="398537"/>
                      </a:lnTo>
                      <a:lnTo>
                        <a:pt x="68174" y="351892"/>
                      </a:lnTo>
                      <a:lnTo>
                        <a:pt x="89703" y="307041"/>
                      </a:lnTo>
                      <a:lnTo>
                        <a:pt x="97527" y="293739"/>
                      </a:lnTo>
                      <a:lnTo>
                        <a:pt x="116613" y="258182"/>
                      </a:lnTo>
                      <a:lnTo>
                        <a:pt x="143524" y="215211"/>
                      </a:lnTo>
                      <a:lnTo>
                        <a:pt x="172229" y="177611"/>
                      </a:lnTo>
                      <a:lnTo>
                        <a:pt x="197346" y="141801"/>
                      </a:lnTo>
                      <a:lnTo>
                        <a:pt x="224256" y="111363"/>
                      </a:lnTo>
                      <a:lnTo>
                        <a:pt x="249373" y="86296"/>
                      </a:lnTo>
                      <a:lnTo>
                        <a:pt x="330241" y="62"/>
                      </a:lnTo>
                      <a:cubicBezTo>
                        <a:pt x="337417" y="-5906"/>
                        <a:pt x="897098" y="416175"/>
                        <a:pt x="904274" y="41020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altLang="zh-CN"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20" name="is1ïḋe"/>
              <p:cNvSpPr/>
              <p:nvPr/>
            </p:nvSpPr>
            <p:spPr bwMode="auto">
              <a:xfrm>
                <a:off x="1087426" y="2545663"/>
                <a:ext cx="1158367" cy="2594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>
                <a:normAutofit fontScale="25000" lnSpcReduction="20000"/>
              </a:bodyPr>
              <a:lstStyle/>
              <a:p>
                <a:pPr>
                  <a:lnSpc>
                    <a:spcPct val="80000"/>
                  </a:lnSpc>
                </a:pPr>
                <a:endParaRPr lang="en-US" altLang="zh-CN" sz="500">
                  <a:ea typeface="宋体" panose="02010600030101010101" pitchFamily="2" charset="-122"/>
                </a:endParaRPr>
              </a:p>
            </p:txBody>
          </p:sp>
          <p:sp>
            <p:nvSpPr>
              <p:cNvPr id="35" name="išḷîďé"/>
              <p:cNvSpPr/>
              <p:nvPr/>
            </p:nvSpPr>
            <p:spPr bwMode="auto">
              <a:xfrm>
                <a:off x="991050" y="2983080"/>
                <a:ext cx="1245476" cy="2594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>
                <a:normAutofit fontScale="25000" lnSpcReduction="20000"/>
              </a:bodyPr>
              <a:lstStyle/>
              <a:p>
                <a:pPr>
                  <a:lnSpc>
                    <a:spcPct val="80000"/>
                  </a:lnSpc>
                </a:pPr>
                <a:endParaRPr lang="en-US" altLang="zh-CN" sz="500">
                  <a:ea typeface="宋体" panose="02010600030101010101" pitchFamily="2" charset="-122"/>
                </a:endParaRPr>
              </a:p>
            </p:txBody>
          </p:sp>
          <p:sp>
            <p:nvSpPr>
              <p:cNvPr id="37" name="iṧḻïḓe"/>
              <p:cNvSpPr/>
              <p:nvPr/>
            </p:nvSpPr>
            <p:spPr bwMode="auto">
              <a:xfrm>
                <a:off x="885406" y="3452006"/>
                <a:ext cx="1351120" cy="2594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>
                <a:normAutofit fontScale="25000" lnSpcReduction="20000"/>
              </a:bodyPr>
              <a:lstStyle/>
              <a:p>
                <a:pPr>
                  <a:lnSpc>
                    <a:spcPct val="80000"/>
                  </a:lnSpc>
                </a:pPr>
                <a:endParaRPr lang="en-US" altLang="zh-CN" sz="500">
                  <a:ea typeface="宋体" panose="02010600030101010101" pitchFamily="2" charset="-122"/>
                </a:endParaRPr>
              </a:p>
            </p:txBody>
          </p:sp>
          <p:sp>
            <p:nvSpPr>
              <p:cNvPr id="100424" name="ïṩľíḑé"/>
              <p:cNvSpPr>
                <a:spLocks noChangeArrowheads="1"/>
              </p:cNvSpPr>
              <p:nvPr/>
            </p:nvSpPr>
            <p:spPr bwMode="auto">
              <a:xfrm>
                <a:off x="2303779" y="3612097"/>
                <a:ext cx="337159" cy="314681"/>
              </a:xfrm>
              <a:custGeom>
                <a:avLst/>
                <a:gdLst>
                  <a:gd name="T0" fmla="*/ 197 w 210"/>
                  <a:gd name="T1" fmla="*/ 195 h 195"/>
                  <a:gd name="T2" fmla="*/ 17 w 210"/>
                  <a:gd name="T3" fmla="*/ 195 h 195"/>
                  <a:gd name="T4" fmla="*/ 0 w 210"/>
                  <a:gd name="T5" fmla="*/ 13 h 195"/>
                  <a:gd name="T6" fmla="*/ 210 w 210"/>
                  <a:gd name="T7" fmla="*/ 0 h 195"/>
                  <a:gd name="T8" fmla="*/ 197 w 210"/>
                  <a:gd name="T9" fmla="*/ 195 h 195"/>
                  <a:gd name="T10" fmla="*/ 31 w 210"/>
                  <a:gd name="T11" fmla="*/ 178 h 195"/>
                  <a:gd name="T12" fmla="*/ 183 w 210"/>
                  <a:gd name="T13" fmla="*/ 178 h 195"/>
                  <a:gd name="T14" fmla="*/ 194 w 210"/>
                  <a:gd name="T15" fmla="*/ 18 h 195"/>
                  <a:gd name="T16" fmla="*/ 17 w 210"/>
                  <a:gd name="T17" fmla="*/ 29 h 195"/>
                  <a:gd name="T18" fmla="*/ 31 w 210"/>
                  <a:gd name="T19" fmla="*/ 178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0" h="195">
                    <a:moveTo>
                      <a:pt x="197" y="195"/>
                    </a:moveTo>
                    <a:lnTo>
                      <a:pt x="17" y="195"/>
                    </a:lnTo>
                    <a:lnTo>
                      <a:pt x="0" y="13"/>
                    </a:lnTo>
                    <a:lnTo>
                      <a:pt x="210" y="0"/>
                    </a:lnTo>
                    <a:lnTo>
                      <a:pt x="197" y="195"/>
                    </a:lnTo>
                    <a:close/>
                    <a:moveTo>
                      <a:pt x="31" y="178"/>
                    </a:moveTo>
                    <a:lnTo>
                      <a:pt x="183" y="178"/>
                    </a:lnTo>
                    <a:lnTo>
                      <a:pt x="194" y="18"/>
                    </a:lnTo>
                    <a:lnTo>
                      <a:pt x="17" y="29"/>
                    </a:lnTo>
                    <a:lnTo>
                      <a:pt x="31" y="178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endParaRPr lang="en-US" altLang="zh-CN">
                  <a:ea typeface="宋体" panose="02010600030101010101" pitchFamily="2" charset="-122"/>
                </a:endParaRPr>
              </a:p>
            </p:txBody>
          </p:sp>
          <p:sp>
            <p:nvSpPr>
              <p:cNvPr id="41" name="íşlïḋe"/>
              <p:cNvSpPr/>
              <p:nvPr/>
            </p:nvSpPr>
            <p:spPr bwMode="auto">
              <a:xfrm>
                <a:off x="807564" y="3887569"/>
                <a:ext cx="1428962" cy="2965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>
                <a:normAutofit fontScale="25000" lnSpcReduction="20000"/>
              </a:bodyPr>
              <a:lstStyle/>
              <a:p>
                <a:pPr>
                  <a:lnSpc>
                    <a:spcPct val="80000"/>
                  </a:lnSpc>
                </a:pPr>
                <a:endParaRPr lang="en-US" altLang="zh-CN" sz="500">
                  <a:ea typeface="宋体" panose="02010600030101010101" pitchFamily="2" charset="-122"/>
                </a:endParaRPr>
              </a:p>
            </p:txBody>
          </p:sp>
          <p:grpSp>
            <p:nvGrpSpPr>
              <p:cNvPr id="100426" name="ïŝḷîḍé"/>
              <p:cNvGrpSpPr>
                <a:grpSpLocks/>
              </p:cNvGrpSpPr>
              <p:nvPr/>
            </p:nvGrpSpPr>
            <p:grpSpPr bwMode="auto">
              <a:xfrm>
                <a:off x="14314" y="4045595"/>
                <a:ext cx="2180292" cy="1117440"/>
                <a:chOff x="993173" y="3978433"/>
                <a:chExt cx="2436306" cy="1248650"/>
              </a:xfrm>
            </p:grpSpPr>
            <p:sp>
              <p:nvSpPr>
                <p:cNvPr id="100427" name="iṩļíḋé"/>
                <p:cNvSpPr>
                  <a:spLocks noChangeArrowheads="1"/>
                </p:cNvSpPr>
                <p:nvPr/>
              </p:nvSpPr>
              <p:spPr bwMode="auto">
                <a:xfrm>
                  <a:off x="2431993" y="3985609"/>
                  <a:ext cx="717615" cy="337279"/>
                </a:xfrm>
                <a:custGeom>
                  <a:avLst/>
                  <a:gdLst>
                    <a:gd name="T0" fmla="*/ 0 w 401"/>
                    <a:gd name="T1" fmla="*/ 4 h 189"/>
                    <a:gd name="T2" fmla="*/ 12 w 401"/>
                    <a:gd name="T3" fmla="*/ 0 h 189"/>
                    <a:gd name="T4" fmla="*/ 22 w 401"/>
                    <a:gd name="T5" fmla="*/ 3 h 189"/>
                    <a:gd name="T6" fmla="*/ 59 w 401"/>
                    <a:gd name="T7" fmla="*/ 22 h 189"/>
                    <a:gd name="T8" fmla="*/ 76 w 401"/>
                    <a:gd name="T9" fmla="*/ 29 h 189"/>
                    <a:gd name="T10" fmla="*/ 113 w 401"/>
                    <a:gd name="T11" fmla="*/ 42 h 189"/>
                    <a:gd name="T12" fmla="*/ 159 w 401"/>
                    <a:gd name="T13" fmla="*/ 53 h 189"/>
                    <a:gd name="T14" fmla="*/ 207 w 401"/>
                    <a:gd name="T15" fmla="*/ 57 h 189"/>
                    <a:gd name="T16" fmla="*/ 233 w 401"/>
                    <a:gd name="T17" fmla="*/ 56 h 189"/>
                    <a:gd name="T18" fmla="*/ 239 w 401"/>
                    <a:gd name="T19" fmla="*/ 57 h 189"/>
                    <a:gd name="T20" fmla="*/ 249 w 401"/>
                    <a:gd name="T21" fmla="*/ 66 h 189"/>
                    <a:gd name="T22" fmla="*/ 264 w 401"/>
                    <a:gd name="T23" fmla="*/ 82 h 189"/>
                    <a:gd name="T24" fmla="*/ 289 w 401"/>
                    <a:gd name="T25" fmla="*/ 103 h 189"/>
                    <a:gd name="T26" fmla="*/ 307 w 401"/>
                    <a:gd name="T27" fmla="*/ 112 h 189"/>
                    <a:gd name="T28" fmla="*/ 365 w 401"/>
                    <a:gd name="T29" fmla="*/ 137 h 189"/>
                    <a:gd name="T30" fmla="*/ 395 w 401"/>
                    <a:gd name="T31" fmla="*/ 144 h 189"/>
                    <a:gd name="T32" fmla="*/ 397 w 401"/>
                    <a:gd name="T33" fmla="*/ 146 h 189"/>
                    <a:gd name="T34" fmla="*/ 401 w 401"/>
                    <a:gd name="T35" fmla="*/ 152 h 189"/>
                    <a:gd name="T36" fmla="*/ 400 w 401"/>
                    <a:gd name="T37" fmla="*/ 160 h 189"/>
                    <a:gd name="T38" fmla="*/ 396 w 401"/>
                    <a:gd name="T39" fmla="*/ 170 h 189"/>
                    <a:gd name="T40" fmla="*/ 390 w 401"/>
                    <a:gd name="T41" fmla="*/ 177 h 189"/>
                    <a:gd name="T42" fmla="*/ 379 w 401"/>
                    <a:gd name="T43" fmla="*/ 184 h 189"/>
                    <a:gd name="T44" fmla="*/ 366 w 401"/>
                    <a:gd name="T45" fmla="*/ 188 h 189"/>
                    <a:gd name="T46" fmla="*/ 350 w 401"/>
                    <a:gd name="T47" fmla="*/ 188 h 189"/>
                    <a:gd name="T48" fmla="*/ 341 w 401"/>
                    <a:gd name="T49" fmla="*/ 187 h 189"/>
                    <a:gd name="T50" fmla="*/ 304 w 401"/>
                    <a:gd name="T51" fmla="*/ 177 h 189"/>
                    <a:gd name="T52" fmla="*/ 269 w 401"/>
                    <a:gd name="T53" fmla="*/ 163 h 189"/>
                    <a:gd name="T54" fmla="*/ 254 w 401"/>
                    <a:gd name="T55" fmla="*/ 153 h 189"/>
                    <a:gd name="T56" fmla="*/ 241 w 401"/>
                    <a:gd name="T57" fmla="*/ 141 h 189"/>
                    <a:gd name="T58" fmla="*/ 230 w 401"/>
                    <a:gd name="T59" fmla="*/ 124 h 189"/>
                    <a:gd name="T60" fmla="*/ 222 w 401"/>
                    <a:gd name="T61" fmla="*/ 105 h 189"/>
                    <a:gd name="T62" fmla="*/ 183 w 401"/>
                    <a:gd name="T63" fmla="*/ 109 h 189"/>
                    <a:gd name="T64" fmla="*/ 143 w 401"/>
                    <a:gd name="T65" fmla="*/ 109 h 189"/>
                    <a:gd name="T66" fmla="*/ 101 w 401"/>
                    <a:gd name="T67" fmla="*/ 103 h 189"/>
                    <a:gd name="T68" fmla="*/ 60 w 401"/>
                    <a:gd name="T69" fmla="*/ 89 h 189"/>
                    <a:gd name="T70" fmla="*/ 51 w 401"/>
                    <a:gd name="T71" fmla="*/ 85 h 189"/>
                    <a:gd name="T72" fmla="*/ 35 w 401"/>
                    <a:gd name="T73" fmla="*/ 72 h 189"/>
                    <a:gd name="T74" fmla="*/ 23 w 401"/>
                    <a:gd name="T75" fmla="*/ 59 h 189"/>
                    <a:gd name="T76" fmla="*/ 11 w 401"/>
                    <a:gd name="T77" fmla="*/ 38 h 189"/>
                    <a:gd name="T78" fmla="*/ 3 w 401"/>
                    <a:gd name="T79" fmla="*/ 14 h 189"/>
                    <a:gd name="T80" fmla="*/ 0 w 401"/>
                    <a:gd name="T81" fmla="*/ 4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01" h="189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7" y="1"/>
                      </a:lnTo>
                      <a:lnTo>
                        <a:pt x="12" y="0"/>
                      </a:lnTo>
                      <a:lnTo>
                        <a:pt x="17" y="0"/>
                      </a:lnTo>
                      <a:lnTo>
                        <a:pt x="22" y="3"/>
                      </a:lnTo>
                      <a:lnTo>
                        <a:pt x="36" y="10"/>
                      </a:lnTo>
                      <a:lnTo>
                        <a:pt x="59" y="22"/>
                      </a:lnTo>
                      <a:lnTo>
                        <a:pt x="76" y="29"/>
                      </a:lnTo>
                      <a:lnTo>
                        <a:pt x="94" y="36"/>
                      </a:lnTo>
                      <a:lnTo>
                        <a:pt x="113" y="42"/>
                      </a:lnTo>
                      <a:lnTo>
                        <a:pt x="135" y="48"/>
                      </a:lnTo>
                      <a:lnTo>
                        <a:pt x="159" y="53"/>
                      </a:lnTo>
                      <a:lnTo>
                        <a:pt x="183" y="56"/>
                      </a:lnTo>
                      <a:lnTo>
                        <a:pt x="207" y="57"/>
                      </a:lnTo>
                      <a:lnTo>
                        <a:pt x="233" y="56"/>
                      </a:lnTo>
                      <a:lnTo>
                        <a:pt x="236" y="56"/>
                      </a:lnTo>
                      <a:lnTo>
                        <a:pt x="239" y="57"/>
                      </a:lnTo>
                      <a:lnTo>
                        <a:pt x="245" y="60"/>
                      </a:lnTo>
                      <a:lnTo>
                        <a:pt x="249" y="66"/>
                      </a:lnTo>
                      <a:lnTo>
                        <a:pt x="255" y="74"/>
                      </a:lnTo>
                      <a:lnTo>
                        <a:pt x="264" y="82"/>
                      </a:lnTo>
                      <a:lnTo>
                        <a:pt x="275" y="92"/>
                      </a:lnTo>
                      <a:lnTo>
                        <a:pt x="289" y="103"/>
                      </a:lnTo>
                      <a:lnTo>
                        <a:pt x="307" y="112"/>
                      </a:lnTo>
                      <a:lnTo>
                        <a:pt x="342" y="128"/>
                      </a:lnTo>
                      <a:lnTo>
                        <a:pt x="365" y="137"/>
                      </a:lnTo>
                      <a:lnTo>
                        <a:pt x="382" y="141"/>
                      </a:lnTo>
                      <a:lnTo>
                        <a:pt x="395" y="144"/>
                      </a:lnTo>
                      <a:lnTo>
                        <a:pt x="397" y="146"/>
                      </a:lnTo>
                      <a:lnTo>
                        <a:pt x="400" y="148"/>
                      </a:lnTo>
                      <a:lnTo>
                        <a:pt x="401" y="152"/>
                      </a:lnTo>
                      <a:lnTo>
                        <a:pt x="401" y="157"/>
                      </a:lnTo>
                      <a:lnTo>
                        <a:pt x="400" y="160"/>
                      </a:lnTo>
                      <a:lnTo>
                        <a:pt x="399" y="165"/>
                      </a:lnTo>
                      <a:lnTo>
                        <a:pt x="396" y="170"/>
                      </a:lnTo>
                      <a:lnTo>
                        <a:pt x="394" y="174"/>
                      </a:lnTo>
                      <a:lnTo>
                        <a:pt x="390" y="177"/>
                      </a:lnTo>
                      <a:lnTo>
                        <a:pt x="385" y="181"/>
                      </a:lnTo>
                      <a:lnTo>
                        <a:pt x="379" y="184"/>
                      </a:lnTo>
                      <a:lnTo>
                        <a:pt x="373" y="187"/>
                      </a:lnTo>
                      <a:lnTo>
                        <a:pt x="366" y="188"/>
                      </a:lnTo>
                      <a:lnTo>
                        <a:pt x="359" y="189"/>
                      </a:lnTo>
                      <a:lnTo>
                        <a:pt x="350" y="188"/>
                      </a:lnTo>
                      <a:lnTo>
                        <a:pt x="341" y="187"/>
                      </a:lnTo>
                      <a:lnTo>
                        <a:pt x="322" y="182"/>
                      </a:lnTo>
                      <a:lnTo>
                        <a:pt x="304" y="177"/>
                      </a:lnTo>
                      <a:lnTo>
                        <a:pt x="285" y="171"/>
                      </a:lnTo>
                      <a:lnTo>
                        <a:pt x="269" y="163"/>
                      </a:lnTo>
                      <a:lnTo>
                        <a:pt x="261" y="158"/>
                      </a:lnTo>
                      <a:lnTo>
                        <a:pt x="254" y="153"/>
                      </a:lnTo>
                      <a:lnTo>
                        <a:pt x="247" y="147"/>
                      </a:lnTo>
                      <a:lnTo>
                        <a:pt x="241" y="141"/>
                      </a:lnTo>
                      <a:lnTo>
                        <a:pt x="235" y="133"/>
                      </a:lnTo>
                      <a:lnTo>
                        <a:pt x="230" y="124"/>
                      </a:lnTo>
                      <a:lnTo>
                        <a:pt x="225" y="116"/>
                      </a:lnTo>
                      <a:lnTo>
                        <a:pt x="222" y="105"/>
                      </a:lnTo>
                      <a:lnTo>
                        <a:pt x="183" y="109"/>
                      </a:lnTo>
                      <a:lnTo>
                        <a:pt x="164" y="109"/>
                      </a:lnTo>
                      <a:lnTo>
                        <a:pt x="143" y="109"/>
                      </a:lnTo>
                      <a:lnTo>
                        <a:pt x="122" y="106"/>
                      </a:lnTo>
                      <a:lnTo>
                        <a:pt x="101" y="103"/>
                      </a:lnTo>
                      <a:lnTo>
                        <a:pt x="81" y="98"/>
                      </a:lnTo>
                      <a:lnTo>
                        <a:pt x="60" y="89"/>
                      </a:lnTo>
                      <a:lnTo>
                        <a:pt x="51" y="85"/>
                      </a:lnTo>
                      <a:lnTo>
                        <a:pt x="42" y="79"/>
                      </a:lnTo>
                      <a:lnTo>
                        <a:pt x="35" y="72"/>
                      </a:lnTo>
                      <a:lnTo>
                        <a:pt x="29" y="66"/>
                      </a:lnTo>
                      <a:lnTo>
                        <a:pt x="23" y="59"/>
                      </a:lnTo>
                      <a:lnTo>
                        <a:pt x="18" y="52"/>
                      </a:lnTo>
                      <a:lnTo>
                        <a:pt x="11" y="38"/>
                      </a:lnTo>
                      <a:lnTo>
                        <a:pt x="5" y="24"/>
                      </a:lnTo>
                      <a:lnTo>
                        <a:pt x="3" y="1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E8AD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</a:pPr>
                  <a:endParaRPr lang="en-US" altLang="zh-CN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0428" name="îşḻíďè"/>
                <p:cNvSpPr>
                  <a:spLocks noChangeArrowheads="1"/>
                </p:cNvSpPr>
                <p:nvPr/>
              </p:nvSpPr>
              <p:spPr bwMode="auto">
                <a:xfrm>
                  <a:off x="993173" y="4287007"/>
                  <a:ext cx="2436306" cy="807318"/>
                </a:xfrm>
                <a:custGeom>
                  <a:avLst/>
                  <a:gdLst>
                    <a:gd name="T0" fmla="*/ 1336 w 1357"/>
                    <a:gd name="T1" fmla="*/ 189 h 450"/>
                    <a:gd name="T2" fmla="*/ 1322 w 1357"/>
                    <a:gd name="T3" fmla="*/ 155 h 450"/>
                    <a:gd name="T4" fmla="*/ 1307 w 1357"/>
                    <a:gd name="T5" fmla="*/ 136 h 450"/>
                    <a:gd name="T6" fmla="*/ 1297 w 1357"/>
                    <a:gd name="T7" fmla="*/ 131 h 450"/>
                    <a:gd name="T8" fmla="*/ 1284 w 1357"/>
                    <a:gd name="T9" fmla="*/ 121 h 450"/>
                    <a:gd name="T10" fmla="*/ 1272 w 1357"/>
                    <a:gd name="T11" fmla="*/ 94 h 450"/>
                    <a:gd name="T12" fmla="*/ 1255 w 1357"/>
                    <a:gd name="T13" fmla="*/ 62 h 450"/>
                    <a:gd name="T14" fmla="*/ 1238 w 1357"/>
                    <a:gd name="T15" fmla="*/ 47 h 450"/>
                    <a:gd name="T16" fmla="*/ 1212 w 1357"/>
                    <a:gd name="T17" fmla="*/ 38 h 450"/>
                    <a:gd name="T18" fmla="*/ 1137 w 1357"/>
                    <a:gd name="T19" fmla="*/ 23 h 450"/>
                    <a:gd name="T20" fmla="*/ 1032 w 1357"/>
                    <a:gd name="T21" fmla="*/ 8 h 450"/>
                    <a:gd name="T22" fmla="*/ 911 w 1357"/>
                    <a:gd name="T23" fmla="*/ 1 h 450"/>
                    <a:gd name="T24" fmla="*/ 786 w 1357"/>
                    <a:gd name="T25" fmla="*/ 2 h 450"/>
                    <a:gd name="T26" fmla="*/ 707 w 1357"/>
                    <a:gd name="T27" fmla="*/ 12 h 450"/>
                    <a:gd name="T28" fmla="*/ 571 w 1357"/>
                    <a:gd name="T29" fmla="*/ 42 h 450"/>
                    <a:gd name="T30" fmla="*/ 301 w 1357"/>
                    <a:gd name="T31" fmla="*/ 115 h 450"/>
                    <a:gd name="T32" fmla="*/ 38 w 1357"/>
                    <a:gd name="T33" fmla="*/ 192 h 450"/>
                    <a:gd name="T34" fmla="*/ 0 w 1357"/>
                    <a:gd name="T35" fmla="*/ 450 h 450"/>
                    <a:gd name="T36" fmla="*/ 130 w 1357"/>
                    <a:gd name="T37" fmla="*/ 438 h 450"/>
                    <a:gd name="T38" fmla="*/ 227 w 1357"/>
                    <a:gd name="T39" fmla="*/ 438 h 450"/>
                    <a:gd name="T40" fmla="*/ 258 w 1357"/>
                    <a:gd name="T41" fmla="*/ 429 h 450"/>
                    <a:gd name="T42" fmla="*/ 305 w 1357"/>
                    <a:gd name="T43" fmla="*/ 410 h 450"/>
                    <a:gd name="T44" fmla="*/ 351 w 1357"/>
                    <a:gd name="T45" fmla="*/ 387 h 450"/>
                    <a:gd name="T46" fmla="*/ 384 w 1357"/>
                    <a:gd name="T47" fmla="*/ 383 h 450"/>
                    <a:gd name="T48" fmla="*/ 410 w 1357"/>
                    <a:gd name="T49" fmla="*/ 384 h 450"/>
                    <a:gd name="T50" fmla="*/ 518 w 1357"/>
                    <a:gd name="T51" fmla="*/ 405 h 450"/>
                    <a:gd name="T52" fmla="*/ 600 w 1357"/>
                    <a:gd name="T53" fmla="*/ 419 h 450"/>
                    <a:gd name="T54" fmla="*/ 659 w 1357"/>
                    <a:gd name="T55" fmla="*/ 419 h 450"/>
                    <a:gd name="T56" fmla="*/ 712 w 1357"/>
                    <a:gd name="T57" fmla="*/ 405 h 450"/>
                    <a:gd name="T58" fmla="*/ 768 w 1357"/>
                    <a:gd name="T59" fmla="*/ 396 h 450"/>
                    <a:gd name="T60" fmla="*/ 964 w 1357"/>
                    <a:gd name="T61" fmla="*/ 370 h 450"/>
                    <a:gd name="T62" fmla="*/ 1008 w 1357"/>
                    <a:gd name="T63" fmla="*/ 356 h 450"/>
                    <a:gd name="T64" fmla="*/ 1023 w 1357"/>
                    <a:gd name="T65" fmla="*/ 344 h 450"/>
                    <a:gd name="T66" fmla="*/ 1025 w 1357"/>
                    <a:gd name="T67" fmla="*/ 336 h 450"/>
                    <a:gd name="T68" fmla="*/ 1031 w 1357"/>
                    <a:gd name="T69" fmla="*/ 324 h 450"/>
                    <a:gd name="T70" fmla="*/ 1067 w 1357"/>
                    <a:gd name="T71" fmla="*/ 310 h 450"/>
                    <a:gd name="T72" fmla="*/ 1165 w 1357"/>
                    <a:gd name="T73" fmla="*/ 296 h 450"/>
                    <a:gd name="T74" fmla="*/ 1273 w 1357"/>
                    <a:gd name="T75" fmla="*/ 280 h 450"/>
                    <a:gd name="T76" fmla="*/ 1333 w 1357"/>
                    <a:gd name="T77" fmla="*/ 261 h 450"/>
                    <a:gd name="T78" fmla="*/ 1345 w 1357"/>
                    <a:gd name="T79" fmla="*/ 253 h 450"/>
                    <a:gd name="T80" fmla="*/ 1356 w 1357"/>
                    <a:gd name="T81" fmla="*/ 234 h 450"/>
                    <a:gd name="T82" fmla="*/ 1357 w 1357"/>
                    <a:gd name="T83" fmla="*/ 220 h 450"/>
                    <a:gd name="T84" fmla="*/ 1343 w 1357"/>
                    <a:gd name="T85" fmla="*/ 202 h 4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357" h="450">
                      <a:moveTo>
                        <a:pt x="1337" y="198"/>
                      </a:moveTo>
                      <a:lnTo>
                        <a:pt x="1337" y="198"/>
                      </a:lnTo>
                      <a:lnTo>
                        <a:pt x="1336" y="189"/>
                      </a:lnTo>
                      <a:lnTo>
                        <a:pt x="1332" y="179"/>
                      </a:lnTo>
                      <a:lnTo>
                        <a:pt x="1328" y="167"/>
                      </a:lnTo>
                      <a:lnTo>
                        <a:pt x="1322" y="155"/>
                      </a:lnTo>
                      <a:lnTo>
                        <a:pt x="1315" y="144"/>
                      </a:lnTo>
                      <a:lnTo>
                        <a:pt x="1312" y="139"/>
                      </a:lnTo>
                      <a:lnTo>
                        <a:pt x="1307" y="136"/>
                      </a:lnTo>
                      <a:lnTo>
                        <a:pt x="1302" y="133"/>
                      </a:lnTo>
                      <a:lnTo>
                        <a:pt x="1297" y="131"/>
                      </a:lnTo>
                      <a:lnTo>
                        <a:pt x="1292" y="129"/>
                      </a:lnTo>
                      <a:lnTo>
                        <a:pt x="1287" y="126"/>
                      </a:lnTo>
                      <a:lnTo>
                        <a:pt x="1284" y="121"/>
                      </a:lnTo>
                      <a:lnTo>
                        <a:pt x="1280" y="118"/>
                      </a:lnTo>
                      <a:lnTo>
                        <a:pt x="1275" y="107"/>
                      </a:lnTo>
                      <a:lnTo>
                        <a:pt x="1272" y="94"/>
                      </a:lnTo>
                      <a:lnTo>
                        <a:pt x="1266" y="80"/>
                      </a:lnTo>
                      <a:lnTo>
                        <a:pt x="1260" y="68"/>
                      </a:lnTo>
                      <a:lnTo>
                        <a:pt x="1255" y="62"/>
                      </a:lnTo>
                      <a:lnTo>
                        <a:pt x="1250" y="56"/>
                      </a:lnTo>
                      <a:lnTo>
                        <a:pt x="1244" y="52"/>
                      </a:lnTo>
                      <a:lnTo>
                        <a:pt x="1238" y="47"/>
                      </a:lnTo>
                      <a:lnTo>
                        <a:pt x="1227" y="43"/>
                      </a:lnTo>
                      <a:lnTo>
                        <a:pt x="1212" y="38"/>
                      </a:lnTo>
                      <a:lnTo>
                        <a:pt x="1191" y="33"/>
                      </a:lnTo>
                      <a:lnTo>
                        <a:pt x="1166" y="27"/>
                      </a:lnTo>
                      <a:lnTo>
                        <a:pt x="1137" y="23"/>
                      </a:lnTo>
                      <a:lnTo>
                        <a:pt x="1106" y="18"/>
                      </a:lnTo>
                      <a:lnTo>
                        <a:pt x="1070" y="13"/>
                      </a:lnTo>
                      <a:lnTo>
                        <a:pt x="1032" y="8"/>
                      </a:lnTo>
                      <a:lnTo>
                        <a:pt x="994" y="5"/>
                      </a:lnTo>
                      <a:lnTo>
                        <a:pt x="953" y="2"/>
                      </a:lnTo>
                      <a:lnTo>
                        <a:pt x="911" y="1"/>
                      </a:lnTo>
                      <a:lnTo>
                        <a:pt x="870" y="0"/>
                      </a:lnTo>
                      <a:lnTo>
                        <a:pt x="828" y="1"/>
                      </a:lnTo>
                      <a:lnTo>
                        <a:pt x="786" y="2"/>
                      </a:lnTo>
                      <a:lnTo>
                        <a:pt x="746" y="7"/>
                      </a:lnTo>
                      <a:lnTo>
                        <a:pt x="707" y="12"/>
                      </a:lnTo>
                      <a:lnTo>
                        <a:pt x="666" y="20"/>
                      </a:lnTo>
                      <a:lnTo>
                        <a:pt x="621" y="30"/>
                      </a:lnTo>
                      <a:lnTo>
                        <a:pt x="571" y="42"/>
                      </a:lnTo>
                      <a:lnTo>
                        <a:pt x="518" y="55"/>
                      </a:lnTo>
                      <a:lnTo>
                        <a:pt x="410" y="85"/>
                      </a:lnTo>
                      <a:lnTo>
                        <a:pt x="301" y="115"/>
                      </a:lnTo>
                      <a:lnTo>
                        <a:pt x="119" y="169"/>
                      </a:lnTo>
                      <a:lnTo>
                        <a:pt x="62" y="186"/>
                      </a:lnTo>
                      <a:lnTo>
                        <a:pt x="38" y="192"/>
                      </a:lnTo>
                      <a:lnTo>
                        <a:pt x="0" y="198"/>
                      </a:lnTo>
                      <a:lnTo>
                        <a:pt x="0" y="450"/>
                      </a:lnTo>
                      <a:lnTo>
                        <a:pt x="66" y="443"/>
                      </a:lnTo>
                      <a:lnTo>
                        <a:pt x="130" y="438"/>
                      </a:lnTo>
                      <a:lnTo>
                        <a:pt x="185" y="437"/>
                      </a:lnTo>
                      <a:lnTo>
                        <a:pt x="208" y="437"/>
                      </a:lnTo>
                      <a:lnTo>
                        <a:pt x="227" y="438"/>
                      </a:lnTo>
                      <a:lnTo>
                        <a:pt x="244" y="434"/>
                      </a:lnTo>
                      <a:lnTo>
                        <a:pt x="258" y="429"/>
                      </a:lnTo>
                      <a:lnTo>
                        <a:pt x="273" y="425"/>
                      </a:lnTo>
                      <a:lnTo>
                        <a:pt x="285" y="420"/>
                      </a:lnTo>
                      <a:lnTo>
                        <a:pt x="305" y="410"/>
                      </a:lnTo>
                      <a:lnTo>
                        <a:pt x="323" y="399"/>
                      </a:lnTo>
                      <a:lnTo>
                        <a:pt x="341" y="391"/>
                      </a:lnTo>
                      <a:lnTo>
                        <a:pt x="351" y="387"/>
                      </a:lnTo>
                      <a:lnTo>
                        <a:pt x="361" y="385"/>
                      </a:lnTo>
                      <a:lnTo>
                        <a:pt x="372" y="384"/>
                      </a:lnTo>
                      <a:lnTo>
                        <a:pt x="384" y="383"/>
                      </a:lnTo>
                      <a:lnTo>
                        <a:pt x="396" y="383"/>
                      </a:lnTo>
                      <a:lnTo>
                        <a:pt x="410" y="384"/>
                      </a:lnTo>
                      <a:lnTo>
                        <a:pt x="443" y="390"/>
                      </a:lnTo>
                      <a:lnTo>
                        <a:pt x="480" y="397"/>
                      </a:lnTo>
                      <a:lnTo>
                        <a:pt x="518" y="405"/>
                      </a:lnTo>
                      <a:lnTo>
                        <a:pt x="559" y="413"/>
                      </a:lnTo>
                      <a:lnTo>
                        <a:pt x="580" y="416"/>
                      </a:lnTo>
                      <a:lnTo>
                        <a:pt x="600" y="419"/>
                      </a:lnTo>
                      <a:lnTo>
                        <a:pt x="621" y="420"/>
                      </a:lnTo>
                      <a:lnTo>
                        <a:pt x="640" y="420"/>
                      </a:lnTo>
                      <a:lnTo>
                        <a:pt x="659" y="419"/>
                      </a:lnTo>
                      <a:lnTo>
                        <a:pt x="677" y="416"/>
                      </a:lnTo>
                      <a:lnTo>
                        <a:pt x="695" y="411"/>
                      </a:lnTo>
                      <a:lnTo>
                        <a:pt x="712" y="405"/>
                      </a:lnTo>
                      <a:lnTo>
                        <a:pt x="740" y="401"/>
                      </a:lnTo>
                      <a:lnTo>
                        <a:pt x="768" y="396"/>
                      </a:lnTo>
                      <a:lnTo>
                        <a:pt x="823" y="389"/>
                      </a:lnTo>
                      <a:lnTo>
                        <a:pt x="923" y="377"/>
                      </a:lnTo>
                      <a:lnTo>
                        <a:pt x="964" y="370"/>
                      </a:lnTo>
                      <a:lnTo>
                        <a:pt x="982" y="366"/>
                      </a:lnTo>
                      <a:lnTo>
                        <a:pt x="996" y="362"/>
                      </a:lnTo>
                      <a:lnTo>
                        <a:pt x="1008" y="356"/>
                      </a:lnTo>
                      <a:lnTo>
                        <a:pt x="1018" y="350"/>
                      </a:lnTo>
                      <a:lnTo>
                        <a:pt x="1020" y="348"/>
                      </a:lnTo>
                      <a:lnTo>
                        <a:pt x="1023" y="344"/>
                      </a:lnTo>
                      <a:lnTo>
                        <a:pt x="1024" y="339"/>
                      </a:lnTo>
                      <a:lnTo>
                        <a:pt x="1025" y="336"/>
                      </a:lnTo>
                      <a:lnTo>
                        <a:pt x="1025" y="331"/>
                      </a:lnTo>
                      <a:lnTo>
                        <a:pt x="1027" y="327"/>
                      </a:lnTo>
                      <a:lnTo>
                        <a:pt x="1031" y="324"/>
                      </a:lnTo>
                      <a:lnTo>
                        <a:pt x="1036" y="321"/>
                      </a:lnTo>
                      <a:lnTo>
                        <a:pt x="1049" y="315"/>
                      </a:lnTo>
                      <a:lnTo>
                        <a:pt x="1067" y="310"/>
                      </a:lnTo>
                      <a:lnTo>
                        <a:pt x="1088" y="307"/>
                      </a:lnTo>
                      <a:lnTo>
                        <a:pt x="1112" y="302"/>
                      </a:lnTo>
                      <a:lnTo>
                        <a:pt x="1165" y="296"/>
                      </a:lnTo>
                      <a:lnTo>
                        <a:pt x="1220" y="289"/>
                      </a:lnTo>
                      <a:lnTo>
                        <a:pt x="1247" y="285"/>
                      </a:lnTo>
                      <a:lnTo>
                        <a:pt x="1273" y="280"/>
                      </a:lnTo>
                      <a:lnTo>
                        <a:pt x="1296" y="274"/>
                      </a:lnTo>
                      <a:lnTo>
                        <a:pt x="1316" y="268"/>
                      </a:lnTo>
                      <a:lnTo>
                        <a:pt x="1333" y="261"/>
                      </a:lnTo>
                      <a:lnTo>
                        <a:pt x="1339" y="256"/>
                      </a:lnTo>
                      <a:lnTo>
                        <a:pt x="1345" y="253"/>
                      </a:lnTo>
                      <a:lnTo>
                        <a:pt x="1350" y="245"/>
                      </a:lnTo>
                      <a:lnTo>
                        <a:pt x="1354" y="239"/>
                      </a:lnTo>
                      <a:lnTo>
                        <a:pt x="1356" y="234"/>
                      </a:lnTo>
                      <a:lnTo>
                        <a:pt x="1357" y="228"/>
                      </a:lnTo>
                      <a:lnTo>
                        <a:pt x="1357" y="224"/>
                      </a:lnTo>
                      <a:lnTo>
                        <a:pt x="1357" y="220"/>
                      </a:lnTo>
                      <a:lnTo>
                        <a:pt x="1354" y="212"/>
                      </a:lnTo>
                      <a:lnTo>
                        <a:pt x="1349" y="206"/>
                      </a:lnTo>
                      <a:lnTo>
                        <a:pt x="1343" y="202"/>
                      </a:lnTo>
                      <a:lnTo>
                        <a:pt x="1337" y="198"/>
                      </a:lnTo>
                      <a:close/>
                    </a:path>
                  </a:pathLst>
                </a:custGeom>
                <a:solidFill>
                  <a:srgbClr val="34473D">
                    <a:alpha val="56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altLang="zh-CN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0429" name="ïṧḻiḋê"/>
                <p:cNvSpPr>
                  <a:spLocks noChangeArrowheads="1"/>
                </p:cNvSpPr>
                <p:nvPr/>
              </p:nvSpPr>
              <p:spPr bwMode="auto">
                <a:xfrm>
                  <a:off x="1255104" y="4333651"/>
                  <a:ext cx="211698" cy="692500"/>
                </a:xfrm>
                <a:custGeom>
                  <a:avLst/>
                  <a:gdLst>
                    <a:gd name="T0" fmla="*/ 82 w 118"/>
                    <a:gd name="T1" fmla="*/ 65 h 385"/>
                    <a:gd name="T2" fmla="*/ 82 w 118"/>
                    <a:gd name="T3" fmla="*/ 65 h 385"/>
                    <a:gd name="T4" fmla="*/ 74 w 118"/>
                    <a:gd name="T5" fmla="*/ 47 h 385"/>
                    <a:gd name="T6" fmla="*/ 65 w 118"/>
                    <a:gd name="T7" fmla="*/ 33 h 385"/>
                    <a:gd name="T8" fmla="*/ 57 w 118"/>
                    <a:gd name="T9" fmla="*/ 22 h 385"/>
                    <a:gd name="T10" fmla="*/ 48 w 118"/>
                    <a:gd name="T11" fmla="*/ 13 h 385"/>
                    <a:gd name="T12" fmla="*/ 42 w 118"/>
                    <a:gd name="T13" fmla="*/ 6 h 385"/>
                    <a:gd name="T14" fmla="*/ 36 w 118"/>
                    <a:gd name="T15" fmla="*/ 3 h 385"/>
                    <a:gd name="T16" fmla="*/ 32 w 118"/>
                    <a:gd name="T17" fmla="*/ 0 h 385"/>
                    <a:gd name="T18" fmla="*/ 32 w 118"/>
                    <a:gd name="T19" fmla="*/ 0 h 385"/>
                    <a:gd name="T20" fmla="*/ 28 w 118"/>
                    <a:gd name="T21" fmla="*/ 10 h 385"/>
                    <a:gd name="T22" fmla="*/ 18 w 118"/>
                    <a:gd name="T23" fmla="*/ 40 h 385"/>
                    <a:gd name="T24" fmla="*/ 14 w 118"/>
                    <a:gd name="T25" fmla="*/ 60 h 385"/>
                    <a:gd name="T26" fmla="*/ 9 w 118"/>
                    <a:gd name="T27" fmla="*/ 85 h 385"/>
                    <a:gd name="T28" fmla="*/ 4 w 118"/>
                    <a:gd name="T29" fmla="*/ 110 h 385"/>
                    <a:gd name="T30" fmla="*/ 1 w 118"/>
                    <a:gd name="T31" fmla="*/ 139 h 385"/>
                    <a:gd name="T32" fmla="*/ 0 w 118"/>
                    <a:gd name="T33" fmla="*/ 169 h 385"/>
                    <a:gd name="T34" fmla="*/ 0 w 118"/>
                    <a:gd name="T35" fmla="*/ 200 h 385"/>
                    <a:gd name="T36" fmla="*/ 1 w 118"/>
                    <a:gd name="T37" fmla="*/ 216 h 385"/>
                    <a:gd name="T38" fmla="*/ 4 w 118"/>
                    <a:gd name="T39" fmla="*/ 233 h 385"/>
                    <a:gd name="T40" fmla="*/ 7 w 118"/>
                    <a:gd name="T41" fmla="*/ 248 h 385"/>
                    <a:gd name="T42" fmla="*/ 11 w 118"/>
                    <a:gd name="T43" fmla="*/ 265 h 385"/>
                    <a:gd name="T44" fmla="*/ 15 w 118"/>
                    <a:gd name="T45" fmla="*/ 281 h 385"/>
                    <a:gd name="T46" fmla="*/ 21 w 118"/>
                    <a:gd name="T47" fmla="*/ 296 h 385"/>
                    <a:gd name="T48" fmla="*/ 28 w 118"/>
                    <a:gd name="T49" fmla="*/ 312 h 385"/>
                    <a:gd name="T50" fmla="*/ 35 w 118"/>
                    <a:gd name="T51" fmla="*/ 328 h 385"/>
                    <a:gd name="T52" fmla="*/ 44 w 118"/>
                    <a:gd name="T53" fmla="*/ 342 h 385"/>
                    <a:gd name="T54" fmla="*/ 54 w 118"/>
                    <a:gd name="T55" fmla="*/ 358 h 385"/>
                    <a:gd name="T56" fmla="*/ 65 w 118"/>
                    <a:gd name="T57" fmla="*/ 371 h 385"/>
                    <a:gd name="T58" fmla="*/ 78 w 118"/>
                    <a:gd name="T59" fmla="*/ 385 h 385"/>
                    <a:gd name="T60" fmla="*/ 78 w 118"/>
                    <a:gd name="T61" fmla="*/ 385 h 385"/>
                    <a:gd name="T62" fmla="*/ 83 w 118"/>
                    <a:gd name="T63" fmla="*/ 382 h 385"/>
                    <a:gd name="T64" fmla="*/ 89 w 118"/>
                    <a:gd name="T65" fmla="*/ 377 h 385"/>
                    <a:gd name="T66" fmla="*/ 93 w 118"/>
                    <a:gd name="T67" fmla="*/ 371 h 385"/>
                    <a:gd name="T68" fmla="*/ 98 w 118"/>
                    <a:gd name="T69" fmla="*/ 365 h 385"/>
                    <a:gd name="T70" fmla="*/ 105 w 118"/>
                    <a:gd name="T71" fmla="*/ 351 h 385"/>
                    <a:gd name="T72" fmla="*/ 111 w 118"/>
                    <a:gd name="T73" fmla="*/ 335 h 385"/>
                    <a:gd name="T74" fmla="*/ 115 w 118"/>
                    <a:gd name="T75" fmla="*/ 316 h 385"/>
                    <a:gd name="T76" fmla="*/ 117 w 118"/>
                    <a:gd name="T77" fmla="*/ 295 h 385"/>
                    <a:gd name="T78" fmla="*/ 118 w 118"/>
                    <a:gd name="T79" fmla="*/ 272 h 385"/>
                    <a:gd name="T80" fmla="*/ 118 w 118"/>
                    <a:gd name="T81" fmla="*/ 249 h 385"/>
                    <a:gd name="T82" fmla="*/ 117 w 118"/>
                    <a:gd name="T83" fmla="*/ 225 h 385"/>
                    <a:gd name="T84" fmla="*/ 115 w 118"/>
                    <a:gd name="T85" fmla="*/ 201 h 385"/>
                    <a:gd name="T86" fmla="*/ 112 w 118"/>
                    <a:gd name="T87" fmla="*/ 177 h 385"/>
                    <a:gd name="T88" fmla="*/ 107 w 118"/>
                    <a:gd name="T89" fmla="*/ 153 h 385"/>
                    <a:gd name="T90" fmla="*/ 103 w 118"/>
                    <a:gd name="T91" fmla="*/ 129 h 385"/>
                    <a:gd name="T92" fmla="*/ 97 w 118"/>
                    <a:gd name="T93" fmla="*/ 106 h 385"/>
                    <a:gd name="T94" fmla="*/ 89 w 118"/>
                    <a:gd name="T95" fmla="*/ 86 h 385"/>
                    <a:gd name="T96" fmla="*/ 82 w 118"/>
                    <a:gd name="T97" fmla="*/ 65 h 385"/>
                    <a:gd name="T98" fmla="*/ 82 w 118"/>
                    <a:gd name="T99" fmla="*/ 65 h 3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18" h="385">
                      <a:moveTo>
                        <a:pt x="82" y="65"/>
                      </a:moveTo>
                      <a:lnTo>
                        <a:pt x="82" y="65"/>
                      </a:lnTo>
                      <a:lnTo>
                        <a:pt x="74" y="47"/>
                      </a:lnTo>
                      <a:lnTo>
                        <a:pt x="65" y="33"/>
                      </a:lnTo>
                      <a:lnTo>
                        <a:pt x="57" y="22"/>
                      </a:lnTo>
                      <a:lnTo>
                        <a:pt x="48" y="13"/>
                      </a:lnTo>
                      <a:lnTo>
                        <a:pt x="42" y="6"/>
                      </a:lnTo>
                      <a:lnTo>
                        <a:pt x="36" y="3"/>
                      </a:lnTo>
                      <a:lnTo>
                        <a:pt x="32" y="0"/>
                      </a:lnTo>
                      <a:lnTo>
                        <a:pt x="28" y="10"/>
                      </a:lnTo>
                      <a:lnTo>
                        <a:pt x="18" y="40"/>
                      </a:lnTo>
                      <a:lnTo>
                        <a:pt x="14" y="60"/>
                      </a:lnTo>
                      <a:lnTo>
                        <a:pt x="9" y="85"/>
                      </a:lnTo>
                      <a:lnTo>
                        <a:pt x="4" y="110"/>
                      </a:lnTo>
                      <a:lnTo>
                        <a:pt x="1" y="139"/>
                      </a:lnTo>
                      <a:lnTo>
                        <a:pt x="0" y="169"/>
                      </a:lnTo>
                      <a:lnTo>
                        <a:pt x="0" y="200"/>
                      </a:lnTo>
                      <a:lnTo>
                        <a:pt x="1" y="216"/>
                      </a:lnTo>
                      <a:lnTo>
                        <a:pt x="4" y="233"/>
                      </a:lnTo>
                      <a:lnTo>
                        <a:pt x="7" y="248"/>
                      </a:lnTo>
                      <a:lnTo>
                        <a:pt x="11" y="265"/>
                      </a:lnTo>
                      <a:lnTo>
                        <a:pt x="15" y="281"/>
                      </a:lnTo>
                      <a:lnTo>
                        <a:pt x="21" y="296"/>
                      </a:lnTo>
                      <a:lnTo>
                        <a:pt x="28" y="312"/>
                      </a:lnTo>
                      <a:lnTo>
                        <a:pt x="35" y="328"/>
                      </a:lnTo>
                      <a:lnTo>
                        <a:pt x="44" y="342"/>
                      </a:lnTo>
                      <a:lnTo>
                        <a:pt x="54" y="358"/>
                      </a:lnTo>
                      <a:lnTo>
                        <a:pt x="65" y="371"/>
                      </a:lnTo>
                      <a:lnTo>
                        <a:pt x="78" y="385"/>
                      </a:lnTo>
                      <a:lnTo>
                        <a:pt x="83" y="382"/>
                      </a:lnTo>
                      <a:lnTo>
                        <a:pt x="89" y="377"/>
                      </a:lnTo>
                      <a:lnTo>
                        <a:pt x="93" y="371"/>
                      </a:lnTo>
                      <a:lnTo>
                        <a:pt x="98" y="365"/>
                      </a:lnTo>
                      <a:lnTo>
                        <a:pt x="105" y="351"/>
                      </a:lnTo>
                      <a:lnTo>
                        <a:pt x="111" y="335"/>
                      </a:lnTo>
                      <a:lnTo>
                        <a:pt x="115" y="316"/>
                      </a:lnTo>
                      <a:lnTo>
                        <a:pt x="117" y="295"/>
                      </a:lnTo>
                      <a:lnTo>
                        <a:pt x="118" y="272"/>
                      </a:lnTo>
                      <a:lnTo>
                        <a:pt x="118" y="249"/>
                      </a:lnTo>
                      <a:lnTo>
                        <a:pt x="117" y="225"/>
                      </a:lnTo>
                      <a:lnTo>
                        <a:pt x="115" y="201"/>
                      </a:lnTo>
                      <a:lnTo>
                        <a:pt x="112" y="177"/>
                      </a:lnTo>
                      <a:lnTo>
                        <a:pt x="107" y="153"/>
                      </a:lnTo>
                      <a:lnTo>
                        <a:pt x="103" y="129"/>
                      </a:lnTo>
                      <a:lnTo>
                        <a:pt x="97" y="106"/>
                      </a:lnTo>
                      <a:lnTo>
                        <a:pt x="89" y="86"/>
                      </a:lnTo>
                      <a:lnTo>
                        <a:pt x="82" y="65"/>
                      </a:lnTo>
                      <a:close/>
                    </a:path>
                  </a:pathLst>
                </a:custGeom>
                <a:solidFill>
                  <a:srgbClr val="17172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altLang="zh-CN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0430" name="ïş1ïḋè"/>
                <p:cNvSpPr>
                  <a:spLocks noChangeArrowheads="1"/>
                </p:cNvSpPr>
                <p:nvPr/>
              </p:nvSpPr>
              <p:spPr bwMode="auto">
                <a:xfrm>
                  <a:off x="2435580" y="4017900"/>
                  <a:ext cx="789377" cy="412630"/>
                </a:xfrm>
                <a:custGeom>
                  <a:avLst/>
                  <a:gdLst>
                    <a:gd name="T0" fmla="*/ 29 w 440"/>
                    <a:gd name="T1" fmla="*/ 65 h 231"/>
                    <a:gd name="T2" fmla="*/ 9 w 440"/>
                    <a:gd name="T3" fmla="*/ 41 h 231"/>
                    <a:gd name="T4" fmla="*/ 1 w 440"/>
                    <a:gd name="T5" fmla="*/ 26 h 231"/>
                    <a:gd name="T6" fmla="*/ 0 w 440"/>
                    <a:gd name="T7" fmla="*/ 10 h 231"/>
                    <a:gd name="T8" fmla="*/ 3 w 440"/>
                    <a:gd name="T9" fmla="*/ 3 h 231"/>
                    <a:gd name="T10" fmla="*/ 7 w 440"/>
                    <a:gd name="T11" fmla="*/ 0 h 231"/>
                    <a:gd name="T12" fmla="*/ 20 w 440"/>
                    <a:gd name="T13" fmla="*/ 3 h 231"/>
                    <a:gd name="T14" fmla="*/ 54 w 440"/>
                    <a:gd name="T15" fmla="*/ 17 h 231"/>
                    <a:gd name="T16" fmla="*/ 116 w 440"/>
                    <a:gd name="T17" fmla="*/ 46 h 231"/>
                    <a:gd name="T18" fmla="*/ 168 w 440"/>
                    <a:gd name="T19" fmla="*/ 67 h 231"/>
                    <a:gd name="T20" fmla="*/ 202 w 440"/>
                    <a:gd name="T21" fmla="*/ 74 h 231"/>
                    <a:gd name="T22" fmla="*/ 217 w 440"/>
                    <a:gd name="T23" fmla="*/ 75 h 231"/>
                    <a:gd name="T24" fmla="*/ 291 w 440"/>
                    <a:gd name="T25" fmla="*/ 77 h 231"/>
                    <a:gd name="T26" fmla="*/ 302 w 440"/>
                    <a:gd name="T27" fmla="*/ 80 h 231"/>
                    <a:gd name="T28" fmla="*/ 308 w 440"/>
                    <a:gd name="T29" fmla="*/ 85 h 231"/>
                    <a:gd name="T30" fmla="*/ 317 w 440"/>
                    <a:gd name="T31" fmla="*/ 95 h 231"/>
                    <a:gd name="T32" fmla="*/ 343 w 440"/>
                    <a:gd name="T33" fmla="*/ 122 h 231"/>
                    <a:gd name="T34" fmla="*/ 367 w 440"/>
                    <a:gd name="T35" fmla="*/ 141 h 231"/>
                    <a:gd name="T36" fmla="*/ 380 w 440"/>
                    <a:gd name="T37" fmla="*/ 150 h 231"/>
                    <a:gd name="T38" fmla="*/ 418 w 440"/>
                    <a:gd name="T39" fmla="*/ 169 h 231"/>
                    <a:gd name="T40" fmla="*/ 437 w 440"/>
                    <a:gd name="T41" fmla="*/ 175 h 231"/>
                    <a:gd name="T42" fmla="*/ 438 w 440"/>
                    <a:gd name="T43" fmla="*/ 176 h 231"/>
                    <a:gd name="T44" fmla="*/ 440 w 440"/>
                    <a:gd name="T45" fmla="*/ 187 h 231"/>
                    <a:gd name="T46" fmla="*/ 437 w 440"/>
                    <a:gd name="T47" fmla="*/ 204 h 231"/>
                    <a:gd name="T48" fmla="*/ 430 w 440"/>
                    <a:gd name="T49" fmla="*/ 215 h 231"/>
                    <a:gd name="T50" fmla="*/ 421 w 440"/>
                    <a:gd name="T51" fmla="*/ 224 h 231"/>
                    <a:gd name="T52" fmla="*/ 405 w 440"/>
                    <a:gd name="T53" fmla="*/ 230 h 231"/>
                    <a:gd name="T54" fmla="*/ 385 w 440"/>
                    <a:gd name="T55" fmla="*/ 231 h 231"/>
                    <a:gd name="T56" fmla="*/ 373 w 440"/>
                    <a:gd name="T57" fmla="*/ 229 h 231"/>
                    <a:gd name="T58" fmla="*/ 349 w 440"/>
                    <a:gd name="T59" fmla="*/ 222 h 231"/>
                    <a:gd name="T60" fmla="*/ 328 w 440"/>
                    <a:gd name="T61" fmla="*/ 213 h 231"/>
                    <a:gd name="T62" fmla="*/ 313 w 440"/>
                    <a:gd name="T63" fmla="*/ 203 h 231"/>
                    <a:gd name="T64" fmla="*/ 291 w 440"/>
                    <a:gd name="T65" fmla="*/ 178 h 231"/>
                    <a:gd name="T66" fmla="*/ 279 w 440"/>
                    <a:gd name="T67" fmla="*/ 154 h 231"/>
                    <a:gd name="T68" fmla="*/ 274 w 440"/>
                    <a:gd name="T69" fmla="*/ 145 h 231"/>
                    <a:gd name="T70" fmla="*/ 269 w 440"/>
                    <a:gd name="T71" fmla="*/ 151 h 231"/>
                    <a:gd name="T72" fmla="*/ 256 w 440"/>
                    <a:gd name="T73" fmla="*/ 157 h 231"/>
                    <a:gd name="T74" fmla="*/ 240 w 440"/>
                    <a:gd name="T75" fmla="*/ 159 h 231"/>
                    <a:gd name="T76" fmla="*/ 220 w 440"/>
                    <a:gd name="T77" fmla="*/ 159 h 231"/>
                    <a:gd name="T78" fmla="*/ 192 w 440"/>
                    <a:gd name="T79" fmla="*/ 154 h 231"/>
                    <a:gd name="T80" fmla="*/ 157 w 440"/>
                    <a:gd name="T81" fmla="*/ 144 h 231"/>
                    <a:gd name="T82" fmla="*/ 137 w 440"/>
                    <a:gd name="T83" fmla="*/ 135 h 231"/>
                    <a:gd name="T84" fmla="*/ 71 w 440"/>
                    <a:gd name="T85" fmla="*/ 105 h 231"/>
                    <a:gd name="T86" fmla="*/ 39 w 440"/>
                    <a:gd name="T87" fmla="*/ 82 h 231"/>
                    <a:gd name="T88" fmla="*/ 29 w 440"/>
                    <a:gd name="T89" fmla="*/ 70 h 231"/>
                    <a:gd name="T90" fmla="*/ 29 w 440"/>
                    <a:gd name="T91" fmla="*/ 65 h 2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40" h="231">
                      <a:moveTo>
                        <a:pt x="29" y="65"/>
                      </a:moveTo>
                      <a:lnTo>
                        <a:pt x="29" y="65"/>
                      </a:lnTo>
                      <a:lnTo>
                        <a:pt x="15" y="50"/>
                      </a:lnTo>
                      <a:lnTo>
                        <a:pt x="9" y="41"/>
                      </a:lnTo>
                      <a:lnTo>
                        <a:pt x="4" y="33"/>
                      </a:lnTo>
                      <a:lnTo>
                        <a:pt x="1" y="26"/>
                      </a:lnTo>
                      <a:lnTo>
                        <a:pt x="0" y="17"/>
                      </a:lnTo>
                      <a:lnTo>
                        <a:pt x="0" y="10"/>
                      </a:lnTo>
                      <a:lnTo>
                        <a:pt x="3" y="3"/>
                      </a:lnTo>
                      <a:lnTo>
                        <a:pt x="4" y="2"/>
                      </a:lnTo>
                      <a:lnTo>
                        <a:pt x="7" y="0"/>
                      </a:lnTo>
                      <a:lnTo>
                        <a:pt x="13" y="0"/>
                      </a:lnTo>
                      <a:lnTo>
                        <a:pt x="20" y="3"/>
                      </a:lnTo>
                      <a:lnTo>
                        <a:pt x="30" y="6"/>
                      </a:lnTo>
                      <a:lnTo>
                        <a:pt x="54" y="17"/>
                      </a:lnTo>
                      <a:lnTo>
                        <a:pt x="84" y="32"/>
                      </a:lnTo>
                      <a:lnTo>
                        <a:pt x="116" y="46"/>
                      </a:lnTo>
                      <a:lnTo>
                        <a:pt x="150" y="61"/>
                      </a:lnTo>
                      <a:lnTo>
                        <a:pt x="168" y="67"/>
                      </a:lnTo>
                      <a:lnTo>
                        <a:pt x="185" y="70"/>
                      </a:lnTo>
                      <a:lnTo>
                        <a:pt x="202" y="74"/>
                      </a:lnTo>
                      <a:lnTo>
                        <a:pt x="217" y="75"/>
                      </a:lnTo>
                      <a:lnTo>
                        <a:pt x="266" y="76"/>
                      </a:lnTo>
                      <a:lnTo>
                        <a:pt x="291" y="77"/>
                      </a:lnTo>
                      <a:lnTo>
                        <a:pt x="297" y="79"/>
                      </a:lnTo>
                      <a:lnTo>
                        <a:pt x="302" y="80"/>
                      </a:lnTo>
                      <a:lnTo>
                        <a:pt x="304" y="82"/>
                      </a:lnTo>
                      <a:lnTo>
                        <a:pt x="308" y="85"/>
                      </a:lnTo>
                      <a:lnTo>
                        <a:pt x="317" y="95"/>
                      </a:lnTo>
                      <a:lnTo>
                        <a:pt x="333" y="112"/>
                      </a:lnTo>
                      <a:lnTo>
                        <a:pt x="343" y="122"/>
                      </a:lnTo>
                      <a:lnTo>
                        <a:pt x="353" y="132"/>
                      </a:lnTo>
                      <a:lnTo>
                        <a:pt x="367" y="141"/>
                      </a:lnTo>
                      <a:lnTo>
                        <a:pt x="380" y="150"/>
                      </a:lnTo>
                      <a:lnTo>
                        <a:pt x="403" y="162"/>
                      </a:lnTo>
                      <a:lnTo>
                        <a:pt x="418" y="169"/>
                      </a:lnTo>
                      <a:lnTo>
                        <a:pt x="428" y="172"/>
                      </a:lnTo>
                      <a:lnTo>
                        <a:pt x="437" y="175"/>
                      </a:lnTo>
                      <a:lnTo>
                        <a:pt x="438" y="176"/>
                      </a:lnTo>
                      <a:lnTo>
                        <a:pt x="439" y="178"/>
                      </a:lnTo>
                      <a:lnTo>
                        <a:pt x="440" y="187"/>
                      </a:lnTo>
                      <a:lnTo>
                        <a:pt x="439" y="198"/>
                      </a:lnTo>
                      <a:lnTo>
                        <a:pt x="437" y="204"/>
                      </a:lnTo>
                      <a:lnTo>
                        <a:pt x="434" y="209"/>
                      </a:lnTo>
                      <a:lnTo>
                        <a:pt x="430" y="215"/>
                      </a:lnTo>
                      <a:lnTo>
                        <a:pt x="426" y="219"/>
                      </a:lnTo>
                      <a:lnTo>
                        <a:pt x="421" y="224"/>
                      </a:lnTo>
                      <a:lnTo>
                        <a:pt x="414" y="228"/>
                      </a:lnTo>
                      <a:lnTo>
                        <a:pt x="405" y="230"/>
                      </a:lnTo>
                      <a:lnTo>
                        <a:pt x="396" y="231"/>
                      </a:lnTo>
                      <a:lnTo>
                        <a:pt x="385" y="231"/>
                      </a:lnTo>
                      <a:lnTo>
                        <a:pt x="373" y="229"/>
                      </a:lnTo>
                      <a:lnTo>
                        <a:pt x="359" y="225"/>
                      </a:lnTo>
                      <a:lnTo>
                        <a:pt x="349" y="222"/>
                      </a:lnTo>
                      <a:lnTo>
                        <a:pt x="338" y="218"/>
                      </a:lnTo>
                      <a:lnTo>
                        <a:pt x="328" y="213"/>
                      </a:lnTo>
                      <a:lnTo>
                        <a:pt x="320" y="207"/>
                      </a:lnTo>
                      <a:lnTo>
                        <a:pt x="313" y="203"/>
                      </a:lnTo>
                      <a:lnTo>
                        <a:pt x="301" y="190"/>
                      </a:lnTo>
                      <a:lnTo>
                        <a:pt x="291" y="178"/>
                      </a:lnTo>
                      <a:lnTo>
                        <a:pt x="284" y="166"/>
                      </a:lnTo>
                      <a:lnTo>
                        <a:pt x="279" y="154"/>
                      </a:lnTo>
                      <a:lnTo>
                        <a:pt x="274" y="145"/>
                      </a:lnTo>
                      <a:lnTo>
                        <a:pt x="273" y="146"/>
                      </a:lnTo>
                      <a:lnTo>
                        <a:pt x="269" y="151"/>
                      </a:lnTo>
                      <a:lnTo>
                        <a:pt x="262" y="154"/>
                      </a:lnTo>
                      <a:lnTo>
                        <a:pt x="256" y="157"/>
                      </a:lnTo>
                      <a:lnTo>
                        <a:pt x="249" y="158"/>
                      </a:lnTo>
                      <a:lnTo>
                        <a:pt x="240" y="159"/>
                      </a:lnTo>
                      <a:lnTo>
                        <a:pt x="231" y="159"/>
                      </a:lnTo>
                      <a:lnTo>
                        <a:pt x="220" y="159"/>
                      </a:lnTo>
                      <a:lnTo>
                        <a:pt x="207" y="157"/>
                      </a:lnTo>
                      <a:lnTo>
                        <a:pt x="192" y="154"/>
                      </a:lnTo>
                      <a:lnTo>
                        <a:pt x="175" y="150"/>
                      </a:lnTo>
                      <a:lnTo>
                        <a:pt x="157" y="144"/>
                      </a:lnTo>
                      <a:lnTo>
                        <a:pt x="137" y="135"/>
                      </a:lnTo>
                      <a:lnTo>
                        <a:pt x="98" y="118"/>
                      </a:lnTo>
                      <a:lnTo>
                        <a:pt x="71" y="105"/>
                      </a:lnTo>
                      <a:lnTo>
                        <a:pt x="51" y="92"/>
                      </a:lnTo>
                      <a:lnTo>
                        <a:pt x="39" y="82"/>
                      </a:lnTo>
                      <a:lnTo>
                        <a:pt x="32" y="75"/>
                      </a:lnTo>
                      <a:lnTo>
                        <a:pt x="29" y="70"/>
                      </a:lnTo>
                      <a:lnTo>
                        <a:pt x="29" y="67"/>
                      </a:lnTo>
                      <a:lnTo>
                        <a:pt x="29" y="65"/>
                      </a:lnTo>
                      <a:close/>
                    </a:path>
                  </a:pathLst>
                </a:custGeom>
                <a:solidFill>
                  <a:srgbClr val="E8AD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altLang="zh-CN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0431" name="íṧļíḑè"/>
                <p:cNvSpPr>
                  <a:spLocks noChangeArrowheads="1"/>
                </p:cNvSpPr>
                <p:nvPr/>
              </p:nvSpPr>
              <p:spPr bwMode="auto">
                <a:xfrm>
                  <a:off x="2435580" y="4017900"/>
                  <a:ext cx="785790" cy="340868"/>
                </a:xfrm>
                <a:custGeom>
                  <a:avLst/>
                  <a:gdLst>
                    <a:gd name="T0" fmla="*/ 439 w 439"/>
                    <a:gd name="T1" fmla="*/ 178 h 192"/>
                    <a:gd name="T2" fmla="*/ 437 w 439"/>
                    <a:gd name="T3" fmla="*/ 175 h 192"/>
                    <a:gd name="T4" fmla="*/ 428 w 439"/>
                    <a:gd name="T5" fmla="*/ 172 h 192"/>
                    <a:gd name="T6" fmla="*/ 403 w 439"/>
                    <a:gd name="T7" fmla="*/ 162 h 192"/>
                    <a:gd name="T8" fmla="*/ 380 w 439"/>
                    <a:gd name="T9" fmla="*/ 150 h 192"/>
                    <a:gd name="T10" fmla="*/ 353 w 439"/>
                    <a:gd name="T11" fmla="*/ 132 h 192"/>
                    <a:gd name="T12" fmla="*/ 333 w 439"/>
                    <a:gd name="T13" fmla="*/ 112 h 192"/>
                    <a:gd name="T14" fmla="*/ 308 w 439"/>
                    <a:gd name="T15" fmla="*/ 85 h 192"/>
                    <a:gd name="T16" fmla="*/ 304 w 439"/>
                    <a:gd name="T17" fmla="*/ 82 h 192"/>
                    <a:gd name="T18" fmla="*/ 297 w 439"/>
                    <a:gd name="T19" fmla="*/ 79 h 192"/>
                    <a:gd name="T20" fmla="*/ 266 w 439"/>
                    <a:gd name="T21" fmla="*/ 76 h 192"/>
                    <a:gd name="T22" fmla="*/ 217 w 439"/>
                    <a:gd name="T23" fmla="*/ 75 h 192"/>
                    <a:gd name="T24" fmla="*/ 185 w 439"/>
                    <a:gd name="T25" fmla="*/ 70 h 192"/>
                    <a:gd name="T26" fmla="*/ 150 w 439"/>
                    <a:gd name="T27" fmla="*/ 61 h 192"/>
                    <a:gd name="T28" fmla="*/ 84 w 439"/>
                    <a:gd name="T29" fmla="*/ 32 h 192"/>
                    <a:gd name="T30" fmla="*/ 30 w 439"/>
                    <a:gd name="T31" fmla="*/ 6 h 192"/>
                    <a:gd name="T32" fmla="*/ 13 w 439"/>
                    <a:gd name="T33" fmla="*/ 0 h 192"/>
                    <a:gd name="T34" fmla="*/ 4 w 439"/>
                    <a:gd name="T35" fmla="*/ 2 h 192"/>
                    <a:gd name="T36" fmla="*/ 3 w 439"/>
                    <a:gd name="T37" fmla="*/ 3 h 192"/>
                    <a:gd name="T38" fmla="*/ 0 w 439"/>
                    <a:gd name="T39" fmla="*/ 17 h 192"/>
                    <a:gd name="T40" fmla="*/ 4 w 439"/>
                    <a:gd name="T41" fmla="*/ 33 h 192"/>
                    <a:gd name="T42" fmla="*/ 15 w 439"/>
                    <a:gd name="T43" fmla="*/ 50 h 192"/>
                    <a:gd name="T44" fmla="*/ 29 w 439"/>
                    <a:gd name="T45" fmla="*/ 65 h 192"/>
                    <a:gd name="T46" fmla="*/ 29 w 439"/>
                    <a:gd name="T47" fmla="*/ 68 h 192"/>
                    <a:gd name="T48" fmla="*/ 65 w 439"/>
                    <a:gd name="T49" fmla="*/ 85 h 192"/>
                    <a:gd name="T50" fmla="*/ 107 w 439"/>
                    <a:gd name="T51" fmla="*/ 99 h 192"/>
                    <a:gd name="T52" fmla="*/ 126 w 439"/>
                    <a:gd name="T53" fmla="*/ 103 h 192"/>
                    <a:gd name="T54" fmla="*/ 162 w 439"/>
                    <a:gd name="T55" fmla="*/ 109 h 192"/>
                    <a:gd name="T56" fmla="*/ 208 w 439"/>
                    <a:gd name="T57" fmla="*/ 111 h 192"/>
                    <a:gd name="T58" fmla="*/ 254 w 439"/>
                    <a:gd name="T59" fmla="*/ 106 h 192"/>
                    <a:gd name="T60" fmla="*/ 280 w 439"/>
                    <a:gd name="T61" fmla="*/ 100 h 192"/>
                    <a:gd name="T62" fmla="*/ 281 w 439"/>
                    <a:gd name="T63" fmla="*/ 103 h 192"/>
                    <a:gd name="T64" fmla="*/ 290 w 439"/>
                    <a:gd name="T65" fmla="*/ 113 h 192"/>
                    <a:gd name="T66" fmla="*/ 311 w 439"/>
                    <a:gd name="T67" fmla="*/ 135 h 192"/>
                    <a:gd name="T68" fmla="*/ 352 w 439"/>
                    <a:gd name="T69" fmla="*/ 168 h 192"/>
                    <a:gd name="T70" fmla="*/ 370 w 439"/>
                    <a:gd name="T71" fmla="*/ 178 h 192"/>
                    <a:gd name="T72" fmla="*/ 399 w 439"/>
                    <a:gd name="T73" fmla="*/ 190 h 192"/>
                    <a:gd name="T74" fmla="*/ 420 w 439"/>
                    <a:gd name="T75" fmla="*/ 190 h 192"/>
                    <a:gd name="T76" fmla="*/ 434 w 439"/>
                    <a:gd name="T77" fmla="*/ 183 h 192"/>
                    <a:gd name="T78" fmla="*/ 439 w 439"/>
                    <a:gd name="T79" fmla="*/ 178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39" h="192">
                      <a:moveTo>
                        <a:pt x="439" y="178"/>
                      </a:moveTo>
                      <a:lnTo>
                        <a:pt x="439" y="178"/>
                      </a:lnTo>
                      <a:lnTo>
                        <a:pt x="438" y="176"/>
                      </a:lnTo>
                      <a:lnTo>
                        <a:pt x="437" y="175"/>
                      </a:lnTo>
                      <a:lnTo>
                        <a:pt x="428" y="172"/>
                      </a:lnTo>
                      <a:lnTo>
                        <a:pt x="418" y="169"/>
                      </a:lnTo>
                      <a:lnTo>
                        <a:pt x="403" y="162"/>
                      </a:lnTo>
                      <a:lnTo>
                        <a:pt x="380" y="150"/>
                      </a:lnTo>
                      <a:lnTo>
                        <a:pt x="367" y="141"/>
                      </a:lnTo>
                      <a:lnTo>
                        <a:pt x="353" y="132"/>
                      </a:lnTo>
                      <a:lnTo>
                        <a:pt x="343" y="122"/>
                      </a:lnTo>
                      <a:lnTo>
                        <a:pt x="333" y="112"/>
                      </a:lnTo>
                      <a:lnTo>
                        <a:pt x="317" y="95"/>
                      </a:lnTo>
                      <a:lnTo>
                        <a:pt x="308" y="85"/>
                      </a:lnTo>
                      <a:lnTo>
                        <a:pt x="304" y="82"/>
                      </a:lnTo>
                      <a:lnTo>
                        <a:pt x="302" y="80"/>
                      </a:lnTo>
                      <a:lnTo>
                        <a:pt x="297" y="79"/>
                      </a:lnTo>
                      <a:lnTo>
                        <a:pt x="291" y="77"/>
                      </a:lnTo>
                      <a:lnTo>
                        <a:pt x="266" y="76"/>
                      </a:lnTo>
                      <a:lnTo>
                        <a:pt x="217" y="75"/>
                      </a:lnTo>
                      <a:lnTo>
                        <a:pt x="202" y="74"/>
                      </a:lnTo>
                      <a:lnTo>
                        <a:pt x="185" y="70"/>
                      </a:lnTo>
                      <a:lnTo>
                        <a:pt x="168" y="67"/>
                      </a:lnTo>
                      <a:lnTo>
                        <a:pt x="150" y="61"/>
                      </a:lnTo>
                      <a:lnTo>
                        <a:pt x="116" y="46"/>
                      </a:lnTo>
                      <a:lnTo>
                        <a:pt x="84" y="32"/>
                      </a:lnTo>
                      <a:lnTo>
                        <a:pt x="54" y="17"/>
                      </a:lnTo>
                      <a:lnTo>
                        <a:pt x="30" y="6"/>
                      </a:lnTo>
                      <a:lnTo>
                        <a:pt x="20" y="3"/>
                      </a:lnTo>
                      <a:lnTo>
                        <a:pt x="13" y="0"/>
                      </a:lnTo>
                      <a:lnTo>
                        <a:pt x="7" y="0"/>
                      </a:lnTo>
                      <a:lnTo>
                        <a:pt x="4" y="2"/>
                      </a:lnTo>
                      <a:lnTo>
                        <a:pt x="3" y="3"/>
                      </a:lnTo>
                      <a:lnTo>
                        <a:pt x="0" y="10"/>
                      </a:lnTo>
                      <a:lnTo>
                        <a:pt x="0" y="17"/>
                      </a:lnTo>
                      <a:lnTo>
                        <a:pt x="1" y="26"/>
                      </a:lnTo>
                      <a:lnTo>
                        <a:pt x="4" y="33"/>
                      </a:lnTo>
                      <a:lnTo>
                        <a:pt x="9" y="41"/>
                      </a:lnTo>
                      <a:lnTo>
                        <a:pt x="15" y="50"/>
                      </a:lnTo>
                      <a:lnTo>
                        <a:pt x="29" y="65"/>
                      </a:lnTo>
                      <a:lnTo>
                        <a:pt x="29" y="68"/>
                      </a:lnTo>
                      <a:lnTo>
                        <a:pt x="45" y="76"/>
                      </a:lnTo>
                      <a:lnTo>
                        <a:pt x="65" y="85"/>
                      </a:lnTo>
                      <a:lnTo>
                        <a:pt x="85" y="92"/>
                      </a:lnTo>
                      <a:lnTo>
                        <a:pt x="107" y="99"/>
                      </a:lnTo>
                      <a:lnTo>
                        <a:pt x="126" y="103"/>
                      </a:lnTo>
                      <a:lnTo>
                        <a:pt x="144" y="106"/>
                      </a:lnTo>
                      <a:lnTo>
                        <a:pt x="162" y="109"/>
                      </a:lnTo>
                      <a:lnTo>
                        <a:pt x="178" y="110"/>
                      </a:lnTo>
                      <a:lnTo>
                        <a:pt x="208" y="111"/>
                      </a:lnTo>
                      <a:lnTo>
                        <a:pt x="233" y="110"/>
                      </a:lnTo>
                      <a:lnTo>
                        <a:pt x="254" y="106"/>
                      </a:lnTo>
                      <a:lnTo>
                        <a:pt x="268" y="104"/>
                      </a:lnTo>
                      <a:lnTo>
                        <a:pt x="280" y="100"/>
                      </a:lnTo>
                      <a:lnTo>
                        <a:pt x="281" y="103"/>
                      </a:lnTo>
                      <a:lnTo>
                        <a:pt x="285" y="107"/>
                      </a:lnTo>
                      <a:lnTo>
                        <a:pt x="290" y="113"/>
                      </a:lnTo>
                      <a:lnTo>
                        <a:pt x="299" y="123"/>
                      </a:lnTo>
                      <a:lnTo>
                        <a:pt x="311" y="135"/>
                      </a:lnTo>
                      <a:lnTo>
                        <a:pt x="329" y="150"/>
                      </a:lnTo>
                      <a:lnTo>
                        <a:pt x="352" y="168"/>
                      </a:lnTo>
                      <a:lnTo>
                        <a:pt x="370" y="178"/>
                      </a:lnTo>
                      <a:lnTo>
                        <a:pt x="386" y="187"/>
                      </a:lnTo>
                      <a:lnTo>
                        <a:pt x="399" y="190"/>
                      </a:lnTo>
                      <a:lnTo>
                        <a:pt x="410" y="192"/>
                      </a:lnTo>
                      <a:lnTo>
                        <a:pt x="420" y="190"/>
                      </a:lnTo>
                      <a:lnTo>
                        <a:pt x="428" y="187"/>
                      </a:lnTo>
                      <a:lnTo>
                        <a:pt x="434" y="183"/>
                      </a:lnTo>
                      <a:lnTo>
                        <a:pt x="439" y="178"/>
                      </a:lnTo>
                      <a:close/>
                    </a:path>
                  </a:pathLst>
                </a:custGeom>
                <a:solidFill>
                  <a:srgbClr val="E8AD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</a:pPr>
                  <a:endParaRPr lang="en-US" altLang="zh-CN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1" name="ïṩļîḑè"/>
                <p:cNvSpPr/>
                <p:nvPr/>
              </p:nvSpPr>
              <p:spPr bwMode="auto">
                <a:xfrm>
                  <a:off x="3091112" y="4267849"/>
                  <a:ext cx="115977" cy="62133"/>
                </a:xfrm>
                <a:custGeom>
                  <a:avLst/>
                  <a:gdLst>
                    <a:gd name="T0" fmla="*/ 62 w 62"/>
                    <a:gd name="T1" fmla="*/ 33 h 34"/>
                    <a:gd name="T2" fmla="*/ 62 w 62"/>
                    <a:gd name="T3" fmla="*/ 33 h 34"/>
                    <a:gd name="T4" fmla="*/ 44 w 62"/>
                    <a:gd name="T5" fmla="*/ 25 h 34"/>
                    <a:gd name="T6" fmla="*/ 13 w 62"/>
                    <a:gd name="T7" fmla="*/ 9 h 34"/>
                    <a:gd name="T8" fmla="*/ 13 w 62"/>
                    <a:gd name="T9" fmla="*/ 9 h 34"/>
                    <a:gd name="T10" fmla="*/ 0 w 62"/>
                    <a:gd name="T11" fmla="*/ 0 h 34"/>
                    <a:gd name="T12" fmla="*/ 0 w 62"/>
                    <a:gd name="T13" fmla="*/ 0 h 34"/>
                    <a:gd name="T14" fmla="*/ 0 w 62"/>
                    <a:gd name="T15" fmla="*/ 4 h 34"/>
                    <a:gd name="T16" fmla="*/ 0 w 62"/>
                    <a:gd name="T17" fmla="*/ 7 h 34"/>
                    <a:gd name="T18" fmla="*/ 1 w 62"/>
                    <a:gd name="T19" fmla="*/ 11 h 34"/>
                    <a:gd name="T20" fmla="*/ 3 w 62"/>
                    <a:gd name="T21" fmla="*/ 15 h 34"/>
                    <a:gd name="T22" fmla="*/ 3 w 62"/>
                    <a:gd name="T23" fmla="*/ 15 h 34"/>
                    <a:gd name="T24" fmla="*/ 14 w 62"/>
                    <a:gd name="T25" fmla="*/ 22 h 34"/>
                    <a:gd name="T26" fmla="*/ 21 w 62"/>
                    <a:gd name="T27" fmla="*/ 25 h 34"/>
                    <a:gd name="T28" fmla="*/ 30 w 62"/>
                    <a:gd name="T29" fmla="*/ 29 h 34"/>
                    <a:gd name="T30" fmla="*/ 38 w 62"/>
                    <a:gd name="T31" fmla="*/ 33 h 34"/>
                    <a:gd name="T32" fmla="*/ 47 w 62"/>
                    <a:gd name="T33" fmla="*/ 34 h 34"/>
                    <a:gd name="T34" fmla="*/ 55 w 62"/>
                    <a:gd name="T35" fmla="*/ 34 h 34"/>
                    <a:gd name="T36" fmla="*/ 62 w 62"/>
                    <a:gd name="T37" fmla="*/ 33 h 34"/>
                    <a:gd name="T38" fmla="*/ 62 w 62"/>
                    <a:gd name="T39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62" h="34">
                      <a:moveTo>
                        <a:pt x="62" y="33"/>
                      </a:moveTo>
                      <a:lnTo>
                        <a:pt x="62" y="33"/>
                      </a:lnTo>
                      <a:lnTo>
                        <a:pt x="44" y="25"/>
                      </a:lnTo>
                      <a:lnTo>
                        <a:pt x="13" y="9"/>
                      </a:lnTo>
                      <a:lnTo>
                        <a:pt x="13" y="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7"/>
                      </a:lnTo>
                      <a:lnTo>
                        <a:pt x="1" y="11"/>
                      </a:lnTo>
                      <a:lnTo>
                        <a:pt x="3" y="15"/>
                      </a:lnTo>
                      <a:lnTo>
                        <a:pt x="3" y="15"/>
                      </a:lnTo>
                      <a:lnTo>
                        <a:pt x="14" y="22"/>
                      </a:lnTo>
                      <a:lnTo>
                        <a:pt x="21" y="25"/>
                      </a:lnTo>
                      <a:lnTo>
                        <a:pt x="30" y="29"/>
                      </a:lnTo>
                      <a:lnTo>
                        <a:pt x="38" y="33"/>
                      </a:lnTo>
                      <a:lnTo>
                        <a:pt x="47" y="34"/>
                      </a:lnTo>
                      <a:lnTo>
                        <a:pt x="55" y="34"/>
                      </a:lnTo>
                      <a:lnTo>
                        <a:pt x="62" y="33"/>
                      </a:lnTo>
                      <a:lnTo>
                        <a:pt x="62" y="33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>
                  <a:normAutofit fontScale="25000" lnSpcReduction="20000"/>
                </a:bodyPr>
                <a:lstStyle/>
                <a:p>
                  <a:pPr>
                    <a:lnSpc>
                      <a:spcPct val="80000"/>
                    </a:lnSpc>
                  </a:pPr>
                  <a:endParaRPr lang="en-US" altLang="zh-CN" sz="500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0433" name="iṣļíḋê"/>
                <p:cNvSpPr>
                  <a:spLocks noChangeArrowheads="1"/>
                </p:cNvSpPr>
                <p:nvPr/>
              </p:nvSpPr>
              <p:spPr bwMode="auto">
                <a:xfrm>
                  <a:off x="2457108" y="4114779"/>
                  <a:ext cx="889843" cy="473626"/>
                </a:xfrm>
                <a:custGeom>
                  <a:avLst/>
                  <a:gdLst>
                    <a:gd name="T0" fmla="*/ 2 w 496"/>
                    <a:gd name="T1" fmla="*/ 4 h 265"/>
                    <a:gd name="T2" fmla="*/ 11 w 496"/>
                    <a:gd name="T3" fmla="*/ 0 h 265"/>
                    <a:gd name="T4" fmla="*/ 23 w 496"/>
                    <a:gd name="T5" fmla="*/ 0 h 265"/>
                    <a:gd name="T6" fmla="*/ 53 w 496"/>
                    <a:gd name="T7" fmla="*/ 14 h 265"/>
                    <a:gd name="T8" fmla="*/ 100 w 496"/>
                    <a:gd name="T9" fmla="*/ 34 h 265"/>
                    <a:gd name="T10" fmla="*/ 150 w 496"/>
                    <a:gd name="T11" fmla="*/ 50 h 265"/>
                    <a:gd name="T12" fmla="*/ 170 w 496"/>
                    <a:gd name="T13" fmla="*/ 53 h 265"/>
                    <a:gd name="T14" fmla="*/ 236 w 496"/>
                    <a:gd name="T15" fmla="*/ 65 h 265"/>
                    <a:gd name="T16" fmla="*/ 272 w 496"/>
                    <a:gd name="T17" fmla="*/ 69 h 265"/>
                    <a:gd name="T18" fmla="*/ 292 w 496"/>
                    <a:gd name="T19" fmla="*/ 68 h 265"/>
                    <a:gd name="T20" fmla="*/ 306 w 496"/>
                    <a:gd name="T21" fmla="*/ 65 h 265"/>
                    <a:gd name="T22" fmla="*/ 315 w 496"/>
                    <a:gd name="T23" fmla="*/ 72 h 265"/>
                    <a:gd name="T24" fmla="*/ 345 w 496"/>
                    <a:gd name="T25" fmla="*/ 105 h 265"/>
                    <a:gd name="T26" fmla="*/ 377 w 496"/>
                    <a:gd name="T27" fmla="*/ 141 h 265"/>
                    <a:gd name="T28" fmla="*/ 403 w 496"/>
                    <a:gd name="T29" fmla="*/ 164 h 265"/>
                    <a:gd name="T30" fmla="*/ 434 w 496"/>
                    <a:gd name="T31" fmla="*/ 185 h 265"/>
                    <a:gd name="T32" fmla="*/ 468 w 496"/>
                    <a:gd name="T33" fmla="*/ 198 h 265"/>
                    <a:gd name="T34" fmla="*/ 487 w 496"/>
                    <a:gd name="T35" fmla="*/ 201 h 265"/>
                    <a:gd name="T36" fmla="*/ 493 w 496"/>
                    <a:gd name="T37" fmla="*/ 210 h 265"/>
                    <a:gd name="T38" fmla="*/ 496 w 496"/>
                    <a:gd name="T39" fmla="*/ 221 h 265"/>
                    <a:gd name="T40" fmla="*/ 493 w 496"/>
                    <a:gd name="T41" fmla="*/ 234 h 265"/>
                    <a:gd name="T42" fmla="*/ 486 w 496"/>
                    <a:gd name="T43" fmla="*/ 246 h 265"/>
                    <a:gd name="T44" fmla="*/ 474 w 496"/>
                    <a:gd name="T45" fmla="*/ 256 h 265"/>
                    <a:gd name="T46" fmla="*/ 457 w 496"/>
                    <a:gd name="T47" fmla="*/ 263 h 265"/>
                    <a:gd name="T48" fmla="*/ 434 w 496"/>
                    <a:gd name="T49" fmla="*/ 265 h 265"/>
                    <a:gd name="T50" fmla="*/ 408 w 496"/>
                    <a:gd name="T51" fmla="*/ 262 h 265"/>
                    <a:gd name="T52" fmla="*/ 393 w 496"/>
                    <a:gd name="T53" fmla="*/ 257 h 265"/>
                    <a:gd name="T54" fmla="*/ 368 w 496"/>
                    <a:gd name="T55" fmla="*/ 247 h 265"/>
                    <a:gd name="T56" fmla="*/ 345 w 496"/>
                    <a:gd name="T57" fmla="*/ 236 h 265"/>
                    <a:gd name="T58" fmla="*/ 326 w 496"/>
                    <a:gd name="T59" fmla="*/ 222 h 265"/>
                    <a:gd name="T60" fmla="*/ 310 w 496"/>
                    <a:gd name="T61" fmla="*/ 208 h 265"/>
                    <a:gd name="T62" fmla="*/ 297 w 496"/>
                    <a:gd name="T63" fmla="*/ 189 h 265"/>
                    <a:gd name="T64" fmla="*/ 286 w 496"/>
                    <a:gd name="T65" fmla="*/ 171 h 265"/>
                    <a:gd name="T66" fmla="*/ 274 w 496"/>
                    <a:gd name="T67" fmla="*/ 140 h 265"/>
                    <a:gd name="T68" fmla="*/ 262 w 496"/>
                    <a:gd name="T69" fmla="*/ 144 h 265"/>
                    <a:gd name="T70" fmla="*/ 235 w 496"/>
                    <a:gd name="T71" fmla="*/ 149 h 265"/>
                    <a:gd name="T72" fmla="*/ 188 w 496"/>
                    <a:gd name="T73" fmla="*/ 152 h 265"/>
                    <a:gd name="T74" fmla="*/ 136 w 496"/>
                    <a:gd name="T75" fmla="*/ 150 h 265"/>
                    <a:gd name="T76" fmla="*/ 103 w 496"/>
                    <a:gd name="T77" fmla="*/ 144 h 265"/>
                    <a:gd name="T78" fmla="*/ 73 w 496"/>
                    <a:gd name="T79" fmla="*/ 135 h 265"/>
                    <a:gd name="T80" fmla="*/ 49 w 496"/>
                    <a:gd name="T81" fmla="*/ 123 h 265"/>
                    <a:gd name="T82" fmla="*/ 38 w 496"/>
                    <a:gd name="T83" fmla="*/ 116 h 265"/>
                    <a:gd name="T84" fmla="*/ 23 w 496"/>
                    <a:gd name="T85" fmla="*/ 100 h 265"/>
                    <a:gd name="T86" fmla="*/ 12 w 496"/>
                    <a:gd name="T87" fmla="*/ 82 h 265"/>
                    <a:gd name="T88" fmla="*/ 5 w 496"/>
                    <a:gd name="T89" fmla="*/ 64 h 265"/>
                    <a:gd name="T90" fmla="*/ 0 w 496"/>
                    <a:gd name="T91" fmla="*/ 29 h 265"/>
                    <a:gd name="T92" fmla="*/ 2 w 496"/>
                    <a:gd name="T93" fmla="*/ 4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496" h="265">
                      <a:moveTo>
                        <a:pt x="2" y="4"/>
                      </a:moveTo>
                      <a:lnTo>
                        <a:pt x="2" y="4"/>
                      </a:lnTo>
                      <a:lnTo>
                        <a:pt x="6" y="2"/>
                      </a:lnTo>
                      <a:lnTo>
                        <a:pt x="11" y="0"/>
                      </a:lnTo>
                      <a:lnTo>
                        <a:pt x="17" y="0"/>
                      </a:lnTo>
                      <a:lnTo>
                        <a:pt x="23" y="0"/>
                      </a:lnTo>
                      <a:lnTo>
                        <a:pt x="36" y="5"/>
                      </a:lnTo>
                      <a:lnTo>
                        <a:pt x="53" y="14"/>
                      </a:lnTo>
                      <a:lnTo>
                        <a:pt x="74" y="23"/>
                      </a:lnTo>
                      <a:lnTo>
                        <a:pt x="100" y="34"/>
                      </a:lnTo>
                      <a:lnTo>
                        <a:pt x="131" y="44"/>
                      </a:lnTo>
                      <a:lnTo>
                        <a:pt x="150" y="50"/>
                      </a:lnTo>
                      <a:lnTo>
                        <a:pt x="170" y="53"/>
                      </a:lnTo>
                      <a:lnTo>
                        <a:pt x="207" y="61"/>
                      </a:lnTo>
                      <a:lnTo>
                        <a:pt x="236" y="65"/>
                      </a:lnTo>
                      <a:lnTo>
                        <a:pt x="256" y="68"/>
                      </a:lnTo>
                      <a:lnTo>
                        <a:pt x="272" y="69"/>
                      </a:lnTo>
                      <a:lnTo>
                        <a:pt x="284" y="68"/>
                      </a:lnTo>
                      <a:lnTo>
                        <a:pt x="292" y="68"/>
                      </a:lnTo>
                      <a:lnTo>
                        <a:pt x="306" y="65"/>
                      </a:lnTo>
                      <a:lnTo>
                        <a:pt x="310" y="68"/>
                      </a:lnTo>
                      <a:lnTo>
                        <a:pt x="315" y="72"/>
                      </a:lnTo>
                      <a:lnTo>
                        <a:pt x="328" y="86"/>
                      </a:lnTo>
                      <a:lnTo>
                        <a:pt x="345" y="105"/>
                      </a:lnTo>
                      <a:lnTo>
                        <a:pt x="366" y="129"/>
                      </a:lnTo>
                      <a:lnTo>
                        <a:pt x="377" y="141"/>
                      </a:lnTo>
                      <a:lnTo>
                        <a:pt x="390" y="153"/>
                      </a:lnTo>
                      <a:lnTo>
                        <a:pt x="403" y="164"/>
                      </a:lnTo>
                      <a:lnTo>
                        <a:pt x="419" y="175"/>
                      </a:lnTo>
                      <a:lnTo>
                        <a:pt x="434" y="185"/>
                      </a:lnTo>
                      <a:lnTo>
                        <a:pt x="451" y="192"/>
                      </a:lnTo>
                      <a:lnTo>
                        <a:pt x="468" y="198"/>
                      </a:lnTo>
                      <a:lnTo>
                        <a:pt x="487" y="201"/>
                      </a:lnTo>
                      <a:lnTo>
                        <a:pt x="491" y="205"/>
                      </a:lnTo>
                      <a:lnTo>
                        <a:pt x="493" y="210"/>
                      </a:lnTo>
                      <a:lnTo>
                        <a:pt x="496" y="216"/>
                      </a:lnTo>
                      <a:lnTo>
                        <a:pt x="496" y="221"/>
                      </a:lnTo>
                      <a:lnTo>
                        <a:pt x="495" y="228"/>
                      </a:lnTo>
                      <a:lnTo>
                        <a:pt x="493" y="234"/>
                      </a:lnTo>
                      <a:lnTo>
                        <a:pt x="490" y="240"/>
                      </a:lnTo>
                      <a:lnTo>
                        <a:pt x="486" y="246"/>
                      </a:lnTo>
                      <a:lnTo>
                        <a:pt x="480" y="251"/>
                      </a:lnTo>
                      <a:lnTo>
                        <a:pt x="474" y="256"/>
                      </a:lnTo>
                      <a:lnTo>
                        <a:pt x="466" y="259"/>
                      </a:lnTo>
                      <a:lnTo>
                        <a:pt x="457" y="263"/>
                      </a:lnTo>
                      <a:lnTo>
                        <a:pt x="446" y="264"/>
                      </a:lnTo>
                      <a:lnTo>
                        <a:pt x="434" y="265"/>
                      </a:lnTo>
                      <a:lnTo>
                        <a:pt x="422" y="264"/>
                      </a:lnTo>
                      <a:lnTo>
                        <a:pt x="408" y="262"/>
                      </a:lnTo>
                      <a:lnTo>
                        <a:pt x="393" y="257"/>
                      </a:lnTo>
                      <a:lnTo>
                        <a:pt x="380" y="252"/>
                      </a:lnTo>
                      <a:lnTo>
                        <a:pt x="368" y="247"/>
                      </a:lnTo>
                      <a:lnTo>
                        <a:pt x="356" y="242"/>
                      </a:lnTo>
                      <a:lnTo>
                        <a:pt x="345" y="236"/>
                      </a:lnTo>
                      <a:lnTo>
                        <a:pt x="336" y="229"/>
                      </a:lnTo>
                      <a:lnTo>
                        <a:pt x="326" y="222"/>
                      </a:lnTo>
                      <a:lnTo>
                        <a:pt x="318" y="215"/>
                      </a:lnTo>
                      <a:lnTo>
                        <a:pt x="310" y="208"/>
                      </a:lnTo>
                      <a:lnTo>
                        <a:pt x="303" y="199"/>
                      </a:lnTo>
                      <a:lnTo>
                        <a:pt x="297" y="189"/>
                      </a:lnTo>
                      <a:lnTo>
                        <a:pt x="291" y="181"/>
                      </a:lnTo>
                      <a:lnTo>
                        <a:pt x="286" y="171"/>
                      </a:lnTo>
                      <a:lnTo>
                        <a:pt x="281" y="161"/>
                      </a:lnTo>
                      <a:lnTo>
                        <a:pt x="274" y="140"/>
                      </a:lnTo>
                      <a:lnTo>
                        <a:pt x="262" y="144"/>
                      </a:lnTo>
                      <a:lnTo>
                        <a:pt x="249" y="146"/>
                      </a:lnTo>
                      <a:lnTo>
                        <a:pt x="235" y="149"/>
                      </a:lnTo>
                      <a:lnTo>
                        <a:pt x="220" y="151"/>
                      </a:lnTo>
                      <a:lnTo>
                        <a:pt x="188" y="152"/>
                      </a:lnTo>
                      <a:lnTo>
                        <a:pt x="153" y="151"/>
                      </a:lnTo>
                      <a:lnTo>
                        <a:pt x="136" y="150"/>
                      </a:lnTo>
                      <a:lnTo>
                        <a:pt x="120" y="147"/>
                      </a:lnTo>
                      <a:lnTo>
                        <a:pt x="103" y="144"/>
                      </a:lnTo>
                      <a:lnTo>
                        <a:pt x="88" y="140"/>
                      </a:lnTo>
                      <a:lnTo>
                        <a:pt x="73" y="135"/>
                      </a:lnTo>
                      <a:lnTo>
                        <a:pt x="60" y="129"/>
                      </a:lnTo>
                      <a:lnTo>
                        <a:pt x="49" y="123"/>
                      </a:lnTo>
                      <a:lnTo>
                        <a:pt x="38" y="116"/>
                      </a:lnTo>
                      <a:lnTo>
                        <a:pt x="30" y="109"/>
                      </a:lnTo>
                      <a:lnTo>
                        <a:pt x="23" y="100"/>
                      </a:lnTo>
                      <a:lnTo>
                        <a:pt x="17" y="92"/>
                      </a:lnTo>
                      <a:lnTo>
                        <a:pt x="12" y="82"/>
                      </a:lnTo>
                      <a:lnTo>
                        <a:pt x="7" y="73"/>
                      </a:lnTo>
                      <a:lnTo>
                        <a:pt x="5" y="64"/>
                      </a:lnTo>
                      <a:lnTo>
                        <a:pt x="1" y="46"/>
                      </a:lnTo>
                      <a:lnTo>
                        <a:pt x="0" y="29"/>
                      </a:lnTo>
                      <a:lnTo>
                        <a:pt x="1" y="16"/>
                      </a:lnTo>
                      <a:lnTo>
                        <a:pt x="2" y="4"/>
                      </a:lnTo>
                      <a:close/>
                    </a:path>
                  </a:pathLst>
                </a:custGeom>
                <a:solidFill>
                  <a:srgbClr val="E8AD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altLang="zh-CN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0434" name="iṩļïḍê"/>
                <p:cNvSpPr>
                  <a:spLocks noChangeArrowheads="1"/>
                </p:cNvSpPr>
                <p:nvPr/>
              </p:nvSpPr>
              <p:spPr bwMode="auto">
                <a:xfrm>
                  <a:off x="1172577" y="4340827"/>
                  <a:ext cx="337279" cy="627914"/>
                </a:xfrm>
                <a:custGeom>
                  <a:avLst/>
                  <a:gdLst>
                    <a:gd name="T0" fmla="*/ 58 w 186"/>
                    <a:gd name="T1" fmla="*/ 1 h 350"/>
                    <a:gd name="T2" fmla="*/ 136 w 186"/>
                    <a:gd name="T3" fmla="*/ 0 h 350"/>
                    <a:gd name="T4" fmla="*/ 136 w 186"/>
                    <a:gd name="T5" fmla="*/ 0 h 350"/>
                    <a:gd name="T6" fmla="*/ 139 w 186"/>
                    <a:gd name="T7" fmla="*/ 6 h 350"/>
                    <a:gd name="T8" fmla="*/ 148 w 186"/>
                    <a:gd name="T9" fmla="*/ 24 h 350"/>
                    <a:gd name="T10" fmla="*/ 153 w 186"/>
                    <a:gd name="T11" fmla="*/ 37 h 350"/>
                    <a:gd name="T12" fmla="*/ 159 w 186"/>
                    <a:gd name="T13" fmla="*/ 53 h 350"/>
                    <a:gd name="T14" fmla="*/ 165 w 186"/>
                    <a:gd name="T15" fmla="*/ 71 h 350"/>
                    <a:gd name="T16" fmla="*/ 171 w 186"/>
                    <a:gd name="T17" fmla="*/ 93 h 350"/>
                    <a:gd name="T18" fmla="*/ 177 w 186"/>
                    <a:gd name="T19" fmla="*/ 115 h 350"/>
                    <a:gd name="T20" fmla="*/ 180 w 186"/>
                    <a:gd name="T21" fmla="*/ 142 h 350"/>
                    <a:gd name="T22" fmla="*/ 184 w 186"/>
                    <a:gd name="T23" fmla="*/ 170 h 350"/>
                    <a:gd name="T24" fmla="*/ 186 w 186"/>
                    <a:gd name="T25" fmla="*/ 201 h 350"/>
                    <a:gd name="T26" fmla="*/ 186 w 186"/>
                    <a:gd name="T27" fmla="*/ 233 h 350"/>
                    <a:gd name="T28" fmla="*/ 184 w 186"/>
                    <a:gd name="T29" fmla="*/ 268 h 350"/>
                    <a:gd name="T30" fmla="*/ 180 w 186"/>
                    <a:gd name="T31" fmla="*/ 306 h 350"/>
                    <a:gd name="T32" fmla="*/ 173 w 186"/>
                    <a:gd name="T33" fmla="*/ 344 h 350"/>
                    <a:gd name="T34" fmla="*/ 173 w 186"/>
                    <a:gd name="T35" fmla="*/ 344 h 350"/>
                    <a:gd name="T36" fmla="*/ 132 w 186"/>
                    <a:gd name="T37" fmla="*/ 345 h 350"/>
                    <a:gd name="T38" fmla="*/ 91 w 186"/>
                    <a:gd name="T39" fmla="*/ 348 h 350"/>
                    <a:gd name="T40" fmla="*/ 48 w 186"/>
                    <a:gd name="T41" fmla="*/ 350 h 350"/>
                    <a:gd name="T42" fmla="*/ 48 w 186"/>
                    <a:gd name="T43" fmla="*/ 350 h 350"/>
                    <a:gd name="T44" fmla="*/ 45 w 186"/>
                    <a:gd name="T45" fmla="*/ 348 h 350"/>
                    <a:gd name="T46" fmla="*/ 38 w 186"/>
                    <a:gd name="T47" fmla="*/ 339 h 350"/>
                    <a:gd name="T48" fmla="*/ 30 w 186"/>
                    <a:gd name="T49" fmla="*/ 325 h 350"/>
                    <a:gd name="T50" fmla="*/ 19 w 186"/>
                    <a:gd name="T51" fmla="*/ 306 h 350"/>
                    <a:gd name="T52" fmla="*/ 14 w 186"/>
                    <a:gd name="T53" fmla="*/ 294 h 350"/>
                    <a:gd name="T54" fmla="*/ 11 w 186"/>
                    <a:gd name="T55" fmla="*/ 280 h 350"/>
                    <a:gd name="T56" fmla="*/ 6 w 186"/>
                    <a:gd name="T57" fmla="*/ 265 h 350"/>
                    <a:gd name="T58" fmla="*/ 3 w 186"/>
                    <a:gd name="T59" fmla="*/ 248 h 350"/>
                    <a:gd name="T60" fmla="*/ 1 w 186"/>
                    <a:gd name="T61" fmla="*/ 230 h 350"/>
                    <a:gd name="T62" fmla="*/ 0 w 186"/>
                    <a:gd name="T63" fmla="*/ 209 h 350"/>
                    <a:gd name="T64" fmla="*/ 0 w 186"/>
                    <a:gd name="T65" fmla="*/ 188 h 350"/>
                    <a:gd name="T66" fmla="*/ 2 w 186"/>
                    <a:gd name="T67" fmla="*/ 165 h 350"/>
                    <a:gd name="T68" fmla="*/ 2 w 186"/>
                    <a:gd name="T69" fmla="*/ 165 h 350"/>
                    <a:gd name="T70" fmla="*/ 5 w 186"/>
                    <a:gd name="T71" fmla="*/ 142 h 350"/>
                    <a:gd name="T72" fmla="*/ 8 w 186"/>
                    <a:gd name="T73" fmla="*/ 120 h 350"/>
                    <a:gd name="T74" fmla="*/ 12 w 186"/>
                    <a:gd name="T75" fmla="*/ 102 h 350"/>
                    <a:gd name="T76" fmla="*/ 17 w 186"/>
                    <a:gd name="T77" fmla="*/ 85 h 350"/>
                    <a:gd name="T78" fmla="*/ 26 w 186"/>
                    <a:gd name="T79" fmla="*/ 56 h 350"/>
                    <a:gd name="T80" fmla="*/ 35 w 186"/>
                    <a:gd name="T81" fmla="*/ 35 h 350"/>
                    <a:gd name="T82" fmla="*/ 43 w 186"/>
                    <a:gd name="T83" fmla="*/ 19 h 350"/>
                    <a:gd name="T84" fmla="*/ 50 w 186"/>
                    <a:gd name="T85" fmla="*/ 8 h 350"/>
                    <a:gd name="T86" fmla="*/ 58 w 186"/>
                    <a:gd name="T87" fmla="*/ 1 h 350"/>
                    <a:gd name="T88" fmla="*/ 58 w 186"/>
                    <a:gd name="T89" fmla="*/ 1 h 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86" h="350">
                      <a:moveTo>
                        <a:pt x="58" y="1"/>
                      </a:moveTo>
                      <a:lnTo>
                        <a:pt x="136" y="0"/>
                      </a:lnTo>
                      <a:lnTo>
                        <a:pt x="139" y="6"/>
                      </a:lnTo>
                      <a:lnTo>
                        <a:pt x="148" y="24"/>
                      </a:lnTo>
                      <a:lnTo>
                        <a:pt x="153" y="37"/>
                      </a:lnTo>
                      <a:lnTo>
                        <a:pt x="159" y="53"/>
                      </a:lnTo>
                      <a:lnTo>
                        <a:pt x="165" y="71"/>
                      </a:lnTo>
                      <a:lnTo>
                        <a:pt x="171" y="93"/>
                      </a:lnTo>
                      <a:lnTo>
                        <a:pt x="177" y="115"/>
                      </a:lnTo>
                      <a:lnTo>
                        <a:pt x="180" y="142"/>
                      </a:lnTo>
                      <a:lnTo>
                        <a:pt x="184" y="170"/>
                      </a:lnTo>
                      <a:lnTo>
                        <a:pt x="186" y="201"/>
                      </a:lnTo>
                      <a:lnTo>
                        <a:pt x="186" y="233"/>
                      </a:lnTo>
                      <a:lnTo>
                        <a:pt x="184" y="268"/>
                      </a:lnTo>
                      <a:lnTo>
                        <a:pt x="180" y="306"/>
                      </a:lnTo>
                      <a:lnTo>
                        <a:pt x="173" y="344"/>
                      </a:lnTo>
                      <a:lnTo>
                        <a:pt x="132" y="345"/>
                      </a:lnTo>
                      <a:lnTo>
                        <a:pt x="91" y="348"/>
                      </a:lnTo>
                      <a:lnTo>
                        <a:pt x="48" y="350"/>
                      </a:lnTo>
                      <a:lnTo>
                        <a:pt x="45" y="348"/>
                      </a:lnTo>
                      <a:lnTo>
                        <a:pt x="38" y="339"/>
                      </a:lnTo>
                      <a:lnTo>
                        <a:pt x="30" y="325"/>
                      </a:lnTo>
                      <a:lnTo>
                        <a:pt x="19" y="306"/>
                      </a:lnTo>
                      <a:lnTo>
                        <a:pt x="14" y="294"/>
                      </a:lnTo>
                      <a:lnTo>
                        <a:pt x="11" y="280"/>
                      </a:lnTo>
                      <a:lnTo>
                        <a:pt x="6" y="265"/>
                      </a:lnTo>
                      <a:lnTo>
                        <a:pt x="3" y="248"/>
                      </a:lnTo>
                      <a:lnTo>
                        <a:pt x="1" y="230"/>
                      </a:lnTo>
                      <a:lnTo>
                        <a:pt x="0" y="209"/>
                      </a:lnTo>
                      <a:lnTo>
                        <a:pt x="0" y="188"/>
                      </a:lnTo>
                      <a:lnTo>
                        <a:pt x="2" y="165"/>
                      </a:lnTo>
                      <a:lnTo>
                        <a:pt x="5" y="142"/>
                      </a:lnTo>
                      <a:lnTo>
                        <a:pt x="8" y="120"/>
                      </a:lnTo>
                      <a:lnTo>
                        <a:pt x="12" y="102"/>
                      </a:lnTo>
                      <a:lnTo>
                        <a:pt x="17" y="85"/>
                      </a:lnTo>
                      <a:lnTo>
                        <a:pt x="26" y="56"/>
                      </a:lnTo>
                      <a:lnTo>
                        <a:pt x="35" y="35"/>
                      </a:lnTo>
                      <a:lnTo>
                        <a:pt x="43" y="19"/>
                      </a:lnTo>
                      <a:lnTo>
                        <a:pt x="50" y="8"/>
                      </a:lnTo>
                      <a:lnTo>
                        <a:pt x="58" y="1"/>
                      </a:lnTo>
                      <a:close/>
                    </a:path>
                  </a:pathLst>
                </a:custGeom>
                <a:solidFill>
                  <a:srgbClr val="C6A7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altLang="zh-CN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0435" name="ï$ḷíḓè"/>
                <p:cNvSpPr>
                  <a:spLocks noChangeArrowheads="1"/>
                </p:cNvSpPr>
                <p:nvPr/>
              </p:nvSpPr>
              <p:spPr bwMode="auto">
                <a:xfrm>
                  <a:off x="1269456" y="3978433"/>
                  <a:ext cx="1528521" cy="1015427"/>
                </a:xfrm>
                <a:custGeom>
                  <a:avLst/>
                  <a:gdLst>
                    <a:gd name="T0" fmla="*/ 783 w 852"/>
                    <a:gd name="T1" fmla="*/ 426 h 566"/>
                    <a:gd name="T2" fmla="*/ 742 w 852"/>
                    <a:gd name="T3" fmla="*/ 420 h 566"/>
                    <a:gd name="T4" fmla="*/ 686 w 852"/>
                    <a:gd name="T5" fmla="*/ 425 h 566"/>
                    <a:gd name="T6" fmla="*/ 612 w 852"/>
                    <a:gd name="T7" fmla="*/ 446 h 566"/>
                    <a:gd name="T8" fmla="*/ 588 w 852"/>
                    <a:gd name="T9" fmla="*/ 451 h 566"/>
                    <a:gd name="T10" fmla="*/ 561 w 852"/>
                    <a:gd name="T11" fmla="*/ 434 h 566"/>
                    <a:gd name="T12" fmla="*/ 535 w 852"/>
                    <a:gd name="T13" fmla="*/ 408 h 566"/>
                    <a:gd name="T14" fmla="*/ 558 w 852"/>
                    <a:gd name="T15" fmla="*/ 398 h 566"/>
                    <a:gd name="T16" fmla="*/ 618 w 852"/>
                    <a:gd name="T17" fmla="*/ 385 h 566"/>
                    <a:gd name="T18" fmla="*/ 666 w 852"/>
                    <a:gd name="T19" fmla="*/ 357 h 566"/>
                    <a:gd name="T20" fmla="*/ 686 w 852"/>
                    <a:gd name="T21" fmla="*/ 342 h 566"/>
                    <a:gd name="T22" fmla="*/ 703 w 852"/>
                    <a:gd name="T23" fmla="*/ 316 h 566"/>
                    <a:gd name="T24" fmla="*/ 707 w 852"/>
                    <a:gd name="T25" fmla="*/ 313 h 566"/>
                    <a:gd name="T26" fmla="*/ 725 w 852"/>
                    <a:gd name="T27" fmla="*/ 286 h 566"/>
                    <a:gd name="T28" fmla="*/ 745 w 852"/>
                    <a:gd name="T29" fmla="*/ 248 h 566"/>
                    <a:gd name="T30" fmla="*/ 748 w 852"/>
                    <a:gd name="T31" fmla="*/ 231 h 566"/>
                    <a:gd name="T32" fmla="*/ 747 w 852"/>
                    <a:gd name="T33" fmla="*/ 203 h 566"/>
                    <a:gd name="T34" fmla="*/ 731 w 852"/>
                    <a:gd name="T35" fmla="*/ 168 h 566"/>
                    <a:gd name="T36" fmla="*/ 717 w 852"/>
                    <a:gd name="T37" fmla="*/ 143 h 566"/>
                    <a:gd name="T38" fmla="*/ 709 w 852"/>
                    <a:gd name="T39" fmla="*/ 109 h 566"/>
                    <a:gd name="T40" fmla="*/ 697 w 852"/>
                    <a:gd name="T41" fmla="*/ 46 h 566"/>
                    <a:gd name="T42" fmla="*/ 683 w 852"/>
                    <a:gd name="T43" fmla="*/ 19 h 566"/>
                    <a:gd name="T44" fmla="*/ 660 w 852"/>
                    <a:gd name="T45" fmla="*/ 1 h 566"/>
                    <a:gd name="T46" fmla="*/ 646 w 852"/>
                    <a:gd name="T47" fmla="*/ 0 h 566"/>
                    <a:gd name="T48" fmla="*/ 627 w 852"/>
                    <a:gd name="T49" fmla="*/ 12 h 566"/>
                    <a:gd name="T50" fmla="*/ 567 w 852"/>
                    <a:gd name="T51" fmla="*/ 60 h 566"/>
                    <a:gd name="T52" fmla="*/ 508 w 852"/>
                    <a:gd name="T53" fmla="*/ 95 h 566"/>
                    <a:gd name="T54" fmla="*/ 397 w 852"/>
                    <a:gd name="T55" fmla="*/ 147 h 566"/>
                    <a:gd name="T56" fmla="*/ 262 w 852"/>
                    <a:gd name="T57" fmla="*/ 198 h 566"/>
                    <a:gd name="T58" fmla="*/ 195 w 852"/>
                    <a:gd name="T59" fmla="*/ 218 h 566"/>
                    <a:gd name="T60" fmla="*/ 141 w 852"/>
                    <a:gd name="T61" fmla="*/ 226 h 566"/>
                    <a:gd name="T62" fmla="*/ 69 w 852"/>
                    <a:gd name="T63" fmla="*/ 224 h 566"/>
                    <a:gd name="T64" fmla="*/ 53 w 852"/>
                    <a:gd name="T65" fmla="*/ 221 h 566"/>
                    <a:gd name="T66" fmla="*/ 33 w 852"/>
                    <a:gd name="T67" fmla="*/ 242 h 566"/>
                    <a:gd name="T68" fmla="*/ 18 w 852"/>
                    <a:gd name="T69" fmla="*/ 273 h 566"/>
                    <a:gd name="T70" fmla="*/ 6 w 852"/>
                    <a:gd name="T71" fmla="*/ 321 h 566"/>
                    <a:gd name="T72" fmla="*/ 0 w 852"/>
                    <a:gd name="T73" fmla="*/ 393 h 566"/>
                    <a:gd name="T74" fmla="*/ 2 w 852"/>
                    <a:gd name="T75" fmla="*/ 419 h 566"/>
                    <a:gd name="T76" fmla="*/ 13 w 852"/>
                    <a:gd name="T77" fmla="*/ 457 h 566"/>
                    <a:gd name="T78" fmla="*/ 35 w 852"/>
                    <a:gd name="T79" fmla="*/ 491 h 566"/>
                    <a:gd name="T80" fmla="*/ 43 w 852"/>
                    <a:gd name="T81" fmla="*/ 496 h 566"/>
                    <a:gd name="T82" fmla="*/ 98 w 852"/>
                    <a:gd name="T83" fmla="*/ 485 h 566"/>
                    <a:gd name="T84" fmla="*/ 202 w 852"/>
                    <a:gd name="T85" fmla="*/ 475 h 566"/>
                    <a:gd name="T86" fmla="*/ 246 w 852"/>
                    <a:gd name="T87" fmla="*/ 478 h 566"/>
                    <a:gd name="T88" fmla="*/ 267 w 852"/>
                    <a:gd name="T89" fmla="*/ 487 h 566"/>
                    <a:gd name="T90" fmla="*/ 311 w 852"/>
                    <a:gd name="T91" fmla="*/ 511 h 566"/>
                    <a:gd name="T92" fmla="*/ 372 w 852"/>
                    <a:gd name="T93" fmla="*/ 535 h 566"/>
                    <a:gd name="T94" fmla="*/ 441 w 852"/>
                    <a:gd name="T95" fmla="*/ 555 h 566"/>
                    <a:gd name="T96" fmla="*/ 510 w 852"/>
                    <a:gd name="T97" fmla="*/ 566 h 566"/>
                    <a:gd name="T98" fmla="*/ 570 w 852"/>
                    <a:gd name="T99" fmla="*/ 561 h 566"/>
                    <a:gd name="T100" fmla="*/ 603 w 852"/>
                    <a:gd name="T101" fmla="*/ 544 h 566"/>
                    <a:gd name="T102" fmla="*/ 665 w 852"/>
                    <a:gd name="T103" fmla="*/ 528 h 566"/>
                    <a:gd name="T104" fmla="*/ 775 w 852"/>
                    <a:gd name="T105" fmla="*/ 517 h 566"/>
                    <a:gd name="T106" fmla="*/ 841 w 852"/>
                    <a:gd name="T107" fmla="*/ 516 h 566"/>
                    <a:gd name="T108" fmla="*/ 851 w 852"/>
                    <a:gd name="T109" fmla="*/ 499 h 566"/>
                    <a:gd name="T110" fmla="*/ 851 w 852"/>
                    <a:gd name="T111" fmla="*/ 484 h 566"/>
                    <a:gd name="T112" fmla="*/ 842 w 852"/>
                    <a:gd name="T113" fmla="*/ 466 h 566"/>
                    <a:gd name="T114" fmla="*/ 825 w 852"/>
                    <a:gd name="T115" fmla="*/ 448 h 566"/>
                    <a:gd name="T116" fmla="*/ 795 w 852"/>
                    <a:gd name="T117" fmla="*/ 431 h 5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852" h="566">
                      <a:moveTo>
                        <a:pt x="795" y="431"/>
                      </a:moveTo>
                      <a:lnTo>
                        <a:pt x="795" y="431"/>
                      </a:lnTo>
                      <a:lnTo>
                        <a:pt x="783" y="426"/>
                      </a:lnTo>
                      <a:lnTo>
                        <a:pt x="770" y="424"/>
                      </a:lnTo>
                      <a:lnTo>
                        <a:pt x="757" y="421"/>
                      </a:lnTo>
                      <a:lnTo>
                        <a:pt x="742" y="420"/>
                      </a:lnTo>
                      <a:lnTo>
                        <a:pt x="728" y="420"/>
                      </a:lnTo>
                      <a:lnTo>
                        <a:pt x="713" y="421"/>
                      </a:lnTo>
                      <a:lnTo>
                        <a:pt x="686" y="425"/>
                      </a:lnTo>
                      <a:lnTo>
                        <a:pt x="658" y="431"/>
                      </a:lnTo>
                      <a:lnTo>
                        <a:pt x="634" y="439"/>
                      </a:lnTo>
                      <a:lnTo>
                        <a:pt x="612" y="446"/>
                      </a:lnTo>
                      <a:lnTo>
                        <a:pt x="595" y="455"/>
                      </a:lnTo>
                      <a:lnTo>
                        <a:pt x="588" y="451"/>
                      </a:lnTo>
                      <a:lnTo>
                        <a:pt x="580" y="448"/>
                      </a:lnTo>
                      <a:lnTo>
                        <a:pt x="570" y="442"/>
                      </a:lnTo>
                      <a:lnTo>
                        <a:pt x="561" y="434"/>
                      </a:lnTo>
                      <a:lnTo>
                        <a:pt x="552" y="426"/>
                      </a:lnTo>
                      <a:lnTo>
                        <a:pt x="543" y="418"/>
                      </a:lnTo>
                      <a:lnTo>
                        <a:pt x="535" y="408"/>
                      </a:lnTo>
                      <a:lnTo>
                        <a:pt x="529" y="399"/>
                      </a:lnTo>
                      <a:lnTo>
                        <a:pt x="558" y="398"/>
                      </a:lnTo>
                      <a:lnTo>
                        <a:pt x="582" y="395"/>
                      </a:lnTo>
                      <a:lnTo>
                        <a:pt x="601" y="391"/>
                      </a:lnTo>
                      <a:lnTo>
                        <a:pt x="618" y="385"/>
                      </a:lnTo>
                      <a:lnTo>
                        <a:pt x="632" y="379"/>
                      </a:lnTo>
                      <a:lnTo>
                        <a:pt x="644" y="372"/>
                      </a:lnTo>
                      <a:lnTo>
                        <a:pt x="666" y="357"/>
                      </a:lnTo>
                      <a:lnTo>
                        <a:pt x="677" y="349"/>
                      </a:lnTo>
                      <a:lnTo>
                        <a:pt x="686" y="342"/>
                      </a:lnTo>
                      <a:lnTo>
                        <a:pt x="692" y="333"/>
                      </a:lnTo>
                      <a:lnTo>
                        <a:pt x="697" y="327"/>
                      </a:lnTo>
                      <a:lnTo>
                        <a:pt x="703" y="316"/>
                      </a:lnTo>
                      <a:lnTo>
                        <a:pt x="704" y="312"/>
                      </a:lnTo>
                      <a:lnTo>
                        <a:pt x="707" y="313"/>
                      </a:lnTo>
                      <a:lnTo>
                        <a:pt x="716" y="300"/>
                      </a:lnTo>
                      <a:lnTo>
                        <a:pt x="725" y="286"/>
                      </a:lnTo>
                      <a:lnTo>
                        <a:pt x="735" y="271"/>
                      </a:lnTo>
                      <a:lnTo>
                        <a:pt x="740" y="260"/>
                      </a:lnTo>
                      <a:lnTo>
                        <a:pt x="745" y="248"/>
                      </a:lnTo>
                      <a:lnTo>
                        <a:pt x="747" y="239"/>
                      </a:lnTo>
                      <a:lnTo>
                        <a:pt x="748" y="231"/>
                      </a:lnTo>
                      <a:lnTo>
                        <a:pt x="750" y="224"/>
                      </a:lnTo>
                      <a:lnTo>
                        <a:pt x="750" y="217"/>
                      </a:lnTo>
                      <a:lnTo>
                        <a:pt x="747" y="203"/>
                      </a:lnTo>
                      <a:lnTo>
                        <a:pt x="743" y="191"/>
                      </a:lnTo>
                      <a:lnTo>
                        <a:pt x="737" y="179"/>
                      </a:lnTo>
                      <a:lnTo>
                        <a:pt x="731" y="168"/>
                      </a:lnTo>
                      <a:lnTo>
                        <a:pt x="724" y="156"/>
                      </a:lnTo>
                      <a:lnTo>
                        <a:pt x="717" y="143"/>
                      </a:lnTo>
                      <a:lnTo>
                        <a:pt x="715" y="136"/>
                      </a:lnTo>
                      <a:lnTo>
                        <a:pt x="712" y="127"/>
                      </a:lnTo>
                      <a:lnTo>
                        <a:pt x="709" y="109"/>
                      </a:lnTo>
                      <a:lnTo>
                        <a:pt x="705" y="88"/>
                      </a:lnTo>
                      <a:lnTo>
                        <a:pt x="701" y="66"/>
                      </a:lnTo>
                      <a:lnTo>
                        <a:pt x="697" y="46"/>
                      </a:lnTo>
                      <a:lnTo>
                        <a:pt x="693" y="36"/>
                      </a:lnTo>
                      <a:lnTo>
                        <a:pt x="689" y="26"/>
                      </a:lnTo>
                      <a:lnTo>
                        <a:pt x="683" y="19"/>
                      </a:lnTo>
                      <a:lnTo>
                        <a:pt x="677" y="12"/>
                      </a:lnTo>
                      <a:lnTo>
                        <a:pt x="670" y="6"/>
                      </a:lnTo>
                      <a:lnTo>
                        <a:pt x="660" y="1"/>
                      </a:lnTo>
                      <a:lnTo>
                        <a:pt x="651" y="0"/>
                      </a:lnTo>
                      <a:lnTo>
                        <a:pt x="646" y="0"/>
                      </a:lnTo>
                      <a:lnTo>
                        <a:pt x="642" y="1"/>
                      </a:lnTo>
                      <a:lnTo>
                        <a:pt x="635" y="5"/>
                      </a:lnTo>
                      <a:lnTo>
                        <a:pt x="627" y="12"/>
                      </a:lnTo>
                      <a:lnTo>
                        <a:pt x="604" y="32"/>
                      </a:lnTo>
                      <a:lnTo>
                        <a:pt x="587" y="46"/>
                      </a:lnTo>
                      <a:lnTo>
                        <a:pt x="567" y="60"/>
                      </a:lnTo>
                      <a:lnTo>
                        <a:pt x="539" y="77"/>
                      </a:lnTo>
                      <a:lnTo>
                        <a:pt x="508" y="95"/>
                      </a:lnTo>
                      <a:lnTo>
                        <a:pt x="474" y="112"/>
                      </a:lnTo>
                      <a:lnTo>
                        <a:pt x="437" y="129"/>
                      </a:lnTo>
                      <a:lnTo>
                        <a:pt x="397" y="147"/>
                      </a:lnTo>
                      <a:lnTo>
                        <a:pt x="355" y="164"/>
                      </a:lnTo>
                      <a:lnTo>
                        <a:pt x="262" y="198"/>
                      </a:lnTo>
                      <a:lnTo>
                        <a:pt x="238" y="207"/>
                      </a:lnTo>
                      <a:lnTo>
                        <a:pt x="216" y="213"/>
                      </a:lnTo>
                      <a:lnTo>
                        <a:pt x="195" y="218"/>
                      </a:lnTo>
                      <a:lnTo>
                        <a:pt x="175" y="221"/>
                      </a:lnTo>
                      <a:lnTo>
                        <a:pt x="157" y="224"/>
                      </a:lnTo>
                      <a:lnTo>
                        <a:pt x="141" y="226"/>
                      </a:lnTo>
                      <a:lnTo>
                        <a:pt x="110" y="227"/>
                      </a:lnTo>
                      <a:lnTo>
                        <a:pt x="86" y="225"/>
                      </a:lnTo>
                      <a:lnTo>
                        <a:pt x="69" y="224"/>
                      </a:lnTo>
                      <a:lnTo>
                        <a:pt x="55" y="220"/>
                      </a:lnTo>
                      <a:lnTo>
                        <a:pt x="53" y="221"/>
                      </a:lnTo>
                      <a:lnTo>
                        <a:pt x="47" y="226"/>
                      </a:lnTo>
                      <a:lnTo>
                        <a:pt x="38" y="236"/>
                      </a:lnTo>
                      <a:lnTo>
                        <a:pt x="33" y="242"/>
                      </a:lnTo>
                      <a:lnTo>
                        <a:pt x="29" y="250"/>
                      </a:lnTo>
                      <a:lnTo>
                        <a:pt x="23" y="261"/>
                      </a:lnTo>
                      <a:lnTo>
                        <a:pt x="18" y="273"/>
                      </a:lnTo>
                      <a:lnTo>
                        <a:pt x="13" y="286"/>
                      </a:lnTo>
                      <a:lnTo>
                        <a:pt x="9" y="303"/>
                      </a:lnTo>
                      <a:lnTo>
                        <a:pt x="6" y="321"/>
                      </a:lnTo>
                      <a:lnTo>
                        <a:pt x="3" y="343"/>
                      </a:lnTo>
                      <a:lnTo>
                        <a:pt x="1" y="367"/>
                      </a:lnTo>
                      <a:lnTo>
                        <a:pt x="0" y="393"/>
                      </a:lnTo>
                      <a:lnTo>
                        <a:pt x="1" y="407"/>
                      </a:lnTo>
                      <a:lnTo>
                        <a:pt x="2" y="419"/>
                      </a:lnTo>
                      <a:lnTo>
                        <a:pt x="3" y="430"/>
                      </a:lnTo>
                      <a:lnTo>
                        <a:pt x="6" y="439"/>
                      </a:lnTo>
                      <a:lnTo>
                        <a:pt x="13" y="457"/>
                      </a:lnTo>
                      <a:lnTo>
                        <a:pt x="20" y="472"/>
                      </a:lnTo>
                      <a:lnTo>
                        <a:pt x="27" y="483"/>
                      </a:lnTo>
                      <a:lnTo>
                        <a:pt x="35" y="491"/>
                      </a:lnTo>
                      <a:lnTo>
                        <a:pt x="39" y="495"/>
                      </a:lnTo>
                      <a:lnTo>
                        <a:pt x="43" y="496"/>
                      </a:lnTo>
                      <a:lnTo>
                        <a:pt x="50" y="493"/>
                      </a:lnTo>
                      <a:lnTo>
                        <a:pt x="69" y="490"/>
                      </a:lnTo>
                      <a:lnTo>
                        <a:pt x="98" y="485"/>
                      </a:lnTo>
                      <a:lnTo>
                        <a:pt x="131" y="481"/>
                      </a:lnTo>
                      <a:lnTo>
                        <a:pt x="167" y="478"/>
                      </a:lnTo>
                      <a:lnTo>
                        <a:pt x="202" y="475"/>
                      </a:lnTo>
                      <a:lnTo>
                        <a:pt x="218" y="475"/>
                      </a:lnTo>
                      <a:lnTo>
                        <a:pt x="233" y="476"/>
                      </a:lnTo>
                      <a:lnTo>
                        <a:pt x="246" y="478"/>
                      </a:lnTo>
                      <a:lnTo>
                        <a:pt x="257" y="480"/>
                      </a:lnTo>
                      <a:lnTo>
                        <a:pt x="267" y="487"/>
                      </a:lnTo>
                      <a:lnTo>
                        <a:pt x="280" y="495"/>
                      </a:lnTo>
                      <a:lnTo>
                        <a:pt x="295" y="503"/>
                      </a:lnTo>
                      <a:lnTo>
                        <a:pt x="311" y="511"/>
                      </a:lnTo>
                      <a:lnTo>
                        <a:pt x="331" y="520"/>
                      </a:lnTo>
                      <a:lnTo>
                        <a:pt x="351" y="527"/>
                      </a:lnTo>
                      <a:lnTo>
                        <a:pt x="372" y="535"/>
                      </a:lnTo>
                      <a:lnTo>
                        <a:pt x="394" y="543"/>
                      </a:lnTo>
                      <a:lnTo>
                        <a:pt x="417" y="549"/>
                      </a:lnTo>
                      <a:lnTo>
                        <a:pt x="441" y="555"/>
                      </a:lnTo>
                      <a:lnTo>
                        <a:pt x="464" y="560"/>
                      </a:lnTo>
                      <a:lnTo>
                        <a:pt x="488" y="563"/>
                      </a:lnTo>
                      <a:lnTo>
                        <a:pt x="510" y="566"/>
                      </a:lnTo>
                      <a:lnTo>
                        <a:pt x="532" y="566"/>
                      </a:lnTo>
                      <a:lnTo>
                        <a:pt x="552" y="564"/>
                      </a:lnTo>
                      <a:lnTo>
                        <a:pt x="570" y="561"/>
                      </a:lnTo>
                      <a:lnTo>
                        <a:pt x="586" y="552"/>
                      </a:lnTo>
                      <a:lnTo>
                        <a:pt x="603" y="544"/>
                      </a:lnTo>
                      <a:lnTo>
                        <a:pt x="622" y="538"/>
                      </a:lnTo>
                      <a:lnTo>
                        <a:pt x="644" y="533"/>
                      </a:lnTo>
                      <a:lnTo>
                        <a:pt x="665" y="528"/>
                      </a:lnTo>
                      <a:lnTo>
                        <a:pt x="688" y="525"/>
                      </a:lnTo>
                      <a:lnTo>
                        <a:pt x="733" y="520"/>
                      </a:lnTo>
                      <a:lnTo>
                        <a:pt x="775" y="517"/>
                      </a:lnTo>
                      <a:lnTo>
                        <a:pt x="810" y="516"/>
                      </a:lnTo>
                      <a:lnTo>
                        <a:pt x="841" y="516"/>
                      </a:lnTo>
                      <a:lnTo>
                        <a:pt x="847" y="509"/>
                      </a:lnTo>
                      <a:lnTo>
                        <a:pt x="849" y="504"/>
                      </a:lnTo>
                      <a:lnTo>
                        <a:pt x="851" y="499"/>
                      </a:lnTo>
                      <a:lnTo>
                        <a:pt x="852" y="495"/>
                      </a:lnTo>
                      <a:lnTo>
                        <a:pt x="852" y="490"/>
                      </a:lnTo>
                      <a:lnTo>
                        <a:pt x="851" y="484"/>
                      </a:lnTo>
                      <a:lnTo>
                        <a:pt x="849" y="478"/>
                      </a:lnTo>
                      <a:lnTo>
                        <a:pt x="847" y="472"/>
                      </a:lnTo>
                      <a:lnTo>
                        <a:pt x="842" y="466"/>
                      </a:lnTo>
                      <a:lnTo>
                        <a:pt x="837" y="460"/>
                      </a:lnTo>
                      <a:lnTo>
                        <a:pt x="831" y="454"/>
                      </a:lnTo>
                      <a:lnTo>
                        <a:pt x="825" y="448"/>
                      </a:lnTo>
                      <a:lnTo>
                        <a:pt x="816" y="442"/>
                      </a:lnTo>
                      <a:lnTo>
                        <a:pt x="806" y="437"/>
                      </a:lnTo>
                      <a:lnTo>
                        <a:pt x="795" y="431"/>
                      </a:lnTo>
                      <a:close/>
                    </a:path>
                  </a:pathLst>
                </a:custGeom>
                <a:solidFill>
                  <a:srgbClr val="E8AD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altLang="zh-CN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5" name="islidè"/>
                <p:cNvSpPr/>
                <p:nvPr/>
              </p:nvSpPr>
              <p:spPr bwMode="auto">
                <a:xfrm>
                  <a:off x="1268619" y="4667569"/>
                  <a:ext cx="1081070" cy="325162"/>
                </a:xfrm>
                <a:custGeom>
                  <a:avLst/>
                  <a:gdLst>
                    <a:gd name="T0" fmla="*/ 600 w 600"/>
                    <a:gd name="T1" fmla="*/ 161 h 183"/>
                    <a:gd name="T2" fmla="*/ 561 w 600"/>
                    <a:gd name="T3" fmla="*/ 166 h 183"/>
                    <a:gd name="T4" fmla="*/ 523 w 600"/>
                    <a:gd name="T5" fmla="*/ 167 h 183"/>
                    <a:gd name="T6" fmla="*/ 489 w 600"/>
                    <a:gd name="T7" fmla="*/ 162 h 183"/>
                    <a:gd name="T8" fmla="*/ 457 w 600"/>
                    <a:gd name="T9" fmla="*/ 155 h 183"/>
                    <a:gd name="T10" fmla="*/ 427 w 600"/>
                    <a:gd name="T11" fmla="*/ 144 h 183"/>
                    <a:gd name="T12" fmla="*/ 401 w 600"/>
                    <a:gd name="T13" fmla="*/ 132 h 183"/>
                    <a:gd name="T14" fmla="*/ 354 w 600"/>
                    <a:gd name="T15" fmla="*/ 102 h 183"/>
                    <a:gd name="T16" fmla="*/ 314 w 600"/>
                    <a:gd name="T17" fmla="*/ 69 h 183"/>
                    <a:gd name="T18" fmla="*/ 268 w 600"/>
                    <a:gd name="T19" fmla="*/ 29 h 183"/>
                    <a:gd name="T20" fmla="*/ 243 w 600"/>
                    <a:gd name="T21" fmla="*/ 14 h 183"/>
                    <a:gd name="T22" fmla="*/ 232 w 600"/>
                    <a:gd name="T23" fmla="*/ 12 h 183"/>
                    <a:gd name="T24" fmla="*/ 186 w 600"/>
                    <a:gd name="T25" fmla="*/ 12 h 183"/>
                    <a:gd name="T26" fmla="*/ 114 w 600"/>
                    <a:gd name="T27" fmla="*/ 8 h 183"/>
                    <a:gd name="T28" fmla="*/ 54 w 600"/>
                    <a:gd name="T29" fmla="*/ 2 h 183"/>
                    <a:gd name="T30" fmla="*/ 0 w 600"/>
                    <a:gd name="T31" fmla="*/ 20 h 183"/>
                    <a:gd name="T32" fmla="*/ 0 w 600"/>
                    <a:gd name="T33" fmla="*/ 32 h 183"/>
                    <a:gd name="T34" fmla="*/ 7 w 600"/>
                    <a:gd name="T35" fmla="*/ 62 h 183"/>
                    <a:gd name="T36" fmla="*/ 20 w 600"/>
                    <a:gd name="T37" fmla="*/ 91 h 183"/>
                    <a:gd name="T38" fmla="*/ 35 w 600"/>
                    <a:gd name="T39" fmla="*/ 108 h 183"/>
                    <a:gd name="T40" fmla="*/ 42 w 600"/>
                    <a:gd name="T41" fmla="*/ 113 h 183"/>
                    <a:gd name="T42" fmla="*/ 49 w 600"/>
                    <a:gd name="T43" fmla="*/ 110 h 183"/>
                    <a:gd name="T44" fmla="*/ 97 w 600"/>
                    <a:gd name="T45" fmla="*/ 102 h 183"/>
                    <a:gd name="T46" fmla="*/ 166 w 600"/>
                    <a:gd name="T47" fmla="*/ 95 h 183"/>
                    <a:gd name="T48" fmla="*/ 217 w 600"/>
                    <a:gd name="T49" fmla="*/ 92 h 183"/>
                    <a:gd name="T50" fmla="*/ 245 w 600"/>
                    <a:gd name="T51" fmla="*/ 95 h 183"/>
                    <a:gd name="T52" fmla="*/ 256 w 600"/>
                    <a:gd name="T53" fmla="*/ 97 h 183"/>
                    <a:gd name="T54" fmla="*/ 279 w 600"/>
                    <a:gd name="T55" fmla="*/ 112 h 183"/>
                    <a:gd name="T56" fmla="*/ 310 w 600"/>
                    <a:gd name="T57" fmla="*/ 128 h 183"/>
                    <a:gd name="T58" fmla="*/ 350 w 600"/>
                    <a:gd name="T59" fmla="*/ 144 h 183"/>
                    <a:gd name="T60" fmla="*/ 393 w 600"/>
                    <a:gd name="T61" fmla="*/ 160 h 183"/>
                    <a:gd name="T62" fmla="*/ 440 w 600"/>
                    <a:gd name="T63" fmla="*/ 172 h 183"/>
                    <a:gd name="T64" fmla="*/ 487 w 600"/>
                    <a:gd name="T65" fmla="*/ 180 h 183"/>
                    <a:gd name="T66" fmla="*/ 531 w 600"/>
                    <a:gd name="T67" fmla="*/ 183 h 183"/>
                    <a:gd name="T68" fmla="*/ 569 w 600"/>
                    <a:gd name="T69" fmla="*/ 178 h 183"/>
                    <a:gd name="T70" fmla="*/ 584 w 600"/>
                    <a:gd name="T71" fmla="*/ 169 h 183"/>
                    <a:gd name="T72" fmla="*/ 600 w 600"/>
                    <a:gd name="T73" fmla="*/ 161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600" h="183">
                      <a:moveTo>
                        <a:pt x="600" y="161"/>
                      </a:moveTo>
                      <a:lnTo>
                        <a:pt x="600" y="161"/>
                      </a:lnTo>
                      <a:lnTo>
                        <a:pt x="580" y="165"/>
                      </a:lnTo>
                      <a:lnTo>
                        <a:pt x="561" y="166"/>
                      </a:lnTo>
                      <a:lnTo>
                        <a:pt x="542" y="167"/>
                      </a:lnTo>
                      <a:lnTo>
                        <a:pt x="523" y="167"/>
                      </a:lnTo>
                      <a:lnTo>
                        <a:pt x="505" y="165"/>
                      </a:lnTo>
                      <a:lnTo>
                        <a:pt x="489" y="162"/>
                      </a:lnTo>
                      <a:lnTo>
                        <a:pt x="473" y="158"/>
                      </a:lnTo>
                      <a:lnTo>
                        <a:pt x="457" y="155"/>
                      </a:lnTo>
                      <a:lnTo>
                        <a:pt x="442" y="150"/>
                      </a:lnTo>
                      <a:lnTo>
                        <a:pt x="427" y="144"/>
                      </a:lnTo>
                      <a:lnTo>
                        <a:pt x="414" y="138"/>
                      </a:lnTo>
                      <a:lnTo>
                        <a:pt x="401" y="132"/>
                      </a:lnTo>
                      <a:lnTo>
                        <a:pt x="377" y="118"/>
                      </a:lnTo>
                      <a:lnTo>
                        <a:pt x="354" y="102"/>
                      </a:lnTo>
                      <a:lnTo>
                        <a:pt x="333" y="85"/>
                      </a:lnTo>
                      <a:lnTo>
                        <a:pt x="314" y="69"/>
                      </a:lnTo>
                      <a:lnTo>
                        <a:pt x="282" y="41"/>
                      </a:lnTo>
                      <a:lnTo>
                        <a:pt x="268" y="29"/>
                      </a:lnTo>
                      <a:lnTo>
                        <a:pt x="255" y="20"/>
                      </a:lnTo>
                      <a:lnTo>
                        <a:pt x="243" y="14"/>
                      </a:lnTo>
                      <a:lnTo>
                        <a:pt x="238" y="12"/>
                      </a:lnTo>
                      <a:lnTo>
                        <a:pt x="232" y="12"/>
                      </a:lnTo>
                      <a:lnTo>
                        <a:pt x="232" y="12"/>
                      </a:lnTo>
                      <a:lnTo>
                        <a:pt x="186" y="12"/>
                      </a:lnTo>
                      <a:lnTo>
                        <a:pt x="147" y="9"/>
                      </a:lnTo>
                      <a:lnTo>
                        <a:pt x="114" y="8"/>
                      </a:lnTo>
                      <a:lnTo>
                        <a:pt x="88" y="6"/>
                      </a:lnTo>
                      <a:lnTo>
                        <a:pt x="54" y="2"/>
                      </a:lnTo>
                      <a:lnTo>
                        <a:pt x="43" y="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32"/>
                      </a:lnTo>
                      <a:lnTo>
                        <a:pt x="2" y="43"/>
                      </a:lnTo>
                      <a:lnTo>
                        <a:pt x="7" y="62"/>
                      </a:lnTo>
                      <a:lnTo>
                        <a:pt x="13" y="79"/>
                      </a:lnTo>
                      <a:lnTo>
                        <a:pt x="20" y="91"/>
                      </a:lnTo>
                      <a:lnTo>
                        <a:pt x="28" y="101"/>
                      </a:lnTo>
                      <a:lnTo>
                        <a:pt x="35" y="108"/>
                      </a:lnTo>
                      <a:lnTo>
                        <a:pt x="40" y="112"/>
                      </a:lnTo>
                      <a:lnTo>
                        <a:pt x="42" y="113"/>
                      </a:lnTo>
                      <a:lnTo>
                        <a:pt x="42" y="113"/>
                      </a:lnTo>
                      <a:lnTo>
                        <a:pt x="49" y="110"/>
                      </a:lnTo>
                      <a:lnTo>
                        <a:pt x="68" y="107"/>
                      </a:lnTo>
                      <a:lnTo>
                        <a:pt x="97" y="102"/>
                      </a:lnTo>
                      <a:lnTo>
                        <a:pt x="130" y="98"/>
                      </a:lnTo>
                      <a:lnTo>
                        <a:pt x="166" y="95"/>
                      </a:lnTo>
                      <a:lnTo>
                        <a:pt x="201" y="92"/>
                      </a:lnTo>
                      <a:lnTo>
                        <a:pt x="217" y="92"/>
                      </a:lnTo>
                      <a:lnTo>
                        <a:pt x="232" y="93"/>
                      </a:lnTo>
                      <a:lnTo>
                        <a:pt x="245" y="95"/>
                      </a:lnTo>
                      <a:lnTo>
                        <a:pt x="256" y="97"/>
                      </a:lnTo>
                      <a:lnTo>
                        <a:pt x="256" y="97"/>
                      </a:lnTo>
                      <a:lnTo>
                        <a:pt x="266" y="104"/>
                      </a:lnTo>
                      <a:lnTo>
                        <a:pt x="279" y="112"/>
                      </a:lnTo>
                      <a:lnTo>
                        <a:pt x="294" y="120"/>
                      </a:lnTo>
                      <a:lnTo>
                        <a:pt x="310" y="128"/>
                      </a:lnTo>
                      <a:lnTo>
                        <a:pt x="330" y="137"/>
                      </a:lnTo>
                      <a:lnTo>
                        <a:pt x="350" y="144"/>
                      </a:lnTo>
                      <a:lnTo>
                        <a:pt x="371" y="152"/>
                      </a:lnTo>
                      <a:lnTo>
                        <a:pt x="393" y="160"/>
                      </a:lnTo>
                      <a:lnTo>
                        <a:pt x="416" y="166"/>
                      </a:lnTo>
                      <a:lnTo>
                        <a:pt x="440" y="172"/>
                      </a:lnTo>
                      <a:lnTo>
                        <a:pt x="463" y="177"/>
                      </a:lnTo>
                      <a:lnTo>
                        <a:pt x="487" y="180"/>
                      </a:lnTo>
                      <a:lnTo>
                        <a:pt x="509" y="183"/>
                      </a:lnTo>
                      <a:lnTo>
                        <a:pt x="531" y="183"/>
                      </a:lnTo>
                      <a:lnTo>
                        <a:pt x="551" y="181"/>
                      </a:lnTo>
                      <a:lnTo>
                        <a:pt x="569" y="178"/>
                      </a:lnTo>
                      <a:lnTo>
                        <a:pt x="569" y="178"/>
                      </a:lnTo>
                      <a:lnTo>
                        <a:pt x="584" y="169"/>
                      </a:lnTo>
                      <a:lnTo>
                        <a:pt x="600" y="162"/>
                      </a:lnTo>
                      <a:lnTo>
                        <a:pt x="600" y="161"/>
                      </a:lnTo>
                      <a:close/>
                    </a:path>
                  </a:pathLst>
                </a:custGeom>
                <a:solidFill>
                  <a:srgbClr val="E8AD8B"/>
                </a:solidFill>
                <a:ln>
                  <a:noFill/>
                </a:ln>
              </p:spPr>
              <p:txBody>
                <a:bodyPr>
                  <a:normAutofit fontScale="85000" lnSpcReduction="20000"/>
                </a:bodyPr>
                <a:lstStyle/>
                <a:p>
                  <a:pPr>
                    <a:lnSpc>
                      <a:spcPct val="90000"/>
                    </a:lnSpc>
                  </a:pPr>
                  <a:endParaRPr lang="en-US" altLang="zh-CN" sz="1700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6" name="iśľîḑè"/>
                <p:cNvSpPr/>
                <p:nvPr/>
              </p:nvSpPr>
              <p:spPr bwMode="auto">
                <a:xfrm>
                  <a:off x="2546435" y="4814618"/>
                  <a:ext cx="207102" cy="103555"/>
                </a:xfrm>
                <a:custGeom>
                  <a:avLst/>
                  <a:gdLst>
                    <a:gd name="T0" fmla="*/ 16 w 117"/>
                    <a:gd name="T1" fmla="*/ 4 h 56"/>
                    <a:gd name="T2" fmla="*/ 16 w 117"/>
                    <a:gd name="T3" fmla="*/ 4 h 56"/>
                    <a:gd name="T4" fmla="*/ 11 w 117"/>
                    <a:gd name="T5" fmla="*/ 9 h 56"/>
                    <a:gd name="T6" fmla="*/ 7 w 117"/>
                    <a:gd name="T7" fmla="*/ 15 h 56"/>
                    <a:gd name="T8" fmla="*/ 4 w 117"/>
                    <a:gd name="T9" fmla="*/ 21 h 56"/>
                    <a:gd name="T10" fmla="*/ 2 w 117"/>
                    <a:gd name="T11" fmla="*/ 29 h 56"/>
                    <a:gd name="T12" fmla="*/ 0 w 117"/>
                    <a:gd name="T13" fmla="*/ 43 h 56"/>
                    <a:gd name="T14" fmla="*/ 0 w 117"/>
                    <a:gd name="T15" fmla="*/ 56 h 56"/>
                    <a:gd name="T16" fmla="*/ 0 w 117"/>
                    <a:gd name="T17" fmla="*/ 56 h 56"/>
                    <a:gd name="T18" fmla="*/ 36 w 117"/>
                    <a:gd name="T19" fmla="*/ 53 h 56"/>
                    <a:gd name="T20" fmla="*/ 69 w 117"/>
                    <a:gd name="T21" fmla="*/ 51 h 56"/>
                    <a:gd name="T22" fmla="*/ 117 w 117"/>
                    <a:gd name="T23" fmla="*/ 50 h 56"/>
                    <a:gd name="T24" fmla="*/ 117 w 117"/>
                    <a:gd name="T25" fmla="*/ 50 h 56"/>
                    <a:gd name="T26" fmla="*/ 117 w 117"/>
                    <a:gd name="T27" fmla="*/ 43 h 56"/>
                    <a:gd name="T28" fmla="*/ 116 w 117"/>
                    <a:gd name="T29" fmla="*/ 37 h 56"/>
                    <a:gd name="T30" fmla="*/ 112 w 117"/>
                    <a:gd name="T31" fmla="*/ 31 h 56"/>
                    <a:gd name="T32" fmla="*/ 108 w 117"/>
                    <a:gd name="T33" fmla="*/ 26 h 56"/>
                    <a:gd name="T34" fmla="*/ 105 w 117"/>
                    <a:gd name="T35" fmla="*/ 21 h 56"/>
                    <a:gd name="T36" fmla="*/ 99 w 117"/>
                    <a:gd name="T37" fmla="*/ 17 h 56"/>
                    <a:gd name="T38" fmla="*/ 93 w 117"/>
                    <a:gd name="T39" fmla="*/ 12 h 56"/>
                    <a:gd name="T40" fmla="*/ 87 w 117"/>
                    <a:gd name="T41" fmla="*/ 8 h 56"/>
                    <a:gd name="T42" fmla="*/ 79 w 117"/>
                    <a:gd name="T43" fmla="*/ 6 h 56"/>
                    <a:gd name="T44" fmla="*/ 71 w 117"/>
                    <a:gd name="T45" fmla="*/ 3 h 56"/>
                    <a:gd name="T46" fmla="*/ 63 w 117"/>
                    <a:gd name="T47" fmla="*/ 1 h 56"/>
                    <a:gd name="T48" fmla="*/ 54 w 117"/>
                    <a:gd name="T49" fmla="*/ 1 h 56"/>
                    <a:gd name="T50" fmla="*/ 45 w 117"/>
                    <a:gd name="T51" fmla="*/ 0 h 56"/>
                    <a:gd name="T52" fmla="*/ 35 w 117"/>
                    <a:gd name="T53" fmla="*/ 1 h 56"/>
                    <a:gd name="T54" fmla="*/ 25 w 117"/>
                    <a:gd name="T55" fmla="*/ 2 h 56"/>
                    <a:gd name="T56" fmla="*/ 16 w 117"/>
                    <a:gd name="T57" fmla="*/ 4 h 56"/>
                    <a:gd name="T58" fmla="*/ 16 w 117"/>
                    <a:gd name="T59" fmla="*/ 4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17" h="56">
                      <a:moveTo>
                        <a:pt x="16" y="4"/>
                      </a:moveTo>
                      <a:lnTo>
                        <a:pt x="16" y="4"/>
                      </a:lnTo>
                      <a:lnTo>
                        <a:pt x="11" y="9"/>
                      </a:lnTo>
                      <a:lnTo>
                        <a:pt x="7" y="15"/>
                      </a:lnTo>
                      <a:lnTo>
                        <a:pt x="4" y="21"/>
                      </a:lnTo>
                      <a:lnTo>
                        <a:pt x="2" y="29"/>
                      </a:lnTo>
                      <a:lnTo>
                        <a:pt x="0" y="43"/>
                      </a:lnTo>
                      <a:lnTo>
                        <a:pt x="0" y="56"/>
                      </a:lnTo>
                      <a:lnTo>
                        <a:pt x="0" y="56"/>
                      </a:lnTo>
                      <a:lnTo>
                        <a:pt x="36" y="53"/>
                      </a:lnTo>
                      <a:lnTo>
                        <a:pt x="69" y="51"/>
                      </a:lnTo>
                      <a:lnTo>
                        <a:pt x="117" y="50"/>
                      </a:lnTo>
                      <a:lnTo>
                        <a:pt x="117" y="50"/>
                      </a:lnTo>
                      <a:lnTo>
                        <a:pt x="117" y="43"/>
                      </a:lnTo>
                      <a:lnTo>
                        <a:pt x="116" y="37"/>
                      </a:lnTo>
                      <a:lnTo>
                        <a:pt x="112" y="31"/>
                      </a:lnTo>
                      <a:lnTo>
                        <a:pt x="108" y="26"/>
                      </a:lnTo>
                      <a:lnTo>
                        <a:pt x="105" y="21"/>
                      </a:lnTo>
                      <a:lnTo>
                        <a:pt x="99" y="17"/>
                      </a:lnTo>
                      <a:lnTo>
                        <a:pt x="93" y="12"/>
                      </a:lnTo>
                      <a:lnTo>
                        <a:pt x="87" y="8"/>
                      </a:lnTo>
                      <a:lnTo>
                        <a:pt x="79" y="6"/>
                      </a:lnTo>
                      <a:lnTo>
                        <a:pt x="71" y="3"/>
                      </a:lnTo>
                      <a:lnTo>
                        <a:pt x="63" y="1"/>
                      </a:lnTo>
                      <a:lnTo>
                        <a:pt x="54" y="1"/>
                      </a:lnTo>
                      <a:lnTo>
                        <a:pt x="45" y="0"/>
                      </a:lnTo>
                      <a:lnTo>
                        <a:pt x="35" y="1"/>
                      </a:lnTo>
                      <a:lnTo>
                        <a:pt x="25" y="2"/>
                      </a:lnTo>
                      <a:lnTo>
                        <a:pt x="16" y="4"/>
                      </a:lnTo>
                      <a:lnTo>
                        <a:pt x="16" y="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>
                  <a:normAutofit fontScale="25000" lnSpcReduction="20000"/>
                </a:bodyPr>
                <a:lstStyle/>
                <a:p>
                  <a:pPr>
                    <a:lnSpc>
                      <a:spcPct val="80000"/>
                    </a:lnSpc>
                  </a:pPr>
                  <a:endParaRPr lang="en-US" altLang="zh-CN" sz="500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0438" name="ïslídé"/>
                <p:cNvSpPr>
                  <a:spLocks noChangeArrowheads="1"/>
                </p:cNvSpPr>
                <p:nvPr/>
              </p:nvSpPr>
              <p:spPr bwMode="auto">
                <a:xfrm>
                  <a:off x="1172577" y="4340827"/>
                  <a:ext cx="312164" cy="627914"/>
                </a:xfrm>
                <a:custGeom>
                  <a:avLst/>
                  <a:gdLst>
                    <a:gd name="T0" fmla="*/ 58 w 173"/>
                    <a:gd name="T1" fmla="*/ 1 h 350"/>
                    <a:gd name="T2" fmla="*/ 136 w 173"/>
                    <a:gd name="T3" fmla="*/ 0 h 350"/>
                    <a:gd name="T4" fmla="*/ 136 w 173"/>
                    <a:gd name="T5" fmla="*/ 0 h 350"/>
                    <a:gd name="T6" fmla="*/ 133 w 173"/>
                    <a:gd name="T7" fmla="*/ 8 h 350"/>
                    <a:gd name="T8" fmla="*/ 130 w 173"/>
                    <a:gd name="T9" fmla="*/ 32 h 350"/>
                    <a:gd name="T10" fmla="*/ 125 w 173"/>
                    <a:gd name="T11" fmla="*/ 70 h 350"/>
                    <a:gd name="T12" fmla="*/ 124 w 173"/>
                    <a:gd name="T13" fmla="*/ 91 h 350"/>
                    <a:gd name="T14" fmla="*/ 122 w 173"/>
                    <a:gd name="T15" fmla="*/ 115 h 350"/>
                    <a:gd name="T16" fmla="*/ 124 w 173"/>
                    <a:gd name="T17" fmla="*/ 142 h 350"/>
                    <a:gd name="T18" fmla="*/ 125 w 173"/>
                    <a:gd name="T19" fmla="*/ 170 h 350"/>
                    <a:gd name="T20" fmla="*/ 127 w 173"/>
                    <a:gd name="T21" fmla="*/ 198 h 350"/>
                    <a:gd name="T22" fmla="*/ 132 w 173"/>
                    <a:gd name="T23" fmla="*/ 227 h 350"/>
                    <a:gd name="T24" fmla="*/ 138 w 173"/>
                    <a:gd name="T25" fmla="*/ 257 h 350"/>
                    <a:gd name="T26" fmla="*/ 148 w 173"/>
                    <a:gd name="T27" fmla="*/ 286 h 350"/>
                    <a:gd name="T28" fmla="*/ 159 w 173"/>
                    <a:gd name="T29" fmla="*/ 316 h 350"/>
                    <a:gd name="T30" fmla="*/ 166 w 173"/>
                    <a:gd name="T31" fmla="*/ 331 h 350"/>
                    <a:gd name="T32" fmla="*/ 173 w 173"/>
                    <a:gd name="T33" fmla="*/ 344 h 350"/>
                    <a:gd name="T34" fmla="*/ 173 w 173"/>
                    <a:gd name="T35" fmla="*/ 344 h 350"/>
                    <a:gd name="T36" fmla="*/ 132 w 173"/>
                    <a:gd name="T37" fmla="*/ 345 h 350"/>
                    <a:gd name="T38" fmla="*/ 91 w 173"/>
                    <a:gd name="T39" fmla="*/ 348 h 350"/>
                    <a:gd name="T40" fmla="*/ 48 w 173"/>
                    <a:gd name="T41" fmla="*/ 350 h 350"/>
                    <a:gd name="T42" fmla="*/ 48 w 173"/>
                    <a:gd name="T43" fmla="*/ 350 h 350"/>
                    <a:gd name="T44" fmla="*/ 45 w 173"/>
                    <a:gd name="T45" fmla="*/ 348 h 350"/>
                    <a:gd name="T46" fmla="*/ 38 w 173"/>
                    <a:gd name="T47" fmla="*/ 339 h 350"/>
                    <a:gd name="T48" fmla="*/ 30 w 173"/>
                    <a:gd name="T49" fmla="*/ 325 h 350"/>
                    <a:gd name="T50" fmla="*/ 19 w 173"/>
                    <a:gd name="T51" fmla="*/ 306 h 350"/>
                    <a:gd name="T52" fmla="*/ 14 w 173"/>
                    <a:gd name="T53" fmla="*/ 294 h 350"/>
                    <a:gd name="T54" fmla="*/ 11 w 173"/>
                    <a:gd name="T55" fmla="*/ 280 h 350"/>
                    <a:gd name="T56" fmla="*/ 6 w 173"/>
                    <a:gd name="T57" fmla="*/ 265 h 350"/>
                    <a:gd name="T58" fmla="*/ 3 w 173"/>
                    <a:gd name="T59" fmla="*/ 248 h 350"/>
                    <a:gd name="T60" fmla="*/ 1 w 173"/>
                    <a:gd name="T61" fmla="*/ 230 h 350"/>
                    <a:gd name="T62" fmla="*/ 0 w 173"/>
                    <a:gd name="T63" fmla="*/ 209 h 350"/>
                    <a:gd name="T64" fmla="*/ 0 w 173"/>
                    <a:gd name="T65" fmla="*/ 188 h 350"/>
                    <a:gd name="T66" fmla="*/ 2 w 173"/>
                    <a:gd name="T67" fmla="*/ 165 h 350"/>
                    <a:gd name="T68" fmla="*/ 2 w 173"/>
                    <a:gd name="T69" fmla="*/ 165 h 350"/>
                    <a:gd name="T70" fmla="*/ 5 w 173"/>
                    <a:gd name="T71" fmla="*/ 142 h 350"/>
                    <a:gd name="T72" fmla="*/ 8 w 173"/>
                    <a:gd name="T73" fmla="*/ 120 h 350"/>
                    <a:gd name="T74" fmla="*/ 12 w 173"/>
                    <a:gd name="T75" fmla="*/ 102 h 350"/>
                    <a:gd name="T76" fmla="*/ 17 w 173"/>
                    <a:gd name="T77" fmla="*/ 85 h 350"/>
                    <a:gd name="T78" fmla="*/ 26 w 173"/>
                    <a:gd name="T79" fmla="*/ 56 h 350"/>
                    <a:gd name="T80" fmla="*/ 35 w 173"/>
                    <a:gd name="T81" fmla="*/ 35 h 350"/>
                    <a:gd name="T82" fmla="*/ 43 w 173"/>
                    <a:gd name="T83" fmla="*/ 19 h 350"/>
                    <a:gd name="T84" fmla="*/ 50 w 173"/>
                    <a:gd name="T85" fmla="*/ 8 h 350"/>
                    <a:gd name="T86" fmla="*/ 58 w 173"/>
                    <a:gd name="T87" fmla="*/ 1 h 350"/>
                    <a:gd name="T88" fmla="*/ 58 w 173"/>
                    <a:gd name="T89" fmla="*/ 1 h 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73" h="350">
                      <a:moveTo>
                        <a:pt x="58" y="1"/>
                      </a:moveTo>
                      <a:lnTo>
                        <a:pt x="136" y="0"/>
                      </a:lnTo>
                      <a:lnTo>
                        <a:pt x="133" y="8"/>
                      </a:lnTo>
                      <a:lnTo>
                        <a:pt x="130" y="32"/>
                      </a:lnTo>
                      <a:lnTo>
                        <a:pt x="125" y="70"/>
                      </a:lnTo>
                      <a:lnTo>
                        <a:pt x="124" y="91"/>
                      </a:lnTo>
                      <a:lnTo>
                        <a:pt x="122" y="115"/>
                      </a:lnTo>
                      <a:lnTo>
                        <a:pt x="124" y="142"/>
                      </a:lnTo>
                      <a:lnTo>
                        <a:pt x="125" y="170"/>
                      </a:lnTo>
                      <a:lnTo>
                        <a:pt x="127" y="198"/>
                      </a:lnTo>
                      <a:lnTo>
                        <a:pt x="132" y="227"/>
                      </a:lnTo>
                      <a:lnTo>
                        <a:pt x="138" y="257"/>
                      </a:lnTo>
                      <a:lnTo>
                        <a:pt x="148" y="286"/>
                      </a:lnTo>
                      <a:lnTo>
                        <a:pt x="159" y="316"/>
                      </a:lnTo>
                      <a:lnTo>
                        <a:pt x="166" y="331"/>
                      </a:lnTo>
                      <a:lnTo>
                        <a:pt x="173" y="344"/>
                      </a:lnTo>
                      <a:lnTo>
                        <a:pt x="132" y="345"/>
                      </a:lnTo>
                      <a:lnTo>
                        <a:pt x="91" y="348"/>
                      </a:lnTo>
                      <a:lnTo>
                        <a:pt x="48" y="350"/>
                      </a:lnTo>
                      <a:lnTo>
                        <a:pt x="45" y="348"/>
                      </a:lnTo>
                      <a:lnTo>
                        <a:pt x="38" y="339"/>
                      </a:lnTo>
                      <a:lnTo>
                        <a:pt x="30" y="325"/>
                      </a:lnTo>
                      <a:lnTo>
                        <a:pt x="19" y="306"/>
                      </a:lnTo>
                      <a:lnTo>
                        <a:pt x="14" y="294"/>
                      </a:lnTo>
                      <a:lnTo>
                        <a:pt x="11" y="280"/>
                      </a:lnTo>
                      <a:lnTo>
                        <a:pt x="6" y="265"/>
                      </a:lnTo>
                      <a:lnTo>
                        <a:pt x="3" y="248"/>
                      </a:lnTo>
                      <a:lnTo>
                        <a:pt x="1" y="230"/>
                      </a:lnTo>
                      <a:lnTo>
                        <a:pt x="0" y="209"/>
                      </a:lnTo>
                      <a:lnTo>
                        <a:pt x="0" y="188"/>
                      </a:lnTo>
                      <a:lnTo>
                        <a:pt x="2" y="165"/>
                      </a:lnTo>
                      <a:lnTo>
                        <a:pt x="5" y="142"/>
                      </a:lnTo>
                      <a:lnTo>
                        <a:pt x="8" y="120"/>
                      </a:lnTo>
                      <a:lnTo>
                        <a:pt x="12" y="102"/>
                      </a:lnTo>
                      <a:lnTo>
                        <a:pt x="17" y="85"/>
                      </a:lnTo>
                      <a:lnTo>
                        <a:pt x="26" y="56"/>
                      </a:lnTo>
                      <a:lnTo>
                        <a:pt x="35" y="35"/>
                      </a:lnTo>
                      <a:lnTo>
                        <a:pt x="43" y="19"/>
                      </a:lnTo>
                      <a:lnTo>
                        <a:pt x="50" y="8"/>
                      </a:lnTo>
                      <a:lnTo>
                        <a:pt x="58" y="1"/>
                      </a:lnTo>
                      <a:close/>
                    </a:path>
                  </a:pathLst>
                </a:custGeom>
                <a:solidFill>
                  <a:srgbClr val="E5CF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altLang="zh-CN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0439" name="íŝḷíḓê"/>
                <p:cNvSpPr>
                  <a:spLocks noChangeArrowheads="1"/>
                </p:cNvSpPr>
                <p:nvPr/>
              </p:nvSpPr>
              <p:spPr bwMode="auto">
                <a:xfrm>
                  <a:off x="1172577" y="4340827"/>
                  <a:ext cx="243989" cy="405454"/>
                </a:xfrm>
                <a:custGeom>
                  <a:avLst/>
                  <a:gdLst>
                    <a:gd name="T0" fmla="*/ 132 w 136"/>
                    <a:gd name="T1" fmla="*/ 226 h 226"/>
                    <a:gd name="T2" fmla="*/ 132 w 136"/>
                    <a:gd name="T3" fmla="*/ 226 h 226"/>
                    <a:gd name="T4" fmla="*/ 129 w 136"/>
                    <a:gd name="T5" fmla="*/ 204 h 226"/>
                    <a:gd name="T6" fmla="*/ 126 w 136"/>
                    <a:gd name="T7" fmla="*/ 183 h 226"/>
                    <a:gd name="T8" fmla="*/ 124 w 136"/>
                    <a:gd name="T9" fmla="*/ 162 h 226"/>
                    <a:gd name="T10" fmla="*/ 124 w 136"/>
                    <a:gd name="T11" fmla="*/ 142 h 226"/>
                    <a:gd name="T12" fmla="*/ 124 w 136"/>
                    <a:gd name="T13" fmla="*/ 103 h 226"/>
                    <a:gd name="T14" fmla="*/ 125 w 136"/>
                    <a:gd name="T15" fmla="*/ 70 h 226"/>
                    <a:gd name="T16" fmla="*/ 129 w 136"/>
                    <a:gd name="T17" fmla="*/ 41 h 226"/>
                    <a:gd name="T18" fmla="*/ 132 w 136"/>
                    <a:gd name="T19" fmla="*/ 19 h 226"/>
                    <a:gd name="T20" fmla="*/ 136 w 136"/>
                    <a:gd name="T21" fmla="*/ 0 h 226"/>
                    <a:gd name="T22" fmla="*/ 58 w 136"/>
                    <a:gd name="T23" fmla="*/ 1 h 226"/>
                    <a:gd name="T24" fmla="*/ 58 w 136"/>
                    <a:gd name="T25" fmla="*/ 1 h 226"/>
                    <a:gd name="T26" fmla="*/ 50 w 136"/>
                    <a:gd name="T27" fmla="*/ 8 h 226"/>
                    <a:gd name="T28" fmla="*/ 43 w 136"/>
                    <a:gd name="T29" fmla="*/ 19 h 226"/>
                    <a:gd name="T30" fmla="*/ 35 w 136"/>
                    <a:gd name="T31" fmla="*/ 35 h 226"/>
                    <a:gd name="T32" fmla="*/ 26 w 136"/>
                    <a:gd name="T33" fmla="*/ 56 h 226"/>
                    <a:gd name="T34" fmla="*/ 17 w 136"/>
                    <a:gd name="T35" fmla="*/ 85 h 226"/>
                    <a:gd name="T36" fmla="*/ 12 w 136"/>
                    <a:gd name="T37" fmla="*/ 102 h 226"/>
                    <a:gd name="T38" fmla="*/ 8 w 136"/>
                    <a:gd name="T39" fmla="*/ 120 h 226"/>
                    <a:gd name="T40" fmla="*/ 5 w 136"/>
                    <a:gd name="T41" fmla="*/ 142 h 226"/>
                    <a:gd name="T42" fmla="*/ 2 w 136"/>
                    <a:gd name="T43" fmla="*/ 165 h 226"/>
                    <a:gd name="T44" fmla="*/ 2 w 136"/>
                    <a:gd name="T45" fmla="*/ 165 h 226"/>
                    <a:gd name="T46" fmla="*/ 0 w 136"/>
                    <a:gd name="T47" fmla="*/ 190 h 226"/>
                    <a:gd name="T48" fmla="*/ 0 w 136"/>
                    <a:gd name="T49" fmla="*/ 190 h 226"/>
                    <a:gd name="T50" fmla="*/ 29 w 136"/>
                    <a:gd name="T51" fmla="*/ 201 h 226"/>
                    <a:gd name="T52" fmla="*/ 61 w 136"/>
                    <a:gd name="T53" fmla="*/ 212 h 226"/>
                    <a:gd name="T54" fmla="*/ 96 w 136"/>
                    <a:gd name="T55" fmla="*/ 220 h 226"/>
                    <a:gd name="T56" fmla="*/ 114 w 136"/>
                    <a:gd name="T57" fmla="*/ 224 h 226"/>
                    <a:gd name="T58" fmla="*/ 132 w 136"/>
                    <a:gd name="T59" fmla="*/ 226 h 226"/>
                    <a:gd name="T60" fmla="*/ 132 w 136"/>
                    <a:gd name="T61" fmla="*/ 226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36" h="226">
                      <a:moveTo>
                        <a:pt x="132" y="226"/>
                      </a:moveTo>
                      <a:lnTo>
                        <a:pt x="132" y="226"/>
                      </a:lnTo>
                      <a:lnTo>
                        <a:pt x="129" y="204"/>
                      </a:lnTo>
                      <a:lnTo>
                        <a:pt x="126" y="183"/>
                      </a:lnTo>
                      <a:lnTo>
                        <a:pt x="124" y="162"/>
                      </a:lnTo>
                      <a:lnTo>
                        <a:pt x="124" y="142"/>
                      </a:lnTo>
                      <a:lnTo>
                        <a:pt x="124" y="103"/>
                      </a:lnTo>
                      <a:lnTo>
                        <a:pt x="125" y="70"/>
                      </a:lnTo>
                      <a:lnTo>
                        <a:pt x="129" y="41"/>
                      </a:lnTo>
                      <a:lnTo>
                        <a:pt x="132" y="19"/>
                      </a:lnTo>
                      <a:lnTo>
                        <a:pt x="136" y="0"/>
                      </a:lnTo>
                      <a:lnTo>
                        <a:pt x="58" y="1"/>
                      </a:lnTo>
                      <a:lnTo>
                        <a:pt x="50" y="8"/>
                      </a:lnTo>
                      <a:lnTo>
                        <a:pt x="43" y="19"/>
                      </a:lnTo>
                      <a:lnTo>
                        <a:pt x="35" y="35"/>
                      </a:lnTo>
                      <a:lnTo>
                        <a:pt x="26" y="56"/>
                      </a:lnTo>
                      <a:lnTo>
                        <a:pt x="17" y="85"/>
                      </a:lnTo>
                      <a:lnTo>
                        <a:pt x="12" y="102"/>
                      </a:lnTo>
                      <a:lnTo>
                        <a:pt x="8" y="120"/>
                      </a:lnTo>
                      <a:lnTo>
                        <a:pt x="5" y="142"/>
                      </a:lnTo>
                      <a:lnTo>
                        <a:pt x="2" y="165"/>
                      </a:lnTo>
                      <a:lnTo>
                        <a:pt x="0" y="190"/>
                      </a:lnTo>
                      <a:lnTo>
                        <a:pt x="29" y="201"/>
                      </a:lnTo>
                      <a:lnTo>
                        <a:pt x="61" y="212"/>
                      </a:lnTo>
                      <a:lnTo>
                        <a:pt x="96" y="220"/>
                      </a:lnTo>
                      <a:lnTo>
                        <a:pt x="114" y="224"/>
                      </a:lnTo>
                      <a:lnTo>
                        <a:pt x="132" y="226"/>
                      </a:lnTo>
                      <a:close/>
                    </a:path>
                  </a:pathLst>
                </a:custGeom>
                <a:solidFill>
                  <a:srgbClr val="F7E8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altLang="zh-CN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0440" name="ïṡľîḑè"/>
                <p:cNvSpPr>
                  <a:spLocks noChangeArrowheads="1"/>
                </p:cNvSpPr>
                <p:nvPr/>
              </p:nvSpPr>
              <p:spPr bwMode="auto">
                <a:xfrm>
                  <a:off x="993173" y="4333651"/>
                  <a:ext cx="401865" cy="692500"/>
                </a:xfrm>
                <a:custGeom>
                  <a:avLst/>
                  <a:gdLst>
                    <a:gd name="T0" fmla="*/ 318969 w 401865"/>
                    <a:gd name="T1" fmla="*/ 0 h 692500"/>
                    <a:gd name="T2" fmla="*/ 311761 w 401865"/>
                    <a:gd name="T3" fmla="*/ 17987 h 692500"/>
                    <a:gd name="T4" fmla="*/ 293740 w 401865"/>
                    <a:gd name="T5" fmla="*/ 71948 h 692500"/>
                    <a:gd name="T6" fmla="*/ 286532 w 401865"/>
                    <a:gd name="T7" fmla="*/ 107922 h 692500"/>
                    <a:gd name="T8" fmla="*/ 277521 w 401865"/>
                    <a:gd name="T9" fmla="*/ 152890 h 692500"/>
                    <a:gd name="T10" fmla="*/ 268511 w 401865"/>
                    <a:gd name="T11" fmla="*/ 197857 h 692500"/>
                    <a:gd name="T12" fmla="*/ 263105 w 401865"/>
                    <a:gd name="T13" fmla="*/ 250020 h 692500"/>
                    <a:gd name="T14" fmla="*/ 261302 w 401865"/>
                    <a:gd name="T15" fmla="*/ 303981 h 692500"/>
                    <a:gd name="T16" fmla="*/ 261302 w 401865"/>
                    <a:gd name="T17" fmla="*/ 359740 h 692500"/>
                    <a:gd name="T18" fmla="*/ 263105 w 401865"/>
                    <a:gd name="T19" fmla="*/ 388520 h 692500"/>
                    <a:gd name="T20" fmla="*/ 268511 w 401865"/>
                    <a:gd name="T21" fmla="*/ 419098 h 692500"/>
                    <a:gd name="T22" fmla="*/ 273917 w 401865"/>
                    <a:gd name="T23" fmla="*/ 446078 h 692500"/>
                    <a:gd name="T24" fmla="*/ 281125 w 401865"/>
                    <a:gd name="T25" fmla="*/ 476656 h 692500"/>
                    <a:gd name="T26" fmla="*/ 288334 w 401865"/>
                    <a:gd name="T27" fmla="*/ 505435 h 692500"/>
                    <a:gd name="T28" fmla="*/ 299146 w 401865"/>
                    <a:gd name="T29" fmla="*/ 532416 h 692500"/>
                    <a:gd name="T30" fmla="*/ 311761 w 401865"/>
                    <a:gd name="T31" fmla="*/ 561195 h 692500"/>
                    <a:gd name="T32" fmla="*/ 324375 w 401865"/>
                    <a:gd name="T33" fmla="*/ 589974 h 692500"/>
                    <a:gd name="T34" fmla="*/ 340594 w 401865"/>
                    <a:gd name="T35" fmla="*/ 615156 h 692500"/>
                    <a:gd name="T36" fmla="*/ 358615 w 401865"/>
                    <a:gd name="T37" fmla="*/ 643935 h 692500"/>
                    <a:gd name="T38" fmla="*/ 378438 w 401865"/>
                    <a:gd name="T39" fmla="*/ 667318 h 692500"/>
                    <a:gd name="T40" fmla="*/ 401865 w 401865"/>
                    <a:gd name="T41" fmla="*/ 692500 h 692500"/>
                    <a:gd name="T42" fmla="*/ 320771 w 401865"/>
                    <a:gd name="T43" fmla="*/ 688903 h 692500"/>
                    <a:gd name="T44" fmla="*/ 223459 w 401865"/>
                    <a:gd name="T45" fmla="*/ 687104 h 692500"/>
                    <a:gd name="T46" fmla="*/ 0 w 401865"/>
                    <a:gd name="T47" fmla="*/ 685305 h 692500"/>
                    <a:gd name="T48" fmla="*/ 0 w 401865"/>
                    <a:gd name="T49" fmla="*/ 554000 h 692500"/>
                    <a:gd name="T50" fmla="*/ 0 w 401865"/>
                    <a:gd name="T51" fmla="*/ 17987 h 6925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401865" h="692500">
                      <a:moveTo>
                        <a:pt x="318969" y="0"/>
                      </a:moveTo>
                      <a:lnTo>
                        <a:pt x="311761" y="17987"/>
                      </a:lnTo>
                      <a:lnTo>
                        <a:pt x="293740" y="71948"/>
                      </a:lnTo>
                      <a:lnTo>
                        <a:pt x="286532" y="107922"/>
                      </a:lnTo>
                      <a:lnTo>
                        <a:pt x="277521" y="152890"/>
                      </a:lnTo>
                      <a:lnTo>
                        <a:pt x="268511" y="197857"/>
                      </a:lnTo>
                      <a:lnTo>
                        <a:pt x="263105" y="250020"/>
                      </a:lnTo>
                      <a:lnTo>
                        <a:pt x="261302" y="303981"/>
                      </a:lnTo>
                      <a:lnTo>
                        <a:pt x="261302" y="359740"/>
                      </a:lnTo>
                      <a:lnTo>
                        <a:pt x="263105" y="388520"/>
                      </a:lnTo>
                      <a:lnTo>
                        <a:pt x="268511" y="419098"/>
                      </a:lnTo>
                      <a:lnTo>
                        <a:pt x="273917" y="446078"/>
                      </a:lnTo>
                      <a:lnTo>
                        <a:pt x="281125" y="476656"/>
                      </a:lnTo>
                      <a:lnTo>
                        <a:pt x="288334" y="505435"/>
                      </a:lnTo>
                      <a:lnTo>
                        <a:pt x="299146" y="532416"/>
                      </a:lnTo>
                      <a:lnTo>
                        <a:pt x="311761" y="561195"/>
                      </a:lnTo>
                      <a:lnTo>
                        <a:pt x="324375" y="589974"/>
                      </a:lnTo>
                      <a:lnTo>
                        <a:pt x="340594" y="615156"/>
                      </a:lnTo>
                      <a:lnTo>
                        <a:pt x="358615" y="643935"/>
                      </a:lnTo>
                      <a:lnTo>
                        <a:pt x="378438" y="667318"/>
                      </a:lnTo>
                      <a:lnTo>
                        <a:pt x="401865" y="692500"/>
                      </a:lnTo>
                      <a:lnTo>
                        <a:pt x="320771" y="688903"/>
                      </a:lnTo>
                      <a:lnTo>
                        <a:pt x="223459" y="687104"/>
                      </a:lnTo>
                      <a:lnTo>
                        <a:pt x="0" y="685305"/>
                      </a:lnTo>
                      <a:lnTo>
                        <a:pt x="0" y="554000"/>
                      </a:lnTo>
                      <a:lnTo>
                        <a:pt x="0" y="17987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altLang="zh-CN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0441" name="îṩļiḑè"/>
                <p:cNvSpPr>
                  <a:spLocks noChangeArrowheads="1"/>
                </p:cNvSpPr>
                <p:nvPr/>
              </p:nvSpPr>
              <p:spPr bwMode="auto">
                <a:xfrm>
                  <a:off x="2485813" y="4222422"/>
                  <a:ext cx="932900" cy="527448"/>
                </a:xfrm>
                <a:custGeom>
                  <a:avLst/>
                  <a:gdLst>
                    <a:gd name="T0" fmla="*/ 441 w 521"/>
                    <a:gd name="T1" fmla="*/ 190 h 294"/>
                    <a:gd name="T2" fmla="*/ 428 w 521"/>
                    <a:gd name="T3" fmla="*/ 183 h 294"/>
                    <a:gd name="T4" fmla="*/ 402 w 521"/>
                    <a:gd name="T5" fmla="*/ 167 h 294"/>
                    <a:gd name="T6" fmla="*/ 371 w 521"/>
                    <a:gd name="T7" fmla="*/ 142 h 294"/>
                    <a:gd name="T8" fmla="*/ 339 w 521"/>
                    <a:gd name="T9" fmla="*/ 106 h 294"/>
                    <a:gd name="T10" fmla="*/ 306 w 521"/>
                    <a:gd name="T11" fmla="*/ 64 h 294"/>
                    <a:gd name="T12" fmla="*/ 301 w 521"/>
                    <a:gd name="T13" fmla="*/ 58 h 294"/>
                    <a:gd name="T14" fmla="*/ 289 w 521"/>
                    <a:gd name="T15" fmla="*/ 50 h 294"/>
                    <a:gd name="T16" fmla="*/ 276 w 521"/>
                    <a:gd name="T17" fmla="*/ 47 h 294"/>
                    <a:gd name="T18" fmla="*/ 254 w 521"/>
                    <a:gd name="T19" fmla="*/ 49 h 294"/>
                    <a:gd name="T20" fmla="*/ 218 w 521"/>
                    <a:gd name="T21" fmla="*/ 56 h 294"/>
                    <a:gd name="T22" fmla="*/ 183 w 521"/>
                    <a:gd name="T23" fmla="*/ 59 h 294"/>
                    <a:gd name="T24" fmla="*/ 171 w 521"/>
                    <a:gd name="T25" fmla="*/ 59 h 294"/>
                    <a:gd name="T26" fmla="*/ 145 w 521"/>
                    <a:gd name="T27" fmla="*/ 54 h 294"/>
                    <a:gd name="T28" fmla="*/ 121 w 521"/>
                    <a:gd name="T29" fmla="*/ 47 h 294"/>
                    <a:gd name="T30" fmla="*/ 80 w 521"/>
                    <a:gd name="T31" fmla="*/ 28 h 294"/>
                    <a:gd name="T32" fmla="*/ 52 w 521"/>
                    <a:gd name="T33" fmla="*/ 8 h 294"/>
                    <a:gd name="T34" fmla="*/ 41 w 521"/>
                    <a:gd name="T35" fmla="*/ 0 h 294"/>
                    <a:gd name="T36" fmla="*/ 30 w 521"/>
                    <a:gd name="T37" fmla="*/ 2 h 294"/>
                    <a:gd name="T38" fmla="*/ 21 w 521"/>
                    <a:gd name="T39" fmla="*/ 7 h 294"/>
                    <a:gd name="T40" fmla="*/ 11 w 521"/>
                    <a:gd name="T41" fmla="*/ 16 h 294"/>
                    <a:gd name="T42" fmla="*/ 3 w 521"/>
                    <a:gd name="T43" fmla="*/ 30 h 294"/>
                    <a:gd name="T44" fmla="*/ 0 w 521"/>
                    <a:gd name="T45" fmla="*/ 52 h 294"/>
                    <a:gd name="T46" fmla="*/ 3 w 521"/>
                    <a:gd name="T47" fmla="*/ 82 h 294"/>
                    <a:gd name="T48" fmla="*/ 15 w 521"/>
                    <a:gd name="T49" fmla="*/ 121 h 294"/>
                    <a:gd name="T50" fmla="*/ 18 w 521"/>
                    <a:gd name="T51" fmla="*/ 130 h 294"/>
                    <a:gd name="T52" fmla="*/ 22 w 521"/>
                    <a:gd name="T53" fmla="*/ 158 h 294"/>
                    <a:gd name="T54" fmla="*/ 24 w 521"/>
                    <a:gd name="T55" fmla="*/ 171 h 294"/>
                    <a:gd name="T56" fmla="*/ 28 w 521"/>
                    <a:gd name="T57" fmla="*/ 177 h 294"/>
                    <a:gd name="T58" fmla="*/ 30 w 521"/>
                    <a:gd name="T59" fmla="*/ 177 h 294"/>
                    <a:gd name="T60" fmla="*/ 50 w 521"/>
                    <a:gd name="T61" fmla="*/ 179 h 294"/>
                    <a:gd name="T62" fmla="*/ 68 w 521"/>
                    <a:gd name="T63" fmla="*/ 174 h 294"/>
                    <a:gd name="T64" fmla="*/ 87 w 521"/>
                    <a:gd name="T65" fmla="*/ 161 h 294"/>
                    <a:gd name="T66" fmla="*/ 95 w 521"/>
                    <a:gd name="T67" fmla="*/ 149 h 294"/>
                    <a:gd name="T68" fmla="*/ 98 w 521"/>
                    <a:gd name="T69" fmla="*/ 154 h 294"/>
                    <a:gd name="T70" fmla="*/ 117 w 521"/>
                    <a:gd name="T71" fmla="*/ 165 h 294"/>
                    <a:gd name="T72" fmla="*/ 154 w 521"/>
                    <a:gd name="T73" fmla="*/ 177 h 294"/>
                    <a:gd name="T74" fmla="*/ 189 w 521"/>
                    <a:gd name="T75" fmla="*/ 180 h 294"/>
                    <a:gd name="T76" fmla="*/ 212 w 521"/>
                    <a:gd name="T77" fmla="*/ 180 h 294"/>
                    <a:gd name="T78" fmla="*/ 235 w 521"/>
                    <a:gd name="T79" fmla="*/ 176 h 294"/>
                    <a:gd name="T80" fmla="*/ 246 w 521"/>
                    <a:gd name="T81" fmla="*/ 172 h 294"/>
                    <a:gd name="T82" fmla="*/ 260 w 521"/>
                    <a:gd name="T83" fmla="*/ 200 h 294"/>
                    <a:gd name="T84" fmla="*/ 280 w 521"/>
                    <a:gd name="T85" fmla="*/ 225 h 294"/>
                    <a:gd name="T86" fmla="*/ 302 w 521"/>
                    <a:gd name="T87" fmla="*/ 247 h 294"/>
                    <a:gd name="T88" fmla="*/ 329 w 521"/>
                    <a:gd name="T89" fmla="*/ 266 h 294"/>
                    <a:gd name="T90" fmla="*/ 358 w 521"/>
                    <a:gd name="T91" fmla="*/ 279 h 294"/>
                    <a:gd name="T92" fmla="*/ 389 w 521"/>
                    <a:gd name="T93" fmla="*/ 289 h 294"/>
                    <a:gd name="T94" fmla="*/ 422 w 521"/>
                    <a:gd name="T95" fmla="*/ 294 h 294"/>
                    <a:gd name="T96" fmla="*/ 454 w 521"/>
                    <a:gd name="T97" fmla="*/ 292 h 294"/>
                    <a:gd name="T98" fmla="*/ 470 w 521"/>
                    <a:gd name="T99" fmla="*/ 290 h 294"/>
                    <a:gd name="T100" fmla="*/ 493 w 521"/>
                    <a:gd name="T101" fmla="*/ 282 h 294"/>
                    <a:gd name="T102" fmla="*/ 508 w 521"/>
                    <a:gd name="T103" fmla="*/ 271 h 294"/>
                    <a:gd name="T104" fmla="*/ 517 w 521"/>
                    <a:gd name="T105" fmla="*/ 257 h 294"/>
                    <a:gd name="T106" fmla="*/ 520 w 521"/>
                    <a:gd name="T107" fmla="*/ 244 h 294"/>
                    <a:gd name="T108" fmla="*/ 520 w 521"/>
                    <a:gd name="T109" fmla="*/ 227 h 294"/>
                    <a:gd name="T110" fmla="*/ 518 w 521"/>
                    <a:gd name="T111" fmla="*/ 217 h 294"/>
                    <a:gd name="T112" fmla="*/ 503 w 521"/>
                    <a:gd name="T113" fmla="*/ 215 h 294"/>
                    <a:gd name="T114" fmla="*/ 476 w 521"/>
                    <a:gd name="T115" fmla="*/ 207 h 294"/>
                    <a:gd name="T116" fmla="*/ 448 w 521"/>
                    <a:gd name="T117" fmla="*/ 195 h 294"/>
                    <a:gd name="T118" fmla="*/ 442 w 521"/>
                    <a:gd name="T119" fmla="*/ 191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521" h="294">
                      <a:moveTo>
                        <a:pt x="442" y="191"/>
                      </a:moveTo>
                      <a:lnTo>
                        <a:pt x="441" y="190"/>
                      </a:lnTo>
                      <a:lnTo>
                        <a:pt x="428" y="183"/>
                      </a:lnTo>
                      <a:lnTo>
                        <a:pt x="414" y="176"/>
                      </a:lnTo>
                      <a:lnTo>
                        <a:pt x="402" y="167"/>
                      </a:lnTo>
                      <a:lnTo>
                        <a:pt x="391" y="159"/>
                      </a:lnTo>
                      <a:lnTo>
                        <a:pt x="371" y="142"/>
                      </a:lnTo>
                      <a:lnTo>
                        <a:pt x="354" y="124"/>
                      </a:lnTo>
                      <a:lnTo>
                        <a:pt x="339" y="106"/>
                      </a:lnTo>
                      <a:lnTo>
                        <a:pt x="326" y="90"/>
                      </a:lnTo>
                      <a:lnTo>
                        <a:pt x="306" y="64"/>
                      </a:lnTo>
                      <a:lnTo>
                        <a:pt x="301" y="58"/>
                      </a:lnTo>
                      <a:lnTo>
                        <a:pt x="295" y="53"/>
                      </a:lnTo>
                      <a:lnTo>
                        <a:pt x="289" y="50"/>
                      </a:lnTo>
                      <a:lnTo>
                        <a:pt x="283" y="48"/>
                      </a:lnTo>
                      <a:lnTo>
                        <a:pt x="276" y="47"/>
                      </a:lnTo>
                      <a:lnTo>
                        <a:pt x="270" y="48"/>
                      </a:lnTo>
                      <a:lnTo>
                        <a:pt x="254" y="49"/>
                      </a:lnTo>
                      <a:lnTo>
                        <a:pt x="237" y="53"/>
                      </a:lnTo>
                      <a:lnTo>
                        <a:pt x="218" y="56"/>
                      </a:lnTo>
                      <a:lnTo>
                        <a:pt x="195" y="59"/>
                      </a:lnTo>
                      <a:lnTo>
                        <a:pt x="183" y="59"/>
                      </a:lnTo>
                      <a:lnTo>
                        <a:pt x="171" y="59"/>
                      </a:lnTo>
                      <a:lnTo>
                        <a:pt x="158" y="56"/>
                      </a:lnTo>
                      <a:lnTo>
                        <a:pt x="145" y="54"/>
                      </a:lnTo>
                      <a:lnTo>
                        <a:pt x="133" y="50"/>
                      </a:lnTo>
                      <a:lnTo>
                        <a:pt x="121" y="47"/>
                      </a:lnTo>
                      <a:lnTo>
                        <a:pt x="99" y="37"/>
                      </a:lnTo>
                      <a:lnTo>
                        <a:pt x="80" y="28"/>
                      </a:lnTo>
                      <a:lnTo>
                        <a:pt x="64" y="17"/>
                      </a:lnTo>
                      <a:lnTo>
                        <a:pt x="52" y="8"/>
                      </a:lnTo>
                      <a:lnTo>
                        <a:pt x="41" y="0"/>
                      </a:lnTo>
                      <a:lnTo>
                        <a:pt x="39" y="0"/>
                      </a:lnTo>
                      <a:lnTo>
                        <a:pt x="30" y="2"/>
                      </a:lnTo>
                      <a:lnTo>
                        <a:pt x="26" y="5"/>
                      </a:lnTo>
                      <a:lnTo>
                        <a:pt x="21" y="7"/>
                      </a:lnTo>
                      <a:lnTo>
                        <a:pt x="16" y="11"/>
                      </a:lnTo>
                      <a:lnTo>
                        <a:pt x="11" y="16"/>
                      </a:lnTo>
                      <a:lnTo>
                        <a:pt x="6" y="23"/>
                      </a:lnTo>
                      <a:lnTo>
                        <a:pt x="3" y="30"/>
                      </a:lnTo>
                      <a:lnTo>
                        <a:pt x="0" y="41"/>
                      </a:lnTo>
                      <a:lnTo>
                        <a:pt x="0" y="52"/>
                      </a:lnTo>
                      <a:lnTo>
                        <a:pt x="0" y="66"/>
                      </a:lnTo>
                      <a:lnTo>
                        <a:pt x="3" y="82"/>
                      </a:lnTo>
                      <a:lnTo>
                        <a:pt x="8" y="100"/>
                      </a:lnTo>
                      <a:lnTo>
                        <a:pt x="15" y="121"/>
                      </a:lnTo>
                      <a:lnTo>
                        <a:pt x="18" y="130"/>
                      </a:lnTo>
                      <a:lnTo>
                        <a:pt x="20" y="139"/>
                      </a:lnTo>
                      <a:lnTo>
                        <a:pt x="22" y="158"/>
                      </a:lnTo>
                      <a:lnTo>
                        <a:pt x="22" y="165"/>
                      </a:lnTo>
                      <a:lnTo>
                        <a:pt x="24" y="171"/>
                      </a:lnTo>
                      <a:lnTo>
                        <a:pt x="27" y="176"/>
                      </a:lnTo>
                      <a:lnTo>
                        <a:pt x="28" y="177"/>
                      </a:lnTo>
                      <a:lnTo>
                        <a:pt x="30" y="177"/>
                      </a:lnTo>
                      <a:lnTo>
                        <a:pt x="41" y="179"/>
                      </a:lnTo>
                      <a:lnTo>
                        <a:pt x="50" y="179"/>
                      </a:lnTo>
                      <a:lnTo>
                        <a:pt x="58" y="178"/>
                      </a:lnTo>
                      <a:lnTo>
                        <a:pt x="68" y="174"/>
                      </a:lnTo>
                      <a:lnTo>
                        <a:pt x="77" y="170"/>
                      </a:lnTo>
                      <a:lnTo>
                        <a:pt x="87" y="161"/>
                      </a:lnTo>
                      <a:lnTo>
                        <a:pt x="91" y="156"/>
                      </a:lnTo>
                      <a:lnTo>
                        <a:pt x="95" y="149"/>
                      </a:lnTo>
                      <a:lnTo>
                        <a:pt x="98" y="154"/>
                      </a:lnTo>
                      <a:lnTo>
                        <a:pt x="103" y="158"/>
                      </a:lnTo>
                      <a:lnTo>
                        <a:pt x="117" y="165"/>
                      </a:lnTo>
                      <a:lnTo>
                        <a:pt x="134" y="172"/>
                      </a:lnTo>
                      <a:lnTo>
                        <a:pt x="154" y="177"/>
                      </a:lnTo>
                      <a:lnTo>
                        <a:pt x="177" y="180"/>
                      </a:lnTo>
                      <a:lnTo>
                        <a:pt x="189" y="180"/>
                      </a:lnTo>
                      <a:lnTo>
                        <a:pt x="201" y="180"/>
                      </a:lnTo>
                      <a:lnTo>
                        <a:pt x="212" y="180"/>
                      </a:lnTo>
                      <a:lnTo>
                        <a:pt x="224" y="178"/>
                      </a:lnTo>
                      <a:lnTo>
                        <a:pt x="235" y="176"/>
                      </a:lnTo>
                      <a:lnTo>
                        <a:pt x="246" y="172"/>
                      </a:lnTo>
                      <a:lnTo>
                        <a:pt x="252" y="186"/>
                      </a:lnTo>
                      <a:lnTo>
                        <a:pt x="260" y="200"/>
                      </a:lnTo>
                      <a:lnTo>
                        <a:pt x="269" y="213"/>
                      </a:lnTo>
                      <a:lnTo>
                        <a:pt x="280" y="225"/>
                      </a:lnTo>
                      <a:lnTo>
                        <a:pt x="290" y="237"/>
                      </a:lnTo>
                      <a:lnTo>
                        <a:pt x="302" y="247"/>
                      </a:lnTo>
                      <a:lnTo>
                        <a:pt x="316" y="256"/>
                      </a:lnTo>
                      <a:lnTo>
                        <a:pt x="329" y="266"/>
                      </a:lnTo>
                      <a:lnTo>
                        <a:pt x="343" y="273"/>
                      </a:lnTo>
                      <a:lnTo>
                        <a:pt x="358" y="279"/>
                      </a:lnTo>
                      <a:lnTo>
                        <a:pt x="373" y="285"/>
                      </a:lnTo>
                      <a:lnTo>
                        <a:pt x="389" y="289"/>
                      </a:lnTo>
                      <a:lnTo>
                        <a:pt x="406" y="292"/>
                      </a:lnTo>
                      <a:lnTo>
                        <a:pt x="422" y="294"/>
                      </a:lnTo>
                      <a:lnTo>
                        <a:pt x="438" y="294"/>
                      </a:lnTo>
                      <a:lnTo>
                        <a:pt x="454" y="292"/>
                      </a:lnTo>
                      <a:lnTo>
                        <a:pt x="470" y="290"/>
                      </a:lnTo>
                      <a:lnTo>
                        <a:pt x="482" y="286"/>
                      </a:lnTo>
                      <a:lnTo>
                        <a:pt x="493" y="282"/>
                      </a:lnTo>
                      <a:lnTo>
                        <a:pt x="501" y="277"/>
                      </a:lnTo>
                      <a:lnTo>
                        <a:pt x="508" y="271"/>
                      </a:lnTo>
                      <a:lnTo>
                        <a:pt x="513" y="263"/>
                      </a:lnTo>
                      <a:lnTo>
                        <a:pt x="517" y="257"/>
                      </a:lnTo>
                      <a:lnTo>
                        <a:pt x="519" y="250"/>
                      </a:lnTo>
                      <a:lnTo>
                        <a:pt x="520" y="244"/>
                      </a:lnTo>
                      <a:lnTo>
                        <a:pt x="521" y="238"/>
                      </a:lnTo>
                      <a:lnTo>
                        <a:pt x="520" y="227"/>
                      </a:lnTo>
                      <a:lnTo>
                        <a:pt x="519" y="220"/>
                      </a:lnTo>
                      <a:lnTo>
                        <a:pt x="518" y="217"/>
                      </a:lnTo>
                      <a:lnTo>
                        <a:pt x="503" y="215"/>
                      </a:lnTo>
                      <a:lnTo>
                        <a:pt x="489" y="212"/>
                      </a:lnTo>
                      <a:lnTo>
                        <a:pt x="476" y="207"/>
                      </a:lnTo>
                      <a:lnTo>
                        <a:pt x="465" y="203"/>
                      </a:lnTo>
                      <a:lnTo>
                        <a:pt x="448" y="195"/>
                      </a:lnTo>
                      <a:lnTo>
                        <a:pt x="442" y="191"/>
                      </a:lnTo>
                      <a:close/>
                    </a:path>
                  </a:pathLst>
                </a:custGeom>
                <a:solidFill>
                  <a:srgbClr val="E8AD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altLang="zh-CN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1" name="íṧļiḋê"/>
                <p:cNvSpPr/>
                <p:nvPr/>
              </p:nvSpPr>
              <p:spPr bwMode="auto">
                <a:xfrm>
                  <a:off x="3209159" y="4545375"/>
                  <a:ext cx="184321" cy="99413"/>
                </a:xfrm>
                <a:custGeom>
                  <a:avLst/>
                  <a:gdLst>
                    <a:gd name="T0" fmla="*/ 37 w 102"/>
                    <a:gd name="T1" fmla="*/ 12 h 57"/>
                    <a:gd name="T2" fmla="*/ 36 w 102"/>
                    <a:gd name="T3" fmla="*/ 11 h 57"/>
                    <a:gd name="T4" fmla="*/ 36 w 102"/>
                    <a:gd name="T5" fmla="*/ 11 h 57"/>
                    <a:gd name="T6" fmla="*/ 14 w 102"/>
                    <a:gd name="T7" fmla="*/ 0 h 57"/>
                    <a:gd name="T8" fmla="*/ 14 w 102"/>
                    <a:gd name="T9" fmla="*/ 0 h 57"/>
                    <a:gd name="T10" fmla="*/ 7 w 102"/>
                    <a:gd name="T11" fmla="*/ 6 h 57"/>
                    <a:gd name="T12" fmla="*/ 2 w 102"/>
                    <a:gd name="T13" fmla="*/ 13 h 57"/>
                    <a:gd name="T14" fmla="*/ 0 w 102"/>
                    <a:gd name="T15" fmla="*/ 17 h 57"/>
                    <a:gd name="T16" fmla="*/ 0 w 102"/>
                    <a:gd name="T17" fmla="*/ 22 h 57"/>
                    <a:gd name="T18" fmla="*/ 0 w 102"/>
                    <a:gd name="T19" fmla="*/ 25 h 57"/>
                    <a:gd name="T20" fmla="*/ 1 w 102"/>
                    <a:gd name="T21" fmla="*/ 30 h 57"/>
                    <a:gd name="T22" fmla="*/ 1 w 102"/>
                    <a:gd name="T23" fmla="*/ 30 h 57"/>
                    <a:gd name="T24" fmla="*/ 8 w 102"/>
                    <a:gd name="T25" fmla="*/ 36 h 57"/>
                    <a:gd name="T26" fmla="*/ 18 w 102"/>
                    <a:gd name="T27" fmla="*/ 44 h 57"/>
                    <a:gd name="T28" fmla="*/ 29 w 102"/>
                    <a:gd name="T29" fmla="*/ 48 h 57"/>
                    <a:gd name="T30" fmla="*/ 42 w 102"/>
                    <a:gd name="T31" fmla="*/ 53 h 57"/>
                    <a:gd name="T32" fmla="*/ 54 w 102"/>
                    <a:gd name="T33" fmla="*/ 56 h 57"/>
                    <a:gd name="T34" fmla="*/ 66 w 102"/>
                    <a:gd name="T35" fmla="*/ 57 h 57"/>
                    <a:gd name="T36" fmla="*/ 77 w 102"/>
                    <a:gd name="T37" fmla="*/ 57 h 57"/>
                    <a:gd name="T38" fmla="*/ 82 w 102"/>
                    <a:gd name="T39" fmla="*/ 56 h 57"/>
                    <a:gd name="T40" fmla="*/ 86 w 102"/>
                    <a:gd name="T41" fmla="*/ 53 h 57"/>
                    <a:gd name="T42" fmla="*/ 86 w 102"/>
                    <a:gd name="T43" fmla="*/ 53 h 57"/>
                    <a:gd name="T44" fmla="*/ 94 w 102"/>
                    <a:gd name="T45" fmla="*/ 48 h 57"/>
                    <a:gd name="T46" fmla="*/ 98 w 102"/>
                    <a:gd name="T47" fmla="*/ 45 h 57"/>
                    <a:gd name="T48" fmla="*/ 101 w 102"/>
                    <a:gd name="T49" fmla="*/ 41 h 57"/>
                    <a:gd name="T50" fmla="*/ 102 w 102"/>
                    <a:gd name="T51" fmla="*/ 36 h 57"/>
                    <a:gd name="T52" fmla="*/ 102 w 102"/>
                    <a:gd name="T53" fmla="*/ 36 h 57"/>
                    <a:gd name="T54" fmla="*/ 89 w 102"/>
                    <a:gd name="T55" fmla="*/ 34 h 57"/>
                    <a:gd name="T56" fmla="*/ 77 w 102"/>
                    <a:gd name="T57" fmla="*/ 30 h 57"/>
                    <a:gd name="T58" fmla="*/ 56 w 102"/>
                    <a:gd name="T59" fmla="*/ 22 h 57"/>
                    <a:gd name="T60" fmla="*/ 42 w 102"/>
                    <a:gd name="T61" fmla="*/ 15 h 57"/>
                    <a:gd name="T62" fmla="*/ 37 w 102"/>
                    <a:gd name="T63" fmla="*/ 12 h 57"/>
                    <a:gd name="T64" fmla="*/ 37 w 102"/>
                    <a:gd name="T65" fmla="*/ 12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02" h="57">
                      <a:moveTo>
                        <a:pt x="37" y="12"/>
                      </a:moveTo>
                      <a:lnTo>
                        <a:pt x="36" y="11"/>
                      </a:lnTo>
                      <a:lnTo>
                        <a:pt x="36" y="11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7" y="6"/>
                      </a:lnTo>
                      <a:lnTo>
                        <a:pt x="2" y="13"/>
                      </a:lnTo>
                      <a:lnTo>
                        <a:pt x="0" y="17"/>
                      </a:lnTo>
                      <a:lnTo>
                        <a:pt x="0" y="22"/>
                      </a:lnTo>
                      <a:lnTo>
                        <a:pt x="0" y="25"/>
                      </a:lnTo>
                      <a:lnTo>
                        <a:pt x="1" y="30"/>
                      </a:lnTo>
                      <a:lnTo>
                        <a:pt x="1" y="30"/>
                      </a:lnTo>
                      <a:lnTo>
                        <a:pt x="8" y="36"/>
                      </a:lnTo>
                      <a:lnTo>
                        <a:pt x="18" y="44"/>
                      </a:lnTo>
                      <a:lnTo>
                        <a:pt x="29" y="48"/>
                      </a:lnTo>
                      <a:lnTo>
                        <a:pt x="42" y="53"/>
                      </a:lnTo>
                      <a:lnTo>
                        <a:pt x="54" y="56"/>
                      </a:lnTo>
                      <a:lnTo>
                        <a:pt x="66" y="57"/>
                      </a:lnTo>
                      <a:lnTo>
                        <a:pt x="77" y="57"/>
                      </a:lnTo>
                      <a:lnTo>
                        <a:pt x="82" y="56"/>
                      </a:lnTo>
                      <a:lnTo>
                        <a:pt x="86" y="53"/>
                      </a:lnTo>
                      <a:lnTo>
                        <a:pt x="86" y="53"/>
                      </a:lnTo>
                      <a:lnTo>
                        <a:pt x="94" y="48"/>
                      </a:lnTo>
                      <a:lnTo>
                        <a:pt x="98" y="45"/>
                      </a:lnTo>
                      <a:lnTo>
                        <a:pt x="101" y="41"/>
                      </a:lnTo>
                      <a:lnTo>
                        <a:pt x="102" y="36"/>
                      </a:lnTo>
                      <a:lnTo>
                        <a:pt x="102" y="36"/>
                      </a:lnTo>
                      <a:lnTo>
                        <a:pt x="89" y="34"/>
                      </a:lnTo>
                      <a:lnTo>
                        <a:pt x="77" y="30"/>
                      </a:lnTo>
                      <a:lnTo>
                        <a:pt x="56" y="22"/>
                      </a:lnTo>
                      <a:lnTo>
                        <a:pt x="42" y="15"/>
                      </a:lnTo>
                      <a:lnTo>
                        <a:pt x="37" y="12"/>
                      </a:lnTo>
                      <a:lnTo>
                        <a:pt x="37" y="12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>
                  <a:normAutofit fontScale="25000" lnSpcReduction="20000"/>
                </a:bodyPr>
                <a:lstStyle/>
                <a:p>
                  <a:pPr>
                    <a:lnSpc>
                      <a:spcPct val="80000"/>
                    </a:lnSpc>
                  </a:pPr>
                  <a:endParaRPr lang="en-US" altLang="zh-CN" sz="500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2" name="íṣḷidè"/>
                <p:cNvSpPr/>
                <p:nvPr/>
              </p:nvSpPr>
              <p:spPr bwMode="auto">
                <a:xfrm>
                  <a:off x="3194663" y="4423180"/>
                  <a:ext cx="126331" cy="60062"/>
                </a:xfrm>
                <a:custGeom>
                  <a:avLst/>
                  <a:gdLst>
                    <a:gd name="T0" fmla="*/ 70 w 70"/>
                    <a:gd name="T1" fmla="*/ 26 h 34"/>
                    <a:gd name="T2" fmla="*/ 70 w 70"/>
                    <a:gd name="T3" fmla="*/ 26 h 34"/>
                    <a:gd name="T4" fmla="*/ 53 w 70"/>
                    <a:gd name="T5" fmla="*/ 23 h 34"/>
                    <a:gd name="T6" fmla="*/ 36 w 70"/>
                    <a:gd name="T7" fmla="*/ 17 h 34"/>
                    <a:gd name="T8" fmla="*/ 21 w 70"/>
                    <a:gd name="T9" fmla="*/ 8 h 34"/>
                    <a:gd name="T10" fmla="*/ 6 w 70"/>
                    <a:gd name="T11" fmla="*/ 0 h 34"/>
                    <a:gd name="T12" fmla="*/ 6 w 70"/>
                    <a:gd name="T13" fmla="*/ 0 h 34"/>
                    <a:gd name="T14" fmla="*/ 3 w 70"/>
                    <a:gd name="T15" fmla="*/ 3 h 34"/>
                    <a:gd name="T16" fmla="*/ 0 w 70"/>
                    <a:gd name="T17" fmla="*/ 8 h 34"/>
                    <a:gd name="T18" fmla="*/ 0 w 70"/>
                    <a:gd name="T19" fmla="*/ 12 h 34"/>
                    <a:gd name="T20" fmla="*/ 1 w 70"/>
                    <a:gd name="T21" fmla="*/ 17 h 34"/>
                    <a:gd name="T22" fmla="*/ 1 w 70"/>
                    <a:gd name="T23" fmla="*/ 17 h 34"/>
                    <a:gd name="T24" fmla="*/ 5 w 70"/>
                    <a:gd name="T25" fmla="*/ 20 h 34"/>
                    <a:gd name="T26" fmla="*/ 11 w 70"/>
                    <a:gd name="T27" fmla="*/ 24 h 34"/>
                    <a:gd name="T28" fmla="*/ 20 w 70"/>
                    <a:gd name="T29" fmla="*/ 27 h 34"/>
                    <a:gd name="T30" fmla="*/ 29 w 70"/>
                    <a:gd name="T31" fmla="*/ 31 h 34"/>
                    <a:gd name="T32" fmla="*/ 40 w 70"/>
                    <a:gd name="T33" fmla="*/ 32 h 34"/>
                    <a:gd name="T34" fmla="*/ 51 w 70"/>
                    <a:gd name="T35" fmla="*/ 34 h 34"/>
                    <a:gd name="T36" fmla="*/ 60 w 70"/>
                    <a:gd name="T37" fmla="*/ 31 h 34"/>
                    <a:gd name="T38" fmla="*/ 65 w 70"/>
                    <a:gd name="T39" fmla="*/ 29 h 34"/>
                    <a:gd name="T40" fmla="*/ 70 w 70"/>
                    <a:gd name="T41" fmla="*/ 26 h 34"/>
                    <a:gd name="T42" fmla="*/ 70 w 70"/>
                    <a:gd name="T43" fmla="*/ 2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70" h="34">
                      <a:moveTo>
                        <a:pt x="70" y="26"/>
                      </a:moveTo>
                      <a:lnTo>
                        <a:pt x="70" y="26"/>
                      </a:lnTo>
                      <a:lnTo>
                        <a:pt x="53" y="23"/>
                      </a:lnTo>
                      <a:lnTo>
                        <a:pt x="36" y="17"/>
                      </a:lnTo>
                      <a:lnTo>
                        <a:pt x="21" y="8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3" y="3"/>
                      </a:lnTo>
                      <a:lnTo>
                        <a:pt x="0" y="8"/>
                      </a:lnTo>
                      <a:lnTo>
                        <a:pt x="0" y="12"/>
                      </a:lnTo>
                      <a:lnTo>
                        <a:pt x="1" y="17"/>
                      </a:lnTo>
                      <a:lnTo>
                        <a:pt x="1" y="17"/>
                      </a:lnTo>
                      <a:lnTo>
                        <a:pt x="5" y="20"/>
                      </a:lnTo>
                      <a:lnTo>
                        <a:pt x="11" y="24"/>
                      </a:lnTo>
                      <a:lnTo>
                        <a:pt x="20" y="27"/>
                      </a:lnTo>
                      <a:lnTo>
                        <a:pt x="29" y="31"/>
                      </a:lnTo>
                      <a:lnTo>
                        <a:pt x="40" y="32"/>
                      </a:lnTo>
                      <a:lnTo>
                        <a:pt x="51" y="34"/>
                      </a:lnTo>
                      <a:lnTo>
                        <a:pt x="60" y="31"/>
                      </a:lnTo>
                      <a:lnTo>
                        <a:pt x="65" y="29"/>
                      </a:lnTo>
                      <a:lnTo>
                        <a:pt x="70" y="26"/>
                      </a:lnTo>
                      <a:lnTo>
                        <a:pt x="70" y="26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>
                  <a:normAutofit fontScale="25000" lnSpcReduction="20000"/>
                </a:bodyPr>
                <a:lstStyle/>
                <a:p>
                  <a:pPr>
                    <a:lnSpc>
                      <a:spcPct val="80000"/>
                    </a:lnSpc>
                  </a:pPr>
                  <a:endParaRPr lang="en-US" altLang="zh-CN" sz="500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11" name="îṩ1ide"/>
                <p:cNvSpPr/>
                <p:nvPr/>
              </p:nvSpPr>
              <p:spPr bwMode="auto">
                <a:xfrm>
                  <a:off x="1028381" y="5216410"/>
                  <a:ext cx="0" cy="10355"/>
                </a:xfrm>
                <a:custGeom>
                  <a:avLst/>
                  <a:gdLst>
                    <a:gd name="T0" fmla="*/ 0 h 8"/>
                    <a:gd name="T1" fmla="*/ 8 h 8"/>
                    <a:gd name="T2" fmla="*/ 8 h 8"/>
                    <a:gd name="T3" fmla="*/ 0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8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>
                  <a:normAutofit fontScale="25000" lnSpcReduction="20000"/>
                </a:bodyPr>
                <a:lstStyle/>
                <a:p>
                  <a:pPr>
                    <a:lnSpc>
                      <a:spcPct val="80000"/>
                    </a:lnSpc>
                  </a:pPr>
                  <a:endParaRPr lang="en-US" altLang="zh-CN" sz="500"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100445" name="îŝľíḍé"/>
              <p:cNvSpPr>
                <a:spLocks noChangeArrowheads="1"/>
              </p:cNvSpPr>
              <p:nvPr/>
            </p:nvSpPr>
            <p:spPr bwMode="auto">
              <a:xfrm>
                <a:off x="2387268" y="3066222"/>
                <a:ext cx="407803" cy="337159"/>
              </a:xfrm>
              <a:custGeom>
                <a:avLst/>
                <a:gdLst>
                  <a:gd name="T0" fmla="*/ 66 w 254"/>
                  <a:gd name="T1" fmla="*/ 211 h 211"/>
                  <a:gd name="T2" fmla="*/ 0 w 254"/>
                  <a:gd name="T3" fmla="*/ 136 h 211"/>
                  <a:gd name="T4" fmla="*/ 20 w 254"/>
                  <a:gd name="T5" fmla="*/ 124 h 211"/>
                  <a:gd name="T6" fmla="*/ 66 w 254"/>
                  <a:gd name="T7" fmla="*/ 188 h 211"/>
                  <a:gd name="T8" fmla="*/ 236 w 254"/>
                  <a:gd name="T9" fmla="*/ 0 h 211"/>
                  <a:gd name="T10" fmla="*/ 254 w 254"/>
                  <a:gd name="T11" fmla="*/ 17 h 211"/>
                  <a:gd name="T12" fmla="*/ 66 w 254"/>
                  <a:gd name="T13" fmla="*/ 211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4" h="211">
                    <a:moveTo>
                      <a:pt x="66" y="211"/>
                    </a:moveTo>
                    <a:lnTo>
                      <a:pt x="0" y="136"/>
                    </a:lnTo>
                    <a:lnTo>
                      <a:pt x="20" y="124"/>
                    </a:lnTo>
                    <a:lnTo>
                      <a:pt x="66" y="188"/>
                    </a:lnTo>
                    <a:lnTo>
                      <a:pt x="236" y="0"/>
                    </a:lnTo>
                    <a:lnTo>
                      <a:pt x="254" y="17"/>
                    </a:lnTo>
                    <a:lnTo>
                      <a:pt x="66" y="21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zh-CN">
                  <a:ea typeface="宋体" panose="02010600030101010101" pitchFamily="2" charset="-122"/>
                </a:endParaRPr>
              </a:p>
            </p:txBody>
          </p:sp>
          <p:sp>
            <p:nvSpPr>
              <p:cNvPr id="100446" name="iṡḷide"/>
              <p:cNvSpPr>
                <a:spLocks noChangeArrowheads="1"/>
              </p:cNvSpPr>
              <p:nvPr/>
            </p:nvSpPr>
            <p:spPr bwMode="auto">
              <a:xfrm>
                <a:off x="854092" y="2253830"/>
                <a:ext cx="137464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spcBef>
                    <a:spcPts val="450"/>
                  </a:spcBef>
                  <a:buClr>
                    <a:srgbClr val="E24848"/>
                  </a:buClr>
                </a:pPr>
                <a:r>
                  <a:rPr lang="en-US" altLang="zh-CN" sz="1200">
                    <a:ea typeface="宋体" panose="02010600030101010101" pitchFamily="2" charset="-122"/>
                  </a:rPr>
                  <a:t>Text</a:t>
                </a:r>
              </a:p>
            </p:txBody>
          </p:sp>
          <p:sp>
            <p:nvSpPr>
              <p:cNvPr id="100447" name="ïṣľîdè"/>
              <p:cNvSpPr>
                <a:spLocks noChangeArrowheads="1"/>
              </p:cNvSpPr>
              <p:nvPr/>
            </p:nvSpPr>
            <p:spPr bwMode="auto">
              <a:xfrm>
                <a:off x="854092" y="2695882"/>
                <a:ext cx="137464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spcBef>
                    <a:spcPts val="450"/>
                  </a:spcBef>
                  <a:buClr>
                    <a:srgbClr val="E24848"/>
                  </a:buClr>
                </a:pPr>
                <a:r>
                  <a:rPr lang="en-US" altLang="zh-CN" sz="1200">
                    <a:ea typeface="宋体" panose="02010600030101010101" pitchFamily="2" charset="-122"/>
                  </a:rPr>
                  <a:t>Text</a:t>
                </a:r>
              </a:p>
            </p:txBody>
          </p:sp>
          <p:sp>
            <p:nvSpPr>
              <p:cNvPr id="100448" name="ïsľïďe"/>
              <p:cNvSpPr>
                <a:spLocks noChangeArrowheads="1"/>
              </p:cNvSpPr>
              <p:nvPr/>
            </p:nvSpPr>
            <p:spPr bwMode="auto">
              <a:xfrm>
                <a:off x="854092" y="3137933"/>
                <a:ext cx="137464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spcBef>
                    <a:spcPts val="450"/>
                  </a:spcBef>
                  <a:buClr>
                    <a:srgbClr val="E24848"/>
                  </a:buClr>
                </a:pPr>
                <a:r>
                  <a:rPr lang="en-US" altLang="zh-CN" sz="1200">
                    <a:ea typeface="宋体" panose="02010600030101010101" pitchFamily="2" charset="-122"/>
                  </a:rPr>
                  <a:t>Text</a:t>
                </a:r>
              </a:p>
            </p:txBody>
          </p:sp>
          <p:sp>
            <p:nvSpPr>
              <p:cNvPr id="100449" name="iṧlïde"/>
              <p:cNvSpPr>
                <a:spLocks noChangeArrowheads="1"/>
              </p:cNvSpPr>
              <p:nvPr/>
            </p:nvSpPr>
            <p:spPr bwMode="auto">
              <a:xfrm>
                <a:off x="854092" y="3579986"/>
                <a:ext cx="137464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spcBef>
                    <a:spcPts val="450"/>
                  </a:spcBef>
                  <a:buClr>
                    <a:srgbClr val="E24848"/>
                  </a:buClr>
                </a:pPr>
                <a:r>
                  <a:rPr lang="en-US" altLang="zh-CN" sz="1200">
                    <a:ea typeface="宋体" panose="02010600030101010101" pitchFamily="2" charset="-122"/>
                  </a:rPr>
                  <a:t>Text</a:t>
                </a:r>
              </a:p>
            </p:txBody>
          </p:sp>
        </p:grpSp>
        <p:sp>
          <p:nvSpPr>
            <p:cNvPr id="117" name="íśľíḑê"/>
            <p:cNvSpPr/>
            <p:nvPr/>
          </p:nvSpPr>
          <p:spPr>
            <a:xfrm>
              <a:off x="6015815" y="2052114"/>
              <a:ext cx="275178" cy="232852"/>
            </a:xfrm>
            <a:custGeom>
              <a:avLst/>
              <a:gdLst>
                <a:gd name="connsiteX0" fmla="*/ 536415 w 607227"/>
                <a:gd name="connsiteY0" fmla="*/ 12631 h 510399"/>
                <a:gd name="connsiteX1" fmla="*/ 557192 w 607227"/>
                <a:gd name="connsiteY1" fmla="*/ 21221 h 510399"/>
                <a:gd name="connsiteX2" fmla="*/ 598584 w 607227"/>
                <a:gd name="connsiteY2" fmla="*/ 62633 h 510399"/>
                <a:gd name="connsiteX3" fmla="*/ 598584 w 607227"/>
                <a:gd name="connsiteY3" fmla="*/ 104044 h 510399"/>
                <a:gd name="connsiteX4" fmla="*/ 511175 w 607227"/>
                <a:gd name="connsiteY4" fmla="*/ 191324 h 510399"/>
                <a:gd name="connsiteX5" fmla="*/ 444948 w 607227"/>
                <a:gd name="connsiteY5" fmla="*/ 257453 h 510399"/>
                <a:gd name="connsiteX6" fmla="*/ 339441 w 607227"/>
                <a:gd name="connsiteY6" fmla="*/ 362805 h 510399"/>
                <a:gd name="connsiteX7" fmla="*/ 297968 w 607227"/>
                <a:gd name="connsiteY7" fmla="*/ 404217 h 510399"/>
                <a:gd name="connsiteX8" fmla="*/ 277191 w 607227"/>
                <a:gd name="connsiteY8" fmla="*/ 412807 h 510399"/>
                <a:gd name="connsiteX9" fmla="*/ 256495 w 607227"/>
                <a:gd name="connsiteY9" fmla="*/ 404217 h 510399"/>
                <a:gd name="connsiteX10" fmla="*/ 215023 w 607227"/>
                <a:gd name="connsiteY10" fmla="*/ 362805 h 510399"/>
                <a:gd name="connsiteX11" fmla="*/ 138814 w 607227"/>
                <a:gd name="connsiteY11" fmla="*/ 286790 h 510399"/>
                <a:gd name="connsiteX12" fmla="*/ 138814 w 607227"/>
                <a:gd name="connsiteY12" fmla="*/ 245378 h 510399"/>
                <a:gd name="connsiteX13" fmla="*/ 180286 w 607227"/>
                <a:gd name="connsiteY13" fmla="*/ 203967 h 510399"/>
                <a:gd name="connsiteX14" fmla="*/ 201063 w 607227"/>
                <a:gd name="connsiteY14" fmla="*/ 195376 h 510399"/>
                <a:gd name="connsiteX15" fmla="*/ 221759 w 607227"/>
                <a:gd name="connsiteY15" fmla="*/ 203967 h 510399"/>
                <a:gd name="connsiteX16" fmla="*/ 277191 w 607227"/>
                <a:gd name="connsiteY16" fmla="*/ 259317 h 510399"/>
                <a:gd name="connsiteX17" fmla="*/ 444948 w 607227"/>
                <a:gd name="connsiteY17" fmla="*/ 91807 h 510399"/>
                <a:gd name="connsiteX18" fmla="*/ 503951 w 607227"/>
                <a:gd name="connsiteY18" fmla="*/ 32891 h 510399"/>
                <a:gd name="connsiteX19" fmla="*/ 515719 w 607227"/>
                <a:gd name="connsiteY19" fmla="*/ 21221 h 510399"/>
                <a:gd name="connsiteX20" fmla="*/ 536415 w 607227"/>
                <a:gd name="connsiteY20" fmla="*/ 12631 h 510399"/>
                <a:gd name="connsiteX21" fmla="*/ 61847 w 607227"/>
                <a:gd name="connsiteY21" fmla="*/ 0 h 510399"/>
                <a:gd name="connsiteX22" fmla="*/ 449328 w 607227"/>
                <a:gd name="connsiteY22" fmla="*/ 0 h 510399"/>
                <a:gd name="connsiteX23" fmla="*/ 491858 w 607227"/>
                <a:gd name="connsiteY23" fmla="*/ 17019 h 510399"/>
                <a:gd name="connsiteX24" fmla="*/ 442591 w 607227"/>
                <a:gd name="connsiteY24" fmla="*/ 66130 h 510399"/>
                <a:gd name="connsiteX25" fmla="*/ 66230 w 607227"/>
                <a:gd name="connsiteY25" fmla="*/ 66130 h 510399"/>
                <a:gd name="connsiteX26" fmla="*/ 66230 w 607227"/>
                <a:gd name="connsiteY26" fmla="*/ 444269 h 510399"/>
                <a:gd name="connsiteX27" fmla="*/ 444945 w 607227"/>
                <a:gd name="connsiteY27" fmla="*/ 444269 h 510399"/>
                <a:gd name="connsiteX28" fmla="*/ 444945 w 607227"/>
                <a:gd name="connsiteY28" fmla="*/ 285590 h 510399"/>
                <a:gd name="connsiteX29" fmla="*/ 511175 w 607227"/>
                <a:gd name="connsiteY29" fmla="*/ 219460 h 510399"/>
                <a:gd name="connsiteX30" fmla="*/ 511175 w 607227"/>
                <a:gd name="connsiteY30" fmla="*/ 448645 h 510399"/>
                <a:gd name="connsiteX31" fmla="*/ 449328 w 607227"/>
                <a:gd name="connsiteY31" fmla="*/ 510399 h 510399"/>
                <a:gd name="connsiteX32" fmla="*/ 61847 w 607227"/>
                <a:gd name="connsiteY32" fmla="*/ 510399 h 510399"/>
                <a:gd name="connsiteX33" fmla="*/ 0 w 607227"/>
                <a:gd name="connsiteY33" fmla="*/ 448645 h 510399"/>
                <a:gd name="connsiteX34" fmla="*/ 0 w 607227"/>
                <a:gd name="connsiteY34" fmla="*/ 61673 h 510399"/>
                <a:gd name="connsiteX35" fmla="*/ 61847 w 607227"/>
                <a:gd name="connsiteY35" fmla="*/ 0 h 510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07227" h="510399">
                  <a:moveTo>
                    <a:pt x="536415" y="12631"/>
                  </a:moveTo>
                  <a:cubicBezTo>
                    <a:pt x="543882" y="12631"/>
                    <a:pt x="551430" y="15467"/>
                    <a:pt x="557192" y="21221"/>
                  </a:cubicBezTo>
                  <a:lnTo>
                    <a:pt x="598584" y="62633"/>
                  </a:lnTo>
                  <a:cubicBezTo>
                    <a:pt x="610108" y="74059"/>
                    <a:pt x="610108" y="92618"/>
                    <a:pt x="598584" y="104044"/>
                  </a:cubicBezTo>
                  <a:lnTo>
                    <a:pt x="511175" y="191324"/>
                  </a:lnTo>
                  <a:lnTo>
                    <a:pt x="444948" y="257453"/>
                  </a:lnTo>
                  <a:lnTo>
                    <a:pt x="339441" y="362805"/>
                  </a:lnTo>
                  <a:lnTo>
                    <a:pt x="297968" y="404217"/>
                  </a:lnTo>
                  <a:cubicBezTo>
                    <a:pt x="292206" y="409971"/>
                    <a:pt x="284739" y="412807"/>
                    <a:pt x="277191" y="412807"/>
                  </a:cubicBezTo>
                  <a:cubicBezTo>
                    <a:pt x="269724" y="412807"/>
                    <a:pt x="262177" y="409971"/>
                    <a:pt x="256495" y="404217"/>
                  </a:cubicBezTo>
                  <a:lnTo>
                    <a:pt x="215023" y="362805"/>
                  </a:lnTo>
                  <a:lnTo>
                    <a:pt x="138814" y="286790"/>
                  </a:lnTo>
                  <a:cubicBezTo>
                    <a:pt x="127370" y="275363"/>
                    <a:pt x="127370" y="256805"/>
                    <a:pt x="138814" y="245378"/>
                  </a:cubicBezTo>
                  <a:lnTo>
                    <a:pt x="180286" y="203967"/>
                  </a:lnTo>
                  <a:cubicBezTo>
                    <a:pt x="186049" y="198213"/>
                    <a:pt x="193515" y="195376"/>
                    <a:pt x="201063" y="195376"/>
                  </a:cubicBezTo>
                  <a:cubicBezTo>
                    <a:pt x="208530" y="195376"/>
                    <a:pt x="215997" y="198213"/>
                    <a:pt x="221759" y="203967"/>
                  </a:cubicBezTo>
                  <a:lnTo>
                    <a:pt x="277191" y="259317"/>
                  </a:lnTo>
                  <a:lnTo>
                    <a:pt x="444948" y="91807"/>
                  </a:lnTo>
                  <a:lnTo>
                    <a:pt x="503951" y="32891"/>
                  </a:lnTo>
                  <a:lnTo>
                    <a:pt x="515719" y="21221"/>
                  </a:lnTo>
                  <a:cubicBezTo>
                    <a:pt x="521401" y="15467"/>
                    <a:pt x="528949" y="12631"/>
                    <a:pt x="536415" y="12631"/>
                  </a:cubicBezTo>
                  <a:close/>
                  <a:moveTo>
                    <a:pt x="61847" y="0"/>
                  </a:moveTo>
                  <a:lnTo>
                    <a:pt x="449328" y="0"/>
                  </a:lnTo>
                  <a:cubicBezTo>
                    <a:pt x="465804" y="0"/>
                    <a:pt x="480738" y="6483"/>
                    <a:pt x="491858" y="17019"/>
                  </a:cubicBezTo>
                  <a:lnTo>
                    <a:pt x="442591" y="66130"/>
                  </a:lnTo>
                  <a:lnTo>
                    <a:pt x="66230" y="66130"/>
                  </a:lnTo>
                  <a:lnTo>
                    <a:pt x="66230" y="444269"/>
                  </a:lnTo>
                  <a:lnTo>
                    <a:pt x="444945" y="444269"/>
                  </a:lnTo>
                  <a:lnTo>
                    <a:pt x="444945" y="285590"/>
                  </a:lnTo>
                  <a:lnTo>
                    <a:pt x="511175" y="219460"/>
                  </a:lnTo>
                  <a:lnTo>
                    <a:pt x="511175" y="448645"/>
                  </a:lnTo>
                  <a:cubicBezTo>
                    <a:pt x="511175" y="482683"/>
                    <a:pt x="483417" y="510399"/>
                    <a:pt x="449328" y="510399"/>
                  </a:cubicBezTo>
                  <a:lnTo>
                    <a:pt x="61847" y="510399"/>
                  </a:lnTo>
                  <a:cubicBezTo>
                    <a:pt x="27758" y="510399"/>
                    <a:pt x="0" y="482683"/>
                    <a:pt x="0" y="448645"/>
                  </a:cubicBezTo>
                  <a:lnTo>
                    <a:pt x="0" y="61673"/>
                  </a:lnTo>
                  <a:cubicBezTo>
                    <a:pt x="0" y="27635"/>
                    <a:pt x="27758" y="0"/>
                    <a:pt x="61847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700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en-US" sz="1100" b="1" i="1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19" name="iṡļîḋè"/>
            <p:cNvSpPr/>
            <p:nvPr/>
          </p:nvSpPr>
          <p:spPr>
            <a:xfrm>
              <a:off x="6015815" y="2543220"/>
              <a:ext cx="275178" cy="230736"/>
            </a:xfrm>
            <a:custGeom>
              <a:avLst/>
              <a:gdLst>
                <a:gd name="connsiteX0" fmla="*/ 536415 w 607227"/>
                <a:gd name="connsiteY0" fmla="*/ 12631 h 510399"/>
                <a:gd name="connsiteX1" fmla="*/ 557192 w 607227"/>
                <a:gd name="connsiteY1" fmla="*/ 21221 h 510399"/>
                <a:gd name="connsiteX2" fmla="*/ 598584 w 607227"/>
                <a:gd name="connsiteY2" fmla="*/ 62633 h 510399"/>
                <a:gd name="connsiteX3" fmla="*/ 598584 w 607227"/>
                <a:gd name="connsiteY3" fmla="*/ 104044 h 510399"/>
                <a:gd name="connsiteX4" fmla="*/ 511175 w 607227"/>
                <a:gd name="connsiteY4" fmla="*/ 191324 h 510399"/>
                <a:gd name="connsiteX5" fmla="*/ 444948 w 607227"/>
                <a:gd name="connsiteY5" fmla="*/ 257453 h 510399"/>
                <a:gd name="connsiteX6" fmla="*/ 339441 w 607227"/>
                <a:gd name="connsiteY6" fmla="*/ 362805 h 510399"/>
                <a:gd name="connsiteX7" fmla="*/ 297968 w 607227"/>
                <a:gd name="connsiteY7" fmla="*/ 404217 h 510399"/>
                <a:gd name="connsiteX8" fmla="*/ 277191 w 607227"/>
                <a:gd name="connsiteY8" fmla="*/ 412807 h 510399"/>
                <a:gd name="connsiteX9" fmla="*/ 256495 w 607227"/>
                <a:gd name="connsiteY9" fmla="*/ 404217 h 510399"/>
                <a:gd name="connsiteX10" fmla="*/ 215023 w 607227"/>
                <a:gd name="connsiteY10" fmla="*/ 362805 h 510399"/>
                <a:gd name="connsiteX11" fmla="*/ 138814 w 607227"/>
                <a:gd name="connsiteY11" fmla="*/ 286790 h 510399"/>
                <a:gd name="connsiteX12" fmla="*/ 138814 w 607227"/>
                <a:gd name="connsiteY12" fmla="*/ 245378 h 510399"/>
                <a:gd name="connsiteX13" fmla="*/ 180286 w 607227"/>
                <a:gd name="connsiteY13" fmla="*/ 203967 h 510399"/>
                <a:gd name="connsiteX14" fmla="*/ 201063 w 607227"/>
                <a:gd name="connsiteY14" fmla="*/ 195376 h 510399"/>
                <a:gd name="connsiteX15" fmla="*/ 221759 w 607227"/>
                <a:gd name="connsiteY15" fmla="*/ 203967 h 510399"/>
                <a:gd name="connsiteX16" fmla="*/ 277191 w 607227"/>
                <a:gd name="connsiteY16" fmla="*/ 259317 h 510399"/>
                <a:gd name="connsiteX17" fmla="*/ 444948 w 607227"/>
                <a:gd name="connsiteY17" fmla="*/ 91807 h 510399"/>
                <a:gd name="connsiteX18" fmla="*/ 503951 w 607227"/>
                <a:gd name="connsiteY18" fmla="*/ 32891 h 510399"/>
                <a:gd name="connsiteX19" fmla="*/ 515719 w 607227"/>
                <a:gd name="connsiteY19" fmla="*/ 21221 h 510399"/>
                <a:gd name="connsiteX20" fmla="*/ 536415 w 607227"/>
                <a:gd name="connsiteY20" fmla="*/ 12631 h 510399"/>
                <a:gd name="connsiteX21" fmla="*/ 61847 w 607227"/>
                <a:gd name="connsiteY21" fmla="*/ 0 h 510399"/>
                <a:gd name="connsiteX22" fmla="*/ 449328 w 607227"/>
                <a:gd name="connsiteY22" fmla="*/ 0 h 510399"/>
                <a:gd name="connsiteX23" fmla="*/ 491858 w 607227"/>
                <a:gd name="connsiteY23" fmla="*/ 17019 h 510399"/>
                <a:gd name="connsiteX24" fmla="*/ 442591 w 607227"/>
                <a:gd name="connsiteY24" fmla="*/ 66130 h 510399"/>
                <a:gd name="connsiteX25" fmla="*/ 66230 w 607227"/>
                <a:gd name="connsiteY25" fmla="*/ 66130 h 510399"/>
                <a:gd name="connsiteX26" fmla="*/ 66230 w 607227"/>
                <a:gd name="connsiteY26" fmla="*/ 444269 h 510399"/>
                <a:gd name="connsiteX27" fmla="*/ 444945 w 607227"/>
                <a:gd name="connsiteY27" fmla="*/ 444269 h 510399"/>
                <a:gd name="connsiteX28" fmla="*/ 444945 w 607227"/>
                <a:gd name="connsiteY28" fmla="*/ 285590 h 510399"/>
                <a:gd name="connsiteX29" fmla="*/ 511175 w 607227"/>
                <a:gd name="connsiteY29" fmla="*/ 219460 h 510399"/>
                <a:gd name="connsiteX30" fmla="*/ 511175 w 607227"/>
                <a:gd name="connsiteY30" fmla="*/ 448645 h 510399"/>
                <a:gd name="connsiteX31" fmla="*/ 449328 w 607227"/>
                <a:gd name="connsiteY31" fmla="*/ 510399 h 510399"/>
                <a:gd name="connsiteX32" fmla="*/ 61847 w 607227"/>
                <a:gd name="connsiteY32" fmla="*/ 510399 h 510399"/>
                <a:gd name="connsiteX33" fmla="*/ 0 w 607227"/>
                <a:gd name="connsiteY33" fmla="*/ 448645 h 510399"/>
                <a:gd name="connsiteX34" fmla="*/ 0 w 607227"/>
                <a:gd name="connsiteY34" fmla="*/ 61673 h 510399"/>
                <a:gd name="connsiteX35" fmla="*/ 61847 w 607227"/>
                <a:gd name="connsiteY35" fmla="*/ 0 h 510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07227" h="510399">
                  <a:moveTo>
                    <a:pt x="536415" y="12631"/>
                  </a:moveTo>
                  <a:cubicBezTo>
                    <a:pt x="543882" y="12631"/>
                    <a:pt x="551430" y="15467"/>
                    <a:pt x="557192" y="21221"/>
                  </a:cubicBezTo>
                  <a:lnTo>
                    <a:pt x="598584" y="62633"/>
                  </a:lnTo>
                  <a:cubicBezTo>
                    <a:pt x="610108" y="74059"/>
                    <a:pt x="610108" y="92618"/>
                    <a:pt x="598584" y="104044"/>
                  </a:cubicBezTo>
                  <a:lnTo>
                    <a:pt x="511175" y="191324"/>
                  </a:lnTo>
                  <a:lnTo>
                    <a:pt x="444948" y="257453"/>
                  </a:lnTo>
                  <a:lnTo>
                    <a:pt x="339441" y="362805"/>
                  </a:lnTo>
                  <a:lnTo>
                    <a:pt x="297968" y="404217"/>
                  </a:lnTo>
                  <a:cubicBezTo>
                    <a:pt x="292206" y="409971"/>
                    <a:pt x="284739" y="412807"/>
                    <a:pt x="277191" y="412807"/>
                  </a:cubicBezTo>
                  <a:cubicBezTo>
                    <a:pt x="269724" y="412807"/>
                    <a:pt x="262177" y="409971"/>
                    <a:pt x="256495" y="404217"/>
                  </a:cubicBezTo>
                  <a:lnTo>
                    <a:pt x="215023" y="362805"/>
                  </a:lnTo>
                  <a:lnTo>
                    <a:pt x="138814" y="286790"/>
                  </a:lnTo>
                  <a:cubicBezTo>
                    <a:pt x="127370" y="275363"/>
                    <a:pt x="127370" y="256805"/>
                    <a:pt x="138814" y="245378"/>
                  </a:cubicBezTo>
                  <a:lnTo>
                    <a:pt x="180286" y="203967"/>
                  </a:lnTo>
                  <a:cubicBezTo>
                    <a:pt x="186049" y="198213"/>
                    <a:pt x="193515" y="195376"/>
                    <a:pt x="201063" y="195376"/>
                  </a:cubicBezTo>
                  <a:cubicBezTo>
                    <a:pt x="208530" y="195376"/>
                    <a:pt x="215997" y="198213"/>
                    <a:pt x="221759" y="203967"/>
                  </a:cubicBezTo>
                  <a:lnTo>
                    <a:pt x="277191" y="259317"/>
                  </a:lnTo>
                  <a:lnTo>
                    <a:pt x="444948" y="91807"/>
                  </a:lnTo>
                  <a:lnTo>
                    <a:pt x="503951" y="32891"/>
                  </a:lnTo>
                  <a:lnTo>
                    <a:pt x="515719" y="21221"/>
                  </a:lnTo>
                  <a:cubicBezTo>
                    <a:pt x="521401" y="15467"/>
                    <a:pt x="528949" y="12631"/>
                    <a:pt x="536415" y="12631"/>
                  </a:cubicBezTo>
                  <a:close/>
                  <a:moveTo>
                    <a:pt x="61847" y="0"/>
                  </a:moveTo>
                  <a:lnTo>
                    <a:pt x="449328" y="0"/>
                  </a:lnTo>
                  <a:cubicBezTo>
                    <a:pt x="465804" y="0"/>
                    <a:pt x="480738" y="6483"/>
                    <a:pt x="491858" y="17019"/>
                  </a:cubicBezTo>
                  <a:lnTo>
                    <a:pt x="442591" y="66130"/>
                  </a:lnTo>
                  <a:lnTo>
                    <a:pt x="66230" y="66130"/>
                  </a:lnTo>
                  <a:lnTo>
                    <a:pt x="66230" y="444269"/>
                  </a:lnTo>
                  <a:lnTo>
                    <a:pt x="444945" y="444269"/>
                  </a:lnTo>
                  <a:lnTo>
                    <a:pt x="444945" y="285590"/>
                  </a:lnTo>
                  <a:lnTo>
                    <a:pt x="511175" y="219460"/>
                  </a:lnTo>
                  <a:lnTo>
                    <a:pt x="511175" y="448645"/>
                  </a:lnTo>
                  <a:cubicBezTo>
                    <a:pt x="511175" y="482683"/>
                    <a:pt x="483417" y="510399"/>
                    <a:pt x="449328" y="510399"/>
                  </a:cubicBezTo>
                  <a:lnTo>
                    <a:pt x="61847" y="510399"/>
                  </a:lnTo>
                  <a:cubicBezTo>
                    <a:pt x="27758" y="510399"/>
                    <a:pt x="0" y="482683"/>
                    <a:pt x="0" y="448645"/>
                  </a:cubicBezTo>
                  <a:lnTo>
                    <a:pt x="0" y="61673"/>
                  </a:lnTo>
                  <a:cubicBezTo>
                    <a:pt x="0" y="27635"/>
                    <a:pt x="27758" y="0"/>
                    <a:pt x="61847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700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en-US" sz="1100" b="1" i="1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21" name="îŝḻíḋé"/>
            <p:cNvSpPr/>
            <p:nvPr/>
          </p:nvSpPr>
          <p:spPr>
            <a:xfrm>
              <a:off x="6015815" y="3032210"/>
              <a:ext cx="275178" cy="232852"/>
            </a:xfrm>
            <a:custGeom>
              <a:avLst/>
              <a:gdLst>
                <a:gd name="connsiteX0" fmla="*/ 536415 w 607227"/>
                <a:gd name="connsiteY0" fmla="*/ 12631 h 510399"/>
                <a:gd name="connsiteX1" fmla="*/ 557192 w 607227"/>
                <a:gd name="connsiteY1" fmla="*/ 21221 h 510399"/>
                <a:gd name="connsiteX2" fmla="*/ 598584 w 607227"/>
                <a:gd name="connsiteY2" fmla="*/ 62633 h 510399"/>
                <a:gd name="connsiteX3" fmla="*/ 598584 w 607227"/>
                <a:gd name="connsiteY3" fmla="*/ 104044 h 510399"/>
                <a:gd name="connsiteX4" fmla="*/ 511175 w 607227"/>
                <a:gd name="connsiteY4" fmla="*/ 191324 h 510399"/>
                <a:gd name="connsiteX5" fmla="*/ 444948 w 607227"/>
                <a:gd name="connsiteY5" fmla="*/ 257453 h 510399"/>
                <a:gd name="connsiteX6" fmla="*/ 339441 w 607227"/>
                <a:gd name="connsiteY6" fmla="*/ 362805 h 510399"/>
                <a:gd name="connsiteX7" fmla="*/ 297968 w 607227"/>
                <a:gd name="connsiteY7" fmla="*/ 404217 h 510399"/>
                <a:gd name="connsiteX8" fmla="*/ 277191 w 607227"/>
                <a:gd name="connsiteY8" fmla="*/ 412807 h 510399"/>
                <a:gd name="connsiteX9" fmla="*/ 256495 w 607227"/>
                <a:gd name="connsiteY9" fmla="*/ 404217 h 510399"/>
                <a:gd name="connsiteX10" fmla="*/ 215023 w 607227"/>
                <a:gd name="connsiteY10" fmla="*/ 362805 h 510399"/>
                <a:gd name="connsiteX11" fmla="*/ 138814 w 607227"/>
                <a:gd name="connsiteY11" fmla="*/ 286790 h 510399"/>
                <a:gd name="connsiteX12" fmla="*/ 138814 w 607227"/>
                <a:gd name="connsiteY12" fmla="*/ 245378 h 510399"/>
                <a:gd name="connsiteX13" fmla="*/ 180286 w 607227"/>
                <a:gd name="connsiteY13" fmla="*/ 203967 h 510399"/>
                <a:gd name="connsiteX14" fmla="*/ 201063 w 607227"/>
                <a:gd name="connsiteY14" fmla="*/ 195376 h 510399"/>
                <a:gd name="connsiteX15" fmla="*/ 221759 w 607227"/>
                <a:gd name="connsiteY15" fmla="*/ 203967 h 510399"/>
                <a:gd name="connsiteX16" fmla="*/ 277191 w 607227"/>
                <a:gd name="connsiteY16" fmla="*/ 259317 h 510399"/>
                <a:gd name="connsiteX17" fmla="*/ 444948 w 607227"/>
                <a:gd name="connsiteY17" fmla="*/ 91807 h 510399"/>
                <a:gd name="connsiteX18" fmla="*/ 503951 w 607227"/>
                <a:gd name="connsiteY18" fmla="*/ 32891 h 510399"/>
                <a:gd name="connsiteX19" fmla="*/ 515719 w 607227"/>
                <a:gd name="connsiteY19" fmla="*/ 21221 h 510399"/>
                <a:gd name="connsiteX20" fmla="*/ 536415 w 607227"/>
                <a:gd name="connsiteY20" fmla="*/ 12631 h 510399"/>
                <a:gd name="connsiteX21" fmla="*/ 61847 w 607227"/>
                <a:gd name="connsiteY21" fmla="*/ 0 h 510399"/>
                <a:gd name="connsiteX22" fmla="*/ 449328 w 607227"/>
                <a:gd name="connsiteY22" fmla="*/ 0 h 510399"/>
                <a:gd name="connsiteX23" fmla="*/ 491858 w 607227"/>
                <a:gd name="connsiteY23" fmla="*/ 17019 h 510399"/>
                <a:gd name="connsiteX24" fmla="*/ 442591 w 607227"/>
                <a:gd name="connsiteY24" fmla="*/ 66130 h 510399"/>
                <a:gd name="connsiteX25" fmla="*/ 66230 w 607227"/>
                <a:gd name="connsiteY25" fmla="*/ 66130 h 510399"/>
                <a:gd name="connsiteX26" fmla="*/ 66230 w 607227"/>
                <a:gd name="connsiteY26" fmla="*/ 444269 h 510399"/>
                <a:gd name="connsiteX27" fmla="*/ 444945 w 607227"/>
                <a:gd name="connsiteY27" fmla="*/ 444269 h 510399"/>
                <a:gd name="connsiteX28" fmla="*/ 444945 w 607227"/>
                <a:gd name="connsiteY28" fmla="*/ 285590 h 510399"/>
                <a:gd name="connsiteX29" fmla="*/ 511175 w 607227"/>
                <a:gd name="connsiteY29" fmla="*/ 219460 h 510399"/>
                <a:gd name="connsiteX30" fmla="*/ 511175 w 607227"/>
                <a:gd name="connsiteY30" fmla="*/ 448645 h 510399"/>
                <a:gd name="connsiteX31" fmla="*/ 449328 w 607227"/>
                <a:gd name="connsiteY31" fmla="*/ 510399 h 510399"/>
                <a:gd name="connsiteX32" fmla="*/ 61847 w 607227"/>
                <a:gd name="connsiteY32" fmla="*/ 510399 h 510399"/>
                <a:gd name="connsiteX33" fmla="*/ 0 w 607227"/>
                <a:gd name="connsiteY33" fmla="*/ 448645 h 510399"/>
                <a:gd name="connsiteX34" fmla="*/ 0 w 607227"/>
                <a:gd name="connsiteY34" fmla="*/ 61673 h 510399"/>
                <a:gd name="connsiteX35" fmla="*/ 61847 w 607227"/>
                <a:gd name="connsiteY35" fmla="*/ 0 h 510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07227" h="510399">
                  <a:moveTo>
                    <a:pt x="536415" y="12631"/>
                  </a:moveTo>
                  <a:cubicBezTo>
                    <a:pt x="543882" y="12631"/>
                    <a:pt x="551430" y="15467"/>
                    <a:pt x="557192" y="21221"/>
                  </a:cubicBezTo>
                  <a:lnTo>
                    <a:pt x="598584" y="62633"/>
                  </a:lnTo>
                  <a:cubicBezTo>
                    <a:pt x="610108" y="74059"/>
                    <a:pt x="610108" y="92618"/>
                    <a:pt x="598584" y="104044"/>
                  </a:cubicBezTo>
                  <a:lnTo>
                    <a:pt x="511175" y="191324"/>
                  </a:lnTo>
                  <a:lnTo>
                    <a:pt x="444948" y="257453"/>
                  </a:lnTo>
                  <a:lnTo>
                    <a:pt x="339441" y="362805"/>
                  </a:lnTo>
                  <a:lnTo>
                    <a:pt x="297968" y="404217"/>
                  </a:lnTo>
                  <a:cubicBezTo>
                    <a:pt x="292206" y="409971"/>
                    <a:pt x="284739" y="412807"/>
                    <a:pt x="277191" y="412807"/>
                  </a:cubicBezTo>
                  <a:cubicBezTo>
                    <a:pt x="269724" y="412807"/>
                    <a:pt x="262177" y="409971"/>
                    <a:pt x="256495" y="404217"/>
                  </a:cubicBezTo>
                  <a:lnTo>
                    <a:pt x="215023" y="362805"/>
                  </a:lnTo>
                  <a:lnTo>
                    <a:pt x="138814" y="286790"/>
                  </a:lnTo>
                  <a:cubicBezTo>
                    <a:pt x="127370" y="275363"/>
                    <a:pt x="127370" y="256805"/>
                    <a:pt x="138814" y="245378"/>
                  </a:cubicBezTo>
                  <a:lnTo>
                    <a:pt x="180286" y="203967"/>
                  </a:lnTo>
                  <a:cubicBezTo>
                    <a:pt x="186049" y="198213"/>
                    <a:pt x="193515" y="195376"/>
                    <a:pt x="201063" y="195376"/>
                  </a:cubicBezTo>
                  <a:cubicBezTo>
                    <a:pt x="208530" y="195376"/>
                    <a:pt x="215997" y="198213"/>
                    <a:pt x="221759" y="203967"/>
                  </a:cubicBezTo>
                  <a:lnTo>
                    <a:pt x="277191" y="259317"/>
                  </a:lnTo>
                  <a:lnTo>
                    <a:pt x="444948" y="91807"/>
                  </a:lnTo>
                  <a:lnTo>
                    <a:pt x="503951" y="32891"/>
                  </a:lnTo>
                  <a:lnTo>
                    <a:pt x="515719" y="21221"/>
                  </a:lnTo>
                  <a:cubicBezTo>
                    <a:pt x="521401" y="15467"/>
                    <a:pt x="528949" y="12631"/>
                    <a:pt x="536415" y="12631"/>
                  </a:cubicBezTo>
                  <a:close/>
                  <a:moveTo>
                    <a:pt x="61847" y="0"/>
                  </a:moveTo>
                  <a:lnTo>
                    <a:pt x="449328" y="0"/>
                  </a:lnTo>
                  <a:cubicBezTo>
                    <a:pt x="465804" y="0"/>
                    <a:pt x="480738" y="6483"/>
                    <a:pt x="491858" y="17019"/>
                  </a:cubicBezTo>
                  <a:lnTo>
                    <a:pt x="442591" y="66130"/>
                  </a:lnTo>
                  <a:lnTo>
                    <a:pt x="66230" y="66130"/>
                  </a:lnTo>
                  <a:lnTo>
                    <a:pt x="66230" y="444269"/>
                  </a:lnTo>
                  <a:lnTo>
                    <a:pt x="444945" y="444269"/>
                  </a:lnTo>
                  <a:lnTo>
                    <a:pt x="444945" y="285590"/>
                  </a:lnTo>
                  <a:lnTo>
                    <a:pt x="511175" y="219460"/>
                  </a:lnTo>
                  <a:lnTo>
                    <a:pt x="511175" y="448645"/>
                  </a:lnTo>
                  <a:cubicBezTo>
                    <a:pt x="511175" y="482683"/>
                    <a:pt x="483417" y="510399"/>
                    <a:pt x="449328" y="510399"/>
                  </a:cubicBezTo>
                  <a:lnTo>
                    <a:pt x="61847" y="510399"/>
                  </a:lnTo>
                  <a:cubicBezTo>
                    <a:pt x="27758" y="510399"/>
                    <a:pt x="0" y="482683"/>
                    <a:pt x="0" y="448645"/>
                  </a:cubicBezTo>
                  <a:lnTo>
                    <a:pt x="0" y="61673"/>
                  </a:lnTo>
                  <a:cubicBezTo>
                    <a:pt x="0" y="27635"/>
                    <a:pt x="27758" y="0"/>
                    <a:pt x="61847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700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en-US" sz="1100" b="1" i="1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23" name="ïṡḻîḑè"/>
            <p:cNvSpPr/>
            <p:nvPr/>
          </p:nvSpPr>
          <p:spPr>
            <a:xfrm>
              <a:off x="6015815" y="3523317"/>
              <a:ext cx="275178" cy="230735"/>
            </a:xfrm>
            <a:custGeom>
              <a:avLst/>
              <a:gdLst>
                <a:gd name="connsiteX0" fmla="*/ 536415 w 607227"/>
                <a:gd name="connsiteY0" fmla="*/ 12631 h 510399"/>
                <a:gd name="connsiteX1" fmla="*/ 557192 w 607227"/>
                <a:gd name="connsiteY1" fmla="*/ 21221 h 510399"/>
                <a:gd name="connsiteX2" fmla="*/ 598584 w 607227"/>
                <a:gd name="connsiteY2" fmla="*/ 62633 h 510399"/>
                <a:gd name="connsiteX3" fmla="*/ 598584 w 607227"/>
                <a:gd name="connsiteY3" fmla="*/ 104044 h 510399"/>
                <a:gd name="connsiteX4" fmla="*/ 511175 w 607227"/>
                <a:gd name="connsiteY4" fmla="*/ 191324 h 510399"/>
                <a:gd name="connsiteX5" fmla="*/ 444948 w 607227"/>
                <a:gd name="connsiteY5" fmla="*/ 257453 h 510399"/>
                <a:gd name="connsiteX6" fmla="*/ 339441 w 607227"/>
                <a:gd name="connsiteY6" fmla="*/ 362805 h 510399"/>
                <a:gd name="connsiteX7" fmla="*/ 297968 w 607227"/>
                <a:gd name="connsiteY7" fmla="*/ 404217 h 510399"/>
                <a:gd name="connsiteX8" fmla="*/ 277191 w 607227"/>
                <a:gd name="connsiteY8" fmla="*/ 412807 h 510399"/>
                <a:gd name="connsiteX9" fmla="*/ 256495 w 607227"/>
                <a:gd name="connsiteY9" fmla="*/ 404217 h 510399"/>
                <a:gd name="connsiteX10" fmla="*/ 215023 w 607227"/>
                <a:gd name="connsiteY10" fmla="*/ 362805 h 510399"/>
                <a:gd name="connsiteX11" fmla="*/ 138814 w 607227"/>
                <a:gd name="connsiteY11" fmla="*/ 286790 h 510399"/>
                <a:gd name="connsiteX12" fmla="*/ 138814 w 607227"/>
                <a:gd name="connsiteY12" fmla="*/ 245378 h 510399"/>
                <a:gd name="connsiteX13" fmla="*/ 180286 w 607227"/>
                <a:gd name="connsiteY13" fmla="*/ 203967 h 510399"/>
                <a:gd name="connsiteX14" fmla="*/ 201063 w 607227"/>
                <a:gd name="connsiteY14" fmla="*/ 195376 h 510399"/>
                <a:gd name="connsiteX15" fmla="*/ 221759 w 607227"/>
                <a:gd name="connsiteY15" fmla="*/ 203967 h 510399"/>
                <a:gd name="connsiteX16" fmla="*/ 277191 w 607227"/>
                <a:gd name="connsiteY16" fmla="*/ 259317 h 510399"/>
                <a:gd name="connsiteX17" fmla="*/ 444948 w 607227"/>
                <a:gd name="connsiteY17" fmla="*/ 91807 h 510399"/>
                <a:gd name="connsiteX18" fmla="*/ 503951 w 607227"/>
                <a:gd name="connsiteY18" fmla="*/ 32891 h 510399"/>
                <a:gd name="connsiteX19" fmla="*/ 515719 w 607227"/>
                <a:gd name="connsiteY19" fmla="*/ 21221 h 510399"/>
                <a:gd name="connsiteX20" fmla="*/ 536415 w 607227"/>
                <a:gd name="connsiteY20" fmla="*/ 12631 h 510399"/>
                <a:gd name="connsiteX21" fmla="*/ 61847 w 607227"/>
                <a:gd name="connsiteY21" fmla="*/ 0 h 510399"/>
                <a:gd name="connsiteX22" fmla="*/ 449328 w 607227"/>
                <a:gd name="connsiteY22" fmla="*/ 0 h 510399"/>
                <a:gd name="connsiteX23" fmla="*/ 491858 w 607227"/>
                <a:gd name="connsiteY23" fmla="*/ 17019 h 510399"/>
                <a:gd name="connsiteX24" fmla="*/ 442591 w 607227"/>
                <a:gd name="connsiteY24" fmla="*/ 66130 h 510399"/>
                <a:gd name="connsiteX25" fmla="*/ 66230 w 607227"/>
                <a:gd name="connsiteY25" fmla="*/ 66130 h 510399"/>
                <a:gd name="connsiteX26" fmla="*/ 66230 w 607227"/>
                <a:gd name="connsiteY26" fmla="*/ 444269 h 510399"/>
                <a:gd name="connsiteX27" fmla="*/ 444945 w 607227"/>
                <a:gd name="connsiteY27" fmla="*/ 444269 h 510399"/>
                <a:gd name="connsiteX28" fmla="*/ 444945 w 607227"/>
                <a:gd name="connsiteY28" fmla="*/ 285590 h 510399"/>
                <a:gd name="connsiteX29" fmla="*/ 511175 w 607227"/>
                <a:gd name="connsiteY29" fmla="*/ 219460 h 510399"/>
                <a:gd name="connsiteX30" fmla="*/ 511175 w 607227"/>
                <a:gd name="connsiteY30" fmla="*/ 448645 h 510399"/>
                <a:gd name="connsiteX31" fmla="*/ 449328 w 607227"/>
                <a:gd name="connsiteY31" fmla="*/ 510399 h 510399"/>
                <a:gd name="connsiteX32" fmla="*/ 61847 w 607227"/>
                <a:gd name="connsiteY32" fmla="*/ 510399 h 510399"/>
                <a:gd name="connsiteX33" fmla="*/ 0 w 607227"/>
                <a:gd name="connsiteY33" fmla="*/ 448645 h 510399"/>
                <a:gd name="connsiteX34" fmla="*/ 0 w 607227"/>
                <a:gd name="connsiteY34" fmla="*/ 61673 h 510399"/>
                <a:gd name="connsiteX35" fmla="*/ 61847 w 607227"/>
                <a:gd name="connsiteY35" fmla="*/ 0 h 510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07227" h="510399">
                  <a:moveTo>
                    <a:pt x="536415" y="12631"/>
                  </a:moveTo>
                  <a:cubicBezTo>
                    <a:pt x="543882" y="12631"/>
                    <a:pt x="551430" y="15467"/>
                    <a:pt x="557192" y="21221"/>
                  </a:cubicBezTo>
                  <a:lnTo>
                    <a:pt x="598584" y="62633"/>
                  </a:lnTo>
                  <a:cubicBezTo>
                    <a:pt x="610108" y="74059"/>
                    <a:pt x="610108" y="92618"/>
                    <a:pt x="598584" y="104044"/>
                  </a:cubicBezTo>
                  <a:lnTo>
                    <a:pt x="511175" y="191324"/>
                  </a:lnTo>
                  <a:lnTo>
                    <a:pt x="444948" y="257453"/>
                  </a:lnTo>
                  <a:lnTo>
                    <a:pt x="339441" y="362805"/>
                  </a:lnTo>
                  <a:lnTo>
                    <a:pt x="297968" y="404217"/>
                  </a:lnTo>
                  <a:cubicBezTo>
                    <a:pt x="292206" y="409971"/>
                    <a:pt x="284739" y="412807"/>
                    <a:pt x="277191" y="412807"/>
                  </a:cubicBezTo>
                  <a:cubicBezTo>
                    <a:pt x="269724" y="412807"/>
                    <a:pt x="262177" y="409971"/>
                    <a:pt x="256495" y="404217"/>
                  </a:cubicBezTo>
                  <a:lnTo>
                    <a:pt x="215023" y="362805"/>
                  </a:lnTo>
                  <a:lnTo>
                    <a:pt x="138814" y="286790"/>
                  </a:lnTo>
                  <a:cubicBezTo>
                    <a:pt x="127370" y="275363"/>
                    <a:pt x="127370" y="256805"/>
                    <a:pt x="138814" y="245378"/>
                  </a:cubicBezTo>
                  <a:lnTo>
                    <a:pt x="180286" y="203967"/>
                  </a:lnTo>
                  <a:cubicBezTo>
                    <a:pt x="186049" y="198213"/>
                    <a:pt x="193515" y="195376"/>
                    <a:pt x="201063" y="195376"/>
                  </a:cubicBezTo>
                  <a:cubicBezTo>
                    <a:pt x="208530" y="195376"/>
                    <a:pt x="215997" y="198213"/>
                    <a:pt x="221759" y="203967"/>
                  </a:cubicBezTo>
                  <a:lnTo>
                    <a:pt x="277191" y="259317"/>
                  </a:lnTo>
                  <a:lnTo>
                    <a:pt x="444948" y="91807"/>
                  </a:lnTo>
                  <a:lnTo>
                    <a:pt x="503951" y="32891"/>
                  </a:lnTo>
                  <a:lnTo>
                    <a:pt x="515719" y="21221"/>
                  </a:lnTo>
                  <a:cubicBezTo>
                    <a:pt x="521401" y="15467"/>
                    <a:pt x="528949" y="12631"/>
                    <a:pt x="536415" y="12631"/>
                  </a:cubicBezTo>
                  <a:close/>
                  <a:moveTo>
                    <a:pt x="61847" y="0"/>
                  </a:moveTo>
                  <a:lnTo>
                    <a:pt x="449328" y="0"/>
                  </a:lnTo>
                  <a:cubicBezTo>
                    <a:pt x="465804" y="0"/>
                    <a:pt x="480738" y="6483"/>
                    <a:pt x="491858" y="17019"/>
                  </a:cubicBezTo>
                  <a:lnTo>
                    <a:pt x="442591" y="66130"/>
                  </a:lnTo>
                  <a:lnTo>
                    <a:pt x="66230" y="66130"/>
                  </a:lnTo>
                  <a:lnTo>
                    <a:pt x="66230" y="444269"/>
                  </a:lnTo>
                  <a:lnTo>
                    <a:pt x="444945" y="444269"/>
                  </a:lnTo>
                  <a:lnTo>
                    <a:pt x="444945" y="285590"/>
                  </a:lnTo>
                  <a:lnTo>
                    <a:pt x="511175" y="219460"/>
                  </a:lnTo>
                  <a:lnTo>
                    <a:pt x="511175" y="448645"/>
                  </a:lnTo>
                  <a:cubicBezTo>
                    <a:pt x="511175" y="482683"/>
                    <a:pt x="483417" y="510399"/>
                    <a:pt x="449328" y="510399"/>
                  </a:cubicBezTo>
                  <a:lnTo>
                    <a:pt x="61847" y="510399"/>
                  </a:lnTo>
                  <a:cubicBezTo>
                    <a:pt x="27758" y="510399"/>
                    <a:pt x="0" y="482683"/>
                    <a:pt x="0" y="448645"/>
                  </a:cubicBezTo>
                  <a:lnTo>
                    <a:pt x="0" y="61673"/>
                  </a:lnTo>
                  <a:cubicBezTo>
                    <a:pt x="0" y="27635"/>
                    <a:pt x="27758" y="0"/>
                    <a:pt x="61847" y="0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700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en-US" sz="1100" b="1" i="1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25" name="îṥļïdè"/>
            <p:cNvSpPr/>
            <p:nvPr/>
          </p:nvSpPr>
          <p:spPr>
            <a:xfrm>
              <a:off x="6015815" y="4012306"/>
              <a:ext cx="275178" cy="232852"/>
            </a:xfrm>
            <a:custGeom>
              <a:avLst/>
              <a:gdLst>
                <a:gd name="connsiteX0" fmla="*/ 536415 w 607227"/>
                <a:gd name="connsiteY0" fmla="*/ 12631 h 510399"/>
                <a:gd name="connsiteX1" fmla="*/ 557192 w 607227"/>
                <a:gd name="connsiteY1" fmla="*/ 21221 h 510399"/>
                <a:gd name="connsiteX2" fmla="*/ 598584 w 607227"/>
                <a:gd name="connsiteY2" fmla="*/ 62633 h 510399"/>
                <a:gd name="connsiteX3" fmla="*/ 598584 w 607227"/>
                <a:gd name="connsiteY3" fmla="*/ 104044 h 510399"/>
                <a:gd name="connsiteX4" fmla="*/ 511175 w 607227"/>
                <a:gd name="connsiteY4" fmla="*/ 191324 h 510399"/>
                <a:gd name="connsiteX5" fmla="*/ 444948 w 607227"/>
                <a:gd name="connsiteY5" fmla="*/ 257453 h 510399"/>
                <a:gd name="connsiteX6" fmla="*/ 339441 w 607227"/>
                <a:gd name="connsiteY6" fmla="*/ 362805 h 510399"/>
                <a:gd name="connsiteX7" fmla="*/ 297968 w 607227"/>
                <a:gd name="connsiteY7" fmla="*/ 404217 h 510399"/>
                <a:gd name="connsiteX8" fmla="*/ 277191 w 607227"/>
                <a:gd name="connsiteY8" fmla="*/ 412807 h 510399"/>
                <a:gd name="connsiteX9" fmla="*/ 256495 w 607227"/>
                <a:gd name="connsiteY9" fmla="*/ 404217 h 510399"/>
                <a:gd name="connsiteX10" fmla="*/ 215023 w 607227"/>
                <a:gd name="connsiteY10" fmla="*/ 362805 h 510399"/>
                <a:gd name="connsiteX11" fmla="*/ 138814 w 607227"/>
                <a:gd name="connsiteY11" fmla="*/ 286790 h 510399"/>
                <a:gd name="connsiteX12" fmla="*/ 138814 w 607227"/>
                <a:gd name="connsiteY12" fmla="*/ 245378 h 510399"/>
                <a:gd name="connsiteX13" fmla="*/ 180286 w 607227"/>
                <a:gd name="connsiteY13" fmla="*/ 203967 h 510399"/>
                <a:gd name="connsiteX14" fmla="*/ 201063 w 607227"/>
                <a:gd name="connsiteY14" fmla="*/ 195376 h 510399"/>
                <a:gd name="connsiteX15" fmla="*/ 221759 w 607227"/>
                <a:gd name="connsiteY15" fmla="*/ 203967 h 510399"/>
                <a:gd name="connsiteX16" fmla="*/ 277191 w 607227"/>
                <a:gd name="connsiteY16" fmla="*/ 259317 h 510399"/>
                <a:gd name="connsiteX17" fmla="*/ 444948 w 607227"/>
                <a:gd name="connsiteY17" fmla="*/ 91807 h 510399"/>
                <a:gd name="connsiteX18" fmla="*/ 503951 w 607227"/>
                <a:gd name="connsiteY18" fmla="*/ 32891 h 510399"/>
                <a:gd name="connsiteX19" fmla="*/ 515719 w 607227"/>
                <a:gd name="connsiteY19" fmla="*/ 21221 h 510399"/>
                <a:gd name="connsiteX20" fmla="*/ 536415 w 607227"/>
                <a:gd name="connsiteY20" fmla="*/ 12631 h 510399"/>
                <a:gd name="connsiteX21" fmla="*/ 61847 w 607227"/>
                <a:gd name="connsiteY21" fmla="*/ 0 h 510399"/>
                <a:gd name="connsiteX22" fmla="*/ 449328 w 607227"/>
                <a:gd name="connsiteY22" fmla="*/ 0 h 510399"/>
                <a:gd name="connsiteX23" fmla="*/ 491858 w 607227"/>
                <a:gd name="connsiteY23" fmla="*/ 17019 h 510399"/>
                <a:gd name="connsiteX24" fmla="*/ 442591 w 607227"/>
                <a:gd name="connsiteY24" fmla="*/ 66130 h 510399"/>
                <a:gd name="connsiteX25" fmla="*/ 66230 w 607227"/>
                <a:gd name="connsiteY25" fmla="*/ 66130 h 510399"/>
                <a:gd name="connsiteX26" fmla="*/ 66230 w 607227"/>
                <a:gd name="connsiteY26" fmla="*/ 444269 h 510399"/>
                <a:gd name="connsiteX27" fmla="*/ 444945 w 607227"/>
                <a:gd name="connsiteY27" fmla="*/ 444269 h 510399"/>
                <a:gd name="connsiteX28" fmla="*/ 444945 w 607227"/>
                <a:gd name="connsiteY28" fmla="*/ 285590 h 510399"/>
                <a:gd name="connsiteX29" fmla="*/ 511175 w 607227"/>
                <a:gd name="connsiteY29" fmla="*/ 219460 h 510399"/>
                <a:gd name="connsiteX30" fmla="*/ 511175 w 607227"/>
                <a:gd name="connsiteY30" fmla="*/ 448645 h 510399"/>
                <a:gd name="connsiteX31" fmla="*/ 449328 w 607227"/>
                <a:gd name="connsiteY31" fmla="*/ 510399 h 510399"/>
                <a:gd name="connsiteX32" fmla="*/ 61847 w 607227"/>
                <a:gd name="connsiteY32" fmla="*/ 510399 h 510399"/>
                <a:gd name="connsiteX33" fmla="*/ 0 w 607227"/>
                <a:gd name="connsiteY33" fmla="*/ 448645 h 510399"/>
                <a:gd name="connsiteX34" fmla="*/ 0 w 607227"/>
                <a:gd name="connsiteY34" fmla="*/ 61673 h 510399"/>
                <a:gd name="connsiteX35" fmla="*/ 61847 w 607227"/>
                <a:gd name="connsiteY35" fmla="*/ 0 h 510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07227" h="510399">
                  <a:moveTo>
                    <a:pt x="536415" y="12631"/>
                  </a:moveTo>
                  <a:cubicBezTo>
                    <a:pt x="543882" y="12631"/>
                    <a:pt x="551430" y="15467"/>
                    <a:pt x="557192" y="21221"/>
                  </a:cubicBezTo>
                  <a:lnTo>
                    <a:pt x="598584" y="62633"/>
                  </a:lnTo>
                  <a:cubicBezTo>
                    <a:pt x="610108" y="74059"/>
                    <a:pt x="610108" y="92618"/>
                    <a:pt x="598584" y="104044"/>
                  </a:cubicBezTo>
                  <a:lnTo>
                    <a:pt x="511175" y="191324"/>
                  </a:lnTo>
                  <a:lnTo>
                    <a:pt x="444948" y="257453"/>
                  </a:lnTo>
                  <a:lnTo>
                    <a:pt x="339441" y="362805"/>
                  </a:lnTo>
                  <a:lnTo>
                    <a:pt x="297968" y="404217"/>
                  </a:lnTo>
                  <a:cubicBezTo>
                    <a:pt x="292206" y="409971"/>
                    <a:pt x="284739" y="412807"/>
                    <a:pt x="277191" y="412807"/>
                  </a:cubicBezTo>
                  <a:cubicBezTo>
                    <a:pt x="269724" y="412807"/>
                    <a:pt x="262177" y="409971"/>
                    <a:pt x="256495" y="404217"/>
                  </a:cubicBezTo>
                  <a:lnTo>
                    <a:pt x="215023" y="362805"/>
                  </a:lnTo>
                  <a:lnTo>
                    <a:pt x="138814" y="286790"/>
                  </a:lnTo>
                  <a:cubicBezTo>
                    <a:pt x="127370" y="275363"/>
                    <a:pt x="127370" y="256805"/>
                    <a:pt x="138814" y="245378"/>
                  </a:cubicBezTo>
                  <a:lnTo>
                    <a:pt x="180286" y="203967"/>
                  </a:lnTo>
                  <a:cubicBezTo>
                    <a:pt x="186049" y="198213"/>
                    <a:pt x="193515" y="195376"/>
                    <a:pt x="201063" y="195376"/>
                  </a:cubicBezTo>
                  <a:cubicBezTo>
                    <a:pt x="208530" y="195376"/>
                    <a:pt x="215997" y="198213"/>
                    <a:pt x="221759" y="203967"/>
                  </a:cubicBezTo>
                  <a:lnTo>
                    <a:pt x="277191" y="259317"/>
                  </a:lnTo>
                  <a:lnTo>
                    <a:pt x="444948" y="91807"/>
                  </a:lnTo>
                  <a:lnTo>
                    <a:pt x="503951" y="32891"/>
                  </a:lnTo>
                  <a:lnTo>
                    <a:pt x="515719" y="21221"/>
                  </a:lnTo>
                  <a:cubicBezTo>
                    <a:pt x="521401" y="15467"/>
                    <a:pt x="528949" y="12631"/>
                    <a:pt x="536415" y="12631"/>
                  </a:cubicBezTo>
                  <a:close/>
                  <a:moveTo>
                    <a:pt x="61847" y="0"/>
                  </a:moveTo>
                  <a:lnTo>
                    <a:pt x="449328" y="0"/>
                  </a:lnTo>
                  <a:cubicBezTo>
                    <a:pt x="465804" y="0"/>
                    <a:pt x="480738" y="6483"/>
                    <a:pt x="491858" y="17019"/>
                  </a:cubicBezTo>
                  <a:lnTo>
                    <a:pt x="442591" y="66130"/>
                  </a:lnTo>
                  <a:lnTo>
                    <a:pt x="66230" y="66130"/>
                  </a:lnTo>
                  <a:lnTo>
                    <a:pt x="66230" y="444269"/>
                  </a:lnTo>
                  <a:lnTo>
                    <a:pt x="444945" y="444269"/>
                  </a:lnTo>
                  <a:lnTo>
                    <a:pt x="444945" y="285590"/>
                  </a:lnTo>
                  <a:lnTo>
                    <a:pt x="511175" y="219460"/>
                  </a:lnTo>
                  <a:lnTo>
                    <a:pt x="511175" y="448645"/>
                  </a:lnTo>
                  <a:cubicBezTo>
                    <a:pt x="511175" y="482683"/>
                    <a:pt x="483417" y="510399"/>
                    <a:pt x="449328" y="510399"/>
                  </a:cubicBezTo>
                  <a:lnTo>
                    <a:pt x="61847" y="510399"/>
                  </a:lnTo>
                  <a:cubicBezTo>
                    <a:pt x="27758" y="510399"/>
                    <a:pt x="0" y="482683"/>
                    <a:pt x="0" y="448645"/>
                  </a:cubicBezTo>
                  <a:lnTo>
                    <a:pt x="0" y="61673"/>
                  </a:lnTo>
                  <a:cubicBezTo>
                    <a:pt x="0" y="27635"/>
                    <a:pt x="27758" y="0"/>
                    <a:pt x="61847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700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en-US" sz="1100" b="1" i="1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27" name="iŝļïḍe"/>
            <p:cNvSpPr/>
            <p:nvPr/>
          </p:nvSpPr>
          <p:spPr>
            <a:xfrm>
              <a:off x="6015815" y="4503412"/>
              <a:ext cx="275178" cy="230736"/>
            </a:xfrm>
            <a:custGeom>
              <a:avLst/>
              <a:gdLst>
                <a:gd name="connsiteX0" fmla="*/ 536415 w 607227"/>
                <a:gd name="connsiteY0" fmla="*/ 12631 h 510399"/>
                <a:gd name="connsiteX1" fmla="*/ 557192 w 607227"/>
                <a:gd name="connsiteY1" fmla="*/ 21221 h 510399"/>
                <a:gd name="connsiteX2" fmla="*/ 598584 w 607227"/>
                <a:gd name="connsiteY2" fmla="*/ 62633 h 510399"/>
                <a:gd name="connsiteX3" fmla="*/ 598584 w 607227"/>
                <a:gd name="connsiteY3" fmla="*/ 104044 h 510399"/>
                <a:gd name="connsiteX4" fmla="*/ 511175 w 607227"/>
                <a:gd name="connsiteY4" fmla="*/ 191324 h 510399"/>
                <a:gd name="connsiteX5" fmla="*/ 444948 w 607227"/>
                <a:gd name="connsiteY5" fmla="*/ 257453 h 510399"/>
                <a:gd name="connsiteX6" fmla="*/ 339441 w 607227"/>
                <a:gd name="connsiteY6" fmla="*/ 362805 h 510399"/>
                <a:gd name="connsiteX7" fmla="*/ 297968 w 607227"/>
                <a:gd name="connsiteY7" fmla="*/ 404217 h 510399"/>
                <a:gd name="connsiteX8" fmla="*/ 277191 w 607227"/>
                <a:gd name="connsiteY8" fmla="*/ 412807 h 510399"/>
                <a:gd name="connsiteX9" fmla="*/ 256495 w 607227"/>
                <a:gd name="connsiteY9" fmla="*/ 404217 h 510399"/>
                <a:gd name="connsiteX10" fmla="*/ 215023 w 607227"/>
                <a:gd name="connsiteY10" fmla="*/ 362805 h 510399"/>
                <a:gd name="connsiteX11" fmla="*/ 138814 w 607227"/>
                <a:gd name="connsiteY11" fmla="*/ 286790 h 510399"/>
                <a:gd name="connsiteX12" fmla="*/ 138814 w 607227"/>
                <a:gd name="connsiteY12" fmla="*/ 245378 h 510399"/>
                <a:gd name="connsiteX13" fmla="*/ 180286 w 607227"/>
                <a:gd name="connsiteY13" fmla="*/ 203967 h 510399"/>
                <a:gd name="connsiteX14" fmla="*/ 201063 w 607227"/>
                <a:gd name="connsiteY14" fmla="*/ 195376 h 510399"/>
                <a:gd name="connsiteX15" fmla="*/ 221759 w 607227"/>
                <a:gd name="connsiteY15" fmla="*/ 203967 h 510399"/>
                <a:gd name="connsiteX16" fmla="*/ 277191 w 607227"/>
                <a:gd name="connsiteY16" fmla="*/ 259317 h 510399"/>
                <a:gd name="connsiteX17" fmla="*/ 444948 w 607227"/>
                <a:gd name="connsiteY17" fmla="*/ 91807 h 510399"/>
                <a:gd name="connsiteX18" fmla="*/ 503951 w 607227"/>
                <a:gd name="connsiteY18" fmla="*/ 32891 h 510399"/>
                <a:gd name="connsiteX19" fmla="*/ 515719 w 607227"/>
                <a:gd name="connsiteY19" fmla="*/ 21221 h 510399"/>
                <a:gd name="connsiteX20" fmla="*/ 536415 w 607227"/>
                <a:gd name="connsiteY20" fmla="*/ 12631 h 510399"/>
                <a:gd name="connsiteX21" fmla="*/ 61847 w 607227"/>
                <a:gd name="connsiteY21" fmla="*/ 0 h 510399"/>
                <a:gd name="connsiteX22" fmla="*/ 449328 w 607227"/>
                <a:gd name="connsiteY22" fmla="*/ 0 h 510399"/>
                <a:gd name="connsiteX23" fmla="*/ 491858 w 607227"/>
                <a:gd name="connsiteY23" fmla="*/ 17019 h 510399"/>
                <a:gd name="connsiteX24" fmla="*/ 442591 w 607227"/>
                <a:gd name="connsiteY24" fmla="*/ 66130 h 510399"/>
                <a:gd name="connsiteX25" fmla="*/ 66230 w 607227"/>
                <a:gd name="connsiteY25" fmla="*/ 66130 h 510399"/>
                <a:gd name="connsiteX26" fmla="*/ 66230 w 607227"/>
                <a:gd name="connsiteY26" fmla="*/ 444269 h 510399"/>
                <a:gd name="connsiteX27" fmla="*/ 444945 w 607227"/>
                <a:gd name="connsiteY27" fmla="*/ 444269 h 510399"/>
                <a:gd name="connsiteX28" fmla="*/ 444945 w 607227"/>
                <a:gd name="connsiteY28" fmla="*/ 285590 h 510399"/>
                <a:gd name="connsiteX29" fmla="*/ 511175 w 607227"/>
                <a:gd name="connsiteY29" fmla="*/ 219460 h 510399"/>
                <a:gd name="connsiteX30" fmla="*/ 511175 w 607227"/>
                <a:gd name="connsiteY30" fmla="*/ 448645 h 510399"/>
                <a:gd name="connsiteX31" fmla="*/ 449328 w 607227"/>
                <a:gd name="connsiteY31" fmla="*/ 510399 h 510399"/>
                <a:gd name="connsiteX32" fmla="*/ 61847 w 607227"/>
                <a:gd name="connsiteY32" fmla="*/ 510399 h 510399"/>
                <a:gd name="connsiteX33" fmla="*/ 0 w 607227"/>
                <a:gd name="connsiteY33" fmla="*/ 448645 h 510399"/>
                <a:gd name="connsiteX34" fmla="*/ 0 w 607227"/>
                <a:gd name="connsiteY34" fmla="*/ 61673 h 510399"/>
                <a:gd name="connsiteX35" fmla="*/ 61847 w 607227"/>
                <a:gd name="connsiteY35" fmla="*/ 0 h 510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07227" h="510399">
                  <a:moveTo>
                    <a:pt x="536415" y="12631"/>
                  </a:moveTo>
                  <a:cubicBezTo>
                    <a:pt x="543882" y="12631"/>
                    <a:pt x="551430" y="15467"/>
                    <a:pt x="557192" y="21221"/>
                  </a:cubicBezTo>
                  <a:lnTo>
                    <a:pt x="598584" y="62633"/>
                  </a:lnTo>
                  <a:cubicBezTo>
                    <a:pt x="610108" y="74059"/>
                    <a:pt x="610108" y="92618"/>
                    <a:pt x="598584" y="104044"/>
                  </a:cubicBezTo>
                  <a:lnTo>
                    <a:pt x="511175" y="191324"/>
                  </a:lnTo>
                  <a:lnTo>
                    <a:pt x="444948" y="257453"/>
                  </a:lnTo>
                  <a:lnTo>
                    <a:pt x="339441" y="362805"/>
                  </a:lnTo>
                  <a:lnTo>
                    <a:pt x="297968" y="404217"/>
                  </a:lnTo>
                  <a:cubicBezTo>
                    <a:pt x="292206" y="409971"/>
                    <a:pt x="284739" y="412807"/>
                    <a:pt x="277191" y="412807"/>
                  </a:cubicBezTo>
                  <a:cubicBezTo>
                    <a:pt x="269724" y="412807"/>
                    <a:pt x="262177" y="409971"/>
                    <a:pt x="256495" y="404217"/>
                  </a:cubicBezTo>
                  <a:lnTo>
                    <a:pt x="215023" y="362805"/>
                  </a:lnTo>
                  <a:lnTo>
                    <a:pt x="138814" y="286790"/>
                  </a:lnTo>
                  <a:cubicBezTo>
                    <a:pt x="127370" y="275363"/>
                    <a:pt x="127370" y="256805"/>
                    <a:pt x="138814" y="245378"/>
                  </a:cubicBezTo>
                  <a:lnTo>
                    <a:pt x="180286" y="203967"/>
                  </a:lnTo>
                  <a:cubicBezTo>
                    <a:pt x="186049" y="198213"/>
                    <a:pt x="193515" y="195376"/>
                    <a:pt x="201063" y="195376"/>
                  </a:cubicBezTo>
                  <a:cubicBezTo>
                    <a:pt x="208530" y="195376"/>
                    <a:pt x="215997" y="198213"/>
                    <a:pt x="221759" y="203967"/>
                  </a:cubicBezTo>
                  <a:lnTo>
                    <a:pt x="277191" y="259317"/>
                  </a:lnTo>
                  <a:lnTo>
                    <a:pt x="444948" y="91807"/>
                  </a:lnTo>
                  <a:lnTo>
                    <a:pt x="503951" y="32891"/>
                  </a:lnTo>
                  <a:lnTo>
                    <a:pt x="515719" y="21221"/>
                  </a:lnTo>
                  <a:cubicBezTo>
                    <a:pt x="521401" y="15467"/>
                    <a:pt x="528949" y="12631"/>
                    <a:pt x="536415" y="12631"/>
                  </a:cubicBezTo>
                  <a:close/>
                  <a:moveTo>
                    <a:pt x="61847" y="0"/>
                  </a:moveTo>
                  <a:lnTo>
                    <a:pt x="449328" y="0"/>
                  </a:lnTo>
                  <a:cubicBezTo>
                    <a:pt x="465804" y="0"/>
                    <a:pt x="480738" y="6483"/>
                    <a:pt x="491858" y="17019"/>
                  </a:cubicBezTo>
                  <a:lnTo>
                    <a:pt x="442591" y="66130"/>
                  </a:lnTo>
                  <a:lnTo>
                    <a:pt x="66230" y="66130"/>
                  </a:lnTo>
                  <a:lnTo>
                    <a:pt x="66230" y="444269"/>
                  </a:lnTo>
                  <a:lnTo>
                    <a:pt x="444945" y="444269"/>
                  </a:lnTo>
                  <a:lnTo>
                    <a:pt x="444945" y="285590"/>
                  </a:lnTo>
                  <a:lnTo>
                    <a:pt x="511175" y="219460"/>
                  </a:lnTo>
                  <a:lnTo>
                    <a:pt x="511175" y="448645"/>
                  </a:lnTo>
                  <a:cubicBezTo>
                    <a:pt x="511175" y="482683"/>
                    <a:pt x="483417" y="510399"/>
                    <a:pt x="449328" y="510399"/>
                  </a:cubicBezTo>
                  <a:lnTo>
                    <a:pt x="61847" y="510399"/>
                  </a:lnTo>
                  <a:cubicBezTo>
                    <a:pt x="27758" y="510399"/>
                    <a:pt x="0" y="482683"/>
                    <a:pt x="0" y="448645"/>
                  </a:cubicBezTo>
                  <a:lnTo>
                    <a:pt x="0" y="61673"/>
                  </a:lnTo>
                  <a:cubicBezTo>
                    <a:pt x="0" y="27635"/>
                    <a:pt x="27758" y="0"/>
                    <a:pt x="61847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700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en-US" sz="1100" b="1" i="1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cxnSp>
          <p:nvCxnSpPr>
            <p:cNvPr id="129" name="直接连接符 128"/>
            <p:cNvCxnSpPr/>
            <p:nvPr/>
          </p:nvCxnSpPr>
          <p:spPr>
            <a:xfrm>
              <a:off x="6672008" y="2378107"/>
              <a:ext cx="4847366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接连接符 129"/>
            <p:cNvCxnSpPr/>
            <p:nvPr/>
          </p:nvCxnSpPr>
          <p:spPr>
            <a:xfrm>
              <a:off x="6672008" y="2867097"/>
              <a:ext cx="4847366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接连接符 130"/>
            <p:cNvCxnSpPr/>
            <p:nvPr/>
          </p:nvCxnSpPr>
          <p:spPr>
            <a:xfrm>
              <a:off x="6672008" y="3358203"/>
              <a:ext cx="4847366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接连接符 131"/>
            <p:cNvCxnSpPr/>
            <p:nvPr/>
          </p:nvCxnSpPr>
          <p:spPr>
            <a:xfrm>
              <a:off x="6672008" y="3847192"/>
              <a:ext cx="4847366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连接符 132"/>
            <p:cNvCxnSpPr/>
            <p:nvPr/>
          </p:nvCxnSpPr>
          <p:spPr>
            <a:xfrm>
              <a:off x="6672008" y="4338299"/>
              <a:ext cx="4847366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接连接符 133"/>
            <p:cNvCxnSpPr/>
            <p:nvPr/>
          </p:nvCxnSpPr>
          <p:spPr>
            <a:xfrm>
              <a:off x="6672008" y="4827289"/>
              <a:ext cx="4847366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462" name="文本框 134"/>
          <p:cNvSpPr txBox="1">
            <a:spLocks noChangeArrowheads="1"/>
          </p:cNvSpPr>
          <p:nvPr/>
        </p:nvSpPr>
        <p:spPr bwMode="auto">
          <a:xfrm>
            <a:off x="4919663" y="1657350"/>
            <a:ext cx="3805237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没有得到作业指令，不做；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没有弄清作业内容，不做；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没有作业安全条件，不做；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没有做好安全防护措施，不做；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不该用的设备工具，不用；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作业完末场清，不离开。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2711450" y="1577975"/>
            <a:ext cx="4233863" cy="1106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600" b="1" spc="-150" noProof="1">
                <a:solidFill>
                  <a:srgbClr val="30937B"/>
                </a:solidFill>
                <a:latin typeface="+mn-lt"/>
                <a:ea typeface="+mn-ea"/>
                <a:cs typeface="+mn-ea"/>
                <a:sym typeface="+mn-lt"/>
              </a:rPr>
              <a:t>PART 05</a:t>
            </a:r>
            <a:endParaRPr lang="en-US" altLang="zh-CN" sz="6600" b="1" spc="-150" dirty="0">
              <a:solidFill>
                <a:srgbClr val="30937B"/>
              </a:solidFill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43250" y="2684463"/>
            <a:ext cx="2925763" cy="6445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600" b="1" dirty="0">
                <a:latin typeface="微软雅黑" panose="020B0503020204020204" charset="-122"/>
                <a:cs typeface="+mn-cs"/>
                <a:sym typeface="+mn-ea"/>
              </a:rPr>
              <a:t>班组岗位职责</a:t>
            </a:r>
            <a:endParaRPr lang="zh-CN" altLang="en-US" sz="3600" b="1" dirty="0">
              <a:latin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advTm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8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3" name="i$ḻïḍê"/>
          <p:cNvSpPr/>
          <p:nvPr/>
        </p:nvSpPr>
        <p:spPr>
          <a:xfrm>
            <a:off x="495300" y="1093788"/>
            <a:ext cx="1933575" cy="175577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38100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5" name="íṡḻîḓê"/>
          <p:cNvSpPr/>
          <p:nvPr/>
        </p:nvSpPr>
        <p:spPr>
          <a:xfrm>
            <a:off x="2089150" y="1571625"/>
            <a:ext cx="1933575" cy="175577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38100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9" name="ïsḻíḋé"/>
          <p:cNvSpPr/>
          <p:nvPr/>
        </p:nvSpPr>
        <p:spPr>
          <a:xfrm>
            <a:off x="768350" y="2600325"/>
            <a:ext cx="1935163" cy="175577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38100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567238" y="847725"/>
            <a:ext cx="0" cy="375285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456" name="ïsļîḑe"/>
          <p:cNvGrpSpPr>
            <a:grpSpLocks/>
          </p:cNvGrpSpPr>
          <p:nvPr/>
        </p:nvGrpSpPr>
        <p:grpSpPr bwMode="auto">
          <a:xfrm>
            <a:off x="4891088" y="1217613"/>
            <a:ext cx="446087" cy="446087"/>
            <a:chOff x="1950147" y="3657600"/>
            <a:chExt cx="669228" cy="669228"/>
          </a:xfrm>
        </p:grpSpPr>
        <p:sp>
          <p:nvSpPr>
            <p:cNvPr id="15" name="îṧľíde"/>
            <p:cNvSpPr/>
            <p:nvPr/>
          </p:nvSpPr>
          <p:spPr>
            <a:xfrm>
              <a:off x="1950147" y="3657600"/>
              <a:ext cx="669228" cy="669228"/>
            </a:xfrm>
            <a:prstGeom prst="ellipse">
              <a:avLst/>
            </a:prstGeom>
            <a:solidFill>
              <a:schemeClr val="accent1"/>
            </a:solidFill>
            <a:ln w="31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85000" lnSpcReduction="20000"/>
            </a:bodyPr>
            <a:lstStyle/>
            <a:p>
              <a:pPr algn="ctr"/>
              <a:endParaRPr lang="zh-CN" altLang="en-US" sz="2000" b="1" i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6" name="ïṡļïḋe"/>
            <p:cNvSpPr/>
            <p:nvPr/>
          </p:nvSpPr>
          <p:spPr>
            <a:xfrm>
              <a:off x="2119240" y="3800496"/>
              <a:ext cx="331043" cy="383436"/>
            </a:xfrm>
            <a:custGeom>
              <a:avLst/>
              <a:gdLst>
                <a:gd name="connsiteX0" fmla="*/ 319112 w 489849"/>
                <a:gd name="connsiteY0" fmla="*/ 229316 h 568112"/>
                <a:gd name="connsiteX1" fmla="*/ 466776 w 489849"/>
                <a:gd name="connsiteY1" fmla="*/ 229316 h 568112"/>
                <a:gd name="connsiteX2" fmla="*/ 489849 w 489849"/>
                <a:gd name="connsiteY2" fmla="*/ 252332 h 568112"/>
                <a:gd name="connsiteX3" fmla="*/ 488926 w 489849"/>
                <a:gd name="connsiteY3" fmla="*/ 394111 h 568112"/>
                <a:gd name="connsiteX4" fmla="*/ 465854 w 489849"/>
                <a:gd name="connsiteY4" fmla="*/ 417127 h 568112"/>
                <a:gd name="connsiteX5" fmla="*/ 448318 w 489849"/>
                <a:gd name="connsiteY5" fmla="*/ 407920 h 568112"/>
                <a:gd name="connsiteX6" fmla="*/ 440012 w 489849"/>
                <a:gd name="connsiteY6" fmla="*/ 546017 h 568112"/>
                <a:gd name="connsiteX7" fmla="*/ 416017 w 489849"/>
                <a:gd name="connsiteY7" fmla="*/ 568112 h 568112"/>
                <a:gd name="connsiteX8" fmla="*/ 369872 w 489849"/>
                <a:gd name="connsiteY8" fmla="*/ 568112 h 568112"/>
                <a:gd name="connsiteX9" fmla="*/ 345877 w 489849"/>
                <a:gd name="connsiteY9" fmla="*/ 546017 h 568112"/>
                <a:gd name="connsiteX10" fmla="*/ 336648 w 489849"/>
                <a:gd name="connsiteY10" fmla="*/ 407920 h 568112"/>
                <a:gd name="connsiteX11" fmla="*/ 319112 w 489849"/>
                <a:gd name="connsiteY11" fmla="*/ 417127 h 568112"/>
                <a:gd name="connsiteX12" fmla="*/ 296963 w 489849"/>
                <a:gd name="connsiteY12" fmla="*/ 394111 h 568112"/>
                <a:gd name="connsiteX13" fmla="*/ 296040 w 489849"/>
                <a:gd name="connsiteY13" fmla="*/ 252332 h 568112"/>
                <a:gd name="connsiteX14" fmla="*/ 319112 w 489849"/>
                <a:gd name="connsiteY14" fmla="*/ 229316 h 568112"/>
                <a:gd name="connsiteX15" fmla="*/ 218220 w 489849"/>
                <a:gd name="connsiteY15" fmla="*/ 220143 h 568112"/>
                <a:gd name="connsiteX16" fmla="*/ 245442 w 489849"/>
                <a:gd name="connsiteY16" fmla="*/ 247291 h 568112"/>
                <a:gd name="connsiteX17" fmla="*/ 218220 w 489849"/>
                <a:gd name="connsiteY17" fmla="*/ 274439 h 568112"/>
                <a:gd name="connsiteX18" fmla="*/ 190998 w 489849"/>
                <a:gd name="connsiteY18" fmla="*/ 247291 h 568112"/>
                <a:gd name="connsiteX19" fmla="*/ 218220 w 489849"/>
                <a:gd name="connsiteY19" fmla="*/ 220143 h 568112"/>
                <a:gd name="connsiteX20" fmla="*/ 124127 w 489849"/>
                <a:gd name="connsiteY20" fmla="*/ 220143 h 568112"/>
                <a:gd name="connsiteX21" fmla="*/ 151349 w 489849"/>
                <a:gd name="connsiteY21" fmla="*/ 247291 h 568112"/>
                <a:gd name="connsiteX22" fmla="*/ 124127 w 489849"/>
                <a:gd name="connsiteY22" fmla="*/ 274439 h 568112"/>
                <a:gd name="connsiteX23" fmla="*/ 96905 w 489849"/>
                <a:gd name="connsiteY23" fmla="*/ 247291 h 568112"/>
                <a:gd name="connsiteX24" fmla="*/ 124127 w 489849"/>
                <a:gd name="connsiteY24" fmla="*/ 220143 h 568112"/>
                <a:gd name="connsiteX25" fmla="*/ 111618 w 489849"/>
                <a:gd name="connsiteY25" fmla="*/ 137146 h 568112"/>
                <a:gd name="connsiteX26" fmla="*/ 249963 w 489849"/>
                <a:gd name="connsiteY26" fmla="*/ 137146 h 568112"/>
                <a:gd name="connsiteX27" fmla="*/ 267487 w 489849"/>
                <a:gd name="connsiteY27" fmla="*/ 154677 h 568112"/>
                <a:gd name="connsiteX28" fmla="*/ 249963 w 489849"/>
                <a:gd name="connsiteY28" fmla="*/ 172209 h 568112"/>
                <a:gd name="connsiteX29" fmla="*/ 111618 w 489849"/>
                <a:gd name="connsiteY29" fmla="*/ 172209 h 568112"/>
                <a:gd name="connsiteX30" fmla="*/ 94094 w 489849"/>
                <a:gd name="connsiteY30" fmla="*/ 154677 h 568112"/>
                <a:gd name="connsiteX31" fmla="*/ 111618 w 489849"/>
                <a:gd name="connsiteY31" fmla="*/ 137146 h 568112"/>
                <a:gd name="connsiteX32" fmla="*/ 392944 w 489849"/>
                <a:gd name="connsiteY32" fmla="*/ 88472 h 568112"/>
                <a:gd name="connsiteX33" fmla="*/ 455673 w 489849"/>
                <a:gd name="connsiteY33" fmla="*/ 151053 h 568112"/>
                <a:gd name="connsiteX34" fmla="*/ 392944 w 489849"/>
                <a:gd name="connsiteY34" fmla="*/ 213634 h 568112"/>
                <a:gd name="connsiteX35" fmla="*/ 330215 w 489849"/>
                <a:gd name="connsiteY35" fmla="*/ 151053 h 568112"/>
                <a:gd name="connsiteX36" fmla="*/ 392944 w 489849"/>
                <a:gd name="connsiteY36" fmla="*/ 88472 h 568112"/>
                <a:gd name="connsiteX37" fmla="*/ 18450 w 489849"/>
                <a:gd name="connsiteY37" fmla="*/ 0 h 568112"/>
                <a:gd name="connsiteX38" fmla="*/ 404971 w 489849"/>
                <a:gd name="connsiteY38" fmla="*/ 0 h 568112"/>
                <a:gd name="connsiteX39" fmla="*/ 423421 w 489849"/>
                <a:gd name="connsiteY39" fmla="*/ 18421 h 568112"/>
                <a:gd name="connsiteX40" fmla="*/ 423421 w 489849"/>
                <a:gd name="connsiteY40" fmla="*/ 70920 h 568112"/>
                <a:gd name="connsiteX41" fmla="*/ 392056 w 489849"/>
                <a:gd name="connsiteY41" fmla="*/ 64473 h 568112"/>
                <a:gd name="connsiteX42" fmla="*/ 328405 w 489849"/>
                <a:gd name="connsiteY42" fmla="*/ 93947 h 568112"/>
                <a:gd name="connsiteX43" fmla="*/ 58117 w 489849"/>
                <a:gd name="connsiteY43" fmla="*/ 93947 h 568112"/>
                <a:gd name="connsiteX44" fmla="*/ 58117 w 489849"/>
                <a:gd name="connsiteY44" fmla="*/ 299340 h 568112"/>
                <a:gd name="connsiteX45" fmla="*/ 79334 w 489849"/>
                <a:gd name="connsiteY45" fmla="*/ 320524 h 568112"/>
                <a:gd name="connsiteX46" fmla="*/ 273056 w 489849"/>
                <a:gd name="connsiteY46" fmla="*/ 320524 h 568112"/>
                <a:gd name="connsiteX47" fmla="*/ 273056 w 489849"/>
                <a:gd name="connsiteY47" fmla="*/ 367497 h 568112"/>
                <a:gd name="connsiteX48" fmla="*/ 79334 w 489849"/>
                <a:gd name="connsiteY48" fmla="*/ 367497 h 568112"/>
                <a:gd name="connsiteX49" fmla="*/ 11992 w 489849"/>
                <a:gd name="connsiteY49" fmla="*/ 299340 h 568112"/>
                <a:gd name="connsiteX50" fmla="*/ 11992 w 489849"/>
                <a:gd name="connsiteY50" fmla="*/ 95789 h 568112"/>
                <a:gd name="connsiteX51" fmla="*/ 0 w 489849"/>
                <a:gd name="connsiteY51" fmla="*/ 78289 h 568112"/>
                <a:gd name="connsiteX52" fmla="*/ 0 w 489849"/>
                <a:gd name="connsiteY52" fmla="*/ 18421 h 568112"/>
                <a:gd name="connsiteX53" fmla="*/ 18450 w 489849"/>
                <a:gd name="connsiteY53" fmla="*/ 0 h 56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89849" h="568112">
                  <a:moveTo>
                    <a:pt x="319112" y="229316"/>
                  </a:moveTo>
                  <a:cubicBezTo>
                    <a:pt x="329264" y="229316"/>
                    <a:pt x="466776" y="229316"/>
                    <a:pt x="466776" y="229316"/>
                  </a:cubicBezTo>
                  <a:cubicBezTo>
                    <a:pt x="479697" y="229316"/>
                    <a:pt x="489849" y="239443"/>
                    <a:pt x="489849" y="252332"/>
                  </a:cubicBezTo>
                  <a:lnTo>
                    <a:pt x="488926" y="394111"/>
                  </a:lnTo>
                  <a:cubicBezTo>
                    <a:pt x="488926" y="406079"/>
                    <a:pt x="478774" y="417127"/>
                    <a:pt x="465854" y="417127"/>
                  </a:cubicBezTo>
                  <a:cubicBezTo>
                    <a:pt x="459393" y="417127"/>
                    <a:pt x="452933" y="413444"/>
                    <a:pt x="448318" y="407920"/>
                  </a:cubicBezTo>
                  <a:lnTo>
                    <a:pt x="440012" y="546017"/>
                  </a:lnTo>
                  <a:cubicBezTo>
                    <a:pt x="439090" y="558906"/>
                    <a:pt x="428938" y="568112"/>
                    <a:pt x="416017" y="568112"/>
                  </a:cubicBezTo>
                  <a:lnTo>
                    <a:pt x="369872" y="568112"/>
                  </a:lnTo>
                  <a:cubicBezTo>
                    <a:pt x="356951" y="568112"/>
                    <a:pt x="346800" y="558906"/>
                    <a:pt x="345877" y="546017"/>
                  </a:cubicBezTo>
                  <a:lnTo>
                    <a:pt x="336648" y="407920"/>
                  </a:lnTo>
                  <a:cubicBezTo>
                    <a:pt x="332956" y="413444"/>
                    <a:pt x="326496" y="417127"/>
                    <a:pt x="319112" y="417127"/>
                  </a:cubicBezTo>
                  <a:cubicBezTo>
                    <a:pt x="307115" y="417127"/>
                    <a:pt x="296963" y="406079"/>
                    <a:pt x="296963" y="394111"/>
                  </a:cubicBezTo>
                  <a:lnTo>
                    <a:pt x="296040" y="252332"/>
                  </a:lnTo>
                  <a:cubicBezTo>
                    <a:pt x="296040" y="239443"/>
                    <a:pt x="306192" y="229316"/>
                    <a:pt x="319112" y="229316"/>
                  </a:cubicBezTo>
                  <a:close/>
                  <a:moveTo>
                    <a:pt x="218220" y="220143"/>
                  </a:moveTo>
                  <a:cubicBezTo>
                    <a:pt x="233254" y="220143"/>
                    <a:pt x="245442" y="232298"/>
                    <a:pt x="245442" y="247291"/>
                  </a:cubicBezTo>
                  <a:cubicBezTo>
                    <a:pt x="245442" y="262284"/>
                    <a:pt x="233254" y="274439"/>
                    <a:pt x="218220" y="274439"/>
                  </a:cubicBezTo>
                  <a:cubicBezTo>
                    <a:pt x="203186" y="274439"/>
                    <a:pt x="190998" y="262284"/>
                    <a:pt x="190998" y="247291"/>
                  </a:cubicBezTo>
                  <a:cubicBezTo>
                    <a:pt x="190998" y="232298"/>
                    <a:pt x="203186" y="220143"/>
                    <a:pt x="218220" y="220143"/>
                  </a:cubicBezTo>
                  <a:close/>
                  <a:moveTo>
                    <a:pt x="124127" y="220143"/>
                  </a:moveTo>
                  <a:cubicBezTo>
                    <a:pt x="139161" y="220143"/>
                    <a:pt x="151349" y="232298"/>
                    <a:pt x="151349" y="247291"/>
                  </a:cubicBezTo>
                  <a:cubicBezTo>
                    <a:pt x="151349" y="262284"/>
                    <a:pt x="139161" y="274439"/>
                    <a:pt x="124127" y="274439"/>
                  </a:cubicBezTo>
                  <a:cubicBezTo>
                    <a:pt x="109093" y="274439"/>
                    <a:pt x="96905" y="262284"/>
                    <a:pt x="96905" y="247291"/>
                  </a:cubicBezTo>
                  <a:cubicBezTo>
                    <a:pt x="96905" y="232298"/>
                    <a:pt x="109093" y="220143"/>
                    <a:pt x="124127" y="220143"/>
                  </a:cubicBezTo>
                  <a:close/>
                  <a:moveTo>
                    <a:pt x="111618" y="137146"/>
                  </a:moveTo>
                  <a:lnTo>
                    <a:pt x="249963" y="137146"/>
                  </a:lnTo>
                  <a:cubicBezTo>
                    <a:pt x="259186" y="137146"/>
                    <a:pt x="267487" y="144528"/>
                    <a:pt x="267487" y="154677"/>
                  </a:cubicBezTo>
                  <a:cubicBezTo>
                    <a:pt x="267487" y="164827"/>
                    <a:pt x="259186" y="172209"/>
                    <a:pt x="249963" y="172209"/>
                  </a:cubicBezTo>
                  <a:lnTo>
                    <a:pt x="111618" y="172209"/>
                  </a:lnTo>
                  <a:cubicBezTo>
                    <a:pt x="101472" y="172209"/>
                    <a:pt x="94094" y="163905"/>
                    <a:pt x="94094" y="154677"/>
                  </a:cubicBezTo>
                  <a:cubicBezTo>
                    <a:pt x="94094" y="144528"/>
                    <a:pt x="101472" y="137146"/>
                    <a:pt x="111618" y="137146"/>
                  </a:cubicBezTo>
                  <a:close/>
                  <a:moveTo>
                    <a:pt x="392944" y="88472"/>
                  </a:moveTo>
                  <a:cubicBezTo>
                    <a:pt x="427588" y="88472"/>
                    <a:pt x="455673" y="116490"/>
                    <a:pt x="455673" y="151053"/>
                  </a:cubicBezTo>
                  <a:cubicBezTo>
                    <a:pt x="455673" y="185616"/>
                    <a:pt x="427588" y="213634"/>
                    <a:pt x="392944" y="213634"/>
                  </a:cubicBezTo>
                  <a:cubicBezTo>
                    <a:pt x="358300" y="213634"/>
                    <a:pt x="330215" y="185616"/>
                    <a:pt x="330215" y="151053"/>
                  </a:cubicBezTo>
                  <a:cubicBezTo>
                    <a:pt x="330215" y="116490"/>
                    <a:pt x="358300" y="88472"/>
                    <a:pt x="392944" y="88472"/>
                  </a:cubicBezTo>
                  <a:close/>
                  <a:moveTo>
                    <a:pt x="18450" y="0"/>
                  </a:moveTo>
                  <a:lnTo>
                    <a:pt x="404971" y="0"/>
                  </a:lnTo>
                  <a:cubicBezTo>
                    <a:pt x="415119" y="0"/>
                    <a:pt x="423421" y="8289"/>
                    <a:pt x="423421" y="18421"/>
                  </a:cubicBezTo>
                  <a:lnTo>
                    <a:pt x="423421" y="70920"/>
                  </a:lnTo>
                  <a:cubicBezTo>
                    <a:pt x="414196" y="67236"/>
                    <a:pt x="403126" y="64473"/>
                    <a:pt x="392056" y="64473"/>
                  </a:cubicBezTo>
                  <a:cubicBezTo>
                    <a:pt x="367149" y="64473"/>
                    <a:pt x="344087" y="75526"/>
                    <a:pt x="328405" y="93947"/>
                  </a:cubicBezTo>
                  <a:lnTo>
                    <a:pt x="58117" y="93947"/>
                  </a:lnTo>
                  <a:lnTo>
                    <a:pt x="58117" y="299340"/>
                  </a:lnTo>
                  <a:cubicBezTo>
                    <a:pt x="58117" y="311313"/>
                    <a:pt x="68264" y="320524"/>
                    <a:pt x="79334" y="320524"/>
                  </a:cubicBezTo>
                  <a:lnTo>
                    <a:pt x="273056" y="320524"/>
                  </a:lnTo>
                  <a:lnTo>
                    <a:pt x="273056" y="367497"/>
                  </a:lnTo>
                  <a:lnTo>
                    <a:pt x="79334" y="367497"/>
                  </a:lnTo>
                  <a:cubicBezTo>
                    <a:pt x="42434" y="367497"/>
                    <a:pt x="11992" y="337103"/>
                    <a:pt x="11992" y="299340"/>
                  </a:cubicBezTo>
                  <a:lnTo>
                    <a:pt x="11992" y="95789"/>
                  </a:lnTo>
                  <a:cubicBezTo>
                    <a:pt x="5535" y="93026"/>
                    <a:pt x="0" y="86578"/>
                    <a:pt x="0" y="78289"/>
                  </a:cubicBezTo>
                  <a:lnTo>
                    <a:pt x="0" y="18421"/>
                  </a:lnTo>
                  <a:cubicBezTo>
                    <a:pt x="0" y="8289"/>
                    <a:pt x="8302" y="0"/>
                    <a:pt x="18450" y="0"/>
                  </a:cubicBezTo>
                  <a:close/>
                </a:path>
              </a:pathLst>
            </a:custGeom>
            <a:solidFill>
              <a:schemeClr val="bg1"/>
            </a:solidFill>
            <a:ln w="31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850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en-US" sz="1900" b="1" i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04459" name="is1ïḋè"/>
          <p:cNvGrpSpPr>
            <a:grpSpLocks/>
          </p:cNvGrpSpPr>
          <p:nvPr/>
        </p:nvGrpSpPr>
        <p:grpSpPr bwMode="auto">
          <a:xfrm>
            <a:off x="4891088" y="2849563"/>
            <a:ext cx="446087" cy="446087"/>
            <a:chOff x="1950147" y="3657600"/>
            <a:chExt cx="669228" cy="669228"/>
          </a:xfrm>
        </p:grpSpPr>
        <p:sp>
          <p:nvSpPr>
            <p:cNvPr id="14" name="îšľíḑê"/>
            <p:cNvSpPr/>
            <p:nvPr/>
          </p:nvSpPr>
          <p:spPr>
            <a:xfrm>
              <a:off x="1950147" y="3657600"/>
              <a:ext cx="669228" cy="66922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1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85000" lnSpcReduction="20000"/>
            </a:bodyPr>
            <a:lstStyle/>
            <a:p>
              <a:pPr algn="ctr"/>
              <a:endParaRPr lang="zh-CN" altLang="en-US" sz="2000" b="1" i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" name="ïsļïḑê"/>
            <p:cNvSpPr/>
            <p:nvPr/>
          </p:nvSpPr>
          <p:spPr>
            <a:xfrm>
              <a:off x="2119240" y="3800496"/>
              <a:ext cx="331043" cy="383436"/>
            </a:xfrm>
            <a:custGeom>
              <a:avLst/>
              <a:gdLst>
                <a:gd name="connsiteX0" fmla="*/ 319112 w 489849"/>
                <a:gd name="connsiteY0" fmla="*/ 229316 h 568112"/>
                <a:gd name="connsiteX1" fmla="*/ 466776 w 489849"/>
                <a:gd name="connsiteY1" fmla="*/ 229316 h 568112"/>
                <a:gd name="connsiteX2" fmla="*/ 489849 w 489849"/>
                <a:gd name="connsiteY2" fmla="*/ 252332 h 568112"/>
                <a:gd name="connsiteX3" fmla="*/ 488926 w 489849"/>
                <a:gd name="connsiteY3" fmla="*/ 394111 h 568112"/>
                <a:gd name="connsiteX4" fmla="*/ 465854 w 489849"/>
                <a:gd name="connsiteY4" fmla="*/ 417127 h 568112"/>
                <a:gd name="connsiteX5" fmla="*/ 448318 w 489849"/>
                <a:gd name="connsiteY5" fmla="*/ 407920 h 568112"/>
                <a:gd name="connsiteX6" fmla="*/ 440012 w 489849"/>
                <a:gd name="connsiteY6" fmla="*/ 546017 h 568112"/>
                <a:gd name="connsiteX7" fmla="*/ 416017 w 489849"/>
                <a:gd name="connsiteY7" fmla="*/ 568112 h 568112"/>
                <a:gd name="connsiteX8" fmla="*/ 369872 w 489849"/>
                <a:gd name="connsiteY8" fmla="*/ 568112 h 568112"/>
                <a:gd name="connsiteX9" fmla="*/ 345877 w 489849"/>
                <a:gd name="connsiteY9" fmla="*/ 546017 h 568112"/>
                <a:gd name="connsiteX10" fmla="*/ 336648 w 489849"/>
                <a:gd name="connsiteY10" fmla="*/ 407920 h 568112"/>
                <a:gd name="connsiteX11" fmla="*/ 319112 w 489849"/>
                <a:gd name="connsiteY11" fmla="*/ 417127 h 568112"/>
                <a:gd name="connsiteX12" fmla="*/ 296963 w 489849"/>
                <a:gd name="connsiteY12" fmla="*/ 394111 h 568112"/>
                <a:gd name="connsiteX13" fmla="*/ 296040 w 489849"/>
                <a:gd name="connsiteY13" fmla="*/ 252332 h 568112"/>
                <a:gd name="connsiteX14" fmla="*/ 319112 w 489849"/>
                <a:gd name="connsiteY14" fmla="*/ 229316 h 568112"/>
                <a:gd name="connsiteX15" fmla="*/ 218220 w 489849"/>
                <a:gd name="connsiteY15" fmla="*/ 220143 h 568112"/>
                <a:gd name="connsiteX16" fmla="*/ 245442 w 489849"/>
                <a:gd name="connsiteY16" fmla="*/ 247291 h 568112"/>
                <a:gd name="connsiteX17" fmla="*/ 218220 w 489849"/>
                <a:gd name="connsiteY17" fmla="*/ 274439 h 568112"/>
                <a:gd name="connsiteX18" fmla="*/ 190998 w 489849"/>
                <a:gd name="connsiteY18" fmla="*/ 247291 h 568112"/>
                <a:gd name="connsiteX19" fmla="*/ 218220 w 489849"/>
                <a:gd name="connsiteY19" fmla="*/ 220143 h 568112"/>
                <a:gd name="connsiteX20" fmla="*/ 124127 w 489849"/>
                <a:gd name="connsiteY20" fmla="*/ 220143 h 568112"/>
                <a:gd name="connsiteX21" fmla="*/ 151349 w 489849"/>
                <a:gd name="connsiteY21" fmla="*/ 247291 h 568112"/>
                <a:gd name="connsiteX22" fmla="*/ 124127 w 489849"/>
                <a:gd name="connsiteY22" fmla="*/ 274439 h 568112"/>
                <a:gd name="connsiteX23" fmla="*/ 96905 w 489849"/>
                <a:gd name="connsiteY23" fmla="*/ 247291 h 568112"/>
                <a:gd name="connsiteX24" fmla="*/ 124127 w 489849"/>
                <a:gd name="connsiteY24" fmla="*/ 220143 h 568112"/>
                <a:gd name="connsiteX25" fmla="*/ 111618 w 489849"/>
                <a:gd name="connsiteY25" fmla="*/ 137146 h 568112"/>
                <a:gd name="connsiteX26" fmla="*/ 249963 w 489849"/>
                <a:gd name="connsiteY26" fmla="*/ 137146 h 568112"/>
                <a:gd name="connsiteX27" fmla="*/ 267487 w 489849"/>
                <a:gd name="connsiteY27" fmla="*/ 154677 h 568112"/>
                <a:gd name="connsiteX28" fmla="*/ 249963 w 489849"/>
                <a:gd name="connsiteY28" fmla="*/ 172209 h 568112"/>
                <a:gd name="connsiteX29" fmla="*/ 111618 w 489849"/>
                <a:gd name="connsiteY29" fmla="*/ 172209 h 568112"/>
                <a:gd name="connsiteX30" fmla="*/ 94094 w 489849"/>
                <a:gd name="connsiteY30" fmla="*/ 154677 h 568112"/>
                <a:gd name="connsiteX31" fmla="*/ 111618 w 489849"/>
                <a:gd name="connsiteY31" fmla="*/ 137146 h 568112"/>
                <a:gd name="connsiteX32" fmla="*/ 392944 w 489849"/>
                <a:gd name="connsiteY32" fmla="*/ 88472 h 568112"/>
                <a:gd name="connsiteX33" fmla="*/ 455673 w 489849"/>
                <a:gd name="connsiteY33" fmla="*/ 151053 h 568112"/>
                <a:gd name="connsiteX34" fmla="*/ 392944 w 489849"/>
                <a:gd name="connsiteY34" fmla="*/ 213634 h 568112"/>
                <a:gd name="connsiteX35" fmla="*/ 330215 w 489849"/>
                <a:gd name="connsiteY35" fmla="*/ 151053 h 568112"/>
                <a:gd name="connsiteX36" fmla="*/ 392944 w 489849"/>
                <a:gd name="connsiteY36" fmla="*/ 88472 h 568112"/>
                <a:gd name="connsiteX37" fmla="*/ 18450 w 489849"/>
                <a:gd name="connsiteY37" fmla="*/ 0 h 568112"/>
                <a:gd name="connsiteX38" fmla="*/ 404971 w 489849"/>
                <a:gd name="connsiteY38" fmla="*/ 0 h 568112"/>
                <a:gd name="connsiteX39" fmla="*/ 423421 w 489849"/>
                <a:gd name="connsiteY39" fmla="*/ 18421 h 568112"/>
                <a:gd name="connsiteX40" fmla="*/ 423421 w 489849"/>
                <a:gd name="connsiteY40" fmla="*/ 70920 h 568112"/>
                <a:gd name="connsiteX41" fmla="*/ 392056 w 489849"/>
                <a:gd name="connsiteY41" fmla="*/ 64473 h 568112"/>
                <a:gd name="connsiteX42" fmla="*/ 328405 w 489849"/>
                <a:gd name="connsiteY42" fmla="*/ 93947 h 568112"/>
                <a:gd name="connsiteX43" fmla="*/ 58117 w 489849"/>
                <a:gd name="connsiteY43" fmla="*/ 93947 h 568112"/>
                <a:gd name="connsiteX44" fmla="*/ 58117 w 489849"/>
                <a:gd name="connsiteY44" fmla="*/ 299340 h 568112"/>
                <a:gd name="connsiteX45" fmla="*/ 79334 w 489849"/>
                <a:gd name="connsiteY45" fmla="*/ 320524 h 568112"/>
                <a:gd name="connsiteX46" fmla="*/ 273056 w 489849"/>
                <a:gd name="connsiteY46" fmla="*/ 320524 h 568112"/>
                <a:gd name="connsiteX47" fmla="*/ 273056 w 489849"/>
                <a:gd name="connsiteY47" fmla="*/ 367497 h 568112"/>
                <a:gd name="connsiteX48" fmla="*/ 79334 w 489849"/>
                <a:gd name="connsiteY48" fmla="*/ 367497 h 568112"/>
                <a:gd name="connsiteX49" fmla="*/ 11992 w 489849"/>
                <a:gd name="connsiteY49" fmla="*/ 299340 h 568112"/>
                <a:gd name="connsiteX50" fmla="*/ 11992 w 489849"/>
                <a:gd name="connsiteY50" fmla="*/ 95789 h 568112"/>
                <a:gd name="connsiteX51" fmla="*/ 0 w 489849"/>
                <a:gd name="connsiteY51" fmla="*/ 78289 h 568112"/>
                <a:gd name="connsiteX52" fmla="*/ 0 w 489849"/>
                <a:gd name="connsiteY52" fmla="*/ 18421 h 568112"/>
                <a:gd name="connsiteX53" fmla="*/ 18450 w 489849"/>
                <a:gd name="connsiteY53" fmla="*/ 0 h 56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89849" h="568112">
                  <a:moveTo>
                    <a:pt x="319112" y="229316"/>
                  </a:moveTo>
                  <a:cubicBezTo>
                    <a:pt x="329264" y="229316"/>
                    <a:pt x="466776" y="229316"/>
                    <a:pt x="466776" y="229316"/>
                  </a:cubicBezTo>
                  <a:cubicBezTo>
                    <a:pt x="479697" y="229316"/>
                    <a:pt x="489849" y="239443"/>
                    <a:pt x="489849" y="252332"/>
                  </a:cubicBezTo>
                  <a:lnTo>
                    <a:pt x="488926" y="394111"/>
                  </a:lnTo>
                  <a:cubicBezTo>
                    <a:pt x="488926" y="406079"/>
                    <a:pt x="478774" y="417127"/>
                    <a:pt x="465854" y="417127"/>
                  </a:cubicBezTo>
                  <a:cubicBezTo>
                    <a:pt x="459393" y="417127"/>
                    <a:pt x="452933" y="413444"/>
                    <a:pt x="448318" y="407920"/>
                  </a:cubicBezTo>
                  <a:lnTo>
                    <a:pt x="440012" y="546017"/>
                  </a:lnTo>
                  <a:cubicBezTo>
                    <a:pt x="439090" y="558906"/>
                    <a:pt x="428938" y="568112"/>
                    <a:pt x="416017" y="568112"/>
                  </a:cubicBezTo>
                  <a:lnTo>
                    <a:pt x="369872" y="568112"/>
                  </a:lnTo>
                  <a:cubicBezTo>
                    <a:pt x="356951" y="568112"/>
                    <a:pt x="346800" y="558906"/>
                    <a:pt x="345877" y="546017"/>
                  </a:cubicBezTo>
                  <a:lnTo>
                    <a:pt x="336648" y="407920"/>
                  </a:lnTo>
                  <a:cubicBezTo>
                    <a:pt x="332956" y="413444"/>
                    <a:pt x="326496" y="417127"/>
                    <a:pt x="319112" y="417127"/>
                  </a:cubicBezTo>
                  <a:cubicBezTo>
                    <a:pt x="307115" y="417127"/>
                    <a:pt x="296963" y="406079"/>
                    <a:pt x="296963" y="394111"/>
                  </a:cubicBezTo>
                  <a:lnTo>
                    <a:pt x="296040" y="252332"/>
                  </a:lnTo>
                  <a:cubicBezTo>
                    <a:pt x="296040" y="239443"/>
                    <a:pt x="306192" y="229316"/>
                    <a:pt x="319112" y="229316"/>
                  </a:cubicBezTo>
                  <a:close/>
                  <a:moveTo>
                    <a:pt x="218220" y="220143"/>
                  </a:moveTo>
                  <a:cubicBezTo>
                    <a:pt x="233254" y="220143"/>
                    <a:pt x="245442" y="232298"/>
                    <a:pt x="245442" y="247291"/>
                  </a:cubicBezTo>
                  <a:cubicBezTo>
                    <a:pt x="245442" y="262284"/>
                    <a:pt x="233254" y="274439"/>
                    <a:pt x="218220" y="274439"/>
                  </a:cubicBezTo>
                  <a:cubicBezTo>
                    <a:pt x="203186" y="274439"/>
                    <a:pt x="190998" y="262284"/>
                    <a:pt x="190998" y="247291"/>
                  </a:cubicBezTo>
                  <a:cubicBezTo>
                    <a:pt x="190998" y="232298"/>
                    <a:pt x="203186" y="220143"/>
                    <a:pt x="218220" y="220143"/>
                  </a:cubicBezTo>
                  <a:close/>
                  <a:moveTo>
                    <a:pt x="124127" y="220143"/>
                  </a:moveTo>
                  <a:cubicBezTo>
                    <a:pt x="139161" y="220143"/>
                    <a:pt x="151349" y="232298"/>
                    <a:pt x="151349" y="247291"/>
                  </a:cubicBezTo>
                  <a:cubicBezTo>
                    <a:pt x="151349" y="262284"/>
                    <a:pt x="139161" y="274439"/>
                    <a:pt x="124127" y="274439"/>
                  </a:cubicBezTo>
                  <a:cubicBezTo>
                    <a:pt x="109093" y="274439"/>
                    <a:pt x="96905" y="262284"/>
                    <a:pt x="96905" y="247291"/>
                  </a:cubicBezTo>
                  <a:cubicBezTo>
                    <a:pt x="96905" y="232298"/>
                    <a:pt x="109093" y="220143"/>
                    <a:pt x="124127" y="220143"/>
                  </a:cubicBezTo>
                  <a:close/>
                  <a:moveTo>
                    <a:pt x="111618" y="137146"/>
                  </a:moveTo>
                  <a:lnTo>
                    <a:pt x="249963" y="137146"/>
                  </a:lnTo>
                  <a:cubicBezTo>
                    <a:pt x="259186" y="137146"/>
                    <a:pt x="267487" y="144528"/>
                    <a:pt x="267487" y="154677"/>
                  </a:cubicBezTo>
                  <a:cubicBezTo>
                    <a:pt x="267487" y="164827"/>
                    <a:pt x="259186" y="172209"/>
                    <a:pt x="249963" y="172209"/>
                  </a:cubicBezTo>
                  <a:lnTo>
                    <a:pt x="111618" y="172209"/>
                  </a:lnTo>
                  <a:cubicBezTo>
                    <a:pt x="101472" y="172209"/>
                    <a:pt x="94094" y="163905"/>
                    <a:pt x="94094" y="154677"/>
                  </a:cubicBezTo>
                  <a:cubicBezTo>
                    <a:pt x="94094" y="144528"/>
                    <a:pt x="101472" y="137146"/>
                    <a:pt x="111618" y="137146"/>
                  </a:cubicBezTo>
                  <a:close/>
                  <a:moveTo>
                    <a:pt x="392944" y="88472"/>
                  </a:moveTo>
                  <a:cubicBezTo>
                    <a:pt x="427588" y="88472"/>
                    <a:pt x="455673" y="116490"/>
                    <a:pt x="455673" y="151053"/>
                  </a:cubicBezTo>
                  <a:cubicBezTo>
                    <a:pt x="455673" y="185616"/>
                    <a:pt x="427588" y="213634"/>
                    <a:pt x="392944" y="213634"/>
                  </a:cubicBezTo>
                  <a:cubicBezTo>
                    <a:pt x="358300" y="213634"/>
                    <a:pt x="330215" y="185616"/>
                    <a:pt x="330215" y="151053"/>
                  </a:cubicBezTo>
                  <a:cubicBezTo>
                    <a:pt x="330215" y="116490"/>
                    <a:pt x="358300" y="88472"/>
                    <a:pt x="392944" y="88472"/>
                  </a:cubicBezTo>
                  <a:close/>
                  <a:moveTo>
                    <a:pt x="18450" y="0"/>
                  </a:moveTo>
                  <a:lnTo>
                    <a:pt x="404971" y="0"/>
                  </a:lnTo>
                  <a:cubicBezTo>
                    <a:pt x="415119" y="0"/>
                    <a:pt x="423421" y="8289"/>
                    <a:pt x="423421" y="18421"/>
                  </a:cubicBezTo>
                  <a:lnTo>
                    <a:pt x="423421" y="70920"/>
                  </a:lnTo>
                  <a:cubicBezTo>
                    <a:pt x="414196" y="67236"/>
                    <a:pt x="403126" y="64473"/>
                    <a:pt x="392056" y="64473"/>
                  </a:cubicBezTo>
                  <a:cubicBezTo>
                    <a:pt x="367149" y="64473"/>
                    <a:pt x="344087" y="75526"/>
                    <a:pt x="328405" y="93947"/>
                  </a:cubicBezTo>
                  <a:lnTo>
                    <a:pt x="58117" y="93947"/>
                  </a:lnTo>
                  <a:lnTo>
                    <a:pt x="58117" y="299340"/>
                  </a:lnTo>
                  <a:cubicBezTo>
                    <a:pt x="58117" y="311313"/>
                    <a:pt x="68264" y="320524"/>
                    <a:pt x="79334" y="320524"/>
                  </a:cubicBezTo>
                  <a:lnTo>
                    <a:pt x="273056" y="320524"/>
                  </a:lnTo>
                  <a:lnTo>
                    <a:pt x="273056" y="367497"/>
                  </a:lnTo>
                  <a:lnTo>
                    <a:pt x="79334" y="367497"/>
                  </a:lnTo>
                  <a:cubicBezTo>
                    <a:pt x="42434" y="367497"/>
                    <a:pt x="11992" y="337103"/>
                    <a:pt x="11992" y="299340"/>
                  </a:cubicBezTo>
                  <a:lnTo>
                    <a:pt x="11992" y="95789"/>
                  </a:lnTo>
                  <a:cubicBezTo>
                    <a:pt x="5535" y="93026"/>
                    <a:pt x="0" y="86578"/>
                    <a:pt x="0" y="78289"/>
                  </a:cubicBezTo>
                  <a:lnTo>
                    <a:pt x="0" y="18421"/>
                  </a:lnTo>
                  <a:cubicBezTo>
                    <a:pt x="0" y="8289"/>
                    <a:pt x="8302" y="0"/>
                    <a:pt x="18450" y="0"/>
                  </a:cubicBezTo>
                  <a:close/>
                </a:path>
              </a:pathLst>
            </a:custGeom>
            <a:solidFill>
              <a:schemeClr val="bg1"/>
            </a:solidFill>
            <a:ln w="31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850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en-US" sz="1900" b="1" i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5459413" y="2647950"/>
            <a:ext cx="3179762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463" name="文本框 35"/>
          <p:cNvSpPr txBox="1">
            <a:spLocks noChangeArrowheads="1"/>
          </p:cNvSpPr>
          <p:nvPr/>
        </p:nvSpPr>
        <p:spPr bwMode="auto">
          <a:xfrm>
            <a:off x="5337175" y="1206500"/>
            <a:ext cx="33750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ts val="25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遵守执行安全规章制度和安全措施、安全操作规程，负责解决本班组在施工中存在的不安全问题，切实保障安全施工。</a:t>
            </a:r>
          </a:p>
        </p:txBody>
      </p:sp>
      <p:sp>
        <p:nvSpPr>
          <p:cNvPr id="104464" name="文本框 38"/>
          <p:cNvSpPr txBox="1">
            <a:spLocks noChangeArrowheads="1"/>
          </p:cNvSpPr>
          <p:nvPr/>
        </p:nvSpPr>
        <p:spPr bwMode="auto">
          <a:xfrm>
            <a:off x="5337175" y="2701925"/>
            <a:ext cx="3376613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just">
              <a:lnSpc>
                <a:spcPts val="25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 负责组织班组安全活动，每天进行一次班前安全活动，并总结本班组的安全工作，做到班前检查安全，班后讲安全。把安全情况列为交接班的一项重要内容，做到安排生产必须布置安全。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8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3" name="i$ḻïḍê"/>
          <p:cNvSpPr/>
          <p:nvPr/>
        </p:nvSpPr>
        <p:spPr>
          <a:xfrm>
            <a:off x="495300" y="1093788"/>
            <a:ext cx="1933575" cy="175577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38100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5" name="íṡḻîḓê"/>
          <p:cNvSpPr/>
          <p:nvPr/>
        </p:nvSpPr>
        <p:spPr>
          <a:xfrm>
            <a:off x="2089150" y="1571625"/>
            <a:ext cx="1933575" cy="175577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38100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9" name="ïsḻíḋé"/>
          <p:cNvSpPr/>
          <p:nvPr/>
        </p:nvSpPr>
        <p:spPr>
          <a:xfrm>
            <a:off x="768350" y="2600325"/>
            <a:ext cx="1935163" cy="175577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38100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567238" y="847725"/>
            <a:ext cx="0" cy="375285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480" name="ïsļîḑe"/>
          <p:cNvGrpSpPr>
            <a:grpSpLocks/>
          </p:cNvGrpSpPr>
          <p:nvPr/>
        </p:nvGrpSpPr>
        <p:grpSpPr bwMode="auto">
          <a:xfrm>
            <a:off x="4891088" y="1217613"/>
            <a:ext cx="446087" cy="446087"/>
            <a:chOff x="1950147" y="3657600"/>
            <a:chExt cx="669228" cy="669228"/>
          </a:xfrm>
        </p:grpSpPr>
        <p:sp>
          <p:nvSpPr>
            <p:cNvPr id="15" name="îṧľíde"/>
            <p:cNvSpPr/>
            <p:nvPr/>
          </p:nvSpPr>
          <p:spPr>
            <a:xfrm>
              <a:off x="1950147" y="3657600"/>
              <a:ext cx="669228" cy="669228"/>
            </a:xfrm>
            <a:prstGeom prst="ellipse">
              <a:avLst/>
            </a:prstGeom>
            <a:solidFill>
              <a:schemeClr val="accent1"/>
            </a:solidFill>
            <a:ln w="31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85000" lnSpcReduction="20000"/>
            </a:bodyPr>
            <a:lstStyle/>
            <a:p>
              <a:pPr algn="ctr"/>
              <a:endParaRPr lang="zh-CN" altLang="en-US" sz="2000" b="1" i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6" name="ïṡļïḋe"/>
            <p:cNvSpPr/>
            <p:nvPr/>
          </p:nvSpPr>
          <p:spPr>
            <a:xfrm>
              <a:off x="2119240" y="3800496"/>
              <a:ext cx="331043" cy="383436"/>
            </a:xfrm>
            <a:custGeom>
              <a:avLst/>
              <a:gdLst>
                <a:gd name="connsiteX0" fmla="*/ 319112 w 489849"/>
                <a:gd name="connsiteY0" fmla="*/ 229316 h 568112"/>
                <a:gd name="connsiteX1" fmla="*/ 466776 w 489849"/>
                <a:gd name="connsiteY1" fmla="*/ 229316 h 568112"/>
                <a:gd name="connsiteX2" fmla="*/ 489849 w 489849"/>
                <a:gd name="connsiteY2" fmla="*/ 252332 h 568112"/>
                <a:gd name="connsiteX3" fmla="*/ 488926 w 489849"/>
                <a:gd name="connsiteY3" fmla="*/ 394111 h 568112"/>
                <a:gd name="connsiteX4" fmla="*/ 465854 w 489849"/>
                <a:gd name="connsiteY4" fmla="*/ 417127 h 568112"/>
                <a:gd name="connsiteX5" fmla="*/ 448318 w 489849"/>
                <a:gd name="connsiteY5" fmla="*/ 407920 h 568112"/>
                <a:gd name="connsiteX6" fmla="*/ 440012 w 489849"/>
                <a:gd name="connsiteY6" fmla="*/ 546017 h 568112"/>
                <a:gd name="connsiteX7" fmla="*/ 416017 w 489849"/>
                <a:gd name="connsiteY7" fmla="*/ 568112 h 568112"/>
                <a:gd name="connsiteX8" fmla="*/ 369872 w 489849"/>
                <a:gd name="connsiteY8" fmla="*/ 568112 h 568112"/>
                <a:gd name="connsiteX9" fmla="*/ 345877 w 489849"/>
                <a:gd name="connsiteY9" fmla="*/ 546017 h 568112"/>
                <a:gd name="connsiteX10" fmla="*/ 336648 w 489849"/>
                <a:gd name="connsiteY10" fmla="*/ 407920 h 568112"/>
                <a:gd name="connsiteX11" fmla="*/ 319112 w 489849"/>
                <a:gd name="connsiteY11" fmla="*/ 417127 h 568112"/>
                <a:gd name="connsiteX12" fmla="*/ 296963 w 489849"/>
                <a:gd name="connsiteY12" fmla="*/ 394111 h 568112"/>
                <a:gd name="connsiteX13" fmla="*/ 296040 w 489849"/>
                <a:gd name="connsiteY13" fmla="*/ 252332 h 568112"/>
                <a:gd name="connsiteX14" fmla="*/ 319112 w 489849"/>
                <a:gd name="connsiteY14" fmla="*/ 229316 h 568112"/>
                <a:gd name="connsiteX15" fmla="*/ 218220 w 489849"/>
                <a:gd name="connsiteY15" fmla="*/ 220143 h 568112"/>
                <a:gd name="connsiteX16" fmla="*/ 245442 w 489849"/>
                <a:gd name="connsiteY16" fmla="*/ 247291 h 568112"/>
                <a:gd name="connsiteX17" fmla="*/ 218220 w 489849"/>
                <a:gd name="connsiteY17" fmla="*/ 274439 h 568112"/>
                <a:gd name="connsiteX18" fmla="*/ 190998 w 489849"/>
                <a:gd name="connsiteY18" fmla="*/ 247291 h 568112"/>
                <a:gd name="connsiteX19" fmla="*/ 218220 w 489849"/>
                <a:gd name="connsiteY19" fmla="*/ 220143 h 568112"/>
                <a:gd name="connsiteX20" fmla="*/ 124127 w 489849"/>
                <a:gd name="connsiteY20" fmla="*/ 220143 h 568112"/>
                <a:gd name="connsiteX21" fmla="*/ 151349 w 489849"/>
                <a:gd name="connsiteY21" fmla="*/ 247291 h 568112"/>
                <a:gd name="connsiteX22" fmla="*/ 124127 w 489849"/>
                <a:gd name="connsiteY22" fmla="*/ 274439 h 568112"/>
                <a:gd name="connsiteX23" fmla="*/ 96905 w 489849"/>
                <a:gd name="connsiteY23" fmla="*/ 247291 h 568112"/>
                <a:gd name="connsiteX24" fmla="*/ 124127 w 489849"/>
                <a:gd name="connsiteY24" fmla="*/ 220143 h 568112"/>
                <a:gd name="connsiteX25" fmla="*/ 111618 w 489849"/>
                <a:gd name="connsiteY25" fmla="*/ 137146 h 568112"/>
                <a:gd name="connsiteX26" fmla="*/ 249963 w 489849"/>
                <a:gd name="connsiteY26" fmla="*/ 137146 h 568112"/>
                <a:gd name="connsiteX27" fmla="*/ 267487 w 489849"/>
                <a:gd name="connsiteY27" fmla="*/ 154677 h 568112"/>
                <a:gd name="connsiteX28" fmla="*/ 249963 w 489849"/>
                <a:gd name="connsiteY28" fmla="*/ 172209 h 568112"/>
                <a:gd name="connsiteX29" fmla="*/ 111618 w 489849"/>
                <a:gd name="connsiteY29" fmla="*/ 172209 h 568112"/>
                <a:gd name="connsiteX30" fmla="*/ 94094 w 489849"/>
                <a:gd name="connsiteY30" fmla="*/ 154677 h 568112"/>
                <a:gd name="connsiteX31" fmla="*/ 111618 w 489849"/>
                <a:gd name="connsiteY31" fmla="*/ 137146 h 568112"/>
                <a:gd name="connsiteX32" fmla="*/ 392944 w 489849"/>
                <a:gd name="connsiteY32" fmla="*/ 88472 h 568112"/>
                <a:gd name="connsiteX33" fmla="*/ 455673 w 489849"/>
                <a:gd name="connsiteY33" fmla="*/ 151053 h 568112"/>
                <a:gd name="connsiteX34" fmla="*/ 392944 w 489849"/>
                <a:gd name="connsiteY34" fmla="*/ 213634 h 568112"/>
                <a:gd name="connsiteX35" fmla="*/ 330215 w 489849"/>
                <a:gd name="connsiteY35" fmla="*/ 151053 h 568112"/>
                <a:gd name="connsiteX36" fmla="*/ 392944 w 489849"/>
                <a:gd name="connsiteY36" fmla="*/ 88472 h 568112"/>
                <a:gd name="connsiteX37" fmla="*/ 18450 w 489849"/>
                <a:gd name="connsiteY37" fmla="*/ 0 h 568112"/>
                <a:gd name="connsiteX38" fmla="*/ 404971 w 489849"/>
                <a:gd name="connsiteY38" fmla="*/ 0 h 568112"/>
                <a:gd name="connsiteX39" fmla="*/ 423421 w 489849"/>
                <a:gd name="connsiteY39" fmla="*/ 18421 h 568112"/>
                <a:gd name="connsiteX40" fmla="*/ 423421 w 489849"/>
                <a:gd name="connsiteY40" fmla="*/ 70920 h 568112"/>
                <a:gd name="connsiteX41" fmla="*/ 392056 w 489849"/>
                <a:gd name="connsiteY41" fmla="*/ 64473 h 568112"/>
                <a:gd name="connsiteX42" fmla="*/ 328405 w 489849"/>
                <a:gd name="connsiteY42" fmla="*/ 93947 h 568112"/>
                <a:gd name="connsiteX43" fmla="*/ 58117 w 489849"/>
                <a:gd name="connsiteY43" fmla="*/ 93947 h 568112"/>
                <a:gd name="connsiteX44" fmla="*/ 58117 w 489849"/>
                <a:gd name="connsiteY44" fmla="*/ 299340 h 568112"/>
                <a:gd name="connsiteX45" fmla="*/ 79334 w 489849"/>
                <a:gd name="connsiteY45" fmla="*/ 320524 h 568112"/>
                <a:gd name="connsiteX46" fmla="*/ 273056 w 489849"/>
                <a:gd name="connsiteY46" fmla="*/ 320524 h 568112"/>
                <a:gd name="connsiteX47" fmla="*/ 273056 w 489849"/>
                <a:gd name="connsiteY47" fmla="*/ 367497 h 568112"/>
                <a:gd name="connsiteX48" fmla="*/ 79334 w 489849"/>
                <a:gd name="connsiteY48" fmla="*/ 367497 h 568112"/>
                <a:gd name="connsiteX49" fmla="*/ 11992 w 489849"/>
                <a:gd name="connsiteY49" fmla="*/ 299340 h 568112"/>
                <a:gd name="connsiteX50" fmla="*/ 11992 w 489849"/>
                <a:gd name="connsiteY50" fmla="*/ 95789 h 568112"/>
                <a:gd name="connsiteX51" fmla="*/ 0 w 489849"/>
                <a:gd name="connsiteY51" fmla="*/ 78289 h 568112"/>
                <a:gd name="connsiteX52" fmla="*/ 0 w 489849"/>
                <a:gd name="connsiteY52" fmla="*/ 18421 h 568112"/>
                <a:gd name="connsiteX53" fmla="*/ 18450 w 489849"/>
                <a:gd name="connsiteY53" fmla="*/ 0 h 56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89849" h="568112">
                  <a:moveTo>
                    <a:pt x="319112" y="229316"/>
                  </a:moveTo>
                  <a:cubicBezTo>
                    <a:pt x="329264" y="229316"/>
                    <a:pt x="466776" y="229316"/>
                    <a:pt x="466776" y="229316"/>
                  </a:cubicBezTo>
                  <a:cubicBezTo>
                    <a:pt x="479697" y="229316"/>
                    <a:pt x="489849" y="239443"/>
                    <a:pt x="489849" y="252332"/>
                  </a:cubicBezTo>
                  <a:lnTo>
                    <a:pt x="488926" y="394111"/>
                  </a:lnTo>
                  <a:cubicBezTo>
                    <a:pt x="488926" y="406079"/>
                    <a:pt x="478774" y="417127"/>
                    <a:pt x="465854" y="417127"/>
                  </a:cubicBezTo>
                  <a:cubicBezTo>
                    <a:pt x="459393" y="417127"/>
                    <a:pt x="452933" y="413444"/>
                    <a:pt x="448318" y="407920"/>
                  </a:cubicBezTo>
                  <a:lnTo>
                    <a:pt x="440012" y="546017"/>
                  </a:lnTo>
                  <a:cubicBezTo>
                    <a:pt x="439090" y="558906"/>
                    <a:pt x="428938" y="568112"/>
                    <a:pt x="416017" y="568112"/>
                  </a:cubicBezTo>
                  <a:lnTo>
                    <a:pt x="369872" y="568112"/>
                  </a:lnTo>
                  <a:cubicBezTo>
                    <a:pt x="356951" y="568112"/>
                    <a:pt x="346800" y="558906"/>
                    <a:pt x="345877" y="546017"/>
                  </a:cubicBezTo>
                  <a:lnTo>
                    <a:pt x="336648" y="407920"/>
                  </a:lnTo>
                  <a:cubicBezTo>
                    <a:pt x="332956" y="413444"/>
                    <a:pt x="326496" y="417127"/>
                    <a:pt x="319112" y="417127"/>
                  </a:cubicBezTo>
                  <a:cubicBezTo>
                    <a:pt x="307115" y="417127"/>
                    <a:pt x="296963" y="406079"/>
                    <a:pt x="296963" y="394111"/>
                  </a:cubicBezTo>
                  <a:lnTo>
                    <a:pt x="296040" y="252332"/>
                  </a:lnTo>
                  <a:cubicBezTo>
                    <a:pt x="296040" y="239443"/>
                    <a:pt x="306192" y="229316"/>
                    <a:pt x="319112" y="229316"/>
                  </a:cubicBezTo>
                  <a:close/>
                  <a:moveTo>
                    <a:pt x="218220" y="220143"/>
                  </a:moveTo>
                  <a:cubicBezTo>
                    <a:pt x="233254" y="220143"/>
                    <a:pt x="245442" y="232298"/>
                    <a:pt x="245442" y="247291"/>
                  </a:cubicBezTo>
                  <a:cubicBezTo>
                    <a:pt x="245442" y="262284"/>
                    <a:pt x="233254" y="274439"/>
                    <a:pt x="218220" y="274439"/>
                  </a:cubicBezTo>
                  <a:cubicBezTo>
                    <a:pt x="203186" y="274439"/>
                    <a:pt x="190998" y="262284"/>
                    <a:pt x="190998" y="247291"/>
                  </a:cubicBezTo>
                  <a:cubicBezTo>
                    <a:pt x="190998" y="232298"/>
                    <a:pt x="203186" y="220143"/>
                    <a:pt x="218220" y="220143"/>
                  </a:cubicBezTo>
                  <a:close/>
                  <a:moveTo>
                    <a:pt x="124127" y="220143"/>
                  </a:moveTo>
                  <a:cubicBezTo>
                    <a:pt x="139161" y="220143"/>
                    <a:pt x="151349" y="232298"/>
                    <a:pt x="151349" y="247291"/>
                  </a:cubicBezTo>
                  <a:cubicBezTo>
                    <a:pt x="151349" y="262284"/>
                    <a:pt x="139161" y="274439"/>
                    <a:pt x="124127" y="274439"/>
                  </a:cubicBezTo>
                  <a:cubicBezTo>
                    <a:pt x="109093" y="274439"/>
                    <a:pt x="96905" y="262284"/>
                    <a:pt x="96905" y="247291"/>
                  </a:cubicBezTo>
                  <a:cubicBezTo>
                    <a:pt x="96905" y="232298"/>
                    <a:pt x="109093" y="220143"/>
                    <a:pt x="124127" y="220143"/>
                  </a:cubicBezTo>
                  <a:close/>
                  <a:moveTo>
                    <a:pt x="111618" y="137146"/>
                  </a:moveTo>
                  <a:lnTo>
                    <a:pt x="249963" y="137146"/>
                  </a:lnTo>
                  <a:cubicBezTo>
                    <a:pt x="259186" y="137146"/>
                    <a:pt x="267487" y="144528"/>
                    <a:pt x="267487" y="154677"/>
                  </a:cubicBezTo>
                  <a:cubicBezTo>
                    <a:pt x="267487" y="164827"/>
                    <a:pt x="259186" y="172209"/>
                    <a:pt x="249963" y="172209"/>
                  </a:cubicBezTo>
                  <a:lnTo>
                    <a:pt x="111618" y="172209"/>
                  </a:lnTo>
                  <a:cubicBezTo>
                    <a:pt x="101472" y="172209"/>
                    <a:pt x="94094" y="163905"/>
                    <a:pt x="94094" y="154677"/>
                  </a:cubicBezTo>
                  <a:cubicBezTo>
                    <a:pt x="94094" y="144528"/>
                    <a:pt x="101472" y="137146"/>
                    <a:pt x="111618" y="137146"/>
                  </a:cubicBezTo>
                  <a:close/>
                  <a:moveTo>
                    <a:pt x="392944" y="88472"/>
                  </a:moveTo>
                  <a:cubicBezTo>
                    <a:pt x="427588" y="88472"/>
                    <a:pt x="455673" y="116490"/>
                    <a:pt x="455673" y="151053"/>
                  </a:cubicBezTo>
                  <a:cubicBezTo>
                    <a:pt x="455673" y="185616"/>
                    <a:pt x="427588" y="213634"/>
                    <a:pt x="392944" y="213634"/>
                  </a:cubicBezTo>
                  <a:cubicBezTo>
                    <a:pt x="358300" y="213634"/>
                    <a:pt x="330215" y="185616"/>
                    <a:pt x="330215" y="151053"/>
                  </a:cubicBezTo>
                  <a:cubicBezTo>
                    <a:pt x="330215" y="116490"/>
                    <a:pt x="358300" y="88472"/>
                    <a:pt x="392944" y="88472"/>
                  </a:cubicBezTo>
                  <a:close/>
                  <a:moveTo>
                    <a:pt x="18450" y="0"/>
                  </a:moveTo>
                  <a:lnTo>
                    <a:pt x="404971" y="0"/>
                  </a:lnTo>
                  <a:cubicBezTo>
                    <a:pt x="415119" y="0"/>
                    <a:pt x="423421" y="8289"/>
                    <a:pt x="423421" y="18421"/>
                  </a:cubicBezTo>
                  <a:lnTo>
                    <a:pt x="423421" y="70920"/>
                  </a:lnTo>
                  <a:cubicBezTo>
                    <a:pt x="414196" y="67236"/>
                    <a:pt x="403126" y="64473"/>
                    <a:pt x="392056" y="64473"/>
                  </a:cubicBezTo>
                  <a:cubicBezTo>
                    <a:pt x="367149" y="64473"/>
                    <a:pt x="344087" y="75526"/>
                    <a:pt x="328405" y="93947"/>
                  </a:cubicBezTo>
                  <a:lnTo>
                    <a:pt x="58117" y="93947"/>
                  </a:lnTo>
                  <a:lnTo>
                    <a:pt x="58117" y="299340"/>
                  </a:lnTo>
                  <a:cubicBezTo>
                    <a:pt x="58117" y="311313"/>
                    <a:pt x="68264" y="320524"/>
                    <a:pt x="79334" y="320524"/>
                  </a:cubicBezTo>
                  <a:lnTo>
                    <a:pt x="273056" y="320524"/>
                  </a:lnTo>
                  <a:lnTo>
                    <a:pt x="273056" y="367497"/>
                  </a:lnTo>
                  <a:lnTo>
                    <a:pt x="79334" y="367497"/>
                  </a:lnTo>
                  <a:cubicBezTo>
                    <a:pt x="42434" y="367497"/>
                    <a:pt x="11992" y="337103"/>
                    <a:pt x="11992" y="299340"/>
                  </a:cubicBezTo>
                  <a:lnTo>
                    <a:pt x="11992" y="95789"/>
                  </a:lnTo>
                  <a:cubicBezTo>
                    <a:pt x="5535" y="93026"/>
                    <a:pt x="0" y="86578"/>
                    <a:pt x="0" y="78289"/>
                  </a:cubicBezTo>
                  <a:lnTo>
                    <a:pt x="0" y="18421"/>
                  </a:lnTo>
                  <a:cubicBezTo>
                    <a:pt x="0" y="8289"/>
                    <a:pt x="8302" y="0"/>
                    <a:pt x="18450" y="0"/>
                  </a:cubicBezTo>
                  <a:close/>
                </a:path>
              </a:pathLst>
            </a:custGeom>
            <a:solidFill>
              <a:schemeClr val="bg1"/>
            </a:solidFill>
            <a:ln w="31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850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en-US" sz="1900" b="1" i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05483" name="is1ïḋè"/>
          <p:cNvGrpSpPr>
            <a:grpSpLocks/>
          </p:cNvGrpSpPr>
          <p:nvPr/>
        </p:nvGrpSpPr>
        <p:grpSpPr bwMode="auto">
          <a:xfrm>
            <a:off x="4891088" y="2182813"/>
            <a:ext cx="446087" cy="446087"/>
            <a:chOff x="1950147" y="3657600"/>
            <a:chExt cx="669228" cy="669228"/>
          </a:xfrm>
        </p:grpSpPr>
        <p:sp>
          <p:nvSpPr>
            <p:cNvPr id="14" name="îšľíḑê"/>
            <p:cNvSpPr/>
            <p:nvPr/>
          </p:nvSpPr>
          <p:spPr>
            <a:xfrm>
              <a:off x="1950147" y="3657600"/>
              <a:ext cx="669228" cy="66922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1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85000" lnSpcReduction="20000"/>
            </a:bodyPr>
            <a:lstStyle/>
            <a:p>
              <a:pPr algn="ctr"/>
              <a:endParaRPr lang="zh-CN" altLang="en-US" sz="2000" b="1" i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" name="ïsļïḑê"/>
            <p:cNvSpPr/>
            <p:nvPr/>
          </p:nvSpPr>
          <p:spPr>
            <a:xfrm>
              <a:off x="2119240" y="3800496"/>
              <a:ext cx="331043" cy="383436"/>
            </a:xfrm>
            <a:custGeom>
              <a:avLst/>
              <a:gdLst>
                <a:gd name="connsiteX0" fmla="*/ 319112 w 489849"/>
                <a:gd name="connsiteY0" fmla="*/ 229316 h 568112"/>
                <a:gd name="connsiteX1" fmla="*/ 466776 w 489849"/>
                <a:gd name="connsiteY1" fmla="*/ 229316 h 568112"/>
                <a:gd name="connsiteX2" fmla="*/ 489849 w 489849"/>
                <a:gd name="connsiteY2" fmla="*/ 252332 h 568112"/>
                <a:gd name="connsiteX3" fmla="*/ 488926 w 489849"/>
                <a:gd name="connsiteY3" fmla="*/ 394111 h 568112"/>
                <a:gd name="connsiteX4" fmla="*/ 465854 w 489849"/>
                <a:gd name="connsiteY4" fmla="*/ 417127 h 568112"/>
                <a:gd name="connsiteX5" fmla="*/ 448318 w 489849"/>
                <a:gd name="connsiteY5" fmla="*/ 407920 h 568112"/>
                <a:gd name="connsiteX6" fmla="*/ 440012 w 489849"/>
                <a:gd name="connsiteY6" fmla="*/ 546017 h 568112"/>
                <a:gd name="connsiteX7" fmla="*/ 416017 w 489849"/>
                <a:gd name="connsiteY7" fmla="*/ 568112 h 568112"/>
                <a:gd name="connsiteX8" fmla="*/ 369872 w 489849"/>
                <a:gd name="connsiteY8" fmla="*/ 568112 h 568112"/>
                <a:gd name="connsiteX9" fmla="*/ 345877 w 489849"/>
                <a:gd name="connsiteY9" fmla="*/ 546017 h 568112"/>
                <a:gd name="connsiteX10" fmla="*/ 336648 w 489849"/>
                <a:gd name="connsiteY10" fmla="*/ 407920 h 568112"/>
                <a:gd name="connsiteX11" fmla="*/ 319112 w 489849"/>
                <a:gd name="connsiteY11" fmla="*/ 417127 h 568112"/>
                <a:gd name="connsiteX12" fmla="*/ 296963 w 489849"/>
                <a:gd name="connsiteY12" fmla="*/ 394111 h 568112"/>
                <a:gd name="connsiteX13" fmla="*/ 296040 w 489849"/>
                <a:gd name="connsiteY13" fmla="*/ 252332 h 568112"/>
                <a:gd name="connsiteX14" fmla="*/ 319112 w 489849"/>
                <a:gd name="connsiteY14" fmla="*/ 229316 h 568112"/>
                <a:gd name="connsiteX15" fmla="*/ 218220 w 489849"/>
                <a:gd name="connsiteY15" fmla="*/ 220143 h 568112"/>
                <a:gd name="connsiteX16" fmla="*/ 245442 w 489849"/>
                <a:gd name="connsiteY16" fmla="*/ 247291 h 568112"/>
                <a:gd name="connsiteX17" fmla="*/ 218220 w 489849"/>
                <a:gd name="connsiteY17" fmla="*/ 274439 h 568112"/>
                <a:gd name="connsiteX18" fmla="*/ 190998 w 489849"/>
                <a:gd name="connsiteY18" fmla="*/ 247291 h 568112"/>
                <a:gd name="connsiteX19" fmla="*/ 218220 w 489849"/>
                <a:gd name="connsiteY19" fmla="*/ 220143 h 568112"/>
                <a:gd name="connsiteX20" fmla="*/ 124127 w 489849"/>
                <a:gd name="connsiteY20" fmla="*/ 220143 h 568112"/>
                <a:gd name="connsiteX21" fmla="*/ 151349 w 489849"/>
                <a:gd name="connsiteY21" fmla="*/ 247291 h 568112"/>
                <a:gd name="connsiteX22" fmla="*/ 124127 w 489849"/>
                <a:gd name="connsiteY22" fmla="*/ 274439 h 568112"/>
                <a:gd name="connsiteX23" fmla="*/ 96905 w 489849"/>
                <a:gd name="connsiteY23" fmla="*/ 247291 h 568112"/>
                <a:gd name="connsiteX24" fmla="*/ 124127 w 489849"/>
                <a:gd name="connsiteY24" fmla="*/ 220143 h 568112"/>
                <a:gd name="connsiteX25" fmla="*/ 111618 w 489849"/>
                <a:gd name="connsiteY25" fmla="*/ 137146 h 568112"/>
                <a:gd name="connsiteX26" fmla="*/ 249963 w 489849"/>
                <a:gd name="connsiteY26" fmla="*/ 137146 h 568112"/>
                <a:gd name="connsiteX27" fmla="*/ 267487 w 489849"/>
                <a:gd name="connsiteY27" fmla="*/ 154677 h 568112"/>
                <a:gd name="connsiteX28" fmla="*/ 249963 w 489849"/>
                <a:gd name="connsiteY28" fmla="*/ 172209 h 568112"/>
                <a:gd name="connsiteX29" fmla="*/ 111618 w 489849"/>
                <a:gd name="connsiteY29" fmla="*/ 172209 h 568112"/>
                <a:gd name="connsiteX30" fmla="*/ 94094 w 489849"/>
                <a:gd name="connsiteY30" fmla="*/ 154677 h 568112"/>
                <a:gd name="connsiteX31" fmla="*/ 111618 w 489849"/>
                <a:gd name="connsiteY31" fmla="*/ 137146 h 568112"/>
                <a:gd name="connsiteX32" fmla="*/ 392944 w 489849"/>
                <a:gd name="connsiteY32" fmla="*/ 88472 h 568112"/>
                <a:gd name="connsiteX33" fmla="*/ 455673 w 489849"/>
                <a:gd name="connsiteY33" fmla="*/ 151053 h 568112"/>
                <a:gd name="connsiteX34" fmla="*/ 392944 w 489849"/>
                <a:gd name="connsiteY34" fmla="*/ 213634 h 568112"/>
                <a:gd name="connsiteX35" fmla="*/ 330215 w 489849"/>
                <a:gd name="connsiteY35" fmla="*/ 151053 h 568112"/>
                <a:gd name="connsiteX36" fmla="*/ 392944 w 489849"/>
                <a:gd name="connsiteY36" fmla="*/ 88472 h 568112"/>
                <a:gd name="connsiteX37" fmla="*/ 18450 w 489849"/>
                <a:gd name="connsiteY37" fmla="*/ 0 h 568112"/>
                <a:gd name="connsiteX38" fmla="*/ 404971 w 489849"/>
                <a:gd name="connsiteY38" fmla="*/ 0 h 568112"/>
                <a:gd name="connsiteX39" fmla="*/ 423421 w 489849"/>
                <a:gd name="connsiteY39" fmla="*/ 18421 h 568112"/>
                <a:gd name="connsiteX40" fmla="*/ 423421 w 489849"/>
                <a:gd name="connsiteY40" fmla="*/ 70920 h 568112"/>
                <a:gd name="connsiteX41" fmla="*/ 392056 w 489849"/>
                <a:gd name="connsiteY41" fmla="*/ 64473 h 568112"/>
                <a:gd name="connsiteX42" fmla="*/ 328405 w 489849"/>
                <a:gd name="connsiteY42" fmla="*/ 93947 h 568112"/>
                <a:gd name="connsiteX43" fmla="*/ 58117 w 489849"/>
                <a:gd name="connsiteY43" fmla="*/ 93947 h 568112"/>
                <a:gd name="connsiteX44" fmla="*/ 58117 w 489849"/>
                <a:gd name="connsiteY44" fmla="*/ 299340 h 568112"/>
                <a:gd name="connsiteX45" fmla="*/ 79334 w 489849"/>
                <a:gd name="connsiteY45" fmla="*/ 320524 h 568112"/>
                <a:gd name="connsiteX46" fmla="*/ 273056 w 489849"/>
                <a:gd name="connsiteY46" fmla="*/ 320524 h 568112"/>
                <a:gd name="connsiteX47" fmla="*/ 273056 w 489849"/>
                <a:gd name="connsiteY47" fmla="*/ 367497 h 568112"/>
                <a:gd name="connsiteX48" fmla="*/ 79334 w 489849"/>
                <a:gd name="connsiteY48" fmla="*/ 367497 h 568112"/>
                <a:gd name="connsiteX49" fmla="*/ 11992 w 489849"/>
                <a:gd name="connsiteY49" fmla="*/ 299340 h 568112"/>
                <a:gd name="connsiteX50" fmla="*/ 11992 w 489849"/>
                <a:gd name="connsiteY50" fmla="*/ 95789 h 568112"/>
                <a:gd name="connsiteX51" fmla="*/ 0 w 489849"/>
                <a:gd name="connsiteY51" fmla="*/ 78289 h 568112"/>
                <a:gd name="connsiteX52" fmla="*/ 0 w 489849"/>
                <a:gd name="connsiteY52" fmla="*/ 18421 h 568112"/>
                <a:gd name="connsiteX53" fmla="*/ 18450 w 489849"/>
                <a:gd name="connsiteY53" fmla="*/ 0 h 56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89849" h="568112">
                  <a:moveTo>
                    <a:pt x="319112" y="229316"/>
                  </a:moveTo>
                  <a:cubicBezTo>
                    <a:pt x="329264" y="229316"/>
                    <a:pt x="466776" y="229316"/>
                    <a:pt x="466776" y="229316"/>
                  </a:cubicBezTo>
                  <a:cubicBezTo>
                    <a:pt x="479697" y="229316"/>
                    <a:pt x="489849" y="239443"/>
                    <a:pt x="489849" y="252332"/>
                  </a:cubicBezTo>
                  <a:lnTo>
                    <a:pt x="488926" y="394111"/>
                  </a:lnTo>
                  <a:cubicBezTo>
                    <a:pt x="488926" y="406079"/>
                    <a:pt x="478774" y="417127"/>
                    <a:pt x="465854" y="417127"/>
                  </a:cubicBezTo>
                  <a:cubicBezTo>
                    <a:pt x="459393" y="417127"/>
                    <a:pt x="452933" y="413444"/>
                    <a:pt x="448318" y="407920"/>
                  </a:cubicBezTo>
                  <a:lnTo>
                    <a:pt x="440012" y="546017"/>
                  </a:lnTo>
                  <a:cubicBezTo>
                    <a:pt x="439090" y="558906"/>
                    <a:pt x="428938" y="568112"/>
                    <a:pt x="416017" y="568112"/>
                  </a:cubicBezTo>
                  <a:lnTo>
                    <a:pt x="369872" y="568112"/>
                  </a:lnTo>
                  <a:cubicBezTo>
                    <a:pt x="356951" y="568112"/>
                    <a:pt x="346800" y="558906"/>
                    <a:pt x="345877" y="546017"/>
                  </a:cubicBezTo>
                  <a:lnTo>
                    <a:pt x="336648" y="407920"/>
                  </a:lnTo>
                  <a:cubicBezTo>
                    <a:pt x="332956" y="413444"/>
                    <a:pt x="326496" y="417127"/>
                    <a:pt x="319112" y="417127"/>
                  </a:cubicBezTo>
                  <a:cubicBezTo>
                    <a:pt x="307115" y="417127"/>
                    <a:pt x="296963" y="406079"/>
                    <a:pt x="296963" y="394111"/>
                  </a:cubicBezTo>
                  <a:lnTo>
                    <a:pt x="296040" y="252332"/>
                  </a:lnTo>
                  <a:cubicBezTo>
                    <a:pt x="296040" y="239443"/>
                    <a:pt x="306192" y="229316"/>
                    <a:pt x="319112" y="229316"/>
                  </a:cubicBezTo>
                  <a:close/>
                  <a:moveTo>
                    <a:pt x="218220" y="220143"/>
                  </a:moveTo>
                  <a:cubicBezTo>
                    <a:pt x="233254" y="220143"/>
                    <a:pt x="245442" y="232298"/>
                    <a:pt x="245442" y="247291"/>
                  </a:cubicBezTo>
                  <a:cubicBezTo>
                    <a:pt x="245442" y="262284"/>
                    <a:pt x="233254" y="274439"/>
                    <a:pt x="218220" y="274439"/>
                  </a:cubicBezTo>
                  <a:cubicBezTo>
                    <a:pt x="203186" y="274439"/>
                    <a:pt x="190998" y="262284"/>
                    <a:pt x="190998" y="247291"/>
                  </a:cubicBezTo>
                  <a:cubicBezTo>
                    <a:pt x="190998" y="232298"/>
                    <a:pt x="203186" y="220143"/>
                    <a:pt x="218220" y="220143"/>
                  </a:cubicBezTo>
                  <a:close/>
                  <a:moveTo>
                    <a:pt x="124127" y="220143"/>
                  </a:moveTo>
                  <a:cubicBezTo>
                    <a:pt x="139161" y="220143"/>
                    <a:pt x="151349" y="232298"/>
                    <a:pt x="151349" y="247291"/>
                  </a:cubicBezTo>
                  <a:cubicBezTo>
                    <a:pt x="151349" y="262284"/>
                    <a:pt x="139161" y="274439"/>
                    <a:pt x="124127" y="274439"/>
                  </a:cubicBezTo>
                  <a:cubicBezTo>
                    <a:pt x="109093" y="274439"/>
                    <a:pt x="96905" y="262284"/>
                    <a:pt x="96905" y="247291"/>
                  </a:cubicBezTo>
                  <a:cubicBezTo>
                    <a:pt x="96905" y="232298"/>
                    <a:pt x="109093" y="220143"/>
                    <a:pt x="124127" y="220143"/>
                  </a:cubicBezTo>
                  <a:close/>
                  <a:moveTo>
                    <a:pt x="111618" y="137146"/>
                  </a:moveTo>
                  <a:lnTo>
                    <a:pt x="249963" y="137146"/>
                  </a:lnTo>
                  <a:cubicBezTo>
                    <a:pt x="259186" y="137146"/>
                    <a:pt x="267487" y="144528"/>
                    <a:pt x="267487" y="154677"/>
                  </a:cubicBezTo>
                  <a:cubicBezTo>
                    <a:pt x="267487" y="164827"/>
                    <a:pt x="259186" y="172209"/>
                    <a:pt x="249963" y="172209"/>
                  </a:cubicBezTo>
                  <a:lnTo>
                    <a:pt x="111618" y="172209"/>
                  </a:lnTo>
                  <a:cubicBezTo>
                    <a:pt x="101472" y="172209"/>
                    <a:pt x="94094" y="163905"/>
                    <a:pt x="94094" y="154677"/>
                  </a:cubicBezTo>
                  <a:cubicBezTo>
                    <a:pt x="94094" y="144528"/>
                    <a:pt x="101472" y="137146"/>
                    <a:pt x="111618" y="137146"/>
                  </a:cubicBezTo>
                  <a:close/>
                  <a:moveTo>
                    <a:pt x="392944" y="88472"/>
                  </a:moveTo>
                  <a:cubicBezTo>
                    <a:pt x="427588" y="88472"/>
                    <a:pt x="455673" y="116490"/>
                    <a:pt x="455673" y="151053"/>
                  </a:cubicBezTo>
                  <a:cubicBezTo>
                    <a:pt x="455673" y="185616"/>
                    <a:pt x="427588" y="213634"/>
                    <a:pt x="392944" y="213634"/>
                  </a:cubicBezTo>
                  <a:cubicBezTo>
                    <a:pt x="358300" y="213634"/>
                    <a:pt x="330215" y="185616"/>
                    <a:pt x="330215" y="151053"/>
                  </a:cubicBezTo>
                  <a:cubicBezTo>
                    <a:pt x="330215" y="116490"/>
                    <a:pt x="358300" y="88472"/>
                    <a:pt x="392944" y="88472"/>
                  </a:cubicBezTo>
                  <a:close/>
                  <a:moveTo>
                    <a:pt x="18450" y="0"/>
                  </a:moveTo>
                  <a:lnTo>
                    <a:pt x="404971" y="0"/>
                  </a:lnTo>
                  <a:cubicBezTo>
                    <a:pt x="415119" y="0"/>
                    <a:pt x="423421" y="8289"/>
                    <a:pt x="423421" y="18421"/>
                  </a:cubicBezTo>
                  <a:lnTo>
                    <a:pt x="423421" y="70920"/>
                  </a:lnTo>
                  <a:cubicBezTo>
                    <a:pt x="414196" y="67236"/>
                    <a:pt x="403126" y="64473"/>
                    <a:pt x="392056" y="64473"/>
                  </a:cubicBezTo>
                  <a:cubicBezTo>
                    <a:pt x="367149" y="64473"/>
                    <a:pt x="344087" y="75526"/>
                    <a:pt x="328405" y="93947"/>
                  </a:cubicBezTo>
                  <a:lnTo>
                    <a:pt x="58117" y="93947"/>
                  </a:lnTo>
                  <a:lnTo>
                    <a:pt x="58117" y="299340"/>
                  </a:lnTo>
                  <a:cubicBezTo>
                    <a:pt x="58117" y="311313"/>
                    <a:pt x="68264" y="320524"/>
                    <a:pt x="79334" y="320524"/>
                  </a:cubicBezTo>
                  <a:lnTo>
                    <a:pt x="273056" y="320524"/>
                  </a:lnTo>
                  <a:lnTo>
                    <a:pt x="273056" y="367497"/>
                  </a:lnTo>
                  <a:lnTo>
                    <a:pt x="79334" y="367497"/>
                  </a:lnTo>
                  <a:cubicBezTo>
                    <a:pt x="42434" y="367497"/>
                    <a:pt x="11992" y="337103"/>
                    <a:pt x="11992" y="299340"/>
                  </a:cubicBezTo>
                  <a:lnTo>
                    <a:pt x="11992" y="95789"/>
                  </a:lnTo>
                  <a:cubicBezTo>
                    <a:pt x="5535" y="93026"/>
                    <a:pt x="0" y="86578"/>
                    <a:pt x="0" y="78289"/>
                  </a:cubicBezTo>
                  <a:lnTo>
                    <a:pt x="0" y="18421"/>
                  </a:lnTo>
                  <a:cubicBezTo>
                    <a:pt x="0" y="8289"/>
                    <a:pt x="8302" y="0"/>
                    <a:pt x="18450" y="0"/>
                  </a:cubicBezTo>
                  <a:close/>
                </a:path>
              </a:pathLst>
            </a:custGeom>
            <a:solidFill>
              <a:schemeClr val="bg1"/>
            </a:solidFill>
            <a:ln w="31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850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en-US" sz="1900" b="1" i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5459413" y="2049463"/>
            <a:ext cx="3179762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5459413" y="3502025"/>
            <a:ext cx="3178175" cy="1322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  <a:defRPr/>
            </a:pPr>
            <a:r>
              <a:rPr lang="zh-CN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经常检查施工现场的安全情况，负责检查并维护生产设备、工具和安全防护设施，正确使用劳动防护用品，及时纠正违章冒险作业。</a:t>
            </a:r>
            <a:endParaRPr lang="zh-CN" altLang="en-US" sz="1600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59413" y="1093788"/>
            <a:ext cx="3179762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/>
            <a:r>
              <a:rPr lang="zh-CN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经常向组员进行安全教育，监督班组成员严格执行各项安全生产规章制度。</a:t>
            </a:r>
            <a:endParaRPr lang="zh-CN" altLang="en-US" sz="1600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459413" y="2111375"/>
            <a:ext cx="3179762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/>
            <a:r>
              <a:rPr lang="zh-CN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负责对新工人进行岗位安全操作规程和安全知识的教育，并指定专人带领新工人，新工人未经考核合格不得安排上岗。</a:t>
            </a:r>
            <a:endParaRPr lang="zh-CN" altLang="en-US" sz="1600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5490" name="is1ïḋè"/>
          <p:cNvGrpSpPr>
            <a:grpSpLocks/>
          </p:cNvGrpSpPr>
          <p:nvPr/>
        </p:nvGrpSpPr>
        <p:grpSpPr bwMode="auto">
          <a:xfrm>
            <a:off x="4889500" y="3502025"/>
            <a:ext cx="446088" cy="446088"/>
            <a:chOff x="1950147" y="3657600"/>
            <a:chExt cx="669228" cy="669228"/>
          </a:xfrm>
        </p:grpSpPr>
        <p:sp>
          <p:nvSpPr>
            <p:cNvPr id="18" name="îšľíḑê"/>
            <p:cNvSpPr/>
            <p:nvPr/>
          </p:nvSpPr>
          <p:spPr>
            <a:xfrm>
              <a:off x="1950147" y="3657600"/>
              <a:ext cx="669228" cy="66922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1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85000" lnSpcReduction="20000"/>
            </a:bodyPr>
            <a:lstStyle/>
            <a:p>
              <a:pPr algn="ctr"/>
              <a:endParaRPr lang="zh-CN" altLang="en-US" sz="2000" b="1" i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9" name="ïsļïḑê"/>
            <p:cNvSpPr/>
            <p:nvPr/>
          </p:nvSpPr>
          <p:spPr>
            <a:xfrm>
              <a:off x="2119241" y="3800495"/>
              <a:ext cx="331040" cy="383437"/>
            </a:xfrm>
            <a:custGeom>
              <a:avLst/>
              <a:gdLst>
                <a:gd name="connsiteX0" fmla="*/ 319112 w 489849"/>
                <a:gd name="connsiteY0" fmla="*/ 229316 h 568112"/>
                <a:gd name="connsiteX1" fmla="*/ 466776 w 489849"/>
                <a:gd name="connsiteY1" fmla="*/ 229316 h 568112"/>
                <a:gd name="connsiteX2" fmla="*/ 489849 w 489849"/>
                <a:gd name="connsiteY2" fmla="*/ 252332 h 568112"/>
                <a:gd name="connsiteX3" fmla="*/ 488926 w 489849"/>
                <a:gd name="connsiteY3" fmla="*/ 394111 h 568112"/>
                <a:gd name="connsiteX4" fmla="*/ 465854 w 489849"/>
                <a:gd name="connsiteY4" fmla="*/ 417127 h 568112"/>
                <a:gd name="connsiteX5" fmla="*/ 448318 w 489849"/>
                <a:gd name="connsiteY5" fmla="*/ 407920 h 568112"/>
                <a:gd name="connsiteX6" fmla="*/ 440012 w 489849"/>
                <a:gd name="connsiteY6" fmla="*/ 546017 h 568112"/>
                <a:gd name="connsiteX7" fmla="*/ 416017 w 489849"/>
                <a:gd name="connsiteY7" fmla="*/ 568112 h 568112"/>
                <a:gd name="connsiteX8" fmla="*/ 369872 w 489849"/>
                <a:gd name="connsiteY8" fmla="*/ 568112 h 568112"/>
                <a:gd name="connsiteX9" fmla="*/ 345877 w 489849"/>
                <a:gd name="connsiteY9" fmla="*/ 546017 h 568112"/>
                <a:gd name="connsiteX10" fmla="*/ 336648 w 489849"/>
                <a:gd name="connsiteY10" fmla="*/ 407920 h 568112"/>
                <a:gd name="connsiteX11" fmla="*/ 319112 w 489849"/>
                <a:gd name="connsiteY11" fmla="*/ 417127 h 568112"/>
                <a:gd name="connsiteX12" fmla="*/ 296963 w 489849"/>
                <a:gd name="connsiteY12" fmla="*/ 394111 h 568112"/>
                <a:gd name="connsiteX13" fmla="*/ 296040 w 489849"/>
                <a:gd name="connsiteY13" fmla="*/ 252332 h 568112"/>
                <a:gd name="connsiteX14" fmla="*/ 319112 w 489849"/>
                <a:gd name="connsiteY14" fmla="*/ 229316 h 568112"/>
                <a:gd name="connsiteX15" fmla="*/ 218220 w 489849"/>
                <a:gd name="connsiteY15" fmla="*/ 220143 h 568112"/>
                <a:gd name="connsiteX16" fmla="*/ 245442 w 489849"/>
                <a:gd name="connsiteY16" fmla="*/ 247291 h 568112"/>
                <a:gd name="connsiteX17" fmla="*/ 218220 w 489849"/>
                <a:gd name="connsiteY17" fmla="*/ 274439 h 568112"/>
                <a:gd name="connsiteX18" fmla="*/ 190998 w 489849"/>
                <a:gd name="connsiteY18" fmla="*/ 247291 h 568112"/>
                <a:gd name="connsiteX19" fmla="*/ 218220 w 489849"/>
                <a:gd name="connsiteY19" fmla="*/ 220143 h 568112"/>
                <a:gd name="connsiteX20" fmla="*/ 124127 w 489849"/>
                <a:gd name="connsiteY20" fmla="*/ 220143 h 568112"/>
                <a:gd name="connsiteX21" fmla="*/ 151349 w 489849"/>
                <a:gd name="connsiteY21" fmla="*/ 247291 h 568112"/>
                <a:gd name="connsiteX22" fmla="*/ 124127 w 489849"/>
                <a:gd name="connsiteY22" fmla="*/ 274439 h 568112"/>
                <a:gd name="connsiteX23" fmla="*/ 96905 w 489849"/>
                <a:gd name="connsiteY23" fmla="*/ 247291 h 568112"/>
                <a:gd name="connsiteX24" fmla="*/ 124127 w 489849"/>
                <a:gd name="connsiteY24" fmla="*/ 220143 h 568112"/>
                <a:gd name="connsiteX25" fmla="*/ 111618 w 489849"/>
                <a:gd name="connsiteY25" fmla="*/ 137146 h 568112"/>
                <a:gd name="connsiteX26" fmla="*/ 249963 w 489849"/>
                <a:gd name="connsiteY26" fmla="*/ 137146 h 568112"/>
                <a:gd name="connsiteX27" fmla="*/ 267487 w 489849"/>
                <a:gd name="connsiteY27" fmla="*/ 154677 h 568112"/>
                <a:gd name="connsiteX28" fmla="*/ 249963 w 489849"/>
                <a:gd name="connsiteY28" fmla="*/ 172209 h 568112"/>
                <a:gd name="connsiteX29" fmla="*/ 111618 w 489849"/>
                <a:gd name="connsiteY29" fmla="*/ 172209 h 568112"/>
                <a:gd name="connsiteX30" fmla="*/ 94094 w 489849"/>
                <a:gd name="connsiteY30" fmla="*/ 154677 h 568112"/>
                <a:gd name="connsiteX31" fmla="*/ 111618 w 489849"/>
                <a:gd name="connsiteY31" fmla="*/ 137146 h 568112"/>
                <a:gd name="connsiteX32" fmla="*/ 392944 w 489849"/>
                <a:gd name="connsiteY32" fmla="*/ 88472 h 568112"/>
                <a:gd name="connsiteX33" fmla="*/ 455673 w 489849"/>
                <a:gd name="connsiteY33" fmla="*/ 151053 h 568112"/>
                <a:gd name="connsiteX34" fmla="*/ 392944 w 489849"/>
                <a:gd name="connsiteY34" fmla="*/ 213634 h 568112"/>
                <a:gd name="connsiteX35" fmla="*/ 330215 w 489849"/>
                <a:gd name="connsiteY35" fmla="*/ 151053 h 568112"/>
                <a:gd name="connsiteX36" fmla="*/ 392944 w 489849"/>
                <a:gd name="connsiteY36" fmla="*/ 88472 h 568112"/>
                <a:gd name="connsiteX37" fmla="*/ 18450 w 489849"/>
                <a:gd name="connsiteY37" fmla="*/ 0 h 568112"/>
                <a:gd name="connsiteX38" fmla="*/ 404971 w 489849"/>
                <a:gd name="connsiteY38" fmla="*/ 0 h 568112"/>
                <a:gd name="connsiteX39" fmla="*/ 423421 w 489849"/>
                <a:gd name="connsiteY39" fmla="*/ 18421 h 568112"/>
                <a:gd name="connsiteX40" fmla="*/ 423421 w 489849"/>
                <a:gd name="connsiteY40" fmla="*/ 70920 h 568112"/>
                <a:gd name="connsiteX41" fmla="*/ 392056 w 489849"/>
                <a:gd name="connsiteY41" fmla="*/ 64473 h 568112"/>
                <a:gd name="connsiteX42" fmla="*/ 328405 w 489849"/>
                <a:gd name="connsiteY42" fmla="*/ 93947 h 568112"/>
                <a:gd name="connsiteX43" fmla="*/ 58117 w 489849"/>
                <a:gd name="connsiteY43" fmla="*/ 93947 h 568112"/>
                <a:gd name="connsiteX44" fmla="*/ 58117 w 489849"/>
                <a:gd name="connsiteY44" fmla="*/ 299340 h 568112"/>
                <a:gd name="connsiteX45" fmla="*/ 79334 w 489849"/>
                <a:gd name="connsiteY45" fmla="*/ 320524 h 568112"/>
                <a:gd name="connsiteX46" fmla="*/ 273056 w 489849"/>
                <a:gd name="connsiteY46" fmla="*/ 320524 h 568112"/>
                <a:gd name="connsiteX47" fmla="*/ 273056 w 489849"/>
                <a:gd name="connsiteY47" fmla="*/ 367497 h 568112"/>
                <a:gd name="connsiteX48" fmla="*/ 79334 w 489849"/>
                <a:gd name="connsiteY48" fmla="*/ 367497 h 568112"/>
                <a:gd name="connsiteX49" fmla="*/ 11992 w 489849"/>
                <a:gd name="connsiteY49" fmla="*/ 299340 h 568112"/>
                <a:gd name="connsiteX50" fmla="*/ 11992 w 489849"/>
                <a:gd name="connsiteY50" fmla="*/ 95789 h 568112"/>
                <a:gd name="connsiteX51" fmla="*/ 0 w 489849"/>
                <a:gd name="connsiteY51" fmla="*/ 78289 h 568112"/>
                <a:gd name="connsiteX52" fmla="*/ 0 w 489849"/>
                <a:gd name="connsiteY52" fmla="*/ 18421 h 568112"/>
                <a:gd name="connsiteX53" fmla="*/ 18450 w 489849"/>
                <a:gd name="connsiteY53" fmla="*/ 0 h 56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89849" h="568112">
                  <a:moveTo>
                    <a:pt x="319112" y="229316"/>
                  </a:moveTo>
                  <a:cubicBezTo>
                    <a:pt x="329264" y="229316"/>
                    <a:pt x="466776" y="229316"/>
                    <a:pt x="466776" y="229316"/>
                  </a:cubicBezTo>
                  <a:cubicBezTo>
                    <a:pt x="479697" y="229316"/>
                    <a:pt x="489849" y="239443"/>
                    <a:pt x="489849" y="252332"/>
                  </a:cubicBezTo>
                  <a:lnTo>
                    <a:pt x="488926" y="394111"/>
                  </a:lnTo>
                  <a:cubicBezTo>
                    <a:pt x="488926" y="406079"/>
                    <a:pt x="478774" y="417127"/>
                    <a:pt x="465854" y="417127"/>
                  </a:cubicBezTo>
                  <a:cubicBezTo>
                    <a:pt x="459393" y="417127"/>
                    <a:pt x="452933" y="413444"/>
                    <a:pt x="448318" y="407920"/>
                  </a:cubicBezTo>
                  <a:lnTo>
                    <a:pt x="440012" y="546017"/>
                  </a:lnTo>
                  <a:cubicBezTo>
                    <a:pt x="439090" y="558906"/>
                    <a:pt x="428938" y="568112"/>
                    <a:pt x="416017" y="568112"/>
                  </a:cubicBezTo>
                  <a:lnTo>
                    <a:pt x="369872" y="568112"/>
                  </a:lnTo>
                  <a:cubicBezTo>
                    <a:pt x="356951" y="568112"/>
                    <a:pt x="346800" y="558906"/>
                    <a:pt x="345877" y="546017"/>
                  </a:cubicBezTo>
                  <a:lnTo>
                    <a:pt x="336648" y="407920"/>
                  </a:lnTo>
                  <a:cubicBezTo>
                    <a:pt x="332956" y="413444"/>
                    <a:pt x="326496" y="417127"/>
                    <a:pt x="319112" y="417127"/>
                  </a:cubicBezTo>
                  <a:cubicBezTo>
                    <a:pt x="307115" y="417127"/>
                    <a:pt x="296963" y="406079"/>
                    <a:pt x="296963" y="394111"/>
                  </a:cubicBezTo>
                  <a:lnTo>
                    <a:pt x="296040" y="252332"/>
                  </a:lnTo>
                  <a:cubicBezTo>
                    <a:pt x="296040" y="239443"/>
                    <a:pt x="306192" y="229316"/>
                    <a:pt x="319112" y="229316"/>
                  </a:cubicBezTo>
                  <a:close/>
                  <a:moveTo>
                    <a:pt x="218220" y="220143"/>
                  </a:moveTo>
                  <a:cubicBezTo>
                    <a:pt x="233254" y="220143"/>
                    <a:pt x="245442" y="232298"/>
                    <a:pt x="245442" y="247291"/>
                  </a:cubicBezTo>
                  <a:cubicBezTo>
                    <a:pt x="245442" y="262284"/>
                    <a:pt x="233254" y="274439"/>
                    <a:pt x="218220" y="274439"/>
                  </a:cubicBezTo>
                  <a:cubicBezTo>
                    <a:pt x="203186" y="274439"/>
                    <a:pt x="190998" y="262284"/>
                    <a:pt x="190998" y="247291"/>
                  </a:cubicBezTo>
                  <a:cubicBezTo>
                    <a:pt x="190998" y="232298"/>
                    <a:pt x="203186" y="220143"/>
                    <a:pt x="218220" y="220143"/>
                  </a:cubicBezTo>
                  <a:close/>
                  <a:moveTo>
                    <a:pt x="124127" y="220143"/>
                  </a:moveTo>
                  <a:cubicBezTo>
                    <a:pt x="139161" y="220143"/>
                    <a:pt x="151349" y="232298"/>
                    <a:pt x="151349" y="247291"/>
                  </a:cubicBezTo>
                  <a:cubicBezTo>
                    <a:pt x="151349" y="262284"/>
                    <a:pt x="139161" y="274439"/>
                    <a:pt x="124127" y="274439"/>
                  </a:cubicBezTo>
                  <a:cubicBezTo>
                    <a:pt x="109093" y="274439"/>
                    <a:pt x="96905" y="262284"/>
                    <a:pt x="96905" y="247291"/>
                  </a:cubicBezTo>
                  <a:cubicBezTo>
                    <a:pt x="96905" y="232298"/>
                    <a:pt x="109093" y="220143"/>
                    <a:pt x="124127" y="220143"/>
                  </a:cubicBezTo>
                  <a:close/>
                  <a:moveTo>
                    <a:pt x="111618" y="137146"/>
                  </a:moveTo>
                  <a:lnTo>
                    <a:pt x="249963" y="137146"/>
                  </a:lnTo>
                  <a:cubicBezTo>
                    <a:pt x="259186" y="137146"/>
                    <a:pt x="267487" y="144528"/>
                    <a:pt x="267487" y="154677"/>
                  </a:cubicBezTo>
                  <a:cubicBezTo>
                    <a:pt x="267487" y="164827"/>
                    <a:pt x="259186" y="172209"/>
                    <a:pt x="249963" y="172209"/>
                  </a:cubicBezTo>
                  <a:lnTo>
                    <a:pt x="111618" y="172209"/>
                  </a:lnTo>
                  <a:cubicBezTo>
                    <a:pt x="101472" y="172209"/>
                    <a:pt x="94094" y="163905"/>
                    <a:pt x="94094" y="154677"/>
                  </a:cubicBezTo>
                  <a:cubicBezTo>
                    <a:pt x="94094" y="144528"/>
                    <a:pt x="101472" y="137146"/>
                    <a:pt x="111618" y="137146"/>
                  </a:cubicBezTo>
                  <a:close/>
                  <a:moveTo>
                    <a:pt x="392944" y="88472"/>
                  </a:moveTo>
                  <a:cubicBezTo>
                    <a:pt x="427588" y="88472"/>
                    <a:pt x="455673" y="116490"/>
                    <a:pt x="455673" y="151053"/>
                  </a:cubicBezTo>
                  <a:cubicBezTo>
                    <a:pt x="455673" y="185616"/>
                    <a:pt x="427588" y="213634"/>
                    <a:pt x="392944" y="213634"/>
                  </a:cubicBezTo>
                  <a:cubicBezTo>
                    <a:pt x="358300" y="213634"/>
                    <a:pt x="330215" y="185616"/>
                    <a:pt x="330215" y="151053"/>
                  </a:cubicBezTo>
                  <a:cubicBezTo>
                    <a:pt x="330215" y="116490"/>
                    <a:pt x="358300" y="88472"/>
                    <a:pt x="392944" y="88472"/>
                  </a:cubicBezTo>
                  <a:close/>
                  <a:moveTo>
                    <a:pt x="18450" y="0"/>
                  </a:moveTo>
                  <a:lnTo>
                    <a:pt x="404971" y="0"/>
                  </a:lnTo>
                  <a:cubicBezTo>
                    <a:pt x="415119" y="0"/>
                    <a:pt x="423421" y="8289"/>
                    <a:pt x="423421" y="18421"/>
                  </a:cubicBezTo>
                  <a:lnTo>
                    <a:pt x="423421" y="70920"/>
                  </a:lnTo>
                  <a:cubicBezTo>
                    <a:pt x="414196" y="67236"/>
                    <a:pt x="403126" y="64473"/>
                    <a:pt x="392056" y="64473"/>
                  </a:cubicBezTo>
                  <a:cubicBezTo>
                    <a:pt x="367149" y="64473"/>
                    <a:pt x="344087" y="75526"/>
                    <a:pt x="328405" y="93947"/>
                  </a:cubicBezTo>
                  <a:lnTo>
                    <a:pt x="58117" y="93947"/>
                  </a:lnTo>
                  <a:lnTo>
                    <a:pt x="58117" y="299340"/>
                  </a:lnTo>
                  <a:cubicBezTo>
                    <a:pt x="58117" y="311313"/>
                    <a:pt x="68264" y="320524"/>
                    <a:pt x="79334" y="320524"/>
                  </a:cubicBezTo>
                  <a:lnTo>
                    <a:pt x="273056" y="320524"/>
                  </a:lnTo>
                  <a:lnTo>
                    <a:pt x="273056" y="367497"/>
                  </a:lnTo>
                  <a:lnTo>
                    <a:pt x="79334" y="367497"/>
                  </a:lnTo>
                  <a:cubicBezTo>
                    <a:pt x="42434" y="367497"/>
                    <a:pt x="11992" y="337103"/>
                    <a:pt x="11992" y="299340"/>
                  </a:cubicBezTo>
                  <a:lnTo>
                    <a:pt x="11992" y="95789"/>
                  </a:lnTo>
                  <a:cubicBezTo>
                    <a:pt x="5535" y="93026"/>
                    <a:pt x="0" y="86578"/>
                    <a:pt x="0" y="78289"/>
                  </a:cubicBezTo>
                  <a:lnTo>
                    <a:pt x="0" y="18421"/>
                  </a:lnTo>
                  <a:cubicBezTo>
                    <a:pt x="0" y="8289"/>
                    <a:pt x="8302" y="0"/>
                    <a:pt x="18450" y="0"/>
                  </a:cubicBezTo>
                  <a:close/>
                </a:path>
              </a:pathLst>
            </a:custGeom>
            <a:solidFill>
              <a:schemeClr val="bg1"/>
            </a:solidFill>
            <a:ln w="31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850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en-US" sz="1900" b="1" i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cxnSp>
        <p:nvCxnSpPr>
          <p:cNvPr id="20" name="直接连接符 19"/>
          <p:cNvCxnSpPr/>
          <p:nvPr/>
        </p:nvCxnSpPr>
        <p:spPr>
          <a:xfrm>
            <a:off x="5459413" y="3368675"/>
            <a:ext cx="3179762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97" name="26475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0" y="1473200"/>
            <a:ext cx="9144000" cy="3127375"/>
            <a:chOff x="0" y="1964135"/>
            <a:chExt cx="12192000" cy="4169965"/>
          </a:xfrm>
        </p:grpSpPr>
        <p:sp>
          <p:nvSpPr>
            <p:cNvPr id="4" name="îSľïḋe"/>
            <p:cNvSpPr/>
            <p:nvPr/>
          </p:nvSpPr>
          <p:spPr>
            <a:xfrm>
              <a:off x="3928533" y="1964135"/>
              <a:ext cx="4324351" cy="3211085"/>
            </a:xfrm>
            <a:prstGeom prst="rect">
              <a:avLst/>
            </a:prstGeom>
            <a:solidFill>
              <a:schemeClr val="accent1"/>
            </a:solidFill>
            <a:ln w="31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/>
              <a:endParaRPr lang="zh-CN" altLang="en-US" sz="2000" b="1" i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" name="ïs1ïḑê"/>
            <p:cNvSpPr/>
            <p:nvPr/>
          </p:nvSpPr>
          <p:spPr>
            <a:xfrm>
              <a:off x="0" y="1964135"/>
              <a:ext cx="3695700" cy="4169965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 w="76200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6" name="ïŝľídê"/>
            <p:cNvSpPr/>
            <p:nvPr/>
          </p:nvSpPr>
          <p:spPr>
            <a:xfrm>
              <a:off x="8496300" y="1964135"/>
              <a:ext cx="3695700" cy="4169965"/>
            </a:xfrm>
            <a:prstGeom prst="rect">
              <a:avLst/>
            </a:prstGeom>
            <a:blipFill rotWithShape="1">
              <a:blip r:embed="rId5"/>
              <a:stretch>
                <a:fillRect/>
              </a:stretch>
            </a:blipFill>
            <a:ln w="76200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5" name="íşḷide"/>
            <p:cNvSpPr/>
            <p:nvPr/>
          </p:nvSpPr>
          <p:spPr>
            <a:xfrm>
              <a:off x="4163484" y="2290112"/>
              <a:ext cx="749300" cy="628671"/>
            </a:xfrm>
            <a:custGeom>
              <a:avLst/>
              <a:gdLst>
                <a:gd name="connsiteX0" fmla="*/ 552739 w 609615"/>
                <a:gd name="connsiteY0" fmla="*/ 397213 h 510753"/>
                <a:gd name="connsiteX1" fmla="*/ 609615 w 609615"/>
                <a:gd name="connsiteY1" fmla="*/ 453983 h 510753"/>
                <a:gd name="connsiteX2" fmla="*/ 552739 w 609615"/>
                <a:gd name="connsiteY2" fmla="*/ 510753 h 510753"/>
                <a:gd name="connsiteX3" fmla="*/ 495863 w 609615"/>
                <a:gd name="connsiteY3" fmla="*/ 453983 h 510753"/>
                <a:gd name="connsiteX4" fmla="*/ 552739 w 609615"/>
                <a:gd name="connsiteY4" fmla="*/ 397213 h 510753"/>
                <a:gd name="connsiteX5" fmla="*/ 547870 w 609615"/>
                <a:gd name="connsiteY5" fmla="*/ 198571 h 510753"/>
                <a:gd name="connsiteX6" fmla="*/ 604746 w 609615"/>
                <a:gd name="connsiteY6" fmla="*/ 255341 h 510753"/>
                <a:gd name="connsiteX7" fmla="*/ 547870 w 609615"/>
                <a:gd name="connsiteY7" fmla="*/ 312111 h 510753"/>
                <a:gd name="connsiteX8" fmla="*/ 490994 w 609615"/>
                <a:gd name="connsiteY8" fmla="*/ 255341 h 510753"/>
                <a:gd name="connsiteX9" fmla="*/ 547870 w 609615"/>
                <a:gd name="connsiteY9" fmla="*/ 198571 h 510753"/>
                <a:gd name="connsiteX10" fmla="*/ 119644 w 609615"/>
                <a:gd name="connsiteY10" fmla="*/ 191797 h 510753"/>
                <a:gd name="connsiteX11" fmla="*/ 127891 w 609615"/>
                <a:gd name="connsiteY11" fmla="*/ 196674 h 510753"/>
                <a:gd name="connsiteX12" fmla="*/ 121502 w 609615"/>
                <a:gd name="connsiteY12" fmla="*/ 203292 h 510753"/>
                <a:gd name="connsiteX13" fmla="*/ 129982 w 609615"/>
                <a:gd name="connsiteY13" fmla="*/ 212233 h 510753"/>
                <a:gd name="connsiteX14" fmla="*/ 122664 w 609615"/>
                <a:gd name="connsiteY14" fmla="*/ 226050 h 510753"/>
                <a:gd name="connsiteX15" fmla="*/ 115462 w 609615"/>
                <a:gd name="connsiteY15" fmla="*/ 225702 h 510753"/>
                <a:gd name="connsiteX16" fmla="*/ 109306 w 609615"/>
                <a:gd name="connsiteY16" fmla="*/ 211652 h 510753"/>
                <a:gd name="connsiteX17" fmla="*/ 117669 w 609615"/>
                <a:gd name="connsiteY17" fmla="*/ 203176 h 510753"/>
                <a:gd name="connsiteX18" fmla="*/ 111513 w 609615"/>
                <a:gd name="connsiteY18" fmla="*/ 196441 h 510753"/>
                <a:gd name="connsiteX19" fmla="*/ 88250 w 609615"/>
                <a:gd name="connsiteY19" fmla="*/ 191374 h 510753"/>
                <a:gd name="connsiteX20" fmla="*/ 111272 w 609615"/>
                <a:gd name="connsiteY20" fmla="*/ 231774 h 510753"/>
                <a:gd name="connsiteX21" fmla="*/ 119760 w 609615"/>
                <a:gd name="connsiteY21" fmla="*/ 238160 h 510753"/>
                <a:gd name="connsiteX22" fmla="*/ 128364 w 609615"/>
                <a:gd name="connsiteY22" fmla="*/ 231891 h 510753"/>
                <a:gd name="connsiteX23" fmla="*/ 152316 w 609615"/>
                <a:gd name="connsiteY23" fmla="*/ 191490 h 510753"/>
                <a:gd name="connsiteX24" fmla="*/ 195918 w 609615"/>
                <a:gd name="connsiteY24" fmla="*/ 193812 h 510753"/>
                <a:gd name="connsiteX25" fmla="*/ 228241 w 609615"/>
                <a:gd name="connsiteY25" fmla="*/ 204725 h 510753"/>
                <a:gd name="connsiteX26" fmla="*/ 239287 w 609615"/>
                <a:gd name="connsiteY26" fmla="*/ 236302 h 510753"/>
                <a:gd name="connsiteX27" fmla="*/ 239287 w 609615"/>
                <a:gd name="connsiteY27" fmla="*/ 249653 h 510753"/>
                <a:gd name="connsiteX28" fmla="*/ 183360 w 609615"/>
                <a:gd name="connsiteY28" fmla="*/ 461987 h 510753"/>
                <a:gd name="connsiteX29" fmla="*/ 132433 w 609615"/>
                <a:gd name="connsiteY29" fmla="*/ 501227 h 510753"/>
                <a:gd name="connsiteX30" fmla="*/ 122085 w 609615"/>
                <a:gd name="connsiteY30" fmla="*/ 501227 h 510753"/>
                <a:gd name="connsiteX31" fmla="*/ 68949 w 609615"/>
                <a:gd name="connsiteY31" fmla="*/ 462568 h 510753"/>
                <a:gd name="connsiteX32" fmla="*/ 0 w 609615"/>
                <a:gd name="connsiteY32" fmla="*/ 249769 h 510753"/>
                <a:gd name="connsiteX33" fmla="*/ 0 w 609615"/>
                <a:gd name="connsiteY33" fmla="*/ 236302 h 510753"/>
                <a:gd name="connsiteX34" fmla="*/ 11046 w 609615"/>
                <a:gd name="connsiteY34" fmla="*/ 204725 h 510753"/>
                <a:gd name="connsiteX35" fmla="*/ 43369 w 609615"/>
                <a:gd name="connsiteY35" fmla="*/ 193812 h 510753"/>
                <a:gd name="connsiteX36" fmla="*/ 138106 w 609615"/>
                <a:gd name="connsiteY36" fmla="*/ 151894 h 510753"/>
                <a:gd name="connsiteX37" fmla="*/ 143448 w 609615"/>
                <a:gd name="connsiteY37" fmla="*/ 154218 h 510753"/>
                <a:gd name="connsiteX38" fmla="*/ 141125 w 609615"/>
                <a:gd name="connsiteY38" fmla="*/ 159679 h 510753"/>
                <a:gd name="connsiteX39" fmla="*/ 118014 w 609615"/>
                <a:gd name="connsiteY39" fmla="*/ 164559 h 510753"/>
                <a:gd name="connsiteX40" fmla="*/ 98271 w 609615"/>
                <a:gd name="connsiteY40" fmla="*/ 158982 h 510753"/>
                <a:gd name="connsiteX41" fmla="*/ 97691 w 609615"/>
                <a:gd name="connsiteY41" fmla="*/ 153172 h 510753"/>
                <a:gd name="connsiteX42" fmla="*/ 103497 w 609615"/>
                <a:gd name="connsiteY42" fmla="*/ 152591 h 510753"/>
                <a:gd name="connsiteX43" fmla="*/ 138106 w 609615"/>
                <a:gd name="connsiteY43" fmla="*/ 151894 h 510753"/>
                <a:gd name="connsiteX44" fmla="*/ 139648 w 609615"/>
                <a:gd name="connsiteY44" fmla="*/ 119739 h 510753"/>
                <a:gd name="connsiteX45" fmla="*/ 149316 w 609615"/>
                <a:gd name="connsiteY45" fmla="*/ 134921 h 510753"/>
                <a:gd name="connsiteX46" fmla="*/ 129981 w 609615"/>
                <a:gd name="connsiteY46" fmla="*/ 134921 h 510753"/>
                <a:gd name="connsiteX47" fmla="*/ 139648 w 609615"/>
                <a:gd name="connsiteY47" fmla="*/ 119739 h 510753"/>
                <a:gd name="connsiteX48" fmla="*/ 91170 w 609615"/>
                <a:gd name="connsiteY48" fmla="*/ 119739 h 510753"/>
                <a:gd name="connsiteX49" fmla="*/ 100838 w 609615"/>
                <a:gd name="connsiteY49" fmla="*/ 134921 h 510753"/>
                <a:gd name="connsiteX50" fmla="*/ 81503 w 609615"/>
                <a:gd name="connsiteY50" fmla="*/ 134921 h 510753"/>
                <a:gd name="connsiteX51" fmla="*/ 91170 w 609615"/>
                <a:gd name="connsiteY51" fmla="*/ 119739 h 510753"/>
                <a:gd name="connsiteX52" fmla="*/ 95591 w 609615"/>
                <a:gd name="connsiteY52" fmla="*/ 95554 h 510753"/>
                <a:gd name="connsiteX53" fmla="*/ 67686 w 609615"/>
                <a:gd name="connsiteY53" fmla="*/ 130042 h 510753"/>
                <a:gd name="connsiteX54" fmla="*/ 67686 w 609615"/>
                <a:gd name="connsiteY54" fmla="*/ 157679 h 510753"/>
                <a:gd name="connsiteX55" fmla="*/ 84313 w 609615"/>
                <a:gd name="connsiteY55" fmla="*/ 174168 h 510753"/>
                <a:gd name="connsiteX56" fmla="*/ 153379 w 609615"/>
                <a:gd name="connsiteY56" fmla="*/ 174168 h 510753"/>
                <a:gd name="connsiteX57" fmla="*/ 169890 w 609615"/>
                <a:gd name="connsiteY57" fmla="*/ 157562 h 510753"/>
                <a:gd name="connsiteX58" fmla="*/ 169890 w 609615"/>
                <a:gd name="connsiteY58" fmla="*/ 112043 h 510753"/>
                <a:gd name="connsiteX59" fmla="*/ 100359 w 609615"/>
                <a:gd name="connsiteY59" fmla="*/ 95554 h 510753"/>
                <a:gd name="connsiteX60" fmla="*/ 305807 w 609615"/>
                <a:gd name="connsiteY60" fmla="*/ 35565 h 510753"/>
                <a:gd name="connsiteX61" fmla="*/ 415442 w 609615"/>
                <a:gd name="connsiteY61" fmla="*/ 35565 h 510753"/>
                <a:gd name="connsiteX62" fmla="*/ 433695 w 609615"/>
                <a:gd name="connsiteY62" fmla="*/ 53792 h 510753"/>
                <a:gd name="connsiteX63" fmla="*/ 415442 w 609615"/>
                <a:gd name="connsiteY63" fmla="*/ 72018 h 510753"/>
                <a:gd name="connsiteX64" fmla="*/ 324060 w 609615"/>
                <a:gd name="connsiteY64" fmla="*/ 72018 h 510753"/>
                <a:gd name="connsiteX65" fmla="*/ 324060 w 609615"/>
                <a:gd name="connsiteY65" fmla="*/ 237103 h 510753"/>
                <a:gd name="connsiteX66" fmla="*/ 415442 w 609615"/>
                <a:gd name="connsiteY66" fmla="*/ 237103 h 510753"/>
                <a:gd name="connsiteX67" fmla="*/ 433695 w 609615"/>
                <a:gd name="connsiteY67" fmla="*/ 255330 h 510753"/>
                <a:gd name="connsiteX68" fmla="*/ 415442 w 609615"/>
                <a:gd name="connsiteY68" fmla="*/ 273556 h 510753"/>
                <a:gd name="connsiteX69" fmla="*/ 324060 w 609615"/>
                <a:gd name="connsiteY69" fmla="*/ 273556 h 510753"/>
                <a:gd name="connsiteX70" fmla="*/ 324060 w 609615"/>
                <a:gd name="connsiteY70" fmla="*/ 469290 h 510753"/>
                <a:gd name="connsiteX71" fmla="*/ 415442 w 609615"/>
                <a:gd name="connsiteY71" fmla="*/ 469290 h 510753"/>
                <a:gd name="connsiteX72" fmla="*/ 433695 w 609615"/>
                <a:gd name="connsiteY72" fmla="*/ 487516 h 510753"/>
                <a:gd name="connsiteX73" fmla="*/ 415442 w 609615"/>
                <a:gd name="connsiteY73" fmla="*/ 505743 h 510753"/>
                <a:gd name="connsiteX74" fmla="*/ 305807 w 609615"/>
                <a:gd name="connsiteY74" fmla="*/ 505743 h 510753"/>
                <a:gd name="connsiteX75" fmla="*/ 287554 w 609615"/>
                <a:gd name="connsiteY75" fmla="*/ 487516 h 510753"/>
                <a:gd name="connsiteX76" fmla="*/ 287554 w 609615"/>
                <a:gd name="connsiteY76" fmla="*/ 53792 h 510753"/>
                <a:gd name="connsiteX77" fmla="*/ 305807 w 609615"/>
                <a:gd name="connsiteY77" fmla="*/ 35565 h 510753"/>
                <a:gd name="connsiteX78" fmla="*/ 117102 w 609615"/>
                <a:gd name="connsiteY78" fmla="*/ 32037 h 510753"/>
                <a:gd name="connsiteX79" fmla="*/ 179890 w 609615"/>
                <a:gd name="connsiteY79" fmla="*/ 108676 h 510753"/>
                <a:gd name="connsiteX80" fmla="*/ 178262 w 609615"/>
                <a:gd name="connsiteY80" fmla="*/ 109373 h 510753"/>
                <a:gd name="connsiteX81" fmla="*/ 178262 w 609615"/>
                <a:gd name="connsiteY81" fmla="*/ 157679 h 510753"/>
                <a:gd name="connsiteX82" fmla="*/ 153379 w 609615"/>
                <a:gd name="connsiteY82" fmla="*/ 182412 h 510753"/>
                <a:gd name="connsiteX83" fmla="*/ 84313 w 609615"/>
                <a:gd name="connsiteY83" fmla="*/ 182412 h 510753"/>
                <a:gd name="connsiteX84" fmla="*/ 59430 w 609615"/>
                <a:gd name="connsiteY84" fmla="*/ 157562 h 510753"/>
                <a:gd name="connsiteX85" fmla="*/ 59430 w 609615"/>
                <a:gd name="connsiteY85" fmla="*/ 133642 h 510753"/>
                <a:gd name="connsiteX86" fmla="*/ 55593 w 609615"/>
                <a:gd name="connsiteY86" fmla="*/ 134803 h 510753"/>
                <a:gd name="connsiteX87" fmla="*/ 117102 w 609615"/>
                <a:gd name="connsiteY87" fmla="*/ 32037 h 510753"/>
                <a:gd name="connsiteX88" fmla="*/ 543107 w 609615"/>
                <a:gd name="connsiteY88" fmla="*/ 0 h 510753"/>
                <a:gd name="connsiteX89" fmla="*/ 599948 w 609615"/>
                <a:gd name="connsiteY89" fmla="*/ 56770 h 510753"/>
                <a:gd name="connsiteX90" fmla="*/ 543107 w 609615"/>
                <a:gd name="connsiteY90" fmla="*/ 113540 h 510753"/>
                <a:gd name="connsiteX91" fmla="*/ 486266 w 609615"/>
                <a:gd name="connsiteY91" fmla="*/ 56770 h 510753"/>
                <a:gd name="connsiteX92" fmla="*/ 543107 w 609615"/>
                <a:gd name="connsiteY92" fmla="*/ 0 h 51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09615" h="510753">
                  <a:moveTo>
                    <a:pt x="552739" y="397213"/>
                  </a:moveTo>
                  <a:cubicBezTo>
                    <a:pt x="584151" y="397213"/>
                    <a:pt x="609615" y="422630"/>
                    <a:pt x="609615" y="453983"/>
                  </a:cubicBezTo>
                  <a:cubicBezTo>
                    <a:pt x="609615" y="485336"/>
                    <a:pt x="584151" y="510753"/>
                    <a:pt x="552739" y="510753"/>
                  </a:cubicBezTo>
                  <a:cubicBezTo>
                    <a:pt x="521327" y="510753"/>
                    <a:pt x="495863" y="485336"/>
                    <a:pt x="495863" y="453983"/>
                  </a:cubicBezTo>
                  <a:cubicBezTo>
                    <a:pt x="495863" y="422630"/>
                    <a:pt x="521327" y="397213"/>
                    <a:pt x="552739" y="397213"/>
                  </a:cubicBezTo>
                  <a:close/>
                  <a:moveTo>
                    <a:pt x="547870" y="198571"/>
                  </a:moveTo>
                  <a:cubicBezTo>
                    <a:pt x="579282" y="198571"/>
                    <a:pt x="604746" y="223988"/>
                    <a:pt x="604746" y="255341"/>
                  </a:cubicBezTo>
                  <a:cubicBezTo>
                    <a:pt x="604746" y="286694"/>
                    <a:pt x="579282" y="312111"/>
                    <a:pt x="547870" y="312111"/>
                  </a:cubicBezTo>
                  <a:cubicBezTo>
                    <a:pt x="516458" y="312111"/>
                    <a:pt x="490994" y="286694"/>
                    <a:pt x="490994" y="255341"/>
                  </a:cubicBezTo>
                  <a:cubicBezTo>
                    <a:pt x="490994" y="223988"/>
                    <a:pt x="516458" y="198571"/>
                    <a:pt x="547870" y="198571"/>
                  </a:cubicBezTo>
                  <a:close/>
                  <a:moveTo>
                    <a:pt x="119644" y="191797"/>
                  </a:moveTo>
                  <a:lnTo>
                    <a:pt x="127891" y="196674"/>
                  </a:lnTo>
                  <a:lnTo>
                    <a:pt x="121502" y="203292"/>
                  </a:lnTo>
                  <a:lnTo>
                    <a:pt x="129982" y="212233"/>
                  </a:lnTo>
                  <a:lnTo>
                    <a:pt x="122664" y="226050"/>
                  </a:lnTo>
                  <a:cubicBezTo>
                    <a:pt x="120573" y="230114"/>
                    <a:pt x="117321" y="229998"/>
                    <a:pt x="115462" y="225702"/>
                  </a:cubicBezTo>
                  <a:lnTo>
                    <a:pt x="109306" y="211652"/>
                  </a:lnTo>
                  <a:lnTo>
                    <a:pt x="117669" y="203176"/>
                  </a:lnTo>
                  <a:lnTo>
                    <a:pt x="111513" y="196441"/>
                  </a:lnTo>
                  <a:close/>
                  <a:moveTo>
                    <a:pt x="88250" y="191374"/>
                  </a:moveTo>
                  <a:lnTo>
                    <a:pt x="111272" y="231774"/>
                  </a:lnTo>
                  <a:cubicBezTo>
                    <a:pt x="113597" y="235954"/>
                    <a:pt x="116620" y="238160"/>
                    <a:pt x="119760" y="238160"/>
                  </a:cubicBezTo>
                  <a:cubicBezTo>
                    <a:pt x="123015" y="238160"/>
                    <a:pt x="126038" y="235954"/>
                    <a:pt x="128364" y="231891"/>
                  </a:cubicBezTo>
                  <a:lnTo>
                    <a:pt x="152316" y="191490"/>
                  </a:lnTo>
                  <a:lnTo>
                    <a:pt x="195918" y="193812"/>
                  </a:lnTo>
                  <a:cubicBezTo>
                    <a:pt x="207894" y="194392"/>
                    <a:pt x="222195" y="199268"/>
                    <a:pt x="228241" y="204725"/>
                  </a:cubicBezTo>
                  <a:cubicBezTo>
                    <a:pt x="234520" y="210297"/>
                    <a:pt x="239287" y="224112"/>
                    <a:pt x="239287" y="236302"/>
                  </a:cubicBezTo>
                  <a:lnTo>
                    <a:pt x="239287" y="249653"/>
                  </a:lnTo>
                  <a:lnTo>
                    <a:pt x="183360" y="461987"/>
                  </a:lnTo>
                  <a:cubicBezTo>
                    <a:pt x="177663" y="483581"/>
                    <a:pt x="154874" y="501227"/>
                    <a:pt x="132433" y="501227"/>
                  </a:cubicBezTo>
                  <a:lnTo>
                    <a:pt x="122085" y="501227"/>
                  </a:lnTo>
                  <a:cubicBezTo>
                    <a:pt x="99645" y="501227"/>
                    <a:pt x="75925" y="483929"/>
                    <a:pt x="68949" y="462568"/>
                  </a:cubicBezTo>
                  <a:lnTo>
                    <a:pt x="0" y="249769"/>
                  </a:lnTo>
                  <a:lnTo>
                    <a:pt x="0" y="236302"/>
                  </a:lnTo>
                  <a:cubicBezTo>
                    <a:pt x="0" y="224112"/>
                    <a:pt x="4883" y="210297"/>
                    <a:pt x="11046" y="204725"/>
                  </a:cubicBezTo>
                  <a:cubicBezTo>
                    <a:pt x="17208" y="199268"/>
                    <a:pt x="31393" y="194509"/>
                    <a:pt x="43369" y="193812"/>
                  </a:cubicBezTo>
                  <a:close/>
                  <a:moveTo>
                    <a:pt x="138106" y="151894"/>
                  </a:moveTo>
                  <a:cubicBezTo>
                    <a:pt x="140196" y="151081"/>
                    <a:pt x="142635" y="152127"/>
                    <a:pt x="143448" y="154218"/>
                  </a:cubicBezTo>
                  <a:cubicBezTo>
                    <a:pt x="144377" y="156426"/>
                    <a:pt x="143332" y="158866"/>
                    <a:pt x="141125" y="159679"/>
                  </a:cubicBezTo>
                  <a:cubicBezTo>
                    <a:pt x="131950" y="163281"/>
                    <a:pt x="124286" y="164559"/>
                    <a:pt x="118014" y="164559"/>
                  </a:cubicBezTo>
                  <a:cubicBezTo>
                    <a:pt x="105239" y="164559"/>
                    <a:pt x="98620" y="159330"/>
                    <a:pt x="98271" y="158982"/>
                  </a:cubicBezTo>
                  <a:cubicBezTo>
                    <a:pt x="96529" y="157588"/>
                    <a:pt x="96181" y="154915"/>
                    <a:pt x="97691" y="153172"/>
                  </a:cubicBezTo>
                  <a:cubicBezTo>
                    <a:pt x="99084" y="151430"/>
                    <a:pt x="101639" y="151081"/>
                    <a:pt x="103497" y="152591"/>
                  </a:cubicBezTo>
                  <a:cubicBezTo>
                    <a:pt x="103962" y="152940"/>
                    <a:pt x="114995" y="161073"/>
                    <a:pt x="138106" y="151894"/>
                  </a:cubicBezTo>
                  <a:close/>
                  <a:moveTo>
                    <a:pt x="139648" y="119739"/>
                  </a:moveTo>
                  <a:cubicBezTo>
                    <a:pt x="147918" y="120435"/>
                    <a:pt x="149316" y="134921"/>
                    <a:pt x="149316" y="134921"/>
                  </a:cubicBezTo>
                  <a:lnTo>
                    <a:pt x="129981" y="134921"/>
                  </a:lnTo>
                  <a:cubicBezTo>
                    <a:pt x="129981" y="134921"/>
                    <a:pt x="131379" y="119044"/>
                    <a:pt x="139648" y="119739"/>
                  </a:cubicBezTo>
                  <a:close/>
                  <a:moveTo>
                    <a:pt x="91170" y="119739"/>
                  </a:moveTo>
                  <a:cubicBezTo>
                    <a:pt x="99440" y="120435"/>
                    <a:pt x="100838" y="134921"/>
                    <a:pt x="100838" y="134921"/>
                  </a:cubicBezTo>
                  <a:lnTo>
                    <a:pt x="81503" y="134921"/>
                  </a:lnTo>
                  <a:cubicBezTo>
                    <a:pt x="81503" y="134921"/>
                    <a:pt x="82901" y="119044"/>
                    <a:pt x="91170" y="119739"/>
                  </a:cubicBezTo>
                  <a:close/>
                  <a:moveTo>
                    <a:pt x="95591" y="95554"/>
                  </a:moveTo>
                  <a:cubicBezTo>
                    <a:pt x="92685" y="103451"/>
                    <a:pt x="84429" y="120752"/>
                    <a:pt x="67686" y="130042"/>
                  </a:cubicBezTo>
                  <a:lnTo>
                    <a:pt x="67686" y="157679"/>
                  </a:lnTo>
                  <a:cubicBezTo>
                    <a:pt x="67686" y="166736"/>
                    <a:pt x="75127" y="174168"/>
                    <a:pt x="84313" y="174168"/>
                  </a:cubicBezTo>
                  <a:lnTo>
                    <a:pt x="153379" y="174168"/>
                  </a:lnTo>
                  <a:cubicBezTo>
                    <a:pt x="162449" y="174168"/>
                    <a:pt x="169890" y="166736"/>
                    <a:pt x="169890" y="157562"/>
                  </a:cubicBezTo>
                  <a:lnTo>
                    <a:pt x="169890" y="112043"/>
                  </a:lnTo>
                  <a:cubicBezTo>
                    <a:pt x="153961" y="116340"/>
                    <a:pt x="122102" y="120752"/>
                    <a:pt x="100359" y="95554"/>
                  </a:cubicBezTo>
                  <a:close/>
                  <a:moveTo>
                    <a:pt x="305807" y="35565"/>
                  </a:moveTo>
                  <a:lnTo>
                    <a:pt x="415442" y="35565"/>
                  </a:lnTo>
                  <a:cubicBezTo>
                    <a:pt x="425557" y="35565"/>
                    <a:pt x="433695" y="43692"/>
                    <a:pt x="433695" y="53792"/>
                  </a:cubicBezTo>
                  <a:cubicBezTo>
                    <a:pt x="433695" y="63892"/>
                    <a:pt x="425557" y="72018"/>
                    <a:pt x="415442" y="72018"/>
                  </a:cubicBezTo>
                  <a:lnTo>
                    <a:pt x="324060" y="72018"/>
                  </a:lnTo>
                  <a:lnTo>
                    <a:pt x="324060" y="237103"/>
                  </a:lnTo>
                  <a:lnTo>
                    <a:pt x="415442" y="237103"/>
                  </a:lnTo>
                  <a:cubicBezTo>
                    <a:pt x="425557" y="237103"/>
                    <a:pt x="433695" y="245346"/>
                    <a:pt x="433695" y="255330"/>
                  </a:cubicBezTo>
                  <a:cubicBezTo>
                    <a:pt x="433695" y="265430"/>
                    <a:pt x="425557" y="273556"/>
                    <a:pt x="415442" y="273556"/>
                  </a:cubicBezTo>
                  <a:lnTo>
                    <a:pt x="324060" y="273556"/>
                  </a:lnTo>
                  <a:lnTo>
                    <a:pt x="324060" y="469290"/>
                  </a:lnTo>
                  <a:lnTo>
                    <a:pt x="415442" y="469290"/>
                  </a:lnTo>
                  <a:cubicBezTo>
                    <a:pt x="425557" y="469290"/>
                    <a:pt x="433695" y="477416"/>
                    <a:pt x="433695" y="487516"/>
                  </a:cubicBezTo>
                  <a:cubicBezTo>
                    <a:pt x="433695" y="497617"/>
                    <a:pt x="425557" y="505743"/>
                    <a:pt x="415442" y="505743"/>
                  </a:cubicBezTo>
                  <a:lnTo>
                    <a:pt x="305807" y="505743"/>
                  </a:lnTo>
                  <a:cubicBezTo>
                    <a:pt x="295692" y="505743"/>
                    <a:pt x="287554" y="497617"/>
                    <a:pt x="287554" y="487516"/>
                  </a:cubicBezTo>
                  <a:lnTo>
                    <a:pt x="287554" y="53792"/>
                  </a:lnTo>
                  <a:cubicBezTo>
                    <a:pt x="287554" y="43692"/>
                    <a:pt x="295692" y="35565"/>
                    <a:pt x="305807" y="35565"/>
                  </a:cubicBezTo>
                  <a:close/>
                  <a:moveTo>
                    <a:pt x="117102" y="32037"/>
                  </a:moveTo>
                  <a:cubicBezTo>
                    <a:pt x="195819" y="32037"/>
                    <a:pt x="179890" y="108676"/>
                    <a:pt x="179890" y="108676"/>
                  </a:cubicBezTo>
                  <a:cubicBezTo>
                    <a:pt x="179890" y="108676"/>
                    <a:pt x="179308" y="108908"/>
                    <a:pt x="178262" y="109373"/>
                  </a:cubicBezTo>
                  <a:lnTo>
                    <a:pt x="178262" y="157679"/>
                  </a:lnTo>
                  <a:cubicBezTo>
                    <a:pt x="178262" y="171381"/>
                    <a:pt x="167099" y="182412"/>
                    <a:pt x="153379" y="182412"/>
                  </a:cubicBezTo>
                  <a:lnTo>
                    <a:pt x="84313" y="182412"/>
                  </a:lnTo>
                  <a:cubicBezTo>
                    <a:pt x="70593" y="182412"/>
                    <a:pt x="59430" y="171265"/>
                    <a:pt x="59430" y="157562"/>
                  </a:cubicBezTo>
                  <a:lnTo>
                    <a:pt x="59430" y="133642"/>
                  </a:lnTo>
                  <a:cubicBezTo>
                    <a:pt x="58151" y="134106"/>
                    <a:pt x="56872" y="134571"/>
                    <a:pt x="55593" y="134803"/>
                  </a:cubicBezTo>
                  <a:cubicBezTo>
                    <a:pt x="55593" y="134803"/>
                    <a:pt x="34083" y="32153"/>
                    <a:pt x="117102" y="32037"/>
                  </a:cubicBezTo>
                  <a:close/>
                  <a:moveTo>
                    <a:pt x="543107" y="0"/>
                  </a:moveTo>
                  <a:cubicBezTo>
                    <a:pt x="574499" y="0"/>
                    <a:pt x="599948" y="25417"/>
                    <a:pt x="599948" y="56770"/>
                  </a:cubicBezTo>
                  <a:cubicBezTo>
                    <a:pt x="599948" y="88123"/>
                    <a:pt x="574499" y="113540"/>
                    <a:pt x="543107" y="113540"/>
                  </a:cubicBezTo>
                  <a:cubicBezTo>
                    <a:pt x="511715" y="113540"/>
                    <a:pt x="486266" y="88123"/>
                    <a:pt x="486266" y="56770"/>
                  </a:cubicBezTo>
                  <a:cubicBezTo>
                    <a:pt x="486266" y="25417"/>
                    <a:pt x="511715" y="0"/>
                    <a:pt x="543107" y="0"/>
                  </a:cubicBezTo>
                  <a:close/>
                </a:path>
              </a:pathLst>
            </a:custGeom>
            <a:solidFill>
              <a:schemeClr val="bg1"/>
            </a:solidFill>
            <a:ln w="31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/>
              <a:endParaRPr lang="zh-CN" altLang="en-US" sz="2000" b="1" i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10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12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106505" name="文本框 12"/>
          <p:cNvSpPr txBox="1">
            <a:spLocks noChangeArrowheads="1"/>
          </p:cNvSpPr>
          <p:nvPr/>
        </p:nvSpPr>
        <p:spPr bwMode="auto">
          <a:xfrm>
            <a:off x="3038475" y="2312988"/>
            <a:ext cx="30734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just">
              <a:buFont typeface="Wingdings" panose="05000000000000000000" pitchFamily="2" charset="2"/>
              <a:buChar char="p"/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掌握班组工人的身体、思想、技术状况，合理分配工作。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buFont typeface="Wingdings" panose="05000000000000000000" pitchFamily="2" charset="2"/>
              <a:buChar char="p"/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发生工伤事故应立即报告，并保护现场，参加事故的调查分析。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754188" y="277813"/>
            <a:ext cx="1096962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班长职责</a:t>
            </a:r>
            <a:endParaRPr lang="zh-CN" altLang="en-US" b="1" dirty="0">
              <a:solidFill>
                <a:srgbClr val="30937B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12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754188" y="277813"/>
            <a:ext cx="1554162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电工岗位职责</a:t>
            </a:r>
            <a:endParaRPr lang="zh-CN" altLang="en-US" b="1" dirty="0">
              <a:solidFill>
                <a:srgbClr val="30937B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7525" name="20642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504825" y="1265238"/>
            <a:ext cx="6257925" cy="2911475"/>
            <a:chOff x="673100" y="1123950"/>
            <a:chExt cx="8343786" cy="3881535"/>
          </a:xfrm>
        </p:grpSpPr>
        <p:sp>
          <p:nvSpPr>
            <p:cNvPr id="7" name="iṧḷïḑê"/>
            <p:cNvSpPr/>
            <p:nvPr/>
          </p:nvSpPr>
          <p:spPr>
            <a:xfrm>
              <a:off x="3174966" y="1123950"/>
              <a:ext cx="1873225" cy="18857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8" name="ïṣḻïḓê"/>
            <p:cNvSpPr/>
            <p:nvPr/>
          </p:nvSpPr>
          <p:spPr>
            <a:xfrm>
              <a:off x="5160372" y="1123950"/>
              <a:ext cx="1873225" cy="188574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" name="iŝļídé"/>
            <p:cNvSpPr/>
            <p:nvPr/>
          </p:nvSpPr>
          <p:spPr>
            <a:xfrm>
              <a:off x="7143662" y="1123950"/>
              <a:ext cx="1873224" cy="18857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4" name="íṩḷíḍê"/>
            <p:cNvSpPr/>
            <p:nvPr/>
          </p:nvSpPr>
          <p:spPr>
            <a:xfrm>
              <a:off x="5160372" y="3119744"/>
              <a:ext cx="1873225" cy="188574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07530" name="îṡļiḍê"/>
            <p:cNvSpPr>
              <a:spLocks noChangeArrowheads="1"/>
            </p:cNvSpPr>
            <p:nvPr/>
          </p:nvSpPr>
          <p:spPr bwMode="auto">
            <a:xfrm>
              <a:off x="7734773" y="1733927"/>
              <a:ext cx="691076" cy="664830"/>
            </a:xfrm>
            <a:custGeom>
              <a:avLst/>
              <a:gdLst>
                <a:gd name="T0" fmla="*/ 258290 w 608814"/>
                <a:gd name="T1" fmla="*/ 351627 h 585693"/>
                <a:gd name="T2" fmla="*/ 282731 w 608814"/>
                <a:gd name="T3" fmla="*/ 561210 h 585693"/>
                <a:gd name="T4" fmla="*/ 195114 w 608814"/>
                <a:gd name="T5" fmla="*/ 585693 h 585693"/>
                <a:gd name="T6" fmla="*/ 170673 w 608814"/>
                <a:gd name="T7" fmla="*/ 376018 h 585693"/>
                <a:gd name="T8" fmla="*/ 358100 w 608814"/>
                <a:gd name="T9" fmla="*/ 249872 h 585693"/>
                <a:gd name="T10" fmla="*/ 445737 w 608814"/>
                <a:gd name="T11" fmla="*/ 274267 h 585693"/>
                <a:gd name="T12" fmla="*/ 421316 w 608814"/>
                <a:gd name="T13" fmla="*/ 585693 h 585693"/>
                <a:gd name="T14" fmla="*/ 333679 w 608814"/>
                <a:gd name="T15" fmla="*/ 561206 h 585693"/>
                <a:gd name="T16" fmla="*/ 358100 w 608814"/>
                <a:gd name="T17" fmla="*/ 249872 h 585693"/>
                <a:gd name="T18" fmla="*/ 191844 w 608814"/>
                <a:gd name="T19" fmla="*/ 276122 h 585693"/>
                <a:gd name="T20" fmla="*/ 88676 w 608814"/>
                <a:gd name="T21" fmla="*/ 276122 h 585693"/>
                <a:gd name="T22" fmla="*/ 521177 w 608814"/>
                <a:gd name="T23" fmla="*/ 148117 h 585693"/>
                <a:gd name="T24" fmla="*/ 608814 w 608814"/>
                <a:gd name="T25" fmla="*/ 172601 h 585693"/>
                <a:gd name="T26" fmla="*/ 584301 w 608814"/>
                <a:gd name="T27" fmla="*/ 585693 h 585693"/>
                <a:gd name="T28" fmla="*/ 496756 w 608814"/>
                <a:gd name="T29" fmla="*/ 561209 h 585693"/>
                <a:gd name="T30" fmla="*/ 521177 w 608814"/>
                <a:gd name="T31" fmla="*/ 148117 h 585693"/>
                <a:gd name="T32" fmla="*/ 164246 w 608814"/>
                <a:gd name="T33" fmla="*/ 131322 h 585693"/>
                <a:gd name="T34" fmla="*/ 184061 w 608814"/>
                <a:gd name="T35" fmla="*/ 171457 h 585693"/>
                <a:gd name="T36" fmla="*/ 226641 w 608814"/>
                <a:gd name="T37" fmla="*/ 175692 h 585693"/>
                <a:gd name="T38" fmla="*/ 277792 w 608814"/>
                <a:gd name="T39" fmla="*/ 224572 h 585693"/>
                <a:gd name="T40" fmla="*/ 270511 w 608814"/>
                <a:gd name="T41" fmla="*/ 251544 h 585693"/>
                <a:gd name="T42" fmla="*/ 253829 w 608814"/>
                <a:gd name="T43" fmla="*/ 276122 h 585693"/>
                <a:gd name="T44" fmla="*/ 270511 w 608814"/>
                <a:gd name="T45" fmla="*/ 300700 h 585693"/>
                <a:gd name="T46" fmla="*/ 258253 w 608814"/>
                <a:gd name="T47" fmla="*/ 321136 h 585693"/>
                <a:gd name="T48" fmla="*/ 212171 w 608814"/>
                <a:gd name="T49" fmla="*/ 276122 h 585693"/>
                <a:gd name="T50" fmla="*/ 68304 w 608814"/>
                <a:gd name="T51" fmla="*/ 276122 h 585693"/>
                <a:gd name="T52" fmla="*/ 148486 w 608814"/>
                <a:gd name="T53" fmla="*/ 347095 h 585693"/>
                <a:gd name="T54" fmla="*/ 140099 w 608814"/>
                <a:gd name="T55" fmla="*/ 420922 h 585693"/>
                <a:gd name="T56" fmla="*/ 96413 w 608814"/>
                <a:gd name="T57" fmla="*/ 401131 h 585693"/>
                <a:gd name="T58" fmla="*/ 71806 w 608814"/>
                <a:gd name="T59" fmla="*/ 366150 h 585693"/>
                <a:gd name="T60" fmla="*/ 38719 w 608814"/>
                <a:gd name="T61" fmla="*/ 378577 h 585693"/>
                <a:gd name="T62" fmla="*/ 2683 w 608814"/>
                <a:gd name="T63" fmla="*/ 327764 h 585693"/>
                <a:gd name="T64" fmla="*/ 28120 w 608814"/>
                <a:gd name="T65" fmla="*/ 290206 h 585693"/>
                <a:gd name="T66" fmla="*/ 28120 w 608814"/>
                <a:gd name="T67" fmla="*/ 262038 h 585693"/>
                <a:gd name="T68" fmla="*/ 2683 w 608814"/>
                <a:gd name="T69" fmla="*/ 224572 h 585693"/>
                <a:gd name="T70" fmla="*/ 38719 w 608814"/>
                <a:gd name="T71" fmla="*/ 173759 h 585693"/>
                <a:gd name="T72" fmla="*/ 71806 w 608814"/>
                <a:gd name="T73" fmla="*/ 186094 h 585693"/>
                <a:gd name="T74" fmla="*/ 96413 w 608814"/>
                <a:gd name="T75" fmla="*/ 151113 h 585693"/>
                <a:gd name="T76" fmla="*/ 445756 w 608814"/>
                <a:gd name="T77" fmla="*/ 83476 h 585693"/>
                <a:gd name="T78" fmla="*/ 445756 w 608814"/>
                <a:gd name="T79" fmla="*/ 146520 h 585693"/>
                <a:gd name="T80" fmla="*/ 445756 w 608814"/>
                <a:gd name="T81" fmla="*/ 83476 h 585693"/>
                <a:gd name="T82" fmla="*/ 464835 w 608814"/>
                <a:gd name="T83" fmla="*/ 0 h 585693"/>
                <a:gd name="T84" fmla="*/ 480597 w 608814"/>
                <a:gd name="T85" fmla="*/ 31936 h 585693"/>
                <a:gd name="T86" fmla="*/ 514425 w 608814"/>
                <a:gd name="T87" fmla="*/ 35249 h 585693"/>
                <a:gd name="T88" fmla="*/ 554981 w 608814"/>
                <a:gd name="T89" fmla="*/ 73996 h 585693"/>
                <a:gd name="T90" fmla="*/ 549266 w 608814"/>
                <a:gd name="T91" fmla="*/ 95440 h 585693"/>
                <a:gd name="T92" fmla="*/ 535993 w 608814"/>
                <a:gd name="T93" fmla="*/ 115044 h 585693"/>
                <a:gd name="T94" fmla="*/ 521153 w 608814"/>
                <a:gd name="T95" fmla="*/ 117621 h 585693"/>
                <a:gd name="T96" fmla="*/ 466126 w 608814"/>
                <a:gd name="T97" fmla="*/ 229719 h 585693"/>
                <a:gd name="T98" fmla="*/ 453590 w 608814"/>
                <a:gd name="T99" fmla="*/ 229995 h 585693"/>
                <a:gd name="T100" fmla="*/ 411928 w 608814"/>
                <a:gd name="T101" fmla="*/ 219319 h 585693"/>
                <a:gd name="T102" fmla="*/ 410914 w 608814"/>
                <a:gd name="T103" fmla="*/ 198059 h 585693"/>
                <a:gd name="T104" fmla="*/ 377086 w 608814"/>
                <a:gd name="T105" fmla="*/ 194746 h 585693"/>
                <a:gd name="T106" fmla="*/ 355610 w 608814"/>
                <a:gd name="T107" fmla="*/ 189040 h 585693"/>
                <a:gd name="T108" fmla="*/ 342245 w 608814"/>
                <a:gd name="T109" fmla="*/ 134463 h 585693"/>
                <a:gd name="T110" fmla="*/ 355518 w 608814"/>
                <a:gd name="T111" fmla="*/ 115044 h 585693"/>
                <a:gd name="T112" fmla="*/ 342245 w 608814"/>
                <a:gd name="T113" fmla="*/ 95440 h 585693"/>
                <a:gd name="T114" fmla="*/ 355610 w 608814"/>
                <a:gd name="T115" fmla="*/ 40956 h 585693"/>
                <a:gd name="T116" fmla="*/ 377086 w 608814"/>
                <a:gd name="T117" fmla="*/ 35249 h 585693"/>
                <a:gd name="T118" fmla="*/ 410914 w 608814"/>
                <a:gd name="T119" fmla="*/ 31936 h 585693"/>
                <a:gd name="T120" fmla="*/ 426676 w 608814"/>
                <a:gd name="T121" fmla="*/ 0 h 585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08814" h="585693">
                  <a:moveTo>
                    <a:pt x="195114" y="351627"/>
                  </a:moveTo>
                  <a:lnTo>
                    <a:pt x="258290" y="351627"/>
                  </a:lnTo>
                  <a:cubicBezTo>
                    <a:pt x="271848" y="351627"/>
                    <a:pt x="282731" y="362580"/>
                    <a:pt x="282731" y="376018"/>
                  </a:cubicBezTo>
                  <a:lnTo>
                    <a:pt x="282731" y="561210"/>
                  </a:lnTo>
                  <a:cubicBezTo>
                    <a:pt x="282731" y="574740"/>
                    <a:pt x="271848" y="585693"/>
                    <a:pt x="258290" y="585693"/>
                  </a:cubicBezTo>
                  <a:lnTo>
                    <a:pt x="195114" y="585693"/>
                  </a:lnTo>
                  <a:cubicBezTo>
                    <a:pt x="181556" y="585693"/>
                    <a:pt x="170673" y="574740"/>
                    <a:pt x="170673" y="561210"/>
                  </a:cubicBezTo>
                  <a:lnTo>
                    <a:pt x="170673" y="376018"/>
                  </a:lnTo>
                  <a:cubicBezTo>
                    <a:pt x="170673" y="362580"/>
                    <a:pt x="181556" y="351627"/>
                    <a:pt x="195114" y="351627"/>
                  </a:cubicBezTo>
                  <a:close/>
                  <a:moveTo>
                    <a:pt x="358100" y="249872"/>
                  </a:moveTo>
                  <a:lnTo>
                    <a:pt x="421316" y="249872"/>
                  </a:lnTo>
                  <a:cubicBezTo>
                    <a:pt x="434771" y="249872"/>
                    <a:pt x="445737" y="260735"/>
                    <a:pt x="445737" y="274267"/>
                  </a:cubicBezTo>
                  <a:lnTo>
                    <a:pt x="445737" y="561206"/>
                  </a:lnTo>
                  <a:cubicBezTo>
                    <a:pt x="445737" y="574738"/>
                    <a:pt x="434771" y="585693"/>
                    <a:pt x="421316" y="585693"/>
                  </a:cubicBezTo>
                  <a:lnTo>
                    <a:pt x="358100" y="585693"/>
                  </a:lnTo>
                  <a:cubicBezTo>
                    <a:pt x="344645" y="585693"/>
                    <a:pt x="333679" y="574738"/>
                    <a:pt x="333679" y="561206"/>
                  </a:cubicBezTo>
                  <a:lnTo>
                    <a:pt x="333679" y="274267"/>
                  </a:lnTo>
                  <a:cubicBezTo>
                    <a:pt x="333679" y="260735"/>
                    <a:pt x="344645" y="249872"/>
                    <a:pt x="358100" y="249872"/>
                  </a:cubicBezTo>
                  <a:close/>
                  <a:moveTo>
                    <a:pt x="140260" y="224680"/>
                  </a:moveTo>
                  <a:cubicBezTo>
                    <a:pt x="168749" y="224680"/>
                    <a:pt x="191844" y="247711"/>
                    <a:pt x="191844" y="276122"/>
                  </a:cubicBezTo>
                  <a:cubicBezTo>
                    <a:pt x="191844" y="304533"/>
                    <a:pt x="168749" y="327564"/>
                    <a:pt x="140260" y="327564"/>
                  </a:cubicBezTo>
                  <a:cubicBezTo>
                    <a:pt x="111771" y="327564"/>
                    <a:pt x="88676" y="304533"/>
                    <a:pt x="88676" y="276122"/>
                  </a:cubicBezTo>
                  <a:cubicBezTo>
                    <a:pt x="88676" y="247711"/>
                    <a:pt x="111771" y="224680"/>
                    <a:pt x="140260" y="224680"/>
                  </a:cubicBezTo>
                  <a:close/>
                  <a:moveTo>
                    <a:pt x="521177" y="148117"/>
                  </a:moveTo>
                  <a:lnTo>
                    <a:pt x="584301" y="148117"/>
                  </a:lnTo>
                  <a:cubicBezTo>
                    <a:pt x="597848" y="148117"/>
                    <a:pt x="608814" y="159070"/>
                    <a:pt x="608814" y="172601"/>
                  </a:cubicBezTo>
                  <a:lnTo>
                    <a:pt x="608814" y="561209"/>
                  </a:lnTo>
                  <a:cubicBezTo>
                    <a:pt x="608814" y="574740"/>
                    <a:pt x="597848" y="585693"/>
                    <a:pt x="584301" y="585693"/>
                  </a:cubicBezTo>
                  <a:lnTo>
                    <a:pt x="521177" y="585693"/>
                  </a:lnTo>
                  <a:cubicBezTo>
                    <a:pt x="507722" y="585693"/>
                    <a:pt x="496756" y="574740"/>
                    <a:pt x="496756" y="561209"/>
                  </a:cubicBezTo>
                  <a:lnTo>
                    <a:pt x="496756" y="172601"/>
                  </a:lnTo>
                  <a:cubicBezTo>
                    <a:pt x="496756" y="159070"/>
                    <a:pt x="507722" y="148117"/>
                    <a:pt x="521177" y="148117"/>
                  </a:cubicBezTo>
                  <a:close/>
                  <a:moveTo>
                    <a:pt x="116229" y="131322"/>
                  </a:moveTo>
                  <a:lnTo>
                    <a:pt x="164246" y="131322"/>
                  </a:lnTo>
                  <a:cubicBezTo>
                    <a:pt x="175214" y="131322"/>
                    <a:pt x="184061" y="140159"/>
                    <a:pt x="184061" y="151113"/>
                  </a:cubicBezTo>
                  <a:lnTo>
                    <a:pt x="184061" y="171457"/>
                  </a:lnTo>
                  <a:cubicBezTo>
                    <a:pt x="193001" y="175231"/>
                    <a:pt x="201019" y="180386"/>
                    <a:pt x="208669" y="186094"/>
                  </a:cubicBezTo>
                  <a:lnTo>
                    <a:pt x="226641" y="175692"/>
                  </a:lnTo>
                  <a:cubicBezTo>
                    <a:pt x="236134" y="170261"/>
                    <a:pt x="248300" y="173482"/>
                    <a:pt x="253737" y="182964"/>
                  </a:cubicBezTo>
                  <a:lnTo>
                    <a:pt x="277792" y="224572"/>
                  </a:lnTo>
                  <a:cubicBezTo>
                    <a:pt x="280465" y="229083"/>
                    <a:pt x="281110" y="234514"/>
                    <a:pt x="279727" y="239577"/>
                  </a:cubicBezTo>
                  <a:cubicBezTo>
                    <a:pt x="278437" y="244640"/>
                    <a:pt x="275119" y="248966"/>
                    <a:pt x="270511" y="251544"/>
                  </a:cubicBezTo>
                  <a:lnTo>
                    <a:pt x="252355" y="262038"/>
                  </a:lnTo>
                  <a:cubicBezTo>
                    <a:pt x="253000" y="266733"/>
                    <a:pt x="253829" y="271335"/>
                    <a:pt x="253829" y="276122"/>
                  </a:cubicBezTo>
                  <a:cubicBezTo>
                    <a:pt x="253829" y="281001"/>
                    <a:pt x="253000" y="285604"/>
                    <a:pt x="252355" y="290206"/>
                  </a:cubicBezTo>
                  <a:lnTo>
                    <a:pt x="270511" y="300700"/>
                  </a:lnTo>
                  <a:cubicBezTo>
                    <a:pt x="279174" y="305671"/>
                    <a:pt x="282308" y="316165"/>
                    <a:pt x="278714" y="325094"/>
                  </a:cubicBezTo>
                  <a:cubicBezTo>
                    <a:pt x="272354" y="322609"/>
                    <a:pt x="265442" y="321136"/>
                    <a:pt x="258253" y="321136"/>
                  </a:cubicBezTo>
                  <a:lnTo>
                    <a:pt x="195858" y="321136"/>
                  </a:lnTo>
                  <a:cubicBezTo>
                    <a:pt x="205904" y="308709"/>
                    <a:pt x="212171" y="293244"/>
                    <a:pt x="212171" y="276122"/>
                  </a:cubicBezTo>
                  <a:cubicBezTo>
                    <a:pt x="212171" y="236539"/>
                    <a:pt x="179914" y="204320"/>
                    <a:pt x="140191" y="204320"/>
                  </a:cubicBezTo>
                  <a:cubicBezTo>
                    <a:pt x="100561" y="204320"/>
                    <a:pt x="68304" y="236539"/>
                    <a:pt x="68304" y="276122"/>
                  </a:cubicBezTo>
                  <a:cubicBezTo>
                    <a:pt x="68304" y="315797"/>
                    <a:pt x="100561" y="348016"/>
                    <a:pt x="140191" y="348016"/>
                  </a:cubicBezTo>
                  <a:cubicBezTo>
                    <a:pt x="143048" y="348016"/>
                    <a:pt x="145721" y="347463"/>
                    <a:pt x="148486" y="347095"/>
                  </a:cubicBezTo>
                  <a:cubicBezTo>
                    <a:pt x="143233" y="355564"/>
                    <a:pt x="140099" y="365414"/>
                    <a:pt x="140099" y="376000"/>
                  </a:cubicBezTo>
                  <a:lnTo>
                    <a:pt x="140099" y="420922"/>
                  </a:lnTo>
                  <a:lnTo>
                    <a:pt x="116229" y="420922"/>
                  </a:lnTo>
                  <a:cubicBezTo>
                    <a:pt x="105261" y="420922"/>
                    <a:pt x="96413" y="412085"/>
                    <a:pt x="96413" y="401131"/>
                  </a:cubicBezTo>
                  <a:lnTo>
                    <a:pt x="96413" y="380787"/>
                  </a:lnTo>
                  <a:cubicBezTo>
                    <a:pt x="87474" y="377013"/>
                    <a:pt x="79455" y="371950"/>
                    <a:pt x="71806" y="366150"/>
                  </a:cubicBezTo>
                  <a:lnTo>
                    <a:pt x="53742" y="376552"/>
                  </a:lnTo>
                  <a:cubicBezTo>
                    <a:pt x="49226" y="379222"/>
                    <a:pt x="43788" y="379866"/>
                    <a:pt x="38719" y="378577"/>
                  </a:cubicBezTo>
                  <a:cubicBezTo>
                    <a:pt x="33650" y="377197"/>
                    <a:pt x="29318" y="373883"/>
                    <a:pt x="26738" y="369372"/>
                  </a:cubicBezTo>
                  <a:lnTo>
                    <a:pt x="2683" y="327764"/>
                  </a:lnTo>
                  <a:cubicBezTo>
                    <a:pt x="-2847" y="318282"/>
                    <a:pt x="471" y="306131"/>
                    <a:pt x="9872" y="300700"/>
                  </a:cubicBezTo>
                  <a:lnTo>
                    <a:pt x="28120" y="290206"/>
                  </a:lnTo>
                  <a:cubicBezTo>
                    <a:pt x="27475" y="285604"/>
                    <a:pt x="26645" y="281001"/>
                    <a:pt x="26645" y="276122"/>
                  </a:cubicBezTo>
                  <a:cubicBezTo>
                    <a:pt x="26645" y="271335"/>
                    <a:pt x="27475" y="266733"/>
                    <a:pt x="28120" y="262038"/>
                  </a:cubicBezTo>
                  <a:lnTo>
                    <a:pt x="9872" y="251544"/>
                  </a:lnTo>
                  <a:cubicBezTo>
                    <a:pt x="471" y="246113"/>
                    <a:pt x="-2847" y="233962"/>
                    <a:pt x="2683" y="224572"/>
                  </a:cubicBezTo>
                  <a:lnTo>
                    <a:pt x="26738" y="182964"/>
                  </a:lnTo>
                  <a:cubicBezTo>
                    <a:pt x="29318" y="178361"/>
                    <a:pt x="33650" y="175139"/>
                    <a:pt x="38719" y="173759"/>
                  </a:cubicBezTo>
                  <a:cubicBezTo>
                    <a:pt x="43788" y="172378"/>
                    <a:pt x="49226" y="173114"/>
                    <a:pt x="53742" y="175692"/>
                  </a:cubicBezTo>
                  <a:lnTo>
                    <a:pt x="71806" y="186094"/>
                  </a:lnTo>
                  <a:cubicBezTo>
                    <a:pt x="79455" y="180386"/>
                    <a:pt x="87474" y="175231"/>
                    <a:pt x="96413" y="171457"/>
                  </a:cubicBezTo>
                  <a:lnTo>
                    <a:pt x="96413" y="151113"/>
                  </a:lnTo>
                  <a:cubicBezTo>
                    <a:pt x="96413" y="140159"/>
                    <a:pt x="105261" y="131322"/>
                    <a:pt x="116229" y="131322"/>
                  </a:cubicBezTo>
                  <a:close/>
                  <a:moveTo>
                    <a:pt x="445756" y="83476"/>
                  </a:moveTo>
                  <a:cubicBezTo>
                    <a:pt x="428335" y="83476"/>
                    <a:pt x="414140" y="97557"/>
                    <a:pt x="414140" y="115044"/>
                  </a:cubicBezTo>
                  <a:cubicBezTo>
                    <a:pt x="414140" y="132438"/>
                    <a:pt x="428335" y="146520"/>
                    <a:pt x="445756" y="146520"/>
                  </a:cubicBezTo>
                  <a:cubicBezTo>
                    <a:pt x="463176" y="146520"/>
                    <a:pt x="477371" y="132438"/>
                    <a:pt x="477371" y="115044"/>
                  </a:cubicBezTo>
                  <a:cubicBezTo>
                    <a:pt x="477371" y="97557"/>
                    <a:pt x="463176" y="83476"/>
                    <a:pt x="445756" y="83476"/>
                  </a:cubicBezTo>
                  <a:close/>
                  <a:moveTo>
                    <a:pt x="426676" y="0"/>
                  </a:moveTo>
                  <a:lnTo>
                    <a:pt x="464835" y="0"/>
                  </a:lnTo>
                  <a:cubicBezTo>
                    <a:pt x="473500" y="0"/>
                    <a:pt x="480597" y="7087"/>
                    <a:pt x="480597" y="15738"/>
                  </a:cubicBezTo>
                  <a:lnTo>
                    <a:pt x="480597" y="31936"/>
                  </a:lnTo>
                  <a:cubicBezTo>
                    <a:pt x="487694" y="34881"/>
                    <a:pt x="494054" y="38931"/>
                    <a:pt x="500138" y="43533"/>
                  </a:cubicBezTo>
                  <a:lnTo>
                    <a:pt x="514425" y="35249"/>
                  </a:lnTo>
                  <a:cubicBezTo>
                    <a:pt x="521983" y="30924"/>
                    <a:pt x="531569" y="33501"/>
                    <a:pt x="535901" y="40956"/>
                  </a:cubicBezTo>
                  <a:lnTo>
                    <a:pt x="554981" y="73996"/>
                  </a:lnTo>
                  <a:cubicBezTo>
                    <a:pt x="557101" y="77585"/>
                    <a:pt x="557654" y="81911"/>
                    <a:pt x="556640" y="85961"/>
                  </a:cubicBezTo>
                  <a:cubicBezTo>
                    <a:pt x="555534" y="89918"/>
                    <a:pt x="552861" y="93415"/>
                    <a:pt x="549266" y="95440"/>
                  </a:cubicBezTo>
                  <a:lnTo>
                    <a:pt x="534887" y="103815"/>
                  </a:lnTo>
                  <a:cubicBezTo>
                    <a:pt x="535348" y="107497"/>
                    <a:pt x="535993" y="111178"/>
                    <a:pt x="535993" y="115044"/>
                  </a:cubicBezTo>
                  <a:cubicBezTo>
                    <a:pt x="535993" y="115872"/>
                    <a:pt x="535809" y="116700"/>
                    <a:pt x="535717" y="117621"/>
                  </a:cubicBezTo>
                  <a:lnTo>
                    <a:pt x="521153" y="117621"/>
                  </a:lnTo>
                  <a:cubicBezTo>
                    <a:pt x="490828" y="117621"/>
                    <a:pt x="466126" y="142286"/>
                    <a:pt x="466126" y="172565"/>
                  </a:cubicBezTo>
                  <a:lnTo>
                    <a:pt x="466126" y="229719"/>
                  </a:lnTo>
                  <a:lnTo>
                    <a:pt x="466126" y="242604"/>
                  </a:lnTo>
                  <a:cubicBezTo>
                    <a:pt x="462715" y="237726"/>
                    <a:pt x="458383" y="233493"/>
                    <a:pt x="453590" y="229995"/>
                  </a:cubicBezTo>
                  <a:cubicBezTo>
                    <a:pt x="444465" y="223369"/>
                    <a:pt x="433404" y="219319"/>
                    <a:pt x="421330" y="219319"/>
                  </a:cubicBezTo>
                  <a:lnTo>
                    <a:pt x="411928" y="219319"/>
                  </a:lnTo>
                  <a:cubicBezTo>
                    <a:pt x="411375" y="217755"/>
                    <a:pt x="410914" y="216098"/>
                    <a:pt x="410914" y="214257"/>
                  </a:cubicBezTo>
                  <a:lnTo>
                    <a:pt x="410914" y="198059"/>
                  </a:lnTo>
                  <a:cubicBezTo>
                    <a:pt x="403817" y="195114"/>
                    <a:pt x="397457" y="191064"/>
                    <a:pt x="391373" y="186463"/>
                  </a:cubicBezTo>
                  <a:lnTo>
                    <a:pt x="377086" y="194746"/>
                  </a:lnTo>
                  <a:cubicBezTo>
                    <a:pt x="373492" y="196863"/>
                    <a:pt x="369160" y="197415"/>
                    <a:pt x="365104" y="196310"/>
                  </a:cubicBezTo>
                  <a:cubicBezTo>
                    <a:pt x="361140" y="195206"/>
                    <a:pt x="357638" y="192629"/>
                    <a:pt x="355610" y="189040"/>
                  </a:cubicBezTo>
                  <a:lnTo>
                    <a:pt x="336530" y="155999"/>
                  </a:lnTo>
                  <a:cubicBezTo>
                    <a:pt x="332198" y="148452"/>
                    <a:pt x="334687" y="138881"/>
                    <a:pt x="342245" y="134463"/>
                  </a:cubicBezTo>
                  <a:lnTo>
                    <a:pt x="356716" y="126180"/>
                  </a:lnTo>
                  <a:cubicBezTo>
                    <a:pt x="356163" y="122498"/>
                    <a:pt x="355518" y="118817"/>
                    <a:pt x="355518" y="115044"/>
                  </a:cubicBezTo>
                  <a:cubicBezTo>
                    <a:pt x="355518" y="111178"/>
                    <a:pt x="356163" y="107497"/>
                    <a:pt x="356716" y="103815"/>
                  </a:cubicBezTo>
                  <a:lnTo>
                    <a:pt x="342245" y="95440"/>
                  </a:lnTo>
                  <a:cubicBezTo>
                    <a:pt x="334687" y="91115"/>
                    <a:pt x="332198" y="81543"/>
                    <a:pt x="336530" y="73996"/>
                  </a:cubicBezTo>
                  <a:lnTo>
                    <a:pt x="355610" y="40956"/>
                  </a:lnTo>
                  <a:cubicBezTo>
                    <a:pt x="357638" y="37366"/>
                    <a:pt x="361140" y="34789"/>
                    <a:pt x="365104" y="33685"/>
                  </a:cubicBezTo>
                  <a:cubicBezTo>
                    <a:pt x="369160" y="32580"/>
                    <a:pt x="373492" y="33133"/>
                    <a:pt x="377086" y="35249"/>
                  </a:cubicBezTo>
                  <a:lnTo>
                    <a:pt x="391373" y="43533"/>
                  </a:lnTo>
                  <a:cubicBezTo>
                    <a:pt x="397457" y="38931"/>
                    <a:pt x="403817" y="34881"/>
                    <a:pt x="410914" y="31936"/>
                  </a:cubicBezTo>
                  <a:lnTo>
                    <a:pt x="410914" y="15738"/>
                  </a:lnTo>
                  <a:cubicBezTo>
                    <a:pt x="410914" y="7087"/>
                    <a:pt x="418011" y="0"/>
                    <a:pt x="4266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107531" name="ïŝľïḑè"/>
            <p:cNvSpPr>
              <a:spLocks noChangeArrowheads="1"/>
            </p:cNvSpPr>
            <p:nvPr/>
          </p:nvSpPr>
          <p:spPr bwMode="auto">
            <a:xfrm>
              <a:off x="3766155" y="1734034"/>
              <a:ext cx="691068" cy="664616"/>
            </a:xfrm>
            <a:custGeom>
              <a:avLst/>
              <a:gdLst>
                <a:gd name="T0" fmla="*/ 71162 w 609549"/>
                <a:gd name="T1" fmla="*/ 387101 h 586216"/>
                <a:gd name="T2" fmla="*/ 120018 w 609549"/>
                <a:gd name="T3" fmla="*/ 454200 h 586216"/>
                <a:gd name="T4" fmla="*/ 35592 w 609549"/>
                <a:gd name="T5" fmla="*/ 513644 h 586216"/>
                <a:gd name="T6" fmla="*/ 61288 w 609549"/>
                <a:gd name="T7" fmla="*/ 383285 h 586216"/>
                <a:gd name="T8" fmla="*/ 306042 w 609549"/>
                <a:gd name="T9" fmla="*/ 373466 h 586216"/>
                <a:gd name="T10" fmla="*/ 230246 w 609549"/>
                <a:gd name="T11" fmla="*/ 550152 h 586216"/>
                <a:gd name="T12" fmla="*/ 88748 w 609549"/>
                <a:gd name="T13" fmla="*/ 556143 h 586216"/>
                <a:gd name="T14" fmla="*/ 165115 w 609549"/>
                <a:gd name="T15" fmla="*/ 446308 h 586216"/>
                <a:gd name="T16" fmla="*/ 92128 w 609549"/>
                <a:gd name="T17" fmla="*/ 350976 h 586216"/>
                <a:gd name="T18" fmla="*/ 257958 w 609549"/>
                <a:gd name="T19" fmla="*/ 161679 h 586216"/>
                <a:gd name="T20" fmla="*/ 388070 w 609549"/>
                <a:gd name="T21" fmla="*/ 291586 h 586216"/>
                <a:gd name="T22" fmla="*/ 604906 w 609549"/>
                <a:gd name="T23" fmla="*/ 530526 h 586216"/>
                <a:gd name="T24" fmla="*/ 545327 w 609549"/>
                <a:gd name="T25" fmla="*/ 583449 h 586216"/>
                <a:gd name="T26" fmla="*/ 317251 w 609549"/>
                <a:gd name="T27" fmla="*/ 362293 h 586216"/>
                <a:gd name="T28" fmla="*/ 187140 w 609549"/>
                <a:gd name="T29" fmla="*/ 232339 h 586216"/>
                <a:gd name="T30" fmla="*/ 126401 w 609549"/>
                <a:gd name="T31" fmla="*/ 228498 h 586216"/>
                <a:gd name="T32" fmla="*/ 119307 w 609549"/>
                <a:gd name="T33" fmla="*/ 250219 h 586216"/>
                <a:gd name="T34" fmla="*/ 115641 w 609549"/>
                <a:gd name="T35" fmla="*/ 281352 h 586216"/>
                <a:gd name="T36" fmla="*/ 5712 w 609549"/>
                <a:gd name="T37" fmla="*/ 199029 h 586216"/>
                <a:gd name="T38" fmla="*/ 9378 w 609549"/>
                <a:gd name="T39" fmla="*/ 167944 h 586216"/>
                <a:gd name="T40" fmla="*/ 44180 w 609549"/>
                <a:gd name="T41" fmla="*/ 175264 h 586216"/>
                <a:gd name="T42" fmla="*/ 595263 w 609549"/>
                <a:gd name="T43" fmla="*/ 73839 h 586216"/>
                <a:gd name="T44" fmla="*/ 559693 w 609549"/>
                <a:gd name="T45" fmla="*/ 200387 h 586216"/>
                <a:gd name="T46" fmla="*/ 510789 w 609549"/>
                <a:gd name="T47" fmla="*/ 133262 h 586216"/>
                <a:gd name="T48" fmla="*/ 585775 w 609549"/>
                <a:gd name="T49" fmla="*/ 66370 h 586216"/>
                <a:gd name="T50" fmla="*/ 172463 w 609549"/>
                <a:gd name="T51" fmla="*/ 32464 h 586216"/>
                <a:gd name="T52" fmla="*/ 246935 w 609549"/>
                <a:gd name="T53" fmla="*/ 106831 h 586216"/>
                <a:gd name="T54" fmla="*/ 257600 w 609549"/>
                <a:gd name="T55" fmla="*/ 138879 h 586216"/>
                <a:gd name="T56" fmla="*/ 252315 w 609549"/>
                <a:gd name="T57" fmla="*/ 144823 h 586216"/>
                <a:gd name="T58" fmla="*/ 175892 w 609549"/>
                <a:gd name="T59" fmla="*/ 221140 h 586216"/>
                <a:gd name="T60" fmla="*/ 170130 w 609549"/>
                <a:gd name="T61" fmla="*/ 226560 h 586216"/>
                <a:gd name="T62" fmla="*/ 158702 w 609549"/>
                <a:gd name="T63" fmla="*/ 230269 h 586216"/>
                <a:gd name="T64" fmla="*/ 137609 w 609549"/>
                <a:gd name="T65" fmla="*/ 217288 h 586216"/>
                <a:gd name="T66" fmla="*/ 62519 w 609549"/>
                <a:gd name="T67" fmla="*/ 142255 h 586216"/>
                <a:gd name="T68" fmla="*/ 144942 w 609549"/>
                <a:gd name="T69" fmla="*/ 32464 h 586216"/>
                <a:gd name="T70" fmla="*/ 254809 w 609549"/>
                <a:gd name="T71" fmla="*/ 6542 h 586216"/>
                <a:gd name="T72" fmla="*/ 260017 w 609549"/>
                <a:gd name="T73" fmla="*/ 97465 h 586216"/>
                <a:gd name="T74" fmla="*/ 254809 w 609549"/>
                <a:gd name="T75" fmla="*/ 6542 h 586216"/>
                <a:gd name="T76" fmla="*/ 538560 w 609549"/>
                <a:gd name="T77" fmla="*/ 10911 h 586216"/>
                <a:gd name="T78" fmla="*/ 465709 w 609549"/>
                <a:gd name="T79" fmla="*/ 106341 h 586216"/>
                <a:gd name="T80" fmla="*/ 542131 w 609549"/>
                <a:gd name="T81" fmla="*/ 216227 h 586216"/>
                <a:gd name="T82" fmla="*/ 442187 w 609549"/>
                <a:gd name="T83" fmla="*/ 237528 h 586216"/>
                <a:gd name="T84" fmla="*/ 328482 w 609549"/>
                <a:gd name="T85" fmla="*/ 209712 h 586216"/>
                <a:gd name="T86" fmla="*/ 400571 w 609549"/>
                <a:gd name="T87" fmla="*/ 36064 h 586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09549" h="586216">
                  <a:moveTo>
                    <a:pt x="61288" y="383285"/>
                  </a:moveTo>
                  <a:cubicBezTo>
                    <a:pt x="64829" y="383106"/>
                    <a:pt x="68448" y="384367"/>
                    <a:pt x="71162" y="387101"/>
                  </a:cubicBezTo>
                  <a:lnTo>
                    <a:pt x="120018" y="435892"/>
                  </a:lnTo>
                  <a:cubicBezTo>
                    <a:pt x="125113" y="440933"/>
                    <a:pt x="125113" y="449160"/>
                    <a:pt x="120018" y="454200"/>
                  </a:cubicBezTo>
                  <a:lnTo>
                    <a:pt x="56639" y="517543"/>
                  </a:lnTo>
                  <a:cubicBezTo>
                    <a:pt x="50211" y="523963"/>
                    <a:pt x="39211" y="522013"/>
                    <a:pt x="35592" y="513644"/>
                  </a:cubicBezTo>
                  <a:cubicBezTo>
                    <a:pt x="17783" y="472794"/>
                    <a:pt x="23211" y="424288"/>
                    <a:pt x="51877" y="388099"/>
                  </a:cubicBezTo>
                  <a:cubicBezTo>
                    <a:pt x="54282" y="385079"/>
                    <a:pt x="57746" y="383463"/>
                    <a:pt x="61288" y="383285"/>
                  </a:cubicBezTo>
                  <a:close/>
                  <a:moveTo>
                    <a:pt x="235245" y="302810"/>
                  </a:moveTo>
                  <a:lnTo>
                    <a:pt x="306042" y="373466"/>
                  </a:lnTo>
                  <a:lnTo>
                    <a:pt x="258717" y="420680"/>
                  </a:lnTo>
                  <a:cubicBezTo>
                    <a:pt x="274667" y="464329"/>
                    <a:pt x="265192" y="515300"/>
                    <a:pt x="230246" y="550152"/>
                  </a:cubicBezTo>
                  <a:cubicBezTo>
                    <a:pt x="192919" y="587430"/>
                    <a:pt x="137644" y="595798"/>
                    <a:pt x="92223" y="575305"/>
                  </a:cubicBezTo>
                  <a:cubicBezTo>
                    <a:pt x="84701" y="571882"/>
                    <a:pt x="82892" y="561992"/>
                    <a:pt x="88748" y="556143"/>
                  </a:cubicBezTo>
                  <a:lnTo>
                    <a:pt x="165115" y="479877"/>
                  </a:lnTo>
                  <a:cubicBezTo>
                    <a:pt x="174399" y="470605"/>
                    <a:pt x="174399" y="455580"/>
                    <a:pt x="165115" y="446308"/>
                  </a:cubicBezTo>
                  <a:lnTo>
                    <a:pt x="88700" y="369995"/>
                  </a:lnTo>
                  <a:cubicBezTo>
                    <a:pt x="82844" y="364194"/>
                    <a:pt x="84653" y="354399"/>
                    <a:pt x="92128" y="350976"/>
                  </a:cubicBezTo>
                  <a:cubicBezTo>
                    <a:pt x="122789" y="337092"/>
                    <a:pt x="157973" y="336379"/>
                    <a:pt x="189111" y="348884"/>
                  </a:cubicBezTo>
                  <a:close/>
                  <a:moveTo>
                    <a:pt x="257958" y="161679"/>
                  </a:moveTo>
                  <a:lnTo>
                    <a:pt x="317251" y="220879"/>
                  </a:lnTo>
                  <a:lnTo>
                    <a:pt x="388070" y="291586"/>
                  </a:lnTo>
                  <a:lnTo>
                    <a:pt x="604906" y="508130"/>
                  </a:lnTo>
                  <a:cubicBezTo>
                    <a:pt x="611097" y="514311"/>
                    <a:pt x="611097" y="524344"/>
                    <a:pt x="604906" y="530526"/>
                  </a:cubicBezTo>
                  <a:lnTo>
                    <a:pt x="556567" y="578789"/>
                  </a:lnTo>
                  <a:cubicBezTo>
                    <a:pt x="553471" y="581880"/>
                    <a:pt x="549423" y="583449"/>
                    <a:pt x="545327" y="583449"/>
                  </a:cubicBezTo>
                  <a:cubicBezTo>
                    <a:pt x="541279" y="583449"/>
                    <a:pt x="537231" y="581880"/>
                    <a:pt x="534135" y="578789"/>
                  </a:cubicBezTo>
                  <a:lnTo>
                    <a:pt x="317251" y="362293"/>
                  </a:lnTo>
                  <a:lnTo>
                    <a:pt x="246481" y="291586"/>
                  </a:lnTo>
                  <a:lnTo>
                    <a:pt x="187140" y="232339"/>
                  </a:lnTo>
                  <a:close/>
                  <a:moveTo>
                    <a:pt x="58606" y="160814"/>
                  </a:moveTo>
                  <a:lnTo>
                    <a:pt x="126401" y="228498"/>
                  </a:lnTo>
                  <a:lnTo>
                    <a:pt x="111975" y="242899"/>
                  </a:lnTo>
                  <a:lnTo>
                    <a:pt x="119307" y="250219"/>
                  </a:lnTo>
                  <a:cubicBezTo>
                    <a:pt x="126877" y="257824"/>
                    <a:pt x="126877" y="270087"/>
                    <a:pt x="119307" y="277692"/>
                  </a:cubicBezTo>
                  <a:lnTo>
                    <a:pt x="115641" y="281352"/>
                  </a:lnTo>
                  <a:cubicBezTo>
                    <a:pt x="108024" y="288909"/>
                    <a:pt x="95741" y="288909"/>
                    <a:pt x="88123" y="281352"/>
                  </a:cubicBezTo>
                  <a:lnTo>
                    <a:pt x="5712" y="199029"/>
                  </a:lnTo>
                  <a:cubicBezTo>
                    <a:pt x="-1905" y="191424"/>
                    <a:pt x="-1905" y="179161"/>
                    <a:pt x="5712" y="171604"/>
                  </a:cubicBezTo>
                  <a:lnTo>
                    <a:pt x="9378" y="167944"/>
                  </a:lnTo>
                  <a:cubicBezTo>
                    <a:pt x="16948" y="160339"/>
                    <a:pt x="29231" y="160339"/>
                    <a:pt x="36849" y="167944"/>
                  </a:cubicBezTo>
                  <a:lnTo>
                    <a:pt x="44180" y="175264"/>
                  </a:lnTo>
                  <a:close/>
                  <a:moveTo>
                    <a:pt x="585775" y="66370"/>
                  </a:moveTo>
                  <a:cubicBezTo>
                    <a:pt x="589775" y="67101"/>
                    <a:pt x="593430" y="69680"/>
                    <a:pt x="595263" y="73839"/>
                  </a:cubicBezTo>
                  <a:cubicBezTo>
                    <a:pt x="613072" y="114675"/>
                    <a:pt x="607644" y="163212"/>
                    <a:pt x="578978" y="199341"/>
                  </a:cubicBezTo>
                  <a:cubicBezTo>
                    <a:pt x="574168" y="205379"/>
                    <a:pt x="565121" y="205854"/>
                    <a:pt x="559693" y="200387"/>
                  </a:cubicBezTo>
                  <a:lnTo>
                    <a:pt x="510789" y="151612"/>
                  </a:lnTo>
                  <a:cubicBezTo>
                    <a:pt x="505742" y="146526"/>
                    <a:pt x="505742" y="138349"/>
                    <a:pt x="510789" y="133262"/>
                  </a:cubicBezTo>
                  <a:lnTo>
                    <a:pt x="574216" y="69988"/>
                  </a:lnTo>
                  <a:cubicBezTo>
                    <a:pt x="577430" y="66756"/>
                    <a:pt x="581775" y="65639"/>
                    <a:pt x="585775" y="66370"/>
                  </a:cubicBezTo>
                  <a:close/>
                  <a:moveTo>
                    <a:pt x="158702" y="26758"/>
                  </a:moveTo>
                  <a:cubicBezTo>
                    <a:pt x="163655" y="26758"/>
                    <a:pt x="168654" y="28660"/>
                    <a:pt x="172463" y="32464"/>
                  </a:cubicBezTo>
                  <a:lnTo>
                    <a:pt x="179701" y="39691"/>
                  </a:lnTo>
                  <a:lnTo>
                    <a:pt x="246935" y="106831"/>
                  </a:lnTo>
                  <a:lnTo>
                    <a:pt x="254886" y="114819"/>
                  </a:lnTo>
                  <a:cubicBezTo>
                    <a:pt x="261457" y="121334"/>
                    <a:pt x="262362" y="131414"/>
                    <a:pt x="257600" y="138879"/>
                  </a:cubicBezTo>
                  <a:cubicBezTo>
                    <a:pt x="256839" y="140068"/>
                    <a:pt x="255934" y="141209"/>
                    <a:pt x="254886" y="142255"/>
                  </a:cubicBezTo>
                  <a:lnTo>
                    <a:pt x="252315" y="144823"/>
                  </a:lnTo>
                  <a:lnTo>
                    <a:pt x="246696" y="150434"/>
                  </a:lnTo>
                  <a:lnTo>
                    <a:pt x="175892" y="221140"/>
                  </a:lnTo>
                  <a:lnTo>
                    <a:pt x="172463" y="224611"/>
                  </a:lnTo>
                  <a:cubicBezTo>
                    <a:pt x="171702" y="225324"/>
                    <a:pt x="170940" y="225990"/>
                    <a:pt x="170130" y="226560"/>
                  </a:cubicBezTo>
                  <a:cubicBezTo>
                    <a:pt x="167749" y="228319"/>
                    <a:pt x="165083" y="229413"/>
                    <a:pt x="162274" y="229936"/>
                  </a:cubicBezTo>
                  <a:cubicBezTo>
                    <a:pt x="161083" y="230174"/>
                    <a:pt x="159893" y="230269"/>
                    <a:pt x="158702" y="230269"/>
                  </a:cubicBezTo>
                  <a:cubicBezTo>
                    <a:pt x="153703" y="230269"/>
                    <a:pt x="148751" y="228367"/>
                    <a:pt x="144942" y="224611"/>
                  </a:cubicBezTo>
                  <a:lnTo>
                    <a:pt x="137609" y="217288"/>
                  </a:lnTo>
                  <a:lnTo>
                    <a:pt x="69804" y="149578"/>
                  </a:lnTo>
                  <a:lnTo>
                    <a:pt x="62519" y="142255"/>
                  </a:lnTo>
                  <a:cubicBezTo>
                    <a:pt x="54900" y="134647"/>
                    <a:pt x="54900" y="122380"/>
                    <a:pt x="62519" y="114819"/>
                  </a:cubicBezTo>
                  <a:lnTo>
                    <a:pt x="144942" y="32464"/>
                  </a:lnTo>
                  <a:cubicBezTo>
                    <a:pt x="148751" y="28660"/>
                    <a:pt x="153750" y="26758"/>
                    <a:pt x="158702" y="26758"/>
                  </a:cubicBezTo>
                  <a:close/>
                  <a:moveTo>
                    <a:pt x="254809" y="6542"/>
                  </a:moveTo>
                  <a:cubicBezTo>
                    <a:pt x="277279" y="4029"/>
                    <a:pt x="300492" y="9424"/>
                    <a:pt x="321015" y="29913"/>
                  </a:cubicBezTo>
                  <a:cubicBezTo>
                    <a:pt x="380347" y="89193"/>
                    <a:pt x="337205" y="46124"/>
                    <a:pt x="260017" y="97465"/>
                  </a:cubicBezTo>
                  <a:lnTo>
                    <a:pt x="193067" y="30626"/>
                  </a:lnTo>
                  <a:cubicBezTo>
                    <a:pt x="210614" y="19479"/>
                    <a:pt x="232340" y="9056"/>
                    <a:pt x="254809" y="6542"/>
                  </a:cubicBezTo>
                  <a:close/>
                  <a:moveTo>
                    <a:pt x="503105" y="953"/>
                  </a:moveTo>
                  <a:cubicBezTo>
                    <a:pt x="515252" y="2468"/>
                    <a:pt x="527216" y="5788"/>
                    <a:pt x="538560" y="10911"/>
                  </a:cubicBezTo>
                  <a:cubicBezTo>
                    <a:pt x="546131" y="14334"/>
                    <a:pt x="547940" y="24224"/>
                    <a:pt x="542083" y="30073"/>
                  </a:cubicBezTo>
                  <a:lnTo>
                    <a:pt x="465709" y="106341"/>
                  </a:lnTo>
                  <a:cubicBezTo>
                    <a:pt x="456424" y="115613"/>
                    <a:pt x="456424" y="130639"/>
                    <a:pt x="465709" y="139911"/>
                  </a:cubicBezTo>
                  <a:lnTo>
                    <a:pt x="542131" y="216227"/>
                  </a:lnTo>
                  <a:cubicBezTo>
                    <a:pt x="547940" y="222028"/>
                    <a:pt x="546178" y="231823"/>
                    <a:pt x="538655" y="235246"/>
                  </a:cubicBezTo>
                  <a:cubicBezTo>
                    <a:pt x="508181" y="249035"/>
                    <a:pt x="473184" y="249844"/>
                    <a:pt x="442187" y="237528"/>
                  </a:cubicBezTo>
                  <a:lnTo>
                    <a:pt x="399238" y="280370"/>
                  </a:lnTo>
                  <a:lnTo>
                    <a:pt x="328482" y="209712"/>
                  </a:lnTo>
                  <a:lnTo>
                    <a:pt x="372240" y="166015"/>
                  </a:lnTo>
                  <a:cubicBezTo>
                    <a:pt x="356051" y="122270"/>
                    <a:pt x="365527" y="71060"/>
                    <a:pt x="400571" y="36064"/>
                  </a:cubicBezTo>
                  <a:cubicBezTo>
                    <a:pt x="428569" y="8106"/>
                    <a:pt x="466664" y="-3592"/>
                    <a:pt x="503105" y="9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107532" name="îś1ïḓè"/>
            <p:cNvSpPr>
              <a:spLocks noChangeArrowheads="1"/>
            </p:cNvSpPr>
            <p:nvPr/>
          </p:nvSpPr>
          <p:spPr bwMode="auto">
            <a:xfrm>
              <a:off x="5709023" y="3749870"/>
              <a:ext cx="773954" cy="626446"/>
            </a:xfrm>
            <a:custGeom>
              <a:avLst/>
              <a:gdLst>
                <a:gd name="T0" fmla="*/ 321042 w 607568"/>
                <a:gd name="T1" fmla="*/ 289814 h 491771"/>
                <a:gd name="T2" fmla="*/ 371997 w 607568"/>
                <a:gd name="T3" fmla="*/ 339104 h 491771"/>
                <a:gd name="T4" fmla="*/ 383676 w 607568"/>
                <a:gd name="T5" fmla="*/ 279467 h 491771"/>
                <a:gd name="T6" fmla="*/ 355420 w 607568"/>
                <a:gd name="T7" fmla="*/ 250307 h 491771"/>
                <a:gd name="T8" fmla="*/ 237969 w 607568"/>
                <a:gd name="T9" fmla="*/ 263287 h 491771"/>
                <a:gd name="T10" fmla="*/ 241266 w 607568"/>
                <a:gd name="T11" fmla="*/ 338916 h 491771"/>
                <a:gd name="T12" fmla="*/ 292880 w 607568"/>
                <a:gd name="T13" fmla="*/ 295364 h 491771"/>
                <a:gd name="T14" fmla="*/ 258879 w 607568"/>
                <a:gd name="T15" fmla="*/ 250307 h 491771"/>
                <a:gd name="T16" fmla="*/ 566120 w 607568"/>
                <a:gd name="T17" fmla="*/ 130673 h 491771"/>
                <a:gd name="T18" fmla="*/ 531927 w 607568"/>
                <a:gd name="T19" fmla="*/ 223799 h 491771"/>
                <a:gd name="T20" fmla="*/ 545868 w 607568"/>
                <a:gd name="T21" fmla="*/ 261143 h 491771"/>
                <a:gd name="T22" fmla="*/ 607002 w 607568"/>
                <a:gd name="T23" fmla="*/ 350788 h 491771"/>
                <a:gd name="T24" fmla="*/ 490386 w 607568"/>
                <a:gd name="T25" fmla="*/ 384088 h 491771"/>
                <a:gd name="T26" fmla="*/ 441969 w 607568"/>
                <a:gd name="T27" fmla="*/ 263777 h 491771"/>
                <a:gd name="T28" fmla="*/ 472677 w 607568"/>
                <a:gd name="T29" fmla="*/ 234240 h 491771"/>
                <a:gd name="T30" fmla="*/ 426144 w 607568"/>
                <a:gd name="T31" fmla="*/ 172720 h 491771"/>
                <a:gd name="T32" fmla="*/ 500465 w 607568"/>
                <a:gd name="T33" fmla="*/ 66049 h 491771"/>
                <a:gd name="T34" fmla="*/ 172849 w 607568"/>
                <a:gd name="T35" fmla="*/ 143278 h 491771"/>
                <a:gd name="T36" fmla="*/ 138468 w 607568"/>
                <a:gd name="T37" fmla="*/ 223799 h 491771"/>
                <a:gd name="T38" fmla="*/ 152408 w 607568"/>
                <a:gd name="T39" fmla="*/ 261143 h 491771"/>
                <a:gd name="T40" fmla="*/ 146662 w 607568"/>
                <a:gd name="T41" fmla="*/ 310058 h 491771"/>
                <a:gd name="T42" fmla="*/ 6312 w 607568"/>
                <a:gd name="T43" fmla="*/ 373835 h 491771"/>
                <a:gd name="T44" fmla="*/ 48606 w 607568"/>
                <a:gd name="T45" fmla="*/ 263777 h 491771"/>
                <a:gd name="T46" fmla="*/ 79313 w 607568"/>
                <a:gd name="T47" fmla="*/ 234240 h 491771"/>
                <a:gd name="T48" fmla="*/ 27318 w 607568"/>
                <a:gd name="T49" fmla="*/ 160962 h 491771"/>
                <a:gd name="T50" fmla="*/ 107100 w 607568"/>
                <a:gd name="T51" fmla="*/ 66049 h 491771"/>
                <a:gd name="T52" fmla="*/ 401854 w 607568"/>
                <a:gd name="T53" fmla="*/ 85787 h 491771"/>
                <a:gd name="T54" fmla="*/ 417960 w 607568"/>
                <a:gd name="T55" fmla="*/ 149281 h 491771"/>
                <a:gd name="T56" fmla="*/ 410896 w 607568"/>
                <a:gd name="T57" fmla="*/ 159910 h 491771"/>
                <a:gd name="T58" fmla="*/ 384712 w 607568"/>
                <a:gd name="T59" fmla="*/ 189823 h 491771"/>
                <a:gd name="T60" fmla="*/ 359847 w 607568"/>
                <a:gd name="T61" fmla="*/ 222275 h 491771"/>
                <a:gd name="T62" fmla="*/ 345625 w 607568"/>
                <a:gd name="T63" fmla="*/ 236855 h 491771"/>
                <a:gd name="T64" fmla="*/ 366628 w 607568"/>
                <a:gd name="T65" fmla="*/ 237326 h 491771"/>
                <a:gd name="T66" fmla="*/ 430016 w 607568"/>
                <a:gd name="T67" fmla="*/ 289814 h 491771"/>
                <a:gd name="T68" fmla="*/ 483891 w 607568"/>
                <a:gd name="T69" fmla="*/ 436461 h 491771"/>
                <a:gd name="T70" fmla="*/ 431805 w 607568"/>
                <a:gd name="T71" fmla="*/ 491771 h 491771"/>
                <a:gd name="T72" fmla="*/ 334605 w 607568"/>
                <a:gd name="T73" fmla="*/ 389052 h 491771"/>
                <a:gd name="T74" fmla="*/ 307196 w 607568"/>
                <a:gd name="T75" fmla="*/ 317281 h 491771"/>
                <a:gd name="T76" fmla="*/ 279694 w 607568"/>
                <a:gd name="T77" fmla="*/ 389052 h 491771"/>
                <a:gd name="T78" fmla="*/ 182493 w 607568"/>
                <a:gd name="T79" fmla="*/ 491771 h 491771"/>
                <a:gd name="T80" fmla="*/ 132669 w 607568"/>
                <a:gd name="T81" fmla="*/ 424515 h 491771"/>
                <a:gd name="T82" fmla="*/ 214517 w 607568"/>
                <a:gd name="T83" fmla="*/ 279373 h 491771"/>
                <a:gd name="T84" fmla="*/ 247765 w 607568"/>
                <a:gd name="T85" fmla="*/ 237326 h 491771"/>
                <a:gd name="T86" fmla="*/ 268768 w 607568"/>
                <a:gd name="T87" fmla="*/ 236855 h 491771"/>
                <a:gd name="T88" fmla="*/ 254546 w 607568"/>
                <a:gd name="T89" fmla="*/ 222275 h 491771"/>
                <a:gd name="T90" fmla="*/ 229681 w 607568"/>
                <a:gd name="T91" fmla="*/ 189823 h 491771"/>
                <a:gd name="T92" fmla="*/ 203497 w 607568"/>
                <a:gd name="T93" fmla="*/ 159910 h 491771"/>
                <a:gd name="T94" fmla="*/ 196433 w 607568"/>
                <a:gd name="T95" fmla="*/ 149281 h 491771"/>
                <a:gd name="T96" fmla="*/ 212727 w 607568"/>
                <a:gd name="T97" fmla="*/ 85787 h 491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7568" h="491771">
                  <a:moveTo>
                    <a:pt x="355420" y="250307"/>
                  </a:moveTo>
                  <a:cubicBezTo>
                    <a:pt x="354290" y="250307"/>
                    <a:pt x="353160" y="250871"/>
                    <a:pt x="352312" y="251812"/>
                  </a:cubicBezTo>
                  <a:lnTo>
                    <a:pt x="321042" y="289814"/>
                  </a:lnTo>
                  <a:cubicBezTo>
                    <a:pt x="319723" y="291507"/>
                    <a:pt x="319912" y="293953"/>
                    <a:pt x="321513" y="295364"/>
                  </a:cubicBezTo>
                  <a:lnTo>
                    <a:pt x="369736" y="338257"/>
                  </a:lnTo>
                  <a:cubicBezTo>
                    <a:pt x="370396" y="338822"/>
                    <a:pt x="371149" y="339104"/>
                    <a:pt x="371997" y="339104"/>
                  </a:cubicBezTo>
                  <a:cubicBezTo>
                    <a:pt x="372374" y="339104"/>
                    <a:pt x="372750" y="339010"/>
                    <a:pt x="373127" y="338916"/>
                  </a:cubicBezTo>
                  <a:cubicBezTo>
                    <a:pt x="374257" y="338539"/>
                    <a:pt x="375105" y="337505"/>
                    <a:pt x="375293" y="336282"/>
                  </a:cubicBezTo>
                  <a:lnTo>
                    <a:pt x="383676" y="279467"/>
                  </a:lnTo>
                  <a:cubicBezTo>
                    <a:pt x="384618" y="273164"/>
                    <a:pt x="381792" y="266768"/>
                    <a:pt x="376424" y="263287"/>
                  </a:cubicBezTo>
                  <a:lnTo>
                    <a:pt x="357681" y="250965"/>
                  </a:lnTo>
                  <a:cubicBezTo>
                    <a:pt x="357021" y="250495"/>
                    <a:pt x="356174" y="250307"/>
                    <a:pt x="355420" y="250307"/>
                  </a:cubicBezTo>
                  <a:close/>
                  <a:moveTo>
                    <a:pt x="258879" y="250307"/>
                  </a:moveTo>
                  <a:cubicBezTo>
                    <a:pt x="258125" y="250307"/>
                    <a:pt x="257372" y="250495"/>
                    <a:pt x="256712" y="250965"/>
                  </a:cubicBezTo>
                  <a:lnTo>
                    <a:pt x="237969" y="263287"/>
                  </a:lnTo>
                  <a:cubicBezTo>
                    <a:pt x="232601" y="266768"/>
                    <a:pt x="229775" y="273164"/>
                    <a:pt x="230717" y="279467"/>
                  </a:cubicBezTo>
                  <a:lnTo>
                    <a:pt x="239100" y="336282"/>
                  </a:lnTo>
                  <a:cubicBezTo>
                    <a:pt x="239288" y="337505"/>
                    <a:pt x="240136" y="338539"/>
                    <a:pt x="241266" y="338916"/>
                  </a:cubicBezTo>
                  <a:cubicBezTo>
                    <a:pt x="241643" y="339010"/>
                    <a:pt x="242019" y="339104"/>
                    <a:pt x="242396" y="339104"/>
                  </a:cubicBezTo>
                  <a:cubicBezTo>
                    <a:pt x="243244" y="339104"/>
                    <a:pt x="243997" y="338822"/>
                    <a:pt x="244657" y="338257"/>
                  </a:cubicBezTo>
                  <a:lnTo>
                    <a:pt x="292880" y="295364"/>
                  </a:lnTo>
                  <a:cubicBezTo>
                    <a:pt x="294481" y="293953"/>
                    <a:pt x="294670" y="291507"/>
                    <a:pt x="293351" y="289814"/>
                  </a:cubicBezTo>
                  <a:lnTo>
                    <a:pt x="261987" y="251812"/>
                  </a:lnTo>
                  <a:cubicBezTo>
                    <a:pt x="261233" y="250871"/>
                    <a:pt x="260103" y="250307"/>
                    <a:pt x="258879" y="250307"/>
                  </a:cubicBezTo>
                  <a:close/>
                  <a:moveTo>
                    <a:pt x="500465" y="66049"/>
                  </a:moveTo>
                  <a:cubicBezTo>
                    <a:pt x="548129" y="66049"/>
                    <a:pt x="562447" y="93516"/>
                    <a:pt x="565743" y="130673"/>
                  </a:cubicBezTo>
                  <a:cubicBezTo>
                    <a:pt x="565932" y="130673"/>
                    <a:pt x="566026" y="130673"/>
                    <a:pt x="566120" y="130673"/>
                  </a:cubicBezTo>
                  <a:cubicBezTo>
                    <a:pt x="577141" y="133118"/>
                    <a:pt x="583358" y="146664"/>
                    <a:pt x="580250" y="160962"/>
                  </a:cubicBezTo>
                  <a:cubicBezTo>
                    <a:pt x="577706" y="172532"/>
                    <a:pt x="569700" y="180904"/>
                    <a:pt x="560939" y="182503"/>
                  </a:cubicBezTo>
                  <a:cubicBezTo>
                    <a:pt x="554628" y="199529"/>
                    <a:pt x="543796" y="214016"/>
                    <a:pt x="531927" y="223799"/>
                  </a:cubicBezTo>
                  <a:cubicBezTo>
                    <a:pt x="528913" y="226338"/>
                    <a:pt x="527500" y="230383"/>
                    <a:pt x="528253" y="234240"/>
                  </a:cubicBezTo>
                  <a:lnTo>
                    <a:pt x="530797" y="246281"/>
                  </a:lnTo>
                  <a:cubicBezTo>
                    <a:pt x="532304" y="253806"/>
                    <a:pt x="538238" y="259732"/>
                    <a:pt x="545868" y="261143"/>
                  </a:cubicBezTo>
                  <a:lnTo>
                    <a:pt x="558961" y="263777"/>
                  </a:lnTo>
                  <a:cubicBezTo>
                    <a:pt x="578366" y="267634"/>
                    <a:pt x="593437" y="282684"/>
                    <a:pt x="597299" y="301968"/>
                  </a:cubicBezTo>
                  <a:lnTo>
                    <a:pt x="607002" y="350788"/>
                  </a:lnTo>
                  <a:cubicBezTo>
                    <a:pt x="608697" y="358972"/>
                    <a:pt x="606531" y="367438"/>
                    <a:pt x="601256" y="373835"/>
                  </a:cubicBezTo>
                  <a:cubicBezTo>
                    <a:pt x="595981" y="380325"/>
                    <a:pt x="588068" y="384088"/>
                    <a:pt x="579685" y="384088"/>
                  </a:cubicBezTo>
                  <a:lnTo>
                    <a:pt x="490386" y="384088"/>
                  </a:lnTo>
                  <a:lnTo>
                    <a:pt x="467685" y="310058"/>
                  </a:lnTo>
                  <a:cubicBezTo>
                    <a:pt x="461845" y="291150"/>
                    <a:pt x="448563" y="276194"/>
                    <a:pt x="431702" y="267445"/>
                  </a:cubicBezTo>
                  <a:cubicBezTo>
                    <a:pt x="434999" y="265940"/>
                    <a:pt x="438295" y="264529"/>
                    <a:pt x="441969" y="263777"/>
                  </a:cubicBezTo>
                  <a:lnTo>
                    <a:pt x="455157" y="261237"/>
                  </a:lnTo>
                  <a:cubicBezTo>
                    <a:pt x="462692" y="259732"/>
                    <a:pt x="468627" y="253806"/>
                    <a:pt x="470228" y="246281"/>
                  </a:cubicBezTo>
                  <a:lnTo>
                    <a:pt x="472677" y="234240"/>
                  </a:lnTo>
                  <a:cubicBezTo>
                    <a:pt x="473525" y="230383"/>
                    <a:pt x="472112" y="226338"/>
                    <a:pt x="469098" y="223893"/>
                  </a:cubicBezTo>
                  <a:cubicBezTo>
                    <a:pt x="457229" y="214016"/>
                    <a:pt x="446302" y="199529"/>
                    <a:pt x="439991" y="182503"/>
                  </a:cubicBezTo>
                  <a:cubicBezTo>
                    <a:pt x="434716" y="181563"/>
                    <a:pt x="429818" y="177894"/>
                    <a:pt x="426144" y="172720"/>
                  </a:cubicBezTo>
                  <a:cubicBezTo>
                    <a:pt x="433303" y="164725"/>
                    <a:pt x="438861" y="154754"/>
                    <a:pt x="441404" y="143278"/>
                  </a:cubicBezTo>
                  <a:cubicBezTo>
                    <a:pt x="444324" y="130485"/>
                    <a:pt x="443476" y="118068"/>
                    <a:pt x="439708" y="107438"/>
                  </a:cubicBezTo>
                  <a:cubicBezTo>
                    <a:pt x="447244" y="82699"/>
                    <a:pt x="464200" y="66049"/>
                    <a:pt x="500465" y="66049"/>
                  </a:cubicBezTo>
                  <a:close/>
                  <a:moveTo>
                    <a:pt x="107100" y="66049"/>
                  </a:moveTo>
                  <a:cubicBezTo>
                    <a:pt x="151561" y="66049"/>
                    <a:pt x="166820" y="90130"/>
                    <a:pt x="171341" y="123618"/>
                  </a:cubicBezTo>
                  <a:cubicBezTo>
                    <a:pt x="170965" y="129920"/>
                    <a:pt x="171436" y="136505"/>
                    <a:pt x="172849" y="143278"/>
                  </a:cubicBezTo>
                  <a:cubicBezTo>
                    <a:pt x="174921" y="152590"/>
                    <a:pt x="178971" y="161056"/>
                    <a:pt x="184246" y="168205"/>
                  </a:cubicBezTo>
                  <a:cubicBezTo>
                    <a:pt x="180573" y="175919"/>
                    <a:pt x="174356" y="181281"/>
                    <a:pt x="167574" y="182503"/>
                  </a:cubicBezTo>
                  <a:cubicBezTo>
                    <a:pt x="161263" y="199529"/>
                    <a:pt x="150336" y="214016"/>
                    <a:pt x="138468" y="223799"/>
                  </a:cubicBezTo>
                  <a:cubicBezTo>
                    <a:pt x="135453" y="226338"/>
                    <a:pt x="134040" y="230383"/>
                    <a:pt x="134794" y="234240"/>
                  </a:cubicBezTo>
                  <a:lnTo>
                    <a:pt x="137337" y="246281"/>
                  </a:lnTo>
                  <a:cubicBezTo>
                    <a:pt x="138939" y="253806"/>
                    <a:pt x="144873" y="259732"/>
                    <a:pt x="152408" y="261143"/>
                  </a:cubicBezTo>
                  <a:lnTo>
                    <a:pt x="165596" y="263777"/>
                  </a:lnTo>
                  <a:cubicBezTo>
                    <a:pt x="170494" y="264812"/>
                    <a:pt x="175203" y="266505"/>
                    <a:pt x="179442" y="268856"/>
                  </a:cubicBezTo>
                  <a:cubicBezTo>
                    <a:pt x="164088" y="277793"/>
                    <a:pt x="152126" y="292279"/>
                    <a:pt x="146662" y="310058"/>
                  </a:cubicBezTo>
                  <a:lnTo>
                    <a:pt x="123867" y="384088"/>
                  </a:lnTo>
                  <a:lnTo>
                    <a:pt x="27883" y="384088"/>
                  </a:lnTo>
                  <a:cubicBezTo>
                    <a:pt x="19499" y="384088"/>
                    <a:pt x="11587" y="380325"/>
                    <a:pt x="6312" y="373835"/>
                  </a:cubicBezTo>
                  <a:cubicBezTo>
                    <a:pt x="1037" y="367438"/>
                    <a:pt x="-1129" y="358972"/>
                    <a:pt x="566" y="350788"/>
                  </a:cubicBezTo>
                  <a:lnTo>
                    <a:pt x="10268" y="301968"/>
                  </a:lnTo>
                  <a:cubicBezTo>
                    <a:pt x="14130" y="282684"/>
                    <a:pt x="29202" y="267634"/>
                    <a:pt x="48606" y="263777"/>
                  </a:cubicBezTo>
                  <a:lnTo>
                    <a:pt x="61699" y="261237"/>
                  </a:lnTo>
                  <a:cubicBezTo>
                    <a:pt x="69328" y="259732"/>
                    <a:pt x="75263" y="253806"/>
                    <a:pt x="76770" y="246281"/>
                  </a:cubicBezTo>
                  <a:lnTo>
                    <a:pt x="79313" y="234240"/>
                  </a:lnTo>
                  <a:cubicBezTo>
                    <a:pt x="80067" y="230383"/>
                    <a:pt x="78654" y="226338"/>
                    <a:pt x="75639" y="223893"/>
                  </a:cubicBezTo>
                  <a:cubicBezTo>
                    <a:pt x="63771" y="214016"/>
                    <a:pt x="52939" y="199623"/>
                    <a:pt x="46628" y="182503"/>
                  </a:cubicBezTo>
                  <a:cubicBezTo>
                    <a:pt x="37867" y="180904"/>
                    <a:pt x="29861" y="172532"/>
                    <a:pt x="27318" y="160962"/>
                  </a:cubicBezTo>
                  <a:cubicBezTo>
                    <a:pt x="24115" y="146664"/>
                    <a:pt x="30426" y="133118"/>
                    <a:pt x="41447" y="130673"/>
                  </a:cubicBezTo>
                  <a:cubicBezTo>
                    <a:pt x="41541" y="130673"/>
                    <a:pt x="41729" y="130673"/>
                    <a:pt x="41824" y="130673"/>
                  </a:cubicBezTo>
                  <a:cubicBezTo>
                    <a:pt x="45403" y="93516"/>
                    <a:pt x="60192" y="66049"/>
                    <a:pt x="107100" y="66049"/>
                  </a:cubicBezTo>
                  <a:close/>
                  <a:moveTo>
                    <a:pt x="298626" y="0"/>
                  </a:moveTo>
                  <a:lnTo>
                    <a:pt x="315956" y="0"/>
                  </a:lnTo>
                  <a:cubicBezTo>
                    <a:pt x="363426" y="0"/>
                    <a:pt x="401854" y="38378"/>
                    <a:pt x="401854" y="85787"/>
                  </a:cubicBezTo>
                  <a:lnTo>
                    <a:pt x="401854" y="95476"/>
                  </a:lnTo>
                  <a:cubicBezTo>
                    <a:pt x="417301" y="99238"/>
                    <a:pt x="426154" y="118522"/>
                    <a:pt x="421633" y="138840"/>
                  </a:cubicBezTo>
                  <a:cubicBezTo>
                    <a:pt x="420880" y="142602"/>
                    <a:pt x="419467" y="146083"/>
                    <a:pt x="417960" y="149281"/>
                  </a:cubicBezTo>
                  <a:cubicBezTo>
                    <a:pt x="417677" y="149939"/>
                    <a:pt x="417395" y="150504"/>
                    <a:pt x="417112" y="151068"/>
                  </a:cubicBezTo>
                  <a:cubicBezTo>
                    <a:pt x="415417" y="154172"/>
                    <a:pt x="413533" y="157088"/>
                    <a:pt x="411273" y="159534"/>
                  </a:cubicBezTo>
                  <a:cubicBezTo>
                    <a:pt x="411179" y="159628"/>
                    <a:pt x="410990" y="159816"/>
                    <a:pt x="410896" y="159910"/>
                  </a:cubicBezTo>
                  <a:cubicBezTo>
                    <a:pt x="406092" y="165084"/>
                    <a:pt x="400159" y="168658"/>
                    <a:pt x="394037" y="169787"/>
                  </a:cubicBezTo>
                  <a:cubicBezTo>
                    <a:pt x="391494" y="176654"/>
                    <a:pt x="388385" y="183332"/>
                    <a:pt x="384900" y="189541"/>
                  </a:cubicBezTo>
                  <a:cubicBezTo>
                    <a:pt x="384806" y="189635"/>
                    <a:pt x="384806" y="189729"/>
                    <a:pt x="384712" y="189823"/>
                  </a:cubicBezTo>
                  <a:cubicBezTo>
                    <a:pt x="381227" y="196031"/>
                    <a:pt x="377460" y="201769"/>
                    <a:pt x="373316" y="207131"/>
                  </a:cubicBezTo>
                  <a:cubicBezTo>
                    <a:pt x="373127" y="207413"/>
                    <a:pt x="372939" y="207601"/>
                    <a:pt x="372750" y="207789"/>
                  </a:cubicBezTo>
                  <a:cubicBezTo>
                    <a:pt x="368700" y="213057"/>
                    <a:pt x="364368" y="217948"/>
                    <a:pt x="359847" y="222275"/>
                  </a:cubicBezTo>
                  <a:cubicBezTo>
                    <a:pt x="359658" y="222463"/>
                    <a:pt x="359376" y="222651"/>
                    <a:pt x="359188" y="222934"/>
                  </a:cubicBezTo>
                  <a:cubicBezTo>
                    <a:pt x="354667" y="227261"/>
                    <a:pt x="349957" y="231211"/>
                    <a:pt x="345154" y="234598"/>
                  </a:cubicBezTo>
                  <a:lnTo>
                    <a:pt x="345625" y="236855"/>
                  </a:lnTo>
                  <a:cubicBezTo>
                    <a:pt x="346567" y="236385"/>
                    <a:pt x="347603" y="235915"/>
                    <a:pt x="348639" y="235538"/>
                  </a:cubicBezTo>
                  <a:cubicBezTo>
                    <a:pt x="350899" y="234786"/>
                    <a:pt x="353065" y="234033"/>
                    <a:pt x="355514" y="234033"/>
                  </a:cubicBezTo>
                  <a:cubicBezTo>
                    <a:pt x="359470" y="234033"/>
                    <a:pt x="363238" y="235162"/>
                    <a:pt x="366628" y="237326"/>
                  </a:cubicBezTo>
                  <a:cubicBezTo>
                    <a:pt x="366628" y="237326"/>
                    <a:pt x="380756" y="246450"/>
                    <a:pt x="385371" y="249648"/>
                  </a:cubicBezTo>
                  <a:cubicBezTo>
                    <a:pt x="401854" y="261030"/>
                    <a:pt x="399876" y="279373"/>
                    <a:pt x="399876" y="279373"/>
                  </a:cubicBezTo>
                  <a:cubicBezTo>
                    <a:pt x="410990" y="279655"/>
                    <a:pt x="421822" y="283041"/>
                    <a:pt x="430016" y="289814"/>
                  </a:cubicBezTo>
                  <a:cubicBezTo>
                    <a:pt x="445180" y="302324"/>
                    <a:pt x="447535" y="313330"/>
                    <a:pt x="448382" y="316058"/>
                  </a:cubicBezTo>
                  <a:lnTo>
                    <a:pt x="481630" y="424515"/>
                  </a:lnTo>
                  <a:cubicBezTo>
                    <a:pt x="482855" y="428371"/>
                    <a:pt x="483608" y="432416"/>
                    <a:pt x="483891" y="436461"/>
                  </a:cubicBezTo>
                  <a:cubicBezTo>
                    <a:pt x="484644" y="448595"/>
                    <a:pt x="481159" y="460730"/>
                    <a:pt x="473718" y="470700"/>
                  </a:cubicBezTo>
                  <a:cubicBezTo>
                    <a:pt x="466372" y="480671"/>
                    <a:pt x="455823" y="487538"/>
                    <a:pt x="443956" y="490360"/>
                  </a:cubicBezTo>
                  <a:cubicBezTo>
                    <a:pt x="440000" y="491301"/>
                    <a:pt x="435950" y="491771"/>
                    <a:pt x="431805" y="491771"/>
                  </a:cubicBezTo>
                  <a:lnTo>
                    <a:pt x="325375" y="491771"/>
                  </a:lnTo>
                  <a:lnTo>
                    <a:pt x="337430" y="415296"/>
                  </a:lnTo>
                  <a:cubicBezTo>
                    <a:pt x="338749" y="406454"/>
                    <a:pt x="337807" y="397424"/>
                    <a:pt x="334605" y="389052"/>
                  </a:cubicBezTo>
                  <a:lnTo>
                    <a:pt x="323962" y="360927"/>
                  </a:lnTo>
                  <a:lnTo>
                    <a:pt x="337430" y="347476"/>
                  </a:lnTo>
                  <a:lnTo>
                    <a:pt x="307196" y="317281"/>
                  </a:lnTo>
                  <a:lnTo>
                    <a:pt x="276868" y="347476"/>
                  </a:lnTo>
                  <a:lnTo>
                    <a:pt x="290337" y="360927"/>
                  </a:lnTo>
                  <a:lnTo>
                    <a:pt x="279694" y="389052"/>
                  </a:lnTo>
                  <a:cubicBezTo>
                    <a:pt x="276586" y="397424"/>
                    <a:pt x="275644" y="406454"/>
                    <a:pt x="276963" y="415296"/>
                  </a:cubicBezTo>
                  <a:lnTo>
                    <a:pt x="288736" y="491771"/>
                  </a:lnTo>
                  <a:lnTo>
                    <a:pt x="182493" y="491771"/>
                  </a:lnTo>
                  <a:cubicBezTo>
                    <a:pt x="178443" y="491771"/>
                    <a:pt x="174299" y="491301"/>
                    <a:pt x="170437" y="490360"/>
                  </a:cubicBezTo>
                  <a:cubicBezTo>
                    <a:pt x="158570" y="487538"/>
                    <a:pt x="148021" y="480671"/>
                    <a:pt x="140675" y="470700"/>
                  </a:cubicBezTo>
                  <a:cubicBezTo>
                    <a:pt x="130785" y="457343"/>
                    <a:pt x="127865" y="440223"/>
                    <a:pt x="132669" y="424515"/>
                  </a:cubicBezTo>
                  <a:lnTo>
                    <a:pt x="166011" y="316058"/>
                  </a:lnTo>
                  <a:cubicBezTo>
                    <a:pt x="166858" y="313330"/>
                    <a:pt x="170908" y="300631"/>
                    <a:pt x="184377" y="289814"/>
                  </a:cubicBezTo>
                  <a:cubicBezTo>
                    <a:pt x="192666" y="283229"/>
                    <a:pt x="203403" y="279655"/>
                    <a:pt x="214517" y="279373"/>
                  </a:cubicBezTo>
                  <a:lnTo>
                    <a:pt x="214517" y="279279"/>
                  </a:lnTo>
                  <a:cubicBezTo>
                    <a:pt x="214140" y="273447"/>
                    <a:pt x="211880" y="260654"/>
                    <a:pt x="229022" y="249648"/>
                  </a:cubicBezTo>
                  <a:cubicBezTo>
                    <a:pt x="233731" y="246638"/>
                    <a:pt x="247765" y="237326"/>
                    <a:pt x="247765" y="237326"/>
                  </a:cubicBezTo>
                  <a:cubicBezTo>
                    <a:pt x="251061" y="235162"/>
                    <a:pt x="254923" y="234033"/>
                    <a:pt x="258879" y="234033"/>
                  </a:cubicBezTo>
                  <a:cubicBezTo>
                    <a:pt x="261328" y="234033"/>
                    <a:pt x="263494" y="234786"/>
                    <a:pt x="265754" y="235538"/>
                  </a:cubicBezTo>
                  <a:cubicBezTo>
                    <a:pt x="266790" y="236009"/>
                    <a:pt x="267826" y="236385"/>
                    <a:pt x="268768" y="236855"/>
                  </a:cubicBezTo>
                  <a:lnTo>
                    <a:pt x="269239" y="234598"/>
                  </a:lnTo>
                  <a:cubicBezTo>
                    <a:pt x="264436" y="231211"/>
                    <a:pt x="259726" y="227261"/>
                    <a:pt x="255205" y="222934"/>
                  </a:cubicBezTo>
                  <a:cubicBezTo>
                    <a:pt x="254923" y="222651"/>
                    <a:pt x="254735" y="222463"/>
                    <a:pt x="254546" y="222275"/>
                  </a:cubicBezTo>
                  <a:cubicBezTo>
                    <a:pt x="250025" y="217948"/>
                    <a:pt x="245693" y="213057"/>
                    <a:pt x="241548" y="207789"/>
                  </a:cubicBezTo>
                  <a:cubicBezTo>
                    <a:pt x="241454" y="207601"/>
                    <a:pt x="241266" y="207413"/>
                    <a:pt x="241077" y="207225"/>
                  </a:cubicBezTo>
                  <a:cubicBezTo>
                    <a:pt x="236933" y="201769"/>
                    <a:pt x="233072" y="196031"/>
                    <a:pt x="229681" y="189823"/>
                  </a:cubicBezTo>
                  <a:cubicBezTo>
                    <a:pt x="229587" y="189729"/>
                    <a:pt x="229587" y="189635"/>
                    <a:pt x="229493" y="189635"/>
                  </a:cubicBezTo>
                  <a:cubicBezTo>
                    <a:pt x="226008" y="183332"/>
                    <a:pt x="222899" y="176654"/>
                    <a:pt x="220356" y="169787"/>
                  </a:cubicBezTo>
                  <a:cubicBezTo>
                    <a:pt x="214140" y="168658"/>
                    <a:pt x="208301" y="165084"/>
                    <a:pt x="203497" y="159910"/>
                  </a:cubicBezTo>
                  <a:cubicBezTo>
                    <a:pt x="203309" y="159722"/>
                    <a:pt x="203214" y="159628"/>
                    <a:pt x="203120" y="159534"/>
                  </a:cubicBezTo>
                  <a:cubicBezTo>
                    <a:pt x="200860" y="157088"/>
                    <a:pt x="198976" y="154172"/>
                    <a:pt x="197281" y="151068"/>
                  </a:cubicBezTo>
                  <a:cubicBezTo>
                    <a:pt x="196998" y="150504"/>
                    <a:pt x="196716" y="149939"/>
                    <a:pt x="196433" y="149281"/>
                  </a:cubicBezTo>
                  <a:cubicBezTo>
                    <a:pt x="194832" y="146083"/>
                    <a:pt x="193513" y="142602"/>
                    <a:pt x="192666" y="138840"/>
                  </a:cubicBezTo>
                  <a:cubicBezTo>
                    <a:pt x="188145" y="118428"/>
                    <a:pt x="197092" y="99050"/>
                    <a:pt x="212727" y="95476"/>
                  </a:cubicBezTo>
                  <a:lnTo>
                    <a:pt x="212727" y="85787"/>
                  </a:lnTo>
                  <a:cubicBezTo>
                    <a:pt x="212727" y="38378"/>
                    <a:pt x="251155" y="0"/>
                    <a:pt x="2986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 altLang="zh-CN"/>
            </a:p>
          </p:txBody>
        </p:sp>
        <p:sp>
          <p:nvSpPr>
            <p:cNvPr id="29" name="îṥľîďe"/>
            <p:cNvSpPr/>
            <p:nvPr/>
          </p:nvSpPr>
          <p:spPr>
            <a:xfrm>
              <a:off x="673100" y="3119744"/>
              <a:ext cx="4375091" cy="1885741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 w="381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4178300" y="1482725"/>
            <a:ext cx="7874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电工三条铁律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04825" y="1482725"/>
            <a:ext cx="1765300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高处、临边作业必须佩戴安全带；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026275" y="1482725"/>
            <a:ext cx="15335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作业必须穿绝缘鞋；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308350" y="4278313"/>
            <a:ext cx="2697163" cy="5334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>
              <a:lnSpc>
                <a:spcPct val="160000"/>
              </a:lnSpc>
            </a:pPr>
            <a:r>
              <a:rPr lang="zh-CN" altLang="en-US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配电箱必须上锁、标识。</a:t>
            </a:r>
            <a:endParaRPr lang="zh-CN" altLang="en-US">
              <a:ea typeface="宋体" panose="02010600030101010101" pitchFamily="2" charset="-122"/>
            </a:endParaRPr>
          </a:p>
        </p:txBody>
      </p:sp>
      <p:pic>
        <p:nvPicPr>
          <p:cNvPr id="107538" name="图片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2879725"/>
            <a:ext cx="3276600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íṩḷíḍê"/>
          <p:cNvSpPr/>
          <p:nvPr/>
        </p:nvSpPr>
        <p:spPr>
          <a:xfrm>
            <a:off x="5357813" y="2762250"/>
            <a:ext cx="3201987" cy="1414463"/>
          </a:xfrm>
          <a:prstGeom prst="rect">
            <a:avLst/>
          </a:pr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îşļíḍé"/>
          <p:cNvSpPr/>
          <p:nvPr/>
        </p:nvSpPr>
        <p:spPr>
          <a:xfrm>
            <a:off x="503238" y="957263"/>
            <a:ext cx="3387725" cy="3752850"/>
          </a:xfrm>
          <a:prstGeom prst="rect">
            <a:avLst/>
          </a:prstGeo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cxnSp>
        <p:nvCxnSpPr>
          <p:cNvPr id="49" name="直接连接符 48"/>
          <p:cNvCxnSpPr/>
          <p:nvPr/>
        </p:nvCxnSpPr>
        <p:spPr>
          <a:xfrm>
            <a:off x="3890963" y="1704975"/>
            <a:ext cx="0" cy="323850"/>
          </a:xfrm>
          <a:prstGeom prst="line">
            <a:avLst/>
          </a:prstGeom>
          <a:ln w="19050" cap="rnd">
            <a:solidFill>
              <a:schemeClr val="accent1"/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ísļíḋé"/>
          <p:cNvSpPr/>
          <p:nvPr/>
        </p:nvSpPr>
        <p:spPr>
          <a:xfrm>
            <a:off x="3689350" y="1301750"/>
            <a:ext cx="403225" cy="4032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endParaRPr lang="zh-CN" altLang="en-US" sz="110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50" name="ísļîďe"/>
          <p:cNvSpPr/>
          <p:nvPr/>
        </p:nvSpPr>
        <p:spPr bwMode="auto">
          <a:xfrm>
            <a:off x="3802063" y="1400175"/>
            <a:ext cx="177800" cy="206375"/>
          </a:xfrm>
          <a:custGeom>
            <a:avLst/>
            <a:gdLst>
              <a:gd name="connsiteX0" fmla="*/ 319112 w 489849"/>
              <a:gd name="connsiteY0" fmla="*/ 229316 h 568112"/>
              <a:gd name="connsiteX1" fmla="*/ 466776 w 489849"/>
              <a:gd name="connsiteY1" fmla="*/ 229316 h 568112"/>
              <a:gd name="connsiteX2" fmla="*/ 489849 w 489849"/>
              <a:gd name="connsiteY2" fmla="*/ 252332 h 568112"/>
              <a:gd name="connsiteX3" fmla="*/ 488926 w 489849"/>
              <a:gd name="connsiteY3" fmla="*/ 394111 h 568112"/>
              <a:gd name="connsiteX4" fmla="*/ 465854 w 489849"/>
              <a:gd name="connsiteY4" fmla="*/ 417127 h 568112"/>
              <a:gd name="connsiteX5" fmla="*/ 448318 w 489849"/>
              <a:gd name="connsiteY5" fmla="*/ 407920 h 568112"/>
              <a:gd name="connsiteX6" fmla="*/ 440012 w 489849"/>
              <a:gd name="connsiteY6" fmla="*/ 546017 h 568112"/>
              <a:gd name="connsiteX7" fmla="*/ 416017 w 489849"/>
              <a:gd name="connsiteY7" fmla="*/ 568112 h 568112"/>
              <a:gd name="connsiteX8" fmla="*/ 369872 w 489849"/>
              <a:gd name="connsiteY8" fmla="*/ 568112 h 568112"/>
              <a:gd name="connsiteX9" fmla="*/ 345877 w 489849"/>
              <a:gd name="connsiteY9" fmla="*/ 546017 h 568112"/>
              <a:gd name="connsiteX10" fmla="*/ 336648 w 489849"/>
              <a:gd name="connsiteY10" fmla="*/ 407920 h 568112"/>
              <a:gd name="connsiteX11" fmla="*/ 319112 w 489849"/>
              <a:gd name="connsiteY11" fmla="*/ 417127 h 568112"/>
              <a:gd name="connsiteX12" fmla="*/ 296963 w 489849"/>
              <a:gd name="connsiteY12" fmla="*/ 394111 h 568112"/>
              <a:gd name="connsiteX13" fmla="*/ 296040 w 489849"/>
              <a:gd name="connsiteY13" fmla="*/ 252332 h 568112"/>
              <a:gd name="connsiteX14" fmla="*/ 319112 w 489849"/>
              <a:gd name="connsiteY14" fmla="*/ 229316 h 568112"/>
              <a:gd name="connsiteX15" fmla="*/ 218220 w 489849"/>
              <a:gd name="connsiteY15" fmla="*/ 220143 h 568112"/>
              <a:gd name="connsiteX16" fmla="*/ 245442 w 489849"/>
              <a:gd name="connsiteY16" fmla="*/ 247291 h 568112"/>
              <a:gd name="connsiteX17" fmla="*/ 218220 w 489849"/>
              <a:gd name="connsiteY17" fmla="*/ 274439 h 568112"/>
              <a:gd name="connsiteX18" fmla="*/ 190998 w 489849"/>
              <a:gd name="connsiteY18" fmla="*/ 247291 h 568112"/>
              <a:gd name="connsiteX19" fmla="*/ 218220 w 489849"/>
              <a:gd name="connsiteY19" fmla="*/ 220143 h 568112"/>
              <a:gd name="connsiteX20" fmla="*/ 124127 w 489849"/>
              <a:gd name="connsiteY20" fmla="*/ 220143 h 568112"/>
              <a:gd name="connsiteX21" fmla="*/ 151349 w 489849"/>
              <a:gd name="connsiteY21" fmla="*/ 247291 h 568112"/>
              <a:gd name="connsiteX22" fmla="*/ 124127 w 489849"/>
              <a:gd name="connsiteY22" fmla="*/ 274439 h 568112"/>
              <a:gd name="connsiteX23" fmla="*/ 96905 w 489849"/>
              <a:gd name="connsiteY23" fmla="*/ 247291 h 568112"/>
              <a:gd name="connsiteX24" fmla="*/ 124127 w 489849"/>
              <a:gd name="connsiteY24" fmla="*/ 220143 h 568112"/>
              <a:gd name="connsiteX25" fmla="*/ 111618 w 489849"/>
              <a:gd name="connsiteY25" fmla="*/ 137146 h 568112"/>
              <a:gd name="connsiteX26" fmla="*/ 249963 w 489849"/>
              <a:gd name="connsiteY26" fmla="*/ 137146 h 568112"/>
              <a:gd name="connsiteX27" fmla="*/ 267487 w 489849"/>
              <a:gd name="connsiteY27" fmla="*/ 154677 h 568112"/>
              <a:gd name="connsiteX28" fmla="*/ 249963 w 489849"/>
              <a:gd name="connsiteY28" fmla="*/ 172209 h 568112"/>
              <a:gd name="connsiteX29" fmla="*/ 111618 w 489849"/>
              <a:gd name="connsiteY29" fmla="*/ 172209 h 568112"/>
              <a:gd name="connsiteX30" fmla="*/ 94094 w 489849"/>
              <a:gd name="connsiteY30" fmla="*/ 154677 h 568112"/>
              <a:gd name="connsiteX31" fmla="*/ 111618 w 489849"/>
              <a:gd name="connsiteY31" fmla="*/ 137146 h 568112"/>
              <a:gd name="connsiteX32" fmla="*/ 392944 w 489849"/>
              <a:gd name="connsiteY32" fmla="*/ 88472 h 568112"/>
              <a:gd name="connsiteX33" fmla="*/ 455673 w 489849"/>
              <a:gd name="connsiteY33" fmla="*/ 151053 h 568112"/>
              <a:gd name="connsiteX34" fmla="*/ 392944 w 489849"/>
              <a:gd name="connsiteY34" fmla="*/ 213634 h 568112"/>
              <a:gd name="connsiteX35" fmla="*/ 330215 w 489849"/>
              <a:gd name="connsiteY35" fmla="*/ 151053 h 568112"/>
              <a:gd name="connsiteX36" fmla="*/ 392944 w 489849"/>
              <a:gd name="connsiteY36" fmla="*/ 88472 h 568112"/>
              <a:gd name="connsiteX37" fmla="*/ 18450 w 489849"/>
              <a:gd name="connsiteY37" fmla="*/ 0 h 568112"/>
              <a:gd name="connsiteX38" fmla="*/ 404971 w 489849"/>
              <a:gd name="connsiteY38" fmla="*/ 0 h 568112"/>
              <a:gd name="connsiteX39" fmla="*/ 423421 w 489849"/>
              <a:gd name="connsiteY39" fmla="*/ 18421 h 568112"/>
              <a:gd name="connsiteX40" fmla="*/ 423421 w 489849"/>
              <a:gd name="connsiteY40" fmla="*/ 70920 h 568112"/>
              <a:gd name="connsiteX41" fmla="*/ 392056 w 489849"/>
              <a:gd name="connsiteY41" fmla="*/ 64473 h 568112"/>
              <a:gd name="connsiteX42" fmla="*/ 328405 w 489849"/>
              <a:gd name="connsiteY42" fmla="*/ 93947 h 568112"/>
              <a:gd name="connsiteX43" fmla="*/ 58117 w 489849"/>
              <a:gd name="connsiteY43" fmla="*/ 93947 h 568112"/>
              <a:gd name="connsiteX44" fmla="*/ 58117 w 489849"/>
              <a:gd name="connsiteY44" fmla="*/ 299340 h 568112"/>
              <a:gd name="connsiteX45" fmla="*/ 79334 w 489849"/>
              <a:gd name="connsiteY45" fmla="*/ 320524 h 568112"/>
              <a:gd name="connsiteX46" fmla="*/ 273056 w 489849"/>
              <a:gd name="connsiteY46" fmla="*/ 320524 h 568112"/>
              <a:gd name="connsiteX47" fmla="*/ 273056 w 489849"/>
              <a:gd name="connsiteY47" fmla="*/ 367497 h 568112"/>
              <a:gd name="connsiteX48" fmla="*/ 79334 w 489849"/>
              <a:gd name="connsiteY48" fmla="*/ 367497 h 568112"/>
              <a:gd name="connsiteX49" fmla="*/ 11992 w 489849"/>
              <a:gd name="connsiteY49" fmla="*/ 299340 h 568112"/>
              <a:gd name="connsiteX50" fmla="*/ 11992 w 489849"/>
              <a:gd name="connsiteY50" fmla="*/ 95789 h 568112"/>
              <a:gd name="connsiteX51" fmla="*/ 0 w 489849"/>
              <a:gd name="connsiteY51" fmla="*/ 78289 h 568112"/>
              <a:gd name="connsiteX52" fmla="*/ 0 w 489849"/>
              <a:gd name="connsiteY52" fmla="*/ 18421 h 568112"/>
              <a:gd name="connsiteX53" fmla="*/ 18450 w 489849"/>
              <a:gd name="connsiteY53" fmla="*/ 0 h 56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89849" h="568112">
                <a:moveTo>
                  <a:pt x="319112" y="229316"/>
                </a:moveTo>
                <a:cubicBezTo>
                  <a:pt x="329264" y="229316"/>
                  <a:pt x="466776" y="229316"/>
                  <a:pt x="466776" y="229316"/>
                </a:cubicBezTo>
                <a:cubicBezTo>
                  <a:pt x="479697" y="229316"/>
                  <a:pt x="489849" y="239443"/>
                  <a:pt x="489849" y="252332"/>
                </a:cubicBezTo>
                <a:lnTo>
                  <a:pt x="488926" y="394111"/>
                </a:lnTo>
                <a:cubicBezTo>
                  <a:pt x="488926" y="406079"/>
                  <a:pt x="478774" y="417127"/>
                  <a:pt x="465854" y="417127"/>
                </a:cubicBezTo>
                <a:cubicBezTo>
                  <a:pt x="459393" y="417127"/>
                  <a:pt x="452933" y="413444"/>
                  <a:pt x="448318" y="407920"/>
                </a:cubicBezTo>
                <a:lnTo>
                  <a:pt x="440012" y="546017"/>
                </a:lnTo>
                <a:cubicBezTo>
                  <a:pt x="439090" y="558906"/>
                  <a:pt x="428938" y="568112"/>
                  <a:pt x="416017" y="568112"/>
                </a:cubicBezTo>
                <a:lnTo>
                  <a:pt x="369872" y="568112"/>
                </a:lnTo>
                <a:cubicBezTo>
                  <a:pt x="356951" y="568112"/>
                  <a:pt x="346800" y="558906"/>
                  <a:pt x="345877" y="546017"/>
                </a:cubicBezTo>
                <a:lnTo>
                  <a:pt x="336648" y="407920"/>
                </a:lnTo>
                <a:cubicBezTo>
                  <a:pt x="332956" y="413444"/>
                  <a:pt x="326496" y="417127"/>
                  <a:pt x="319112" y="417127"/>
                </a:cubicBezTo>
                <a:cubicBezTo>
                  <a:pt x="307115" y="417127"/>
                  <a:pt x="296963" y="406079"/>
                  <a:pt x="296963" y="394111"/>
                </a:cubicBezTo>
                <a:lnTo>
                  <a:pt x="296040" y="252332"/>
                </a:lnTo>
                <a:cubicBezTo>
                  <a:pt x="296040" y="239443"/>
                  <a:pt x="306192" y="229316"/>
                  <a:pt x="319112" y="229316"/>
                </a:cubicBezTo>
                <a:close/>
                <a:moveTo>
                  <a:pt x="218220" y="220143"/>
                </a:moveTo>
                <a:cubicBezTo>
                  <a:pt x="233254" y="220143"/>
                  <a:pt x="245442" y="232298"/>
                  <a:pt x="245442" y="247291"/>
                </a:cubicBezTo>
                <a:cubicBezTo>
                  <a:pt x="245442" y="262284"/>
                  <a:pt x="233254" y="274439"/>
                  <a:pt x="218220" y="274439"/>
                </a:cubicBezTo>
                <a:cubicBezTo>
                  <a:pt x="203186" y="274439"/>
                  <a:pt x="190998" y="262284"/>
                  <a:pt x="190998" y="247291"/>
                </a:cubicBezTo>
                <a:cubicBezTo>
                  <a:pt x="190998" y="232298"/>
                  <a:pt x="203186" y="220143"/>
                  <a:pt x="218220" y="220143"/>
                </a:cubicBezTo>
                <a:close/>
                <a:moveTo>
                  <a:pt x="124127" y="220143"/>
                </a:moveTo>
                <a:cubicBezTo>
                  <a:pt x="139161" y="220143"/>
                  <a:pt x="151349" y="232298"/>
                  <a:pt x="151349" y="247291"/>
                </a:cubicBezTo>
                <a:cubicBezTo>
                  <a:pt x="151349" y="262284"/>
                  <a:pt x="139161" y="274439"/>
                  <a:pt x="124127" y="274439"/>
                </a:cubicBezTo>
                <a:cubicBezTo>
                  <a:pt x="109093" y="274439"/>
                  <a:pt x="96905" y="262284"/>
                  <a:pt x="96905" y="247291"/>
                </a:cubicBezTo>
                <a:cubicBezTo>
                  <a:pt x="96905" y="232298"/>
                  <a:pt x="109093" y="220143"/>
                  <a:pt x="124127" y="220143"/>
                </a:cubicBezTo>
                <a:close/>
                <a:moveTo>
                  <a:pt x="111618" y="137146"/>
                </a:moveTo>
                <a:lnTo>
                  <a:pt x="249963" y="137146"/>
                </a:lnTo>
                <a:cubicBezTo>
                  <a:pt x="259186" y="137146"/>
                  <a:pt x="267487" y="144528"/>
                  <a:pt x="267487" y="154677"/>
                </a:cubicBezTo>
                <a:cubicBezTo>
                  <a:pt x="267487" y="164827"/>
                  <a:pt x="259186" y="172209"/>
                  <a:pt x="249963" y="172209"/>
                </a:cubicBezTo>
                <a:lnTo>
                  <a:pt x="111618" y="172209"/>
                </a:lnTo>
                <a:cubicBezTo>
                  <a:pt x="101472" y="172209"/>
                  <a:pt x="94094" y="163905"/>
                  <a:pt x="94094" y="154677"/>
                </a:cubicBezTo>
                <a:cubicBezTo>
                  <a:pt x="94094" y="144528"/>
                  <a:pt x="101472" y="137146"/>
                  <a:pt x="111618" y="137146"/>
                </a:cubicBezTo>
                <a:close/>
                <a:moveTo>
                  <a:pt x="392944" y="88472"/>
                </a:moveTo>
                <a:cubicBezTo>
                  <a:pt x="427588" y="88472"/>
                  <a:pt x="455673" y="116490"/>
                  <a:pt x="455673" y="151053"/>
                </a:cubicBezTo>
                <a:cubicBezTo>
                  <a:pt x="455673" y="185616"/>
                  <a:pt x="427588" y="213634"/>
                  <a:pt x="392944" y="213634"/>
                </a:cubicBezTo>
                <a:cubicBezTo>
                  <a:pt x="358300" y="213634"/>
                  <a:pt x="330215" y="185616"/>
                  <a:pt x="330215" y="151053"/>
                </a:cubicBezTo>
                <a:cubicBezTo>
                  <a:pt x="330215" y="116490"/>
                  <a:pt x="358300" y="88472"/>
                  <a:pt x="392944" y="88472"/>
                </a:cubicBezTo>
                <a:close/>
                <a:moveTo>
                  <a:pt x="18450" y="0"/>
                </a:moveTo>
                <a:lnTo>
                  <a:pt x="404971" y="0"/>
                </a:lnTo>
                <a:cubicBezTo>
                  <a:pt x="415119" y="0"/>
                  <a:pt x="423421" y="8289"/>
                  <a:pt x="423421" y="18421"/>
                </a:cubicBezTo>
                <a:lnTo>
                  <a:pt x="423421" y="70920"/>
                </a:lnTo>
                <a:cubicBezTo>
                  <a:pt x="414196" y="67236"/>
                  <a:pt x="403126" y="64473"/>
                  <a:pt x="392056" y="64473"/>
                </a:cubicBezTo>
                <a:cubicBezTo>
                  <a:pt x="367149" y="64473"/>
                  <a:pt x="344087" y="75526"/>
                  <a:pt x="328405" y="93947"/>
                </a:cubicBezTo>
                <a:lnTo>
                  <a:pt x="58117" y="93947"/>
                </a:lnTo>
                <a:lnTo>
                  <a:pt x="58117" y="299340"/>
                </a:lnTo>
                <a:cubicBezTo>
                  <a:pt x="58117" y="311313"/>
                  <a:pt x="68264" y="320524"/>
                  <a:pt x="79334" y="320524"/>
                </a:cubicBezTo>
                <a:lnTo>
                  <a:pt x="273056" y="320524"/>
                </a:lnTo>
                <a:lnTo>
                  <a:pt x="273056" y="367497"/>
                </a:lnTo>
                <a:lnTo>
                  <a:pt x="79334" y="367497"/>
                </a:lnTo>
                <a:cubicBezTo>
                  <a:pt x="42434" y="367497"/>
                  <a:pt x="11992" y="337103"/>
                  <a:pt x="11992" y="299340"/>
                </a:cubicBezTo>
                <a:lnTo>
                  <a:pt x="11992" y="95789"/>
                </a:lnTo>
                <a:cubicBezTo>
                  <a:pt x="5535" y="93026"/>
                  <a:pt x="0" y="86578"/>
                  <a:pt x="0" y="78289"/>
                </a:cubicBezTo>
                <a:lnTo>
                  <a:pt x="0" y="18421"/>
                </a:lnTo>
                <a:cubicBezTo>
                  <a:pt x="0" y="8289"/>
                  <a:pt x="8302" y="0"/>
                  <a:pt x="184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</a:pPr>
            <a:endParaRPr lang="en-US" altLang="zh-CN">
              <a:ea typeface="宋体" panose="02010600030101010101" pitchFamily="2" charset="-122"/>
            </a:endParaRPr>
          </a:p>
        </p:txBody>
      </p:sp>
      <p:sp>
        <p:nvSpPr>
          <p:cNvPr id="220" name="ïṩļïḍè"/>
          <p:cNvSpPr/>
          <p:nvPr/>
        </p:nvSpPr>
        <p:spPr>
          <a:xfrm>
            <a:off x="3689350" y="2074863"/>
            <a:ext cx="403225" cy="4032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endParaRPr lang="zh-CN" altLang="en-US" sz="110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51" name="îṣḻïḋe"/>
          <p:cNvSpPr/>
          <p:nvPr/>
        </p:nvSpPr>
        <p:spPr bwMode="auto">
          <a:xfrm>
            <a:off x="3802063" y="2174875"/>
            <a:ext cx="177800" cy="204788"/>
          </a:xfrm>
          <a:custGeom>
            <a:avLst/>
            <a:gdLst>
              <a:gd name="connsiteX0" fmla="*/ 319112 w 489849"/>
              <a:gd name="connsiteY0" fmla="*/ 229316 h 568112"/>
              <a:gd name="connsiteX1" fmla="*/ 466776 w 489849"/>
              <a:gd name="connsiteY1" fmla="*/ 229316 h 568112"/>
              <a:gd name="connsiteX2" fmla="*/ 489849 w 489849"/>
              <a:gd name="connsiteY2" fmla="*/ 252332 h 568112"/>
              <a:gd name="connsiteX3" fmla="*/ 488926 w 489849"/>
              <a:gd name="connsiteY3" fmla="*/ 394111 h 568112"/>
              <a:gd name="connsiteX4" fmla="*/ 465854 w 489849"/>
              <a:gd name="connsiteY4" fmla="*/ 417127 h 568112"/>
              <a:gd name="connsiteX5" fmla="*/ 448318 w 489849"/>
              <a:gd name="connsiteY5" fmla="*/ 407920 h 568112"/>
              <a:gd name="connsiteX6" fmla="*/ 440012 w 489849"/>
              <a:gd name="connsiteY6" fmla="*/ 546017 h 568112"/>
              <a:gd name="connsiteX7" fmla="*/ 416017 w 489849"/>
              <a:gd name="connsiteY7" fmla="*/ 568112 h 568112"/>
              <a:gd name="connsiteX8" fmla="*/ 369872 w 489849"/>
              <a:gd name="connsiteY8" fmla="*/ 568112 h 568112"/>
              <a:gd name="connsiteX9" fmla="*/ 345877 w 489849"/>
              <a:gd name="connsiteY9" fmla="*/ 546017 h 568112"/>
              <a:gd name="connsiteX10" fmla="*/ 336648 w 489849"/>
              <a:gd name="connsiteY10" fmla="*/ 407920 h 568112"/>
              <a:gd name="connsiteX11" fmla="*/ 319112 w 489849"/>
              <a:gd name="connsiteY11" fmla="*/ 417127 h 568112"/>
              <a:gd name="connsiteX12" fmla="*/ 296963 w 489849"/>
              <a:gd name="connsiteY12" fmla="*/ 394111 h 568112"/>
              <a:gd name="connsiteX13" fmla="*/ 296040 w 489849"/>
              <a:gd name="connsiteY13" fmla="*/ 252332 h 568112"/>
              <a:gd name="connsiteX14" fmla="*/ 319112 w 489849"/>
              <a:gd name="connsiteY14" fmla="*/ 229316 h 568112"/>
              <a:gd name="connsiteX15" fmla="*/ 218220 w 489849"/>
              <a:gd name="connsiteY15" fmla="*/ 220143 h 568112"/>
              <a:gd name="connsiteX16" fmla="*/ 245442 w 489849"/>
              <a:gd name="connsiteY16" fmla="*/ 247291 h 568112"/>
              <a:gd name="connsiteX17" fmla="*/ 218220 w 489849"/>
              <a:gd name="connsiteY17" fmla="*/ 274439 h 568112"/>
              <a:gd name="connsiteX18" fmla="*/ 190998 w 489849"/>
              <a:gd name="connsiteY18" fmla="*/ 247291 h 568112"/>
              <a:gd name="connsiteX19" fmla="*/ 218220 w 489849"/>
              <a:gd name="connsiteY19" fmla="*/ 220143 h 568112"/>
              <a:gd name="connsiteX20" fmla="*/ 124127 w 489849"/>
              <a:gd name="connsiteY20" fmla="*/ 220143 h 568112"/>
              <a:gd name="connsiteX21" fmla="*/ 151349 w 489849"/>
              <a:gd name="connsiteY21" fmla="*/ 247291 h 568112"/>
              <a:gd name="connsiteX22" fmla="*/ 124127 w 489849"/>
              <a:gd name="connsiteY22" fmla="*/ 274439 h 568112"/>
              <a:gd name="connsiteX23" fmla="*/ 96905 w 489849"/>
              <a:gd name="connsiteY23" fmla="*/ 247291 h 568112"/>
              <a:gd name="connsiteX24" fmla="*/ 124127 w 489849"/>
              <a:gd name="connsiteY24" fmla="*/ 220143 h 568112"/>
              <a:gd name="connsiteX25" fmla="*/ 111618 w 489849"/>
              <a:gd name="connsiteY25" fmla="*/ 137146 h 568112"/>
              <a:gd name="connsiteX26" fmla="*/ 249963 w 489849"/>
              <a:gd name="connsiteY26" fmla="*/ 137146 h 568112"/>
              <a:gd name="connsiteX27" fmla="*/ 267487 w 489849"/>
              <a:gd name="connsiteY27" fmla="*/ 154677 h 568112"/>
              <a:gd name="connsiteX28" fmla="*/ 249963 w 489849"/>
              <a:gd name="connsiteY28" fmla="*/ 172209 h 568112"/>
              <a:gd name="connsiteX29" fmla="*/ 111618 w 489849"/>
              <a:gd name="connsiteY29" fmla="*/ 172209 h 568112"/>
              <a:gd name="connsiteX30" fmla="*/ 94094 w 489849"/>
              <a:gd name="connsiteY30" fmla="*/ 154677 h 568112"/>
              <a:gd name="connsiteX31" fmla="*/ 111618 w 489849"/>
              <a:gd name="connsiteY31" fmla="*/ 137146 h 568112"/>
              <a:gd name="connsiteX32" fmla="*/ 392944 w 489849"/>
              <a:gd name="connsiteY32" fmla="*/ 88472 h 568112"/>
              <a:gd name="connsiteX33" fmla="*/ 455673 w 489849"/>
              <a:gd name="connsiteY33" fmla="*/ 151053 h 568112"/>
              <a:gd name="connsiteX34" fmla="*/ 392944 w 489849"/>
              <a:gd name="connsiteY34" fmla="*/ 213634 h 568112"/>
              <a:gd name="connsiteX35" fmla="*/ 330215 w 489849"/>
              <a:gd name="connsiteY35" fmla="*/ 151053 h 568112"/>
              <a:gd name="connsiteX36" fmla="*/ 392944 w 489849"/>
              <a:gd name="connsiteY36" fmla="*/ 88472 h 568112"/>
              <a:gd name="connsiteX37" fmla="*/ 18450 w 489849"/>
              <a:gd name="connsiteY37" fmla="*/ 0 h 568112"/>
              <a:gd name="connsiteX38" fmla="*/ 404971 w 489849"/>
              <a:gd name="connsiteY38" fmla="*/ 0 h 568112"/>
              <a:gd name="connsiteX39" fmla="*/ 423421 w 489849"/>
              <a:gd name="connsiteY39" fmla="*/ 18421 h 568112"/>
              <a:gd name="connsiteX40" fmla="*/ 423421 w 489849"/>
              <a:gd name="connsiteY40" fmla="*/ 70920 h 568112"/>
              <a:gd name="connsiteX41" fmla="*/ 392056 w 489849"/>
              <a:gd name="connsiteY41" fmla="*/ 64473 h 568112"/>
              <a:gd name="connsiteX42" fmla="*/ 328405 w 489849"/>
              <a:gd name="connsiteY42" fmla="*/ 93947 h 568112"/>
              <a:gd name="connsiteX43" fmla="*/ 58117 w 489849"/>
              <a:gd name="connsiteY43" fmla="*/ 93947 h 568112"/>
              <a:gd name="connsiteX44" fmla="*/ 58117 w 489849"/>
              <a:gd name="connsiteY44" fmla="*/ 299340 h 568112"/>
              <a:gd name="connsiteX45" fmla="*/ 79334 w 489849"/>
              <a:gd name="connsiteY45" fmla="*/ 320524 h 568112"/>
              <a:gd name="connsiteX46" fmla="*/ 273056 w 489849"/>
              <a:gd name="connsiteY46" fmla="*/ 320524 h 568112"/>
              <a:gd name="connsiteX47" fmla="*/ 273056 w 489849"/>
              <a:gd name="connsiteY47" fmla="*/ 367497 h 568112"/>
              <a:gd name="connsiteX48" fmla="*/ 79334 w 489849"/>
              <a:gd name="connsiteY48" fmla="*/ 367497 h 568112"/>
              <a:gd name="connsiteX49" fmla="*/ 11992 w 489849"/>
              <a:gd name="connsiteY49" fmla="*/ 299340 h 568112"/>
              <a:gd name="connsiteX50" fmla="*/ 11992 w 489849"/>
              <a:gd name="connsiteY50" fmla="*/ 95789 h 568112"/>
              <a:gd name="connsiteX51" fmla="*/ 0 w 489849"/>
              <a:gd name="connsiteY51" fmla="*/ 78289 h 568112"/>
              <a:gd name="connsiteX52" fmla="*/ 0 w 489849"/>
              <a:gd name="connsiteY52" fmla="*/ 18421 h 568112"/>
              <a:gd name="connsiteX53" fmla="*/ 18450 w 489849"/>
              <a:gd name="connsiteY53" fmla="*/ 0 h 56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89849" h="568112">
                <a:moveTo>
                  <a:pt x="319112" y="229316"/>
                </a:moveTo>
                <a:cubicBezTo>
                  <a:pt x="329264" y="229316"/>
                  <a:pt x="466776" y="229316"/>
                  <a:pt x="466776" y="229316"/>
                </a:cubicBezTo>
                <a:cubicBezTo>
                  <a:pt x="479697" y="229316"/>
                  <a:pt x="489849" y="239443"/>
                  <a:pt x="489849" y="252332"/>
                </a:cubicBezTo>
                <a:lnTo>
                  <a:pt x="488926" y="394111"/>
                </a:lnTo>
                <a:cubicBezTo>
                  <a:pt x="488926" y="406079"/>
                  <a:pt x="478774" y="417127"/>
                  <a:pt x="465854" y="417127"/>
                </a:cubicBezTo>
                <a:cubicBezTo>
                  <a:pt x="459393" y="417127"/>
                  <a:pt x="452933" y="413444"/>
                  <a:pt x="448318" y="407920"/>
                </a:cubicBezTo>
                <a:lnTo>
                  <a:pt x="440012" y="546017"/>
                </a:lnTo>
                <a:cubicBezTo>
                  <a:pt x="439090" y="558906"/>
                  <a:pt x="428938" y="568112"/>
                  <a:pt x="416017" y="568112"/>
                </a:cubicBezTo>
                <a:lnTo>
                  <a:pt x="369872" y="568112"/>
                </a:lnTo>
                <a:cubicBezTo>
                  <a:pt x="356951" y="568112"/>
                  <a:pt x="346800" y="558906"/>
                  <a:pt x="345877" y="546017"/>
                </a:cubicBezTo>
                <a:lnTo>
                  <a:pt x="336648" y="407920"/>
                </a:lnTo>
                <a:cubicBezTo>
                  <a:pt x="332956" y="413444"/>
                  <a:pt x="326496" y="417127"/>
                  <a:pt x="319112" y="417127"/>
                </a:cubicBezTo>
                <a:cubicBezTo>
                  <a:pt x="307115" y="417127"/>
                  <a:pt x="296963" y="406079"/>
                  <a:pt x="296963" y="394111"/>
                </a:cubicBezTo>
                <a:lnTo>
                  <a:pt x="296040" y="252332"/>
                </a:lnTo>
                <a:cubicBezTo>
                  <a:pt x="296040" y="239443"/>
                  <a:pt x="306192" y="229316"/>
                  <a:pt x="319112" y="229316"/>
                </a:cubicBezTo>
                <a:close/>
                <a:moveTo>
                  <a:pt x="218220" y="220143"/>
                </a:moveTo>
                <a:cubicBezTo>
                  <a:pt x="233254" y="220143"/>
                  <a:pt x="245442" y="232298"/>
                  <a:pt x="245442" y="247291"/>
                </a:cubicBezTo>
                <a:cubicBezTo>
                  <a:pt x="245442" y="262284"/>
                  <a:pt x="233254" y="274439"/>
                  <a:pt x="218220" y="274439"/>
                </a:cubicBezTo>
                <a:cubicBezTo>
                  <a:pt x="203186" y="274439"/>
                  <a:pt x="190998" y="262284"/>
                  <a:pt x="190998" y="247291"/>
                </a:cubicBezTo>
                <a:cubicBezTo>
                  <a:pt x="190998" y="232298"/>
                  <a:pt x="203186" y="220143"/>
                  <a:pt x="218220" y="220143"/>
                </a:cubicBezTo>
                <a:close/>
                <a:moveTo>
                  <a:pt x="124127" y="220143"/>
                </a:moveTo>
                <a:cubicBezTo>
                  <a:pt x="139161" y="220143"/>
                  <a:pt x="151349" y="232298"/>
                  <a:pt x="151349" y="247291"/>
                </a:cubicBezTo>
                <a:cubicBezTo>
                  <a:pt x="151349" y="262284"/>
                  <a:pt x="139161" y="274439"/>
                  <a:pt x="124127" y="274439"/>
                </a:cubicBezTo>
                <a:cubicBezTo>
                  <a:pt x="109093" y="274439"/>
                  <a:pt x="96905" y="262284"/>
                  <a:pt x="96905" y="247291"/>
                </a:cubicBezTo>
                <a:cubicBezTo>
                  <a:pt x="96905" y="232298"/>
                  <a:pt x="109093" y="220143"/>
                  <a:pt x="124127" y="220143"/>
                </a:cubicBezTo>
                <a:close/>
                <a:moveTo>
                  <a:pt x="111618" y="137146"/>
                </a:moveTo>
                <a:lnTo>
                  <a:pt x="249963" y="137146"/>
                </a:lnTo>
                <a:cubicBezTo>
                  <a:pt x="259186" y="137146"/>
                  <a:pt x="267487" y="144528"/>
                  <a:pt x="267487" y="154677"/>
                </a:cubicBezTo>
                <a:cubicBezTo>
                  <a:pt x="267487" y="164827"/>
                  <a:pt x="259186" y="172209"/>
                  <a:pt x="249963" y="172209"/>
                </a:cubicBezTo>
                <a:lnTo>
                  <a:pt x="111618" y="172209"/>
                </a:lnTo>
                <a:cubicBezTo>
                  <a:pt x="101472" y="172209"/>
                  <a:pt x="94094" y="163905"/>
                  <a:pt x="94094" y="154677"/>
                </a:cubicBezTo>
                <a:cubicBezTo>
                  <a:pt x="94094" y="144528"/>
                  <a:pt x="101472" y="137146"/>
                  <a:pt x="111618" y="137146"/>
                </a:cubicBezTo>
                <a:close/>
                <a:moveTo>
                  <a:pt x="392944" y="88472"/>
                </a:moveTo>
                <a:cubicBezTo>
                  <a:pt x="427588" y="88472"/>
                  <a:pt x="455673" y="116490"/>
                  <a:pt x="455673" y="151053"/>
                </a:cubicBezTo>
                <a:cubicBezTo>
                  <a:pt x="455673" y="185616"/>
                  <a:pt x="427588" y="213634"/>
                  <a:pt x="392944" y="213634"/>
                </a:cubicBezTo>
                <a:cubicBezTo>
                  <a:pt x="358300" y="213634"/>
                  <a:pt x="330215" y="185616"/>
                  <a:pt x="330215" y="151053"/>
                </a:cubicBezTo>
                <a:cubicBezTo>
                  <a:pt x="330215" y="116490"/>
                  <a:pt x="358300" y="88472"/>
                  <a:pt x="392944" y="88472"/>
                </a:cubicBezTo>
                <a:close/>
                <a:moveTo>
                  <a:pt x="18450" y="0"/>
                </a:moveTo>
                <a:lnTo>
                  <a:pt x="404971" y="0"/>
                </a:lnTo>
                <a:cubicBezTo>
                  <a:pt x="415119" y="0"/>
                  <a:pt x="423421" y="8289"/>
                  <a:pt x="423421" y="18421"/>
                </a:cubicBezTo>
                <a:lnTo>
                  <a:pt x="423421" y="70920"/>
                </a:lnTo>
                <a:cubicBezTo>
                  <a:pt x="414196" y="67236"/>
                  <a:pt x="403126" y="64473"/>
                  <a:pt x="392056" y="64473"/>
                </a:cubicBezTo>
                <a:cubicBezTo>
                  <a:pt x="367149" y="64473"/>
                  <a:pt x="344087" y="75526"/>
                  <a:pt x="328405" y="93947"/>
                </a:cubicBezTo>
                <a:lnTo>
                  <a:pt x="58117" y="93947"/>
                </a:lnTo>
                <a:lnTo>
                  <a:pt x="58117" y="299340"/>
                </a:lnTo>
                <a:cubicBezTo>
                  <a:pt x="58117" y="311313"/>
                  <a:pt x="68264" y="320524"/>
                  <a:pt x="79334" y="320524"/>
                </a:cubicBezTo>
                <a:lnTo>
                  <a:pt x="273056" y="320524"/>
                </a:lnTo>
                <a:lnTo>
                  <a:pt x="273056" y="367497"/>
                </a:lnTo>
                <a:lnTo>
                  <a:pt x="79334" y="367497"/>
                </a:lnTo>
                <a:cubicBezTo>
                  <a:pt x="42434" y="367497"/>
                  <a:pt x="11992" y="337103"/>
                  <a:pt x="11992" y="299340"/>
                </a:cubicBezTo>
                <a:lnTo>
                  <a:pt x="11992" y="95789"/>
                </a:lnTo>
                <a:cubicBezTo>
                  <a:pt x="5535" y="93026"/>
                  <a:pt x="0" y="86578"/>
                  <a:pt x="0" y="78289"/>
                </a:cubicBezTo>
                <a:lnTo>
                  <a:pt x="0" y="18421"/>
                </a:lnTo>
                <a:cubicBezTo>
                  <a:pt x="0" y="8289"/>
                  <a:pt x="8302" y="0"/>
                  <a:pt x="184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</a:pPr>
            <a:endParaRPr lang="en-US" altLang="zh-CN">
              <a:ea typeface="宋体" panose="02010600030101010101" pitchFamily="2" charset="-122"/>
            </a:endParaRPr>
          </a:p>
        </p:txBody>
      </p:sp>
      <p:sp>
        <p:nvSpPr>
          <p:cNvPr id="229" name="íṣḷîďé"/>
          <p:cNvSpPr/>
          <p:nvPr/>
        </p:nvSpPr>
        <p:spPr>
          <a:xfrm>
            <a:off x="3689350" y="2782888"/>
            <a:ext cx="403225" cy="4032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endParaRPr lang="zh-CN" altLang="en-US" sz="110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52" name="íSľíḓè"/>
          <p:cNvSpPr/>
          <p:nvPr/>
        </p:nvSpPr>
        <p:spPr bwMode="auto">
          <a:xfrm>
            <a:off x="3802063" y="2881313"/>
            <a:ext cx="177800" cy="206375"/>
          </a:xfrm>
          <a:custGeom>
            <a:avLst/>
            <a:gdLst>
              <a:gd name="connsiteX0" fmla="*/ 319112 w 489849"/>
              <a:gd name="connsiteY0" fmla="*/ 229316 h 568112"/>
              <a:gd name="connsiteX1" fmla="*/ 466776 w 489849"/>
              <a:gd name="connsiteY1" fmla="*/ 229316 h 568112"/>
              <a:gd name="connsiteX2" fmla="*/ 489849 w 489849"/>
              <a:gd name="connsiteY2" fmla="*/ 252332 h 568112"/>
              <a:gd name="connsiteX3" fmla="*/ 488926 w 489849"/>
              <a:gd name="connsiteY3" fmla="*/ 394111 h 568112"/>
              <a:gd name="connsiteX4" fmla="*/ 465854 w 489849"/>
              <a:gd name="connsiteY4" fmla="*/ 417127 h 568112"/>
              <a:gd name="connsiteX5" fmla="*/ 448318 w 489849"/>
              <a:gd name="connsiteY5" fmla="*/ 407920 h 568112"/>
              <a:gd name="connsiteX6" fmla="*/ 440012 w 489849"/>
              <a:gd name="connsiteY6" fmla="*/ 546017 h 568112"/>
              <a:gd name="connsiteX7" fmla="*/ 416017 w 489849"/>
              <a:gd name="connsiteY7" fmla="*/ 568112 h 568112"/>
              <a:gd name="connsiteX8" fmla="*/ 369872 w 489849"/>
              <a:gd name="connsiteY8" fmla="*/ 568112 h 568112"/>
              <a:gd name="connsiteX9" fmla="*/ 345877 w 489849"/>
              <a:gd name="connsiteY9" fmla="*/ 546017 h 568112"/>
              <a:gd name="connsiteX10" fmla="*/ 336648 w 489849"/>
              <a:gd name="connsiteY10" fmla="*/ 407920 h 568112"/>
              <a:gd name="connsiteX11" fmla="*/ 319112 w 489849"/>
              <a:gd name="connsiteY11" fmla="*/ 417127 h 568112"/>
              <a:gd name="connsiteX12" fmla="*/ 296963 w 489849"/>
              <a:gd name="connsiteY12" fmla="*/ 394111 h 568112"/>
              <a:gd name="connsiteX13" fmla="*/ 296040 w 489849"/>
              <a:gd name="connsiteY13" fmla="*/ 252332 h 568112"/>
              <a:gd name="connsiteX14" fmla="*/ 319112 w 489849"/>
              <a:gd name="connsiteY14" fmla="*/ 229316 h 568112"/>
              <a:gd name="connsiteX15" fmla="*/ 218220 w 489849"/>
              <a:gd name="connsiteY15" fmla="*/ 220143 h 568112"/>
              <a:gd name="connsiteX16" fmla="*/ 245442 w 489849"/>
              <a:gd name="connsiteY16" fmla="*/ 247291 h 568112"/>
              <a:gd name="connsiteX17" fmla="*/ 218220 w 489849"/>
              <a:gd name="connsiteY17" fmla="*/ 274439 h 568112"/>
              <a:gd name="connsiteX18" fmla="*/ 190998 w 489849"/>
              <a:gd name="connsiteY18" fmla="*/ 247291 h 568112"/>
              <a:gd name="connsiteX19" fmla="*/ 218220 w 489849"/>
              <a:gd name="connsiteY19" fmla="*/ 220143 h 568112"/>
              <a:gd name="connsiteX20" fmla="*/ 124127 w 489849"/>
              <a:gd name="connsiteY20" fmla="*/ 220143 h 568112"/>
              <a:gd name="connsiteX21" fmla="*/ 151349 w 489849"/>
              <a:gd name="connsiteY21" fmla="*/ 247291 h 568112"/>
              <a:gd name="connsiteX22" fmla="*/ 124127 w 489849"/>
              <a:gd name="connsiteY22" fmla="*/ 274439 h 568112"/>
              <a:gd name="connsiteX23" fmla="*/ 96905 w 489849"/>
              <a:gd name="connsiteY23" fmla="*/ 247291 h 568112"/>
              <a:gd name="connsiteX24" fmla="*/ 124127 w 489849"/>
              <a:gd name="connsiteY24" fmla="*/ 220143 h 568112"/>
              <a:gd name="connsiteX25" fmla="*/ 111618 w 489849"/>
              <a:gd name="connsiteY25" fmla="*/ 137146 h 568112"/>
              <a:gd name="connsiteX26" fmla="*/ 249963 w 489849"/>
              <a:gd name="connsiteY26" fmla="*/ 137146 h 568112"/>
              <a:gd name="connsiteX27" fmla="*/ 267487 w 489849"/>
              <a:gd name="connsiteY27" fmla="*/ 154677 h 568112"/>
              <a:gd name="connsiteX28" fmla="*/ 249963 w 489849"/>
              <a:gd name="connsiteY28" fmla="*/ 172209 h 568112"/>
              <a:gd name="connsiteX29" fmla="*/ 111618 w 489849"/>
              <a:gd name="connsiteY29" fmla="*/ 172209 h 568112"/>
              <a:gd name="connsiteX30" fmla="*/ 94094 w 489849"/>
              <a:gd name="connsiteY30" fmla="*/ 154677 h 568112"/>
              <a:gd name="connsiteX31" fmla="*/ 111618 w 489849"/>
              <a:gd name="connsiteY31" fmla="*/ 137146 h 568112"/>
              <a:gd name="connsiteX32" fmla="*/ 392944 w 489849"/>
              <a:gd name="connsiteY32" fmla="*/ 88472 h 568112"/>
              <a:gd name="connsiteX33" fmla="*/ 455673 w 489849"/>
              <a:gd name="connsiteY33" fmla="*/ 151053 h 568112"/>
              <a:gd name="connsiteX34" fmla="*/ 392944 w 489849"/>
              <a:gd name="connsiteY34" fmla="*/ 213634 h 568112"/>
              <a:gd name="connsiteX35" fmla="*/ 330215 w 489849"/>
              <a:gd name="connsiteY35" fmla="*/ 151053 h 568112"/>
              <a:gd name="connsiteX36" fmla="*/ 392944 w 489849"/>
              <a:gd name="connsiteY36" fmla="*/ 88472 h 568112"/>
              <a:gd name="connsiteX37" fmla="*/ 18450 w 489849"/>
              <a:gd name="connsiteY37" fmla="*/ 0 h 568112"/>
              <a:gd name="connsiteX38" fmla="*/ 404971 w 489849"/>
              <a:gd name="connsiteY38" fmla="*/ 0 h 568112"/>
              <a:gd name="connsiteX39" fmla="*/ 423421 w 489849"/>
              <a:gd name="connsiteY39" fmla="*/ 18421 h 568112"/>
              <a:gd name="connsiteX40" fmla="*/ 423421 w 489849"/>
              <a:gd name="connsiteY40" fmla="*/ 70920 h 568112"/>
              <a:gd name="connsiteX41" fmla="*/ 392056 w 489849"/>
              <a:gd name="connsiteY41" fmla="*/ 64473 h 568112"/>
              <a:gd name="connsiteX42" fmla="*/ 328405 w 489849"/>
              <a:gd name="connsiteY42" fmla="*/ 93947 h 568112"/>
              <a:gd name="connsiteX43" fmla="*/ 58117 w 489849"/>
              <a:gd name="connsiteY43" fmla="*/ 93947 h 568112"/>
              <a:gd name="connsiteX44" fmla="*/ 58117 w 489849"/>
              <a:gd name="connsiteY44" fmla="*/ 299340 h 568112"/>
              <a:gd name="connsiteX45" fmla="*/ 79334 w 489849"/>
              <a:gd name="connsiteY45" fmla="*/ 320524 h 568112"/>
              <a:gd name="connsiteX46" fmla="*/ 273056 w 489849"/>
              <a:gd name="connsiteY46" fmla="*/ 320524 h 568112"/>
              <a:gd name="connsiteX47" fmla="*/ 273056 w 489849"/>
              <a:gd name="connsiteY47" fmla="*/ 367497 h 568112"/>
              <a:gd name="connsiteX48" fmla="*/ 79334 w 489849"/>
              <a:gd name="connsiteY48" fmla="*/ 367497 h 568112"/>
              <a:gd name="connsiteX49" fmla="*/ 11992 w 489849"/>
              <a:gd name="connsiteY49" fmla="*/ 299340 h 568112"/>
              <a:gd name="connsiteX50" fmla="*/ 11992 w 489849"/>
              <a:gd name="connsiteY50" fmla="*/ 95789 h 568112"/>
              <a:gd name="connsiteX51" fmla="*/ 0 w 489849"/>
              <a:gd name="connsiteY51" fmla="*/ 78289 h 568112"/>
              <a:gd name="connsiteX52" fmla="*/ 0 w 489849"/>
              <a:gd name="connsiteY52" fmla="*/ 18421 h 568112"/>
              <a:gd name="connsiteX53" fmla="*/ 18450 w 489849"/>
              <a:gd name="connsiteY53" fmla="*/ 0 h 56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89849" h="568112">
                <a:moveTo>
                  <a:pt x="319112" y="229316"/>
                </a:moveTo>
                <a:cubicBezTo>
                  <a:pt x="329264" y="229316"/>
                  <a:pt x="466776" y="229316"/>
                  <a:pt x="466776" y="229316"/>
                </a:cubicBezTo>
                <a:cubicBezTo>
                  <a:pt x="479697" y="229316"/>
                  <a:pt x="489849" y="239443"/>
                  <a:pt x="489849" y="252332"/>
                </a:cubicBezTo>
                <a:lnTo>
                  <a:pt x="488926" y="394111"/>
                </a:lnTo>
                <a:cubicBezTo>
                  <a:pt x="488926" y="406079"/>
                  <a:pt x="478774" y="417127"/>
                  <a:pt x="465854" y="417127"/>
                </a:cubicBezTo>
                <a:cubicBezTo>
                  <a:pt x="459393" y="417127"/>
                  <a:pt x="452933" y="413444"/>
                  <a:pt x="448318" y="407920"/>
                </a:cubicBezTo>
                <a:lnTo>
                  <a:pt x="440012" y="546017"/>
                </a:lnTo>
                <a:cubicBezTo>
                  <a:pt x="439090" y="558906"/>
                  <a:pt x="428938" y="568112"/>
                  <a:pt x="416017" y="568112"/>
                </a:cubicBezTo>
                <a:lnTo>
                  <a:pt x="369872" y="568112"/>
                </a:lnTo>
                <a:cubicBezTo>
                  <a:pt x="356951" y="568112"/>
                  <a:pt x="346800" y="558906"/>
                  <a:pt x="345877" y="546017"/>
                </a:cubicBezTo>
                <a:lnTo>
                  <a:pt x="336648" y="407920"/>
                </a:lnTo>
                <a:cubicBezTo>
                  <a:pt x="332956" y="413444"/>
                  <a:pt x="326496" y="417127"/>
                  <a:pt x="319112" y="417127"/>
                </a:cubicBezTo>
                <a:cubicBezTo>
                  <a:pt x="307115" y="417127"/>
                  <a:pt x="296963" y="406079"/>
                  <a:pt x="296963" y="394111"/>
                </a:cubicBezTo>
                <a:lnTo>
                  <a:pt x="296040" y="252332"/>
                </a:lnTo>
                <a:cubicBezTo>
                  <a:pt x="296040" y="239443"/>
                  <a:pt x="306192" y="229316"/>
                  <a:pt x="319112" y="229316"/>
                </a:cubicBezTo>
                <a:close/>
                <a:moveTo>
                  <a:pt x="218220" y="220143"/>
                </a:moveTo>
                <a:cubicBezTo>
                  <a:pt x="233254" y="220143"/>
                  <a:pt x="245442" y="232298"/>
                  <a:pt x="245442" y="247291"/>
                </a:cubicBezTo>
                <a:cubicBezTo>
                  <a:pt x="245442" y="262284"/>
                  <a:pt x="233254" y="274439"/>
                  <a:pt x="218220" y="274439"/>
                </a:cubicBezTo>
                <a:cubicBezTo>
                  <a:pt x="203186" y="274439"/>
                  <a:pt x="190998" y="262284"/>
                  <a:pt x="190998" y="247291"/>
                </a:cubicBezTo>
                <a:cubicBezTo>
                  <a:pt x="190998" y="232298"/>
                  <a:pt x="203186" y="220143"/>
                  <a:pt x="218220" y="220143"/>
                </a:cubicBezTo>
                <a:close/>
                <a:moveTo>
                  <a:pt x="124127" y="220143"/>
                </a:moveTo>
                <a:cubicBezTo>
                  <a:pt x="139161" y="220143"/>
                  <a:pt x="151349" y="232298"/>
                  <a:pt x="151349" y="247291"/>
                </a:cubicBezTo>
                <a:cubicBezTo>
                  <a:pt x="151349" y="262284"/>
                  <a:pt x="139161" y="274439"/>
                  <a:pt x="124127" y="274439"/>
                </a:cubicBezTo>
                <a:cubicBezTo>
                  <a:pt x="109093" y="274439"/>
                  <a:pt x="96905" y="262284"/>
                  <a:pt x="96905" y="247291"/>
                </a:cubicBezTo>
                <a:cubicBezTo>
                  <a:pt x="96905" y="232298"/>
                  <a:pt x="109093" y="220143"/>
                  <a:pt x="124127" y="220143"/>
                </a:cubicBezTo>
                <a:close/>
                <a:moveTo>
                  <a:pt x="111618" y="137146"/>
                </a:moveTo>
                <a:lnTo>
                  <a:pt x="249963" y="137146"/>
                </a:lnTo>
                <a:cubicBezTo>
                  <a:pt x="259186" y="137146"/>
                  <a:pt x="267487" y="144528"/>
                  <a:pt x="267487" y="154677"/>
                </a:cubicBezTo>
                <a:cubicBezTo>
                  <a:pt x="267487" y="164827"/>
                  <a:pt x="259186" y="172209"/>
                  <a:pt x="249963" y="172209"/>
                </a:cubicBezTo>
                <a:lnTo>
                  <a:pt x="111618" y="172209"/>
                </a:lnTo>
                <a:cubicBezTo>
                  <a:pt x="101472" y="172209"/>
                  <a:pt x="94094" y="163905"/>
                  <a:pt x="94094" y="154677"/>
                </a:cubicBezTo>
                <a:cubicBezTo>
                  <a:pt x="94094" y="144528"/>
                  <a:pt x="101472" y="137146"/>
                  <a:pt x="111618" y="137146"/>
                </a:cubicBezTo>
                <a:close/>
                <a:moveTo>
                  <a:pt x="392944" y="88472"/>
                </a:moveTo>
                <a:cubicBezTo>
                  <a:pt x="427588" y="88472"/>
                  <a:pt x="455673" y="116490"/>
                  <a:pt x="455673" y="151053"/>
                </a:cubicBezTo>
                <a:cubicBezTo>
                  <a:pt x="455673" y="185616"/>
                  <a:pt x="427588" y="213634"/>
                  <a:pt x="392944" y="213634"/>
                </a:cubicBezTo>
                <a:cubicBezTo>
                  <a:pt x="358300" y="213634"/>
                  <a:pt x="330215" y="185616"/>
                  <a:pt x="330215" y="151053"/>
                </a:cubicBezTo>
                <a:cubicBezTo>
                  <a:pt x="330215" y="116490"/>
                  <a:pt x="358300" y="88472"/>
                  <a:pt x="392944" y="88472"/>
                </a:cubicBezTo>
                <a:close/>
                <a:moveTo>
                  <a:pt x="18450" y="0"/>
                </a:moveTo>
                <a:lnTo>
                  <a:pt x="404971" y="0"/>
                </a:lnTo>
                <a:cubicBezTo>
                  <a:pt x="415119" y="0"/>
                  <a:pt x="423421" y="8289"/>
                  <a:pt x="423421" y="18421"/>
                </a:cubicBezTo>
                <a:lnTo>
                  <a:pt x="423421" y="70920"/>
                </a:lnTo>
                <a:cubicBezTo>
                  <a:pt x="414196" y="67236"/>
                  <a:pt x="403126" y="64473"/>
                  <a:pt x="392056" y="64473"/>
                </a:cubicBezTo>
                <a:cubicBezTo>
                  <a:pt x="367149" y="64473"/>
                  <a:pt x="344087" y="75526"/>
                  <a:pt x="328405" y="93947"/>
                </a:cubicBezTo>
                <a:lnTo>
                  <a:pt x="58117" y="93947"/>
                </a:lnTo>
                <a:lnTo>
                  <a:pt x="58117" y="299340"/>
                </a:lnTo>
                <a:cubicBezTo>
                  <a:pt x="58117" y="311313"/>
                  <a:pt x="68264" y="320524"/>
                  <a:pt x="79334" y="320524"/>
                </a:cubicBezTo>
                <a:lnTo>
                  <a:pt x="273056" y="320524"/>
                </a:lnTo>
                <a:lnTo>
                  <a:pt x="273056" y="367497"/>
                </a:lnTo>
                <a:lnTo>
                  <a:pt x="79334" y="367497"/>
                </a:lnTo>
                <a:cubicBezTo>
                  <a:pt x="42434" y="367497"/>
                  <a:pt x="11992" y="337103"/>
                  <a:pt x="11992" y="299340"/>
                </a:cubicBezTo>
                <a:lnTo>
                  <a:pt x="11992" y="95789"/>
                </a:lnTo>
                <a:cubicBezTo>
                  <a:pt x="5535" y="93026"/>
                  <a:pt x="0" y="86578"/>
                  <a:pt x="0" y="78289"/>
                </a:cubicBezTo>
                <a:lnTo>
                  <a:pt x="0" y="18421"/>
                </a:lnTo>
                <a:cubicBezTo>
                  <a:pt x="0" y="8289"/>
                  <a:pt x="8302" y="0"/>
                  <a:pt x="184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</a:pPr>
            <a:endParaRPr lang="en-US" altLang="zh-CN">
              <a:ea typeface="宋体" panose="02010600030101010101" pitchFamily="2" charset="-122"/>
            </a:endParaRPr>
          </a:p>
        </p:txBody>
      </p:sp>
      <p:cxnSp>
        <p:nvCxnSpPr>
          <p:cNvPr id="206" name="直接连接符 205"/>
          <p:cNvCxnSpPr>
            <a:stCxn id="33" idx="6"/>
          </p:cNvCxnSpPr>
          <p:nvPr/>
        </p:nvCxnSpPr>
        <p:spPr>
          <a:xfrm>
            <a:off x="4092575" y="1612900"/>
            <a:ext cx="360363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直接连接符 215"/>
          <p:cNvCxnSpPr>
            <a:stCxn id="33" idx="6"/>
          </p:cNvCxnSpPr>
          <p:nvPr/>
        </p:nvCxnSpPr>
        <p:spPr>
          <a:xfrm>
            <a:off x="4092575" y="2235200"/>
            <a:ext cx="360363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直接连接符 224"/>
          <p:cNvCxnSpPr>
            <a:stCxn id="33" idx="6"/>
          </p:cNvCxnSpPr>
          <p:nvPr/>
        </p:nvCxnSpPr>
        <p:spPr>
          <a:xfrm>
            <a:off x="4092575" y="2984500"/>
            <a:ext cx="360363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580" name="组合 5"/>
          <p:cNvGrpSpPr>
            <a:grpSpLocks/>
          </p:cNvGrpSpPr>
          <p:nvPr/>
        </p:nvGrpSpPr>
        <p:grpSpPr bwMode="auto">
          <a:xfrm>
            <a:off x="3689350" y="3552825"/>
            <a:ext cx="762000" cy="403225"/>
            <a:chOff x="5810" y="6238"/>
            <a:chExt cx="1201" cy="634"/>
          </a:xfrm>
        </p:grpSpPr>
        <p:sp>
          <p:nvSpPr>
            <p:cNvPr id="238" name="ïšļîḑé"/>
            <p:cNvSpPr/>
            <p:nvPr/>
          </p:nvSpPr>
          <p:spPr>
            <a:xfrm>
              <a:off x="5810" y="6238"/>
              <a:ext cx="636" cy="63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/>
              <a:endParaRPr lang="zh-CN" altLang="en-US" sz="11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3" name="íṥḻíde"/>
            <p:cNvSpPr/>
            <p:nvPr/>
          </p:nvSpPr>
          <p:spPr bwMode="auto">
            <a:xfrm>
              <a:off x="5988" y="6393"/>
              <a:ext cx="280" cy="324"/>
            </a:xfrm>
            <a:custGeom>
              <a:avLst/>
              <a:gdLst>
                <a:gd name="connsiteX0" fmla="*/ 319112 w 489849"/>
                <a:gd name="connsiteY0" fmla="*/ 229316 h 568112"/>
                <a:gd name="connsiteX1" fmla="*/ 466776 w 489849"/>
                <a:gd name="connsiteY1" fmla="*/ 229316 h 568112"/>
                <a:gd name="connsiteX2" fmla="*/ 489849 w 489849"/>
                <a:gd name="connsiteY2" fmla="*/ 252332 h 568112"/>
                <a:gd name="connsiteX3" fmla="*/ 488926 w 489849"/>
                <a:gd name="connsiteY3" fmla="*/ 394111 h 568112"/>
                <a:gd name="connsiteX4" fmla="*/ 465854 w 489849"/>
                <a:gd name="connsiteY4" fmla="*/ 417127 h 568112"/>
                <a:gd name="connsiteX5" fmla="*/ 448318 w 489849"/>
                <a:gd name="connsiteY5" fmla="*/ 407920 h 568112"/>
                <a:gd name="connsiteX6" fmla="*/ 440012 w 489849"/>
                <a:gd name="connsiteY6" fmla="*/ 546017 h 568112"/>
                <a:gd name="connsiteX7" fmla="*/ 416017 w 489849"/>
                <a:gd name="connsiteY7" fmla="*/ 568112 h 568112"/>
                <a:gd name="connsiteX8" fmla="*/ 369872 w 489849"/>
                <a:gd name="connsiteY8" fmla="*/ 568112 h 568112"/>
                <a:gd name="connsiteX9" fmla="*/ 345877 w 489849"/>
                <a:gd name="connsiteY9" fmla="*/ 546017 h 568112"/>
                <a:gd name="connsiteX10" fmla="*/ 336648 w 489849"/>
                <a:gd name="connsiteY10" fmla="*/ 407920 h 568112"/>
                <a:gd name="connsiteX11" fmla="*/ 319112 w 489849"/>
                <a:gd name="connsiteY11" fmla="*/ 417127 h 568112"/>
                <a:gd name="connsiteX12" fmla="*/ 296963 w 489849"/>
                <a:gd name="connsiteY12" fmla="*/ 394111 h 568112"/>
                <a:gd name="connsiteX13" fmla="*/ 296040 w 489849"/>
                <a:gd name="connsiteY13" fmla="*/ 252332 h 568112"/>
                <a:gd name="connsiteX14" fmla="*/ 319112 w 489849"/>
                <a:gd name="connsiteY14" fmla="*/ 229316 h 568112"/>
                <a:gd name="connsiteX15" fmla="*/ 218220 w 489849"/>
                <a:gd name="connsiteY15" fmla="*/ 220143 h 568112"/>
                <a:gd name="connsiteX16" fmla="*/ 245442 w 489849"/>
                <a:gd name="connsiteY16" fmla="*/ 247291 h 568112"/>
                <a:gd name="connsiteX17" fmla="*/ 218220 w 489849"/>
                <a:gd name="connsiteY17" fmla="*/ 274439 h 568112"/>
                <a:gd name="connsiteX18" fmla="*/ 190998 w 489849"/>
                <a:gd name="connsiteY18" fmla="*/ 247291 h 568112"/>
                <a:gd name="connsiteX19" fmla="*/ 218220 w 489849"/>
                <a:gd name="connsiteY19" fmla="*/ 220143 h 568112"/>
                <a:gd name="connsiteX20" fmla="*/ 124127 w 489849"/>
                <a:gd name="connsiteY20" fmla="*/ 220143 h 568112"/>
                <a:gd name="connsiteX21" fmla="*/ 151349 w 489849"/>
                <a:gd name="connsiteY21" fmla="*/ 247291 h 568112"/>
                <a:gd name="connsiteX22" fmla="*/ 124127 w 489849"/>
                <a:gd name="connsiteY22" fmla="*/ 274439 h 568112"/>
                <a:gd name="connsiteX23" fmla="*/ 96905 w 489849"/>
                <a:gd name="connsiteY23" fmla="*/ 247291 h 568112"/>
                <a:gd name="connsiteX24" fmla="*/ 124127 w 489849"/>
                <a:gd name="connsiteY24" fmla="*/ 220143 h 568112"/>
                <a:gd name="connsiteX25" fmla="*/ 111618 w 489849"/>
                <a:gd name="connsiteY25" fmla="*/ 137146 h 568112"/>
                <a:gd name="connsiteX26" fmla="*/ 249963 w 489849"/>
                <a:gd name="connsiteY26" fmla="*/ 137146 h 568112"/>
                <a:gd name="connsiteX27" fmla="*/ 267487 w 489849"/>
                <a:gd name="connsiteY27" fmla="*/ 154677 h 568112"/>
                <a:gd name="connsiteX28" fmla="*/ 249963 w 489849"/>
                <a:gd name="connsiteY28" fmla="*/ 172209 h 568112"/>
                <a:gd name="connsiteX29" fmla="*/ 111618 w 489849"/>
                <a:gd name="connsiteY29" fmla="*/ 172209 h 568112"/>
                <a:gd name="connsiteX30" fmla="*/ 94094 w 489849"/>
                <a:gd name="connsiteY30" fmla="*/ 154677 h 568112"/>
                <a:gd name="connsiteX31" fmla="*/ 111618 w 489849"/>
                <a:gd name="connsiteY31" fmla="*/ 137146 h 568112"/>
                <a:gd name="connsiteX32" fmla="*/ 392944 w 489849"/>
                <a:gd name="connsiteY32" fmla="*/ 88472 h 568112"/>
                <a:gd name="connsiteX33" fmla="*/ 455673 w 489849"/>
                <a:gd name="connsiteY33" fmla="*/ 151053 h 568112"/>
                <a:gd name="connsiteX34" fmla="*/ 392944 w 489849"/>
                <a:gd name="connsiteY34" fmla="*/ 213634 h 568112"/>
                <a:gd name="connsiteX35" fmla="*/ 330215 w 489849"/>
                <a:gd name="connsiteY35" fmla="*/ 151053 h 568112"/>
                <a:gd name="connsiteX36" fmla="*/ 392944 w 489849"/>
                <a:gd name="connsiteY36" fmla="*/ 88472 h 568112"/>
                <a:gd name="connsiteX37" fmla="*/ 18450 w 489849"/>
                <a:gd name="connsiteY37" fmla="*/ 0 h 568112"/>
                <a:gd name="connsiteX38" fmla="*/ 404971 w 489849"/>
                <a:gd name="connsiteY38" fmla="*/ 0 h 568112"/>
                <a:gd name="connsiteX39" fmla="*/ 423421 w 489849"/>
                <a:gd name="connsiteY39" fmla="*/ 18421 h 568112"/>
                <a:gd name="connsiteX40" fmla="*/ 423421 w 489849"/>
                <a:gd name="connsiteY40" fmla="*/ 70920 h 568112"/>
                <a:gd name="connsiteX41" fmla="*/ 392056 w 489849"/>
                <a:gd name="connsiteY41" fmla="*/ 64473 h 568112"/>
                <a:gd name="connsiteX42" fmla="*/ 328405 w 489849"/>
                <a:gd name="connsiteY42" fmla="*/ 93947 h 568112"/>
                <a:gd name="connsiteX43" fmla="*/ 58117 w 489849"/>
                <a:gd name="connsiteY43" fmla="*/ 93947 h 568112"/>
                <a:gd name="connsiteX44" fmla="*/ 58117 w 489849"/>
                <a:gd name="connsiteY44" fmla="*/ 299340 h 568112"/>
                <a:gd name="connsiteX45" fmla="*/ 79334 w 489849"/>
                <a:gd name="connsiteY45" fmla="*/ 320524 h 568112"/>
                <a:gd name="connsiteX46" fmla="*/ 273056 w 489849"/>
                <a:gd name="connsiteY46" fmla="*/ 320524 h 568112"/>
                <a:gd name="connsiteX47" fmla="*/ 273056 w 489849"/>
                <a:gd name="connsiteY47" fmla="*/ 367497 h 568112"/>
                <a:gd name="connsiteX48" fmla="*/ 79334 w 489849"/>
                <a:gd name="connsiteY48" fmla="*/ 367497 h 568112"/>
                <a:gd name="connsiteX49" fmla="*/ 11992 w 489849"/>
                <a:gd name="connsiteY49" fmla="*/ 299340 h 568112"/>
                <a:gd name="connsiteX50" fmla="*/ 11992 w 489849"/>
                <a:gd name="connsiteY50" fmla="*/ 95789 h 568112"/>
                <a:gd name="connsiteX51" fmla="*/ 0 w 489849"/>
                <a:gd name="connsiteY51" fmla="*/ 78289 h 568112"/>
                <a:gd name="connsiteX52" fmla="*/ 0 w 489849"/>
                <a:gd name="connsiteY52" fmla="*/ 18421 h 568112"/>
                <a:gd name="connsiteX53" fmla="*/ 18450 w 489849"/>
                <a:gd name="connsiteY53" fmla="*/ 0 h 56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89849" h="568112">
                  <a:moveTo>
                    <a:pt x="319112" y="229316"/>
                  </a:moveTo>
                  <a:cubicBezTo>
                    <a:pt x="329264" y="229316"/>
                    <a:pt x="466776" y="229316"/>
                    <a:pt x="466776" y="229316"/>
                  </a:cubicBezTo>
                  <a:cubicBezTo>
                    <a:pt x="479697" y="229316"/>
                    <a:pt x="489849" y="239443"/>
                    <a:pt x="489849" y="252332"/>
                  </a:cubicBezTo>
                  <a:lnTo>
                    <a:pt x="488926" y="394111"/>
                  </a:lnTo>
                  <a:cubicBezTo>
                    <a:pt x="488926" y="406079"/>
                    <a:pt x="478774" y="417127"/>
                    <a:pt x="465854" y="417127"/>
                  </a:cubicBezTo>
                  <a:cubicBezTo>
                    <a:pt x="459393" y="417127"/>
                    <a:pt x="452933" y="413444"/>
                    <a:pt x="448318" y="407920"/>
                  </a:cubicBezTo>
                  <a:lnTo>
                    <a:pt x="440012" y="546017"/>
                  </a:lnTo>
                  <a:cubicBezTo>
                    <a:pt x="439090" y="558906"/>
                    <a:pt x="428938" y="568112"/>
                    <a:pt x="416017" y="568112"/>
                  </a:cubicBezTo>
                  <a:lnTo>
                    <a:pt x="369872" y="568112"/>
                  </a:lnTo>
                  <a:cubicBezTo>
                    <a:pt x="356951" y="568112"/>
                    <a:pt x="346800" y="558906"/>
                    <a:pt x="345877" y="546017"/>
                  </a:cubicBezTo>
                  <a:lnTo>
                    <a:pt x="336648" y="407920"/>
                  </a:lnTo>
                  <a:cubicBezTo>
                    <a:pt x="332956" y="413444"/>
                    <a:pt x="326496" y="417127"/>
                    <a:pt x="319112" y="417127"/>
                  </a:cubicBezTo>
                  <a:cubicBezTo>
                    <a:pt x="307115" y="417127"/>
                    <a:pt x="296963" y="406079"/>
                    <a:pt x="296963" y="394111"/>
                  </a:cubicBezTo>
                  <a:lnTo>
                    <a:pt x="296040" y="252332"/>
                  </a:lnTo>
                  <a:cubicBezTo>
                    <a:pt x="296040" y="239443"/>
                    <a:pt x="306192" y="229316"/>
                    <a:pt x="319112" y="229316"/>
                  </a:cubicBezTo>
                  <a:close/>
                  <a:moveTo>
                    <a:pt x="218220" y="220143"/>
                  </a:moveTo>
                  <a:cubicBezTo>
                    <a:pt x="233254" y="220143"/>
                    <a:pt x="245442" y="232298"/>
                    <a:pt x="245442" y="247291"/>
                  </a:cubicBezTo>
                  <a:cubicBezTo>
                    <a:pt x="245442" y="262284"/>
                    <a:pt x="233254" y="274439"/>
                    <a:pt x="218220" y="274439"/>
                  </a:cubicBezTo>
                  <a:cubicBezTo>
                    <a:pt x="203186" y="274439"/>
                    <a:pt x="190998" y="262284"/>
                    <a:pt x="190998" y="247291"/>
                  </a:cubicBezTo>
                  <a:cubicBezTo>
                    <a:pt x="190998" y="232298"/>
                    <a:pt x="203186" y="220143"/>
                    <a:pt x="218220" y="220143"/>
                  </a:cubicBezTo>
                  <a:close/>
                  <a:moveTo>
                    <a:pt x="124127" y="220143"/>
                  </a:moveTo>
                  <a:cubicBezTo>
                    <a:pt x="139161" y="220143"/>
                    <a:pt x="151349" y="232298"/>
                    <a:pt x="151349" y="247291"/>
                  </a:cubicBezTo>
                  <a:cubicBezTo>
                    <a:pt x="151349" y="262284"/>
                    <a:pt x="139161" y="274439"/>
                    <a:pt x="124127" y="274439"/>
                  </a:cubicBezTo>
                  <a:cubicBezTo>
                    <a:pt x="109093" y="274439"/>
                    <a:pt x="96905" y="262284"/>
                    <a:pt x="96905" y="247291"/>
                  </a:cubicBezTo>
                  <a:cubicBezTo>
                    <a:pt x="96905" y="232298"/>
                    <a:pt x="109093" y="220143"/>
                    <a:pt x="124127" y="220143"/>
                  </a:cubicBezTo>
                  <a:close/>
                  <a:moveTo>
                    <a:pt x="111618" y="137146"/>
                  </a:moveTo>
                  <a:lnTo>
                    <a:pt x="249963" y="137146"/>
                  </a:lnTo>
                  <a:cubicBezTo>
                    <a:pt x="259186" y="137146"/>
                    <a:pt x="267487" y="144528"/>
                    <a:pt x="267487" y="154677"/>
                  </a:cubicBezTo>
                  <a:cubicBezTo>
                    <a:pt x="267487" y="164827"/>
                    <a:pt x="259186" y="172209"/>
                    <a:pt x="249963" y="172209"/>
                  </a:cubicBezTo>
                  <a:lnTo>
                    <a:pt x="111618" y="172209"/>
                  </a:lnTo>
                  <a:cubicBezTo>
                    <a:pt x="101472" y="172209"/>
                    <a:pt x="94094" y="163905"/>
                    <a:pt x="94094" y="154677"/>
                  </a:cubicBezTo>
                  <a:cubicBezTo>
                    <a:pt x="94094" y="144528"/>
                    <a:pt x="101472" y="137146"/>
                    <a:pt x="111618" y="137146"/>
                  </a:cubicBezTo>
                  <a:close/>
                  <a:moveTo>
                    <a:pt x="392944" y="88472"/>
                  </a:moveTo>
                  <a:cubicBezTo>
                    <a:pt x="427588" y="88472"/>
                    <a:pt x="455673" y="116490"/>
                    <a:pt x="455673" y="151053"/>
                  </a:cubicBezTo>
                  <a:cubicBezTo>
                    <a:pt x="455673" y="185616"/>
                    <a:pt x="427588" y="213634"/>
                    <a:pt x="392944" y="213634"/>
                  </a:cubicBezTo>
                  <a:cubicBezTo>
                    <a:pt x="358300" y="213634"/>
                    <a:pt x="330215" y="185616"/>
                    <a:pt x="330215" y="151053"/>
                  </a:cubicBezTo>
                  <a:cubicBezTo>
                    <a:pt x="330215" y="116490"/>
                    <a:pt x="358300" y="88472"/>
                    <a:pt x="392944" y="88472"/>
                  </a:cubicBezTo>
                  <a:close/>
                  <a:moveTo>
                    <a:pt x="18450" y="0"/>
                  </a:moveTo>
                  <a:lnTo>
                    <a:pt x="404971" y="0"/>
                  </a:lnTo>
                  <a:cubicBezTo>
                    <a:pt x="415119" y="0"/>
                    <a:pt x="423421" y="8289"/>
                    <a:pt x="423421" y="18421"/>
                  </a:cubicBezTo>
                  <a:lnTo>
                    <a:pt x="423421" y="70920"/>
                  </a:lnTo>
                  <a:cubicBezTo>
                    <a:pt x="414196" y="67236"/>
                    <a:pt x="403126" y="64473"/>
                    <a:pt x="392056" y="64473"/>
                  </a:cubicBezTo>
                  <a:cubicBezTo>
                    <a:pt x="367149" y="64473"/>
                    <a:pt x="344087" y="75526"/>
                    <a:pt x="328405" y="93947"/>
                  </a:cubicBezTo>
                  <a:lnTo>
                    <a:pt x="58117" y="93947"/>
                  </a:lnTo>
                  <a:lnTo>
                    <a:pt x="58117" y="299340"/>
                  </a:lnTo>
                  <a:cubicBezTo>
                    <a:pt x="58117" y="311313"/>
                    <a:pt x="68264" y="320524"/>
                    <a:pt x="79334" y="320524"/>
                  </a:cubicBezTo>
                  <a:lnTo>
                    <a:pt x="273056" y="320524"/>
                  </a:lnTo>
                  <a:lnTo>
                    <a:pt x="273056" y="367497"/>
                  </a:lnTo>
                  <a:lnTo>
                    <a:pt x="79334" y="367497"/>
                  </a:lnTo>
                  <a:cubicBezTo>
                    <a:pt x="42434" y="367497"/>
                    <a:pt x="11992" y="337103"/>
                    <a:pt x="11992" y="299340"/>
                  </a:cubicBezTo>
                  <a:lnTo>
                    <a:pt x="11992" y="95789"/>
                  </a:lnTo>
                  <a:cubicBezTo>
                    <a:pt x="5535" y="93026"/>
                    <a:pt x="0" y="86578"/>
                    <a:pt x="0" y="78289"/>
                  </a:cubicBezTo>
                  <a:lnTo>
                    <a:pt x="0" y="18421"/>
                  </a:lnTo>
                  <a:cubicBezTo>
                    <a:pt x="0" y="8289"/>
                    <a:pt x="8302" y="0"/>
                    <a:pt x="1845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>
              <a:normAutofit fontScale="62500" lnSpcReduction="20000"/>
            </a:bodyPr>
            <a:lstStyle/>
            <a:p>
              <a:pPr>
                <a:lnSpc>
                  <a:spcPct val="80000"/>
                </a:lnSpc>
              </a:pPr>
              <a:endParaRPr lang="en-US" altLang="zh-CN">
                <a:ea typeface="宋体" panose="02010600030101010101" pitchFamily="2" charset="-122"/>
              </a:endParaRPr>
            </a:p>
          </p:txBody>
        </p:sp>
        <p:cxnSp>
          <p:nvCxnSpPr>
            <p:cNvPr id="234" name="直接连接符 233"/>
            <p:cNvCxnSpPr>
              <a:stCxn id="33" idx="6"/>
            </p:cNvCxnSpPr>
            <p:nvPr/>
          </p:nvCxnSpPr>
          <p:spPr>
            <a:xfrm>
              <a:off x="6446" y="6545"/>
              <a:ext cx="565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直接连接符 53"/>
          <p:cNvCxnSpPr>
            <a:stCxn id="33" idx="6"/>
          </p:cNvCxnSpPr>
          <p:nvPr/>
        </p:nvCxnSpPr>
        <p:spPr>
          <a:xfrm>
            <a:off x="3890963" y="2479675"/>
            <a:ext cx="0" cy="323850"/>
          </a:xfrm>
          <a:prstGeom prst="line">
            <a:avLst/>
          </a:prstGeom>
          <a:ln w="19050" cap="rnd">
            <a:solidFill>
              <a:schemeClr val="accent1"/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>
            <a:stCxn id="33" idx="6"/>
          </p:cNvCxnSpPr>
          <p:nvPr/>
        </p:nvCxnSpPr>
        <p:spPr>
          <a:xfrm>
            <a:off x="3890963" y="3213100"/>
            <a:ext cx="0" cy="323850"/>
          </a:xfrm>
          <a:prstGeom prst="line">
            <a:avLst/>
          </a:prstGeom>
          <a:ln w="19050" cap="rnd">
            <a:solidFill>
              <a:schemeClr val="accent1"/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12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754188" y="277813"/>
            <a:ext cx="1554162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电工岗位职责</a:t>
            </a:r>
            <a:endParaRPr lang="zh-CN" altLang="en-US" b="1" dirty="0">
              <a:solidFill>
                <a:srgbClr val="30937B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9590" name="文本框 4"/>
          <p:cNvSpPr txBox="1">
            <a:spLocks noChangeArrowheads="1"/>
          </p:cNvSpPr>
          <p:nvPr/>
        </p:nvSpPr>
        <p:spPr bwMode="auto">
          <a:xfrm>
            <a:off x="4387850" y="4014788"/>
            <a:ext cx="40433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just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有人触电，应立即切断电源，进行急救；电气着火，应立即将电源切断，使用四氯化碳或二氧化碳，干粉灭火器。</a:t>
            </a:r>
          </a:p>
        </p:txBody>
      </p:sp>
      <p:grpSp>
        <p:nvGrpSpPr>
          <p:cNvPr id="109591" name="组合 6"/>
          <p:cNvGrpSpPr>
            <a:grpSpLocks/>
          </p:cNvGrpSpPr>
          <p:nvPr/>
        </p:nvGrpSpPr>
        <p:grpSpPr bwMode="auto">
          <a:xfrm>
            <a:off x="3689350" y="4298950"/>
            <a:ext cx="762000" cy="403225"/>
            <a:chOff x="5810" y="6238"/>
            <a:chExt cx="1201" cy="634"/>
          </a:xfrm>
        </p:grpSpPr>
        <p:sp>
          <p:nvSpPr>
            <p:cNvPr id="8" name="ïšļîḑé"/>
            <p:cNvSpPr/>
            <p:nvPr/>
          </p:nvSpPr>
          <p:spPr>
            <a:xfrm>
              <a:off x="5810" y="6238"/>
              <a:ext cx="636" cy="63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/>
              <a:endParaRPr lang="zh-CN" altLang="en-US" sz="11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" name="íṥḻíde"/>
            <p:cNvSpPr/>
            <p:nvPr/>
          </p:nvSpPr>
          <p:spPr bwMode="auto">
            <a:xfrm>
              <a:off x="5988" y="6393"/>
              <a:ext cx="280" cy="324"/>
            </a:xfrm>
            <a:custGeom>
              <a:avLst/>
              <a:gdLst>
                <a:gd name="connsiteX0" fmla="*/ 319112 w 489849"/>
                <a:gd name="connsiteY0" fmla="*/ 229316 h 568112"/>
                <a:gd name="connsiteX1" fmla="*/ 466776 w 489849"/>
                <a:gd name="connsiteY1" fmla="*/ 229316 h 568112"/>
                <a:gd name="connsiteX2" fmla="*/ 489849 w 489849"/>
                <a:gd name="connsiteY2" fmla="*/ 252332 h 568112"/>
                <a:gd name="connsiteX3" fmla="*/ 488926 w 489849"/>
                <a:gd name="connsiteY3" fmla="*/ 394111 h 568112"/>
                <a:gd name="connsiteX4" fmla="*/ 465854 w 489849"/>
                <a:gd name="connsiteY4" fmla="*/ 417127 h 568112"/>
                <a:gd name="connsiteX5" fmla="*/ 448318 w 489849"/>
                <a:gd name="connsiteY5" fmla="*/ 407920 h 568112"/>
                <a:gd name="connsiteX6" fmla="*/ 440012 w 489849"/>
                <a:gd name="connsiteY6" fmla="*/ 546017 h 568112"/>
                <a:gd name="connsiteX7" fmla="*/ 416017 w 489849"/>
                <a:gd name="connsiteY7" fmla="*/ 568112 h 568112"/>
                <a:gd name="connsiteX8" fmla="*/ 369872 w 489849"/>
                <a:gd name="connsiteY8" fmla="*/ 568112 h 568112"/>
                <a:gd name="connsiteX9" fmla="*/ 345877 w 489849"/>
                <a:gd name="connsiteY9" fmla="*/ 546017 h 568112"/>
                <a:gd name="connsiteX10" fmla="*/ 336648 w 489849"/>
                <a:gd name="connsiteY10" fmla="*/ 407920 h 568112"/>
                <a:gd name="connsiteX11" fmla="*/ 319112 w 489849"/>
                <a:gd name="connsiteY11" fmla="*/ 417127 h 568112"/>
                <a:gd name="connsiteX12" fmla="*/ 296963 w 489849"/>
                <a:gd name="connsiteY12" fmla="*/ 394111 h 568112"/>
                <a:gd name="connsiteX13" fmla="*/ 296040 w 489849"/>
                <a:gd name="connsiteY13" fmla="*/ 252332 h 568112"/>
                <a:gd name="connsiteX14" fmla="*/ 319112 w 489849"/>
                <a:gd name="connsiteY14" fmla="*/ 229316 h 568112"/>
                <a:gd name="connsiteX15" fmla="*/ 218220 w 489849"/>
                <a:gd name="connsiteY15" fmla="*/ 220143 h 568112"/>
                <a:gd name="connsiteX16" fmla="*/ 245442 w 489849"/>
                <a:gd name="connsiteY16" fmla="*/ 247291 h 568112"/>
                <a:gd name="connsiteX17" fmla="*/ 218220 w 489849"/>
                <a:gd name="connsiteY17" fmla="*/ 274439 h 568112"/>
                <a:gd name="connsiteX18" fmla="*/ 190998 w 489849"/>
                <a:gd name="connsiteY18" fmla="*/ 247291 h 568112"/>
                <a:gd name="connsiteX19" fmla="*/ 218220 w 489849"/>
                <a:gd name="connsiteY19" fmla="*/ 220143 h 568112"/>
                <a:gd name="connsiteX20" fmla="*/ 124127 w 489849"/>
                <a:gd name="connsiteY20" fmla="*/ 220143 h 568112"/>
                <a:gd name="connsiteX21" fmla="*/ 151349 w 489849"/>
                <a:gd name="connsiteY21" fmla="*/ 247291 h 568112"/>
                <a:gd name="connsiteX22" fmla="*/ 124127 w 489849"/>
                <a:gd name="connsiteY22" fmla="*/ 274439 h 568112"/>
                <a:gd name="connsiteX23" fmla="*/ 96905 w 489849"/>
                <a:gd name="connsiteY23" fmla="*/ 247291 h 568112"/>
                <a:gd name="connsiteX24" fmla="*/ 124127 w 489849"/>
                <a:gd name="connsiteY24" fmla="*/ 220143 h 568112"/>
                <a:gd name="connsiteX25" fmla="*/ 111618 w 489849"/>
                <a:gd name="connsiteY25" fmla="*/ 137146 h 568112"/>
                <a:gd name="connsiteX26" fmla="*/ 249963 w 489849"/>
                <a:gd name="connsiteY26" fmla="*/ 137146 h 568112"/>
                <a:gd name="connsiteX27" fmla="*/ 267487 w 489849"/>
                <a:gd name="connsiteY27" fmla="*/ 154677 h 568112"/>
                <a:gd name="connsiteX28" fmla="*/ 249963 w 489849"/>
                <a:gd name="connsiteY28" fmla="*/ 172209 h 568112"/>
                <a:gd name="connsiteX29" fmla="*/ 111618 w 489849"/>
                <a:gd name="connsiteY29" fmla="*/ 172209 h 568112"/>
                <a:gd name="connsiteX30" fmla="*/ 94094 w 489849"/>
                <a:gd name="connsiteY30" fmla="*/ 154677 h 568112"/>
                <a:gd name="connsiteX31" fmla="*/ 111618 w 489849"/>
                <a:gd name="connsiteY31" fmla="*/ 137146 h 568112"/>
                <a:gd name="connsiteX32" fmla="*/ 392944 w 489849"/>
                <a:gd name="connsiteY32" fmla="*/ 88472 h 568112"/>
                <a:gd name="connsiteX33" fmla="*/ 455673 w 489849"/>
                <a:gd name="connsiteY33" fmla="*/ 151053 h 568112"/>
                <a:gd name="connsiteX34" fmla="*/ 392944 w 489849"/>
                <a:gd name="connsiteY34" fmla="*/ 213634 h 568112"/>
                <a:gd name="connsiteX35" fmla="*/ 330215 w 489849"/>
                <a:gd name="connsiteY35" fmla="*/ 151053 h 568112"/>
                <a:gd name="connsiteX36" fmla="*/ 392944 w 489849"/>
                <a:gd name="connsiteY36" fmla="*/ 88472 h 568112"/>
                <a:gd name="connsiteX37" fmla="*/ 18450 w 489849"/>
                <a:gd name="connsiteY37" fmla="*/ 0 h 568112"/>
                <a:gd name="connsiteX38" fmla="*/ 404971 w 489849"/>
                <a:gd name="connsiteY38" fmla="*/ 0 h 568112"/>
                <a:gd name="connsiteX39" fmla="*/ 423421 w 489849"/>
                <a:gd name="connsiteY39" fmla="*/ 18421 h 568112"/>
                <a:gd name="connsiteX40" fmla="*/ 423421 w 489849"/>
                <a:gd name="connsiteY40" fmla="*/ 70920 h 568112"/>
                <a:gd name="connsiteX41" fmla="*/ 392056 w 489849"/>
                <a:gd name="connsiteY41" fmla="*/ 64473 h 568112"/>
                <a:gd name="connsiteX42" fmla="*/ 328405 w 489849"/>
                <a:gd name="connsiteY42" fmla="*/ 93947 h 568112"/>
                <a:gd name="connsiteX43" fmla="*/ 58117 w 489849"/>
                <a:gd name="connsiteY43" fmla="*/ 93947 h 568112"/>
                <a:gd name="connsiteX44" fmla="*/ 58117 w 489849"/>
                <a:gd name="connsiteY44" fmla="*/ 299340 h 568112"/>
                <a:gd name="connsiteX45" fmla="*/ 79334 w 489849"/>
                <a:gd name="connsiteY45" fmla="*/ 320524 h 568112"/>
                <a:gd name="connsiteX46" fmla="*/ 273056 w 489849"/>
                <a:gd name="connsiteY46" fmla="*/ 320524 h 568112"/>
                <a:gd name="connsiteX47" fmla="*/ 273056 w 489849"/>
                <a:gd name="connsiteY47" fmla="*/ 367497 h 568112"/>
                <a:gd name="connsiteX48" fmla="*/ 79334 w 489849"/>
                <a:gd name="connsiteY48" fmla="*/ 367497 h 568112"/>
                <a:gd name="connsiteX49" fmla="*/ 11992 w 489849"/>
                <a:gd name="connsiteY49" fmla="*/ 299340 h 568112"/>
                <a:gd name="connsiteX50" fmla="*/ 11992 w 489849"/>
                <a:gd name="connsiteY50" fmla="*/ 95789 h 568112"/>
                <a:gd name="connsiteX51" fmla="*/ 0 w 489849"/>
                <a:gd name="connsiteY51" fmla="*/ 78289 h 568112"/>
                <a:gd name="connsiteX52" fmla="*/ 0 w 489849"/>
                <a:gd name="connsiteY52" fmla="*/ 18421 h 568112"/>
                <a:gd name="connsiteX53" fmla="*/ 18450 w 489849"/>
                <a:gd name="connsiteY53" fmla="*/ 0 h 56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89849" h="568112">
                  <a:moveTo>
                    <a:pt x="319112" y="229316"/>
                  </a:moveTo>
                  <a:cubicBezTo>
                    <a:pt x="329264" y="229316"/>
                    <a:pt x="466776" y="229316"/>
                    <a:pt x="466776" y="229316"/>
                  </a:cubicBezTo>
                  <a:cubicBezTo>
                    <a:pt x="479697" y="229316"/>
                    <a:pt x="489849" y="239443"/>
                    <a:pt x="489849" y="252332"/>
                  </a:cubicBezTo>
                  <a:lnTo>
                    <a:pt x="488926" y="394111"/>
                  </a:lnTo>
                  <a:cubicBezTo>
                    <a:pt x="488926" y="406079"/>
                    <a:pt x="478774" y="417127"/>
                    <a:pt x="465854" y="417127"/>
                  </a:cubicBezTo>
                  <a:cubicBezTo>
                    <a:pt x="459393" y="417127"/>
                    <a:pt x="452933" y="413444"/>
                    <a:pt x="448318" y="407920"/>
                  </a:cubicBezTo>
                  <a:lnTo>
                    <a:pt x="440012" y="546017"/>
                  </a:lnTo>
                  <a:cubicBezTo>
                    <a:pt x="439090" y="558906"/>
                    <a:pt x="428938" y="568112"/>
                    <a:pt x="416017" y="568112"/>
                  </a:cubicBezTo>
                  <a:lnTo>
                    <a:pt x="369872" y="568112"/>
                  </a:lnTo>
                  <a:cubicBezTo>
                    <a:pt x="356951" y="568112"/>
                    <a:pt x="346800" y="558906"/>
                    <a:pt x="345877" y="546017"/>
                  </a:cubicBezTo>
                  <a:lnTo>
                    <a:pt x="336648" y="407920"/>
                  </a:lnTo>
                  <a:cubicBezTo>
                    <a:pt x="332956" y="413444"/>
                    <a:pt x="326496" y="417127"/>
                    <a:pt x="319112" y="417127"/>
                  </a:cubicBezTo>
                  <a:cubicBezTo>
                    <a:pt x="307115" y="417127"/>
                    <a:pt x="296963" y="406079"/>
                    <a:pt x="296963" y="394111"/>
                  </a:cubicBezTo>
                  <a:lnTo>
                    <a:pt x="296040" y="252332"/>
                  </a:lnTo>
                  <a:cubicBezTo>
                    <a:pt x="296040" y="239443"/>
                    <a:pt x="306192" y="229316"/>
                    <a:pt x="319112" y="229316"/>
                  </a:cubicBezTo>
                  <a:close/>
                  <a:moveTo>
                    <a:pt x="218220" y="220143"/>
                  </a:moveTo>
                  <a:cubicBezTo>
                    <a:pt x="233254" y="220143"/>
                    <a:pt x="245442" y="232298"/>
                    <a:pt x="245442" y="247291"/>
                  </a:cubicBezTo>
                  <a:cubicBezTo>
                    <a:pt x="245442" y="262284"/>
                    <a:pt x="233254" y="274439"/>
                    <a:pt x="218220" y="274439"/>
                  </a:cubicBezTo>
                  <a:cubicBezTo>
                    <a:pt x="203186" y="274439"/>
                    <a:pt x="190998" y="262284"/>
                    <a:pt x="190998" y="247291"/>
                  </a:cubicBezTo>
                  <a:cubicBezTo>
                    <a:pt x="190998" y="232298"/>
                    <a:pt x="203186" y="220143"/>
                    <a:pt x="218220" y="220143"/>
                  </a:cubicBezTo>
                  <a:close/>
                  <a:moveTo>
                    <a:pt x="124127" y="220143"/>
                  </a:moveTo>
                  <a:cubicBezTo>
                    <a:pt x="139161" y="220143"/>
                    <a:pt x="151349" y="232298"/>
                    <a:pt x="151349" y="247291"/>
                  </a:cubicBezTo>
                  <a:cubicBezTo>
                    <a:pt x="151349" y="262284"/>
                    <a:pt x="139161" y="274439"/>
                    <a:pt x="124127" y="274439"/>
                  </a:cubicBezTo>
                  <a:cubicBezTo>
                    <a:pt x="109093" y="274439"/>
                    <a:pt x="96905" y="262284"/>
                    <a:pt x="96905" y="247291"/>
                  </a:cubicBezTo>
                  <a:cubicBezTo>
                    <a:pt x="96905" y="232298"/>
                    <a:pt x="109093" y="220143"/>
                    <a:pt x="124127" y="220143"/>
                  </a:cubicBezTo>
                  <a:close/>
                  <a:moveTo>
                    <a:pt x="111618" y="137146"/>
                  </a:moveTo>
                  <a:lnTo>
                    <a:pt x="249963" y="137146"/>
                  </a:lnTo>
                  <a:cubicBezTo>
                    <a:pt x="259186" y="137146"/>
                    <a:pt x="267487" y="144528"/>
                    <a:pt x="267487" y="154677"/>
                  </a:cubicBezTo>
                  <a:cubicBezTo>
                    <a:pt x="267487" y="164827"/>
                    <a:pt x="259186" y="172209"/>
                    <a:pt x="249963" y="172209"/>
                  </a:cubicBezTo>
                  <a:lnTo>
                    <a:pt x="111618" y="172209"/>
                  </a:lnTo>
                  <a:cubicBezTo>
                    <a:pt x="101472" y="172209"/>
                    <a:pt x="94094" y="163905"/>
                    <a:pt x="94094" y="154677"/>
                  </a:cubicBezTo>
                  <a:cubicBezTo>
                    <a:pt x="94094" y="144528"/>
                    <a:pt x="101472" y="137146"/>
                    <a:pt x="111618" y="137146"/>
                  </a:cubicBezTo>
                  <a:close/>
                  <a:moveTo>
                    <a:pt x="392944" y="88472"/>
                  </a:moveTo>
                  <a:cubicBezTo>
                    <a:pt x="427588" y="88472"/>
                    <a:pt x="455673" y="116490"/>
                    <a:pt x="455673" y="151053"/>
                  </a:cubicBezTo>
                  <a:cubicBezTo>
                    <a:pt x="455673" y="185616"/>
                    <a:pt x="427588" y="213634"/>
                    <a:pt x="392944" y="213634"/>
                  </a:cubicBezTo>
                  <a:cubicBezTo>
                    <a:pt x="358300" y="213634"/>
                    <a:pt x="330215" y="185616"/>
                    <a:pt x="330215" y="151053"/>
                  </a:cubicBezTo>
                  <a:cubicBezTo>
                    <a:pt x="330215" y="116490"/>
                    <a:pt x="358300" y="88472"/>
                    <a:pt x="392944" y="88472"/>
                  </a:cubicBezTo>
                  <a:close/>
                  <a:moveTo>
                    <a:pt x="18450" y="0"/>
                  </a:moveTo>
                  <a:lnTo>
                    <a:pt x="404971" y="0"/>
                  </a:lnTo>
                  <a:cubicBezTo>
                    <a:pt x="415119" y="0"/>
                    <a:pt x="423421" y="8289"/>
                    <a:pt x="423421" y="18421"/>
                  </a:cubicBezTo>
                  <a:lnTo>
                    <a:pt x="423421" y="70920"/>
                  </a:lnTo>
                  <a:cubicBezTo>
                    <a:pt x="414196" y="67236"/>
                    <a:pt x="403126" y="64473"/>
                    <a:pt x="392056" y="64473"/>
                  </a:cubicBezTo>
                  <a:cubicBezTo>
                    <a:pt x="367149" y="64473"/>
                    <a:pt x="344087" y="75526"/>
                    <a:pt x="328405" y="93947"/>
                  </a:cubicBezTo>
                  <a:lnTo>
                    <a:pt x="58117" y="93947"/>
                  </a:lnTo>
                  <a:lnTo>
                    <a:pt x="58117" y="299340"/>
                  </a:lnTo>
                  <a:cubicBezTo>
                    <a:pt x="58117" y="311313"/>
                    <a:pt x="68264" y="320524"/>
                    <a:pt x="79334" y="320524"/>
                  </a:cubicBezTo>
                  <a:lnTo>
                    <a:pt x="273056" y="320524"/>
                  </a:lnTo>
                  <a:lnTo>
                    <a:pt x="273056" y="367497"/>
                  </a:lnTo>
                  <a:lnTo>
                    <a:pt x="79334" y="367497"/>
                  </a:lnTo>
                  <a:cubicBezTo>
                    <a:pt x="42434" y="367497"/>
                    <a:pt x="11992" y="337103"/>
                    <a:pt x="11992" y="299340"/>
                  </a:cubicBezTo>
                  <a:lnTo>
                    <a:pt x="11992" y="95789"/>
                  </a:lnTo>
                  <a:cubicBezTo>
                    <a:pt x="5535" y="93026"/>
                    <a:pt x="0" y="86578"/>
                    <a:pt x="0" y="78289"/>
                  </a:cubicBezTo>
                  <a:lnTo>
                    <a:pt x="0" y="18421"/>
                  </a:lnTo>
                  <a:cubicBezTo>
                    <a:pt x="0" y="8289"/>
                    <a:pt x="8302" y="0"/>
                    <a:pt x="1845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>
              <a:normAutofit fontScale="62500" lnSpcReduction="20000"/>
            </a:bodyPr>
            <a:lstStyle/>
            <a:p>
              <a:pPr>
                <a:lnSpc>
                  <a:spcPct val="80000"/>
                </a:lnSpc>
              </a:pPr>
              <a:endParaRPr lang="en-US" altLang="zh-CN">
                <a:ea typeface="宋体" panose="02010600030101010101" pitchFamily="2" charset="-122"/>
              </a:endParaRPr>
            </a:p>
          </p:txBody>
        </p:sp>
        <p:cxnSp>
          <p:nvCxnSpPr>
            <p:cNvPr id="13" name="直接连接符 12"/>
            <p:cNvCxnSpPr>
              <a:stCxn id="33" idx="6"/>
            </p:cNvCxnSpPr>
            <p:nvPr/>
          </p:nvCxnSpPr>
          <p:spPr>
            <a:xfrm>
              <a:off x="6446" y="6545"/>
              <a:ext cx="565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直接连接符 13"/>
          <p:cNvCxnSpPr>
            <a:stCxn id="33" idx="6"/>
          </p:cNvCxnSpPr>
          <p:nvPr/>
        </p:nvCxnSpPr>
        <p:spPr>
          <a:xfrm>
            <a:off x="3890963" y="3962400"/>
            <a:ext cx="0" cy="323850"/>
          </a:xfrm>
          <a:prstGeom prst="line">
            <a:avLst/>
          </a:prstGeom>
          <a:ln w="19050" cap="rnd">
            <a:solidFill>
              <a:schemeClr val="accent1"/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596" name="文本框 14"/>
          <p:cNvSpPr txBox="1">
            <a:spLocks noChangeArrowheads="1"/>
          </p:cNvSpPr>
          <p:nvPr/>
        </p:nvSpPr>
        <p:spPr bwMode="auto">
          <a:xfrm>
            <a:off x="4387850" y="1336675"/>
            <a:ext cx="4041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电工必需持证上岗，未经培训人员不得从事电气维修和电气设备操作工作。</a:t>
            </a:r>
          </a:p>
        </p:txBody>
      </p:sp>
      <p:sp>
        <p:nvSpPr>
          <p:cNvPr id="109597" name="文本框 15"/>
          <p:cNvSpPr txBox="1">
            <a:spLocks noChangeArrowheads="1"/>
          </p:cNvSpPr>
          <p:nvPr/>
        </p:nvSpPr>
        <p:spPr bwMode="auto">
          <a:xfrm>
            <a:off x="4387850" y="1952625"/>
            <a:ext cx="4041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所有绝缘、检查工具、应妥善保管，严禁他用，并应定期检查。</a:t>
            </a:r>
          </a:p>
        </p:txBody>
      </p:sp>
      <p:sp>
        <p:nvSpPr>
          <p:cNvPr id="109598" name="文本框 17"/>
          <p:cNvSpPr txBox="1">
            <a:spLocks noChangeArrowheads="1"/>
          </p:cNvSpPr>
          <p:nvPr/>
        </p:nvSpPr>
        <p:spPr bwMode="auto">
          <a:xfrm>
            <a:off x="4387850" y="2746375"/>
            <a:ext cx="4043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所用高低压设备及线路，应按照设备保养要求进行维护和维修。</a:t>
            </a:r>
          </a:p>
        </p:txBody>
      </p:sp>
      <p:sp>
        <p:nvSpPr>
          <p:cNvPr id="109599" name="文本框 18"/>
          <p:cNvSpPr txBox="1">
            <a:spLocks noChangeArrowheads="1"/>
          </p:cNvSpPr>
          <p:nvPr/>
        </p:nvSpPr>
        <p:spPr bwMode="auto">
          <a:xfrm>
            <a:off x="4387850" y="3536950"/>
            <a:ext cx="4043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所有线路禁止带负荷接通电源或断开电源。</a:t>
            </a:r>
          </a:p>
        </p:txBody>
      </p:sp>
      <p:pic>
        <p:nvPicPr>
          <p:cNvPr id="109600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1"/>
          <a:stretch>
            <a:fillRect/>
          </a:stretch>
        </p:blipFill>
        <p:spPr bwMode="auto">
          <a:xfrm>
            <a:off x="493713" y="1301750"/>
            <a:ext cx="3103562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: 圆角 40"/>
          <p:cNvSpPr/>
          <p:nvPr/>
        </p:nvSpPr>
        <p:spPr>
          <a:xfrm rot="19483767">
            <a:off x="7785100" y="-33338"/>
            <a:ext cx="2754313" cy="4052888"/>
          </a:xfrm>
          <a:prstGeom prst="roundRect">
            <a:avLst>
              <a:gd name="adj" fmla="val 1557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37" name="任意多边形: 形状 36"/>
          <p:cNvSpPr/>
          <p:nvPr/>
        </p:nvSpPr>
        <p:spPr>
          <a:xfrm rot="19604820">
            <a:off x="6924675" y="-990600"/>
            <a:ext cx="4559300" cy="610711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grpSp>
        <p:nvGrpSpPr>
          <p:cNvPr id="54275" name="组合 28"/>
          <p:cNvGrpSpPr>
            <a:grpSpLocks/>
          </p:cNvGrpSpPr>
          <p:nvPr/>
        </p:nvGrpSpPr>
        <p:grpSpPr bwMode="auto">
          <a:xfrm>
            <a:off x="7545388" y="744538"/>
            <a:ext cx="1317625" cy="1978025"/>
            <a:chOff x="14886697" y="1125341"/>
            <a:chExt cx="1755397" cy="2637110"/>
          </a:xfrm>
        </p:grpSpPr>
        <p:sp>
          <p:nvSpPr>
            <p:cNvPr id="31" name="文本框 30"/>
            <p:cNvSpPr txBox="1"/>
            <p:nvPr/>
          </p:nvSpPr>
          <p:spPr>
            <a:xfrm>
              <a:off x="14886697" y="1125341"/>
              <a:ext cx="1279536" cy="19683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45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rPr>
                <a:t>目</a:t>
              </a:r>
              <a:endParaRPr lang="en-US" altLang="zh-CN" sz="4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45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rPr>
                <a:t>录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 rot="5400000">
              <a:off x="15197786" y="2318143"/>
              <a:ext cx="2397951" cy="490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+mn-lt" charset="0"/>
                  <a:ea typeface="+mn-ea" charset="0"/>
                  <a:cs typeface="+mn-ea" charset="0"/>
                </a:defRPr>
              </a:lvl1pPr>
              <a:lvl2pPr>
                <a:defRPr>
                  <a:solidFill>
                    <a:schemeClr val="tx1"/>
                  </a:solidFill>
                  <a:latin typeface="+mn-lt" charset="0"/>
                  <a:ea typeface="+mn-ea" charset="0"/>
                  <a:cs typeface="+mn-ea" charset="0"/>
                </a:defRPr>
              </a:lvl2pPr>
              <a:lvl3pPr>
                <a:defRPr>
                  <a:solidFill>
                    <a:schemeClr val="tx1"/>
                  </a:solidFill>
                  <a:latin typeface="+mn-lt" charset="0"/>
                  <a:ea typeface="+mn-ea" charset="0"/>
                  <a:cs typeface="+mn-ea" charset="0"/>
                </a:defRPr>
              </a:lvl3pPr>
              <a:lvl4pPr>
                <a:defRPr>
                  <a:solidFill>
                    <a:schemeClr val="tx1"/>
                  </a:solidFill>
                  <a:latin typeface="+mn-lt" charset="0"/>
                  <a:ea typeface="+mn-ea" charset="0"/>
                  <a:cs typeface="+mn-ea" charset="0"/>
                </a:defRPr>
              </a:lvl4pPr>
              <a:lvl5pPr>
                <a:defRPr>
                  <a:solidFill>
                    <a:schemeClr val="tx1"/>
                  </a:solidFill>
                  <a:latin typeface="+mn-lt" charset="0"/>
                  <a:ea typeface="+mn-ea" charset="0"/>
                  <a:cs typeface="+mn-ea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+mn-lt" charset="0"/>
                  <a:ea typeface="+mn-ea" charset="0"/>
                  <a:cs typeface="+mn-ea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+mn-lt" charset="0"/>
                  <a:ea typeface="+mn-ea" charset="0"/>
                  <a:cs typeface="+mn-ea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+mn-lt" charset="0"/>
                  <a:ea typeface="+mn-ea" charset="0"/>
                  <a:cs typeface="+mn-ea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+mn-lt" charset="0"/>
                  <a:ea typeface="+mn-ea" charset="0"/>
                  <a:cs typeface="+mn-ea" charset="0"/>
                </a:defRPr>
              </a:lvl9pPr>
            </a:lstStyle>
            <a:p>
              <a:pPr algn="ctr"/>
              <a:r>
                <a:rPr lang="en-US" altLang="zh-CN">
                  <a:solidFill>
                    <a:schemeClr val="bg1"/>
                  </a:solidFill>
                  <a:ea typeface="宋体" panose="02010600030101010101" pitchFamily="2" charset="-122"/>
                  <a:sym typeface="+mn-lt" charset="0"/>
                </a:rPr>
                <a:t>CONTENTS </a:t>
              </a:r>
              <a:endParaRPr lang="zh-CN" altLang="en-US">
                <a:solidFill>
                  <a:schemeClr val="bg1"/>
                </a:solidFill>
                <a:ea typeface="宋体" panose="02010600030101010101" pitchFamily="2" charset="-122"/>
                <a:sym typeface="+mn-lt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451695" y="991745"/>
            <a:ext cx="720957" cy="590375"/>
            <a:chOff x="7351437" y="2608308"/>
            <a:chExt cx="443356" cy="363054"/>
          </a:xfrm>
          <a:solidFill>
            <a:srgbClr val="086E6C"/>
          </a:solidFill>
        </p:grpSpPr>
        <p:sp>
          <p:nvSpPr>
            <p:cNvPr id="47" name="圆角矩形 46"/>
            <p:cNvSpPr/>
            <p:nvPr/>
          </p:nvSpPr>
          <p:spPr>
            <a:xfrm>
              <a:off x="7376093" y="2608308"/>
              <a:ext cx="363054" cy="36305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7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7351437" y="2638527"/>
              <a:ext cx="443356" cy="3116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700" dirty="0">
                  <a:solidFill>
                    <a:schemeClr val="bg1"/>
                  </a:solidFill>
                  <a:sym typeface="+mn-lt"/>
                </a:rPr>
                <a:t>01</a:t>
              </a:r>
              <a:endParaRPr lang="zh-CN" altLang="en-US" sz="2700" dirty="0">
                <a:solidFill>
                  <a:schemeClr val="bg1"/>
                </a:solidFill>
                <a:sym typeface="+mn-lt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451695" y="1737529"/>
            <a:ext cx="720957" cy="590375"/>
            <a:chOff x="7351437" y="2608308"/>
            <a:chExt cx="443356" cy="363054"/>
          </a:xfrm>
          <a:solidFill>
            <a:srgbClr val="086E6C"/>
          </a:solidFill>
        </p:grpSpPr>
        <p:sp>
          <p:nvSpPr>
            <p:cNvPr id="52" name="圆角矩形 23"/>
            <p:cNvSpPr/>
            <p:nvPr/>
          </p:nvSpPr>
          <p:spPr>
            <a:xfrm>
              <a:off x="7376093" y="2608308"/>
              <a:ext cx="363054" cy="363054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7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7351437" y="2638527"/>
              <a:ext cx="443356" cy="3116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700">
                  <a:solidFill>
                    <a:schemeClr val="bg1"/>
                  </a:solidFill>
                  <a:sym typeface="+mn-lt"/>
                </a:rPr>
                <a:t>02</a:t>
              </a:r>
              <a:endParaRPr lang="zh-CN" altLang="en-US" sz="2700" dirty="0">
                <a:solidFill>
                  <a:schemeClr val="bg1"/>
                </a:solidFill>
                <a:sym typeface="+mn-l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451695" y="2483313"/>
            <a:ext cx="720957" cy="590375"/>
            <a:chOff x="7351437" y="2608308"/>
            <a:chExt cx="443356" cy="363054"/>
          </a:xfrm>
          <a:solidFill>
            <a:srgbClr val="086E6C"/>
          </a:solidFill>
        </p:grpSpPr>
        <p:sp>
          <p:nvSpPr>
            <p:cNvPr id="57" name="圆角矩形 23"/>
            <p:cNvSpPr/>
            <p:nvPr/>
          </p:nvSpPr>
          <p:spPr>
            <a:xfrm>
              <a:off x="7376093" y="2608308"/>
              <a:ext cx="363054" cy="36305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7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7351437" y="2638527"/>
              <a:ext cx="443356" cy="3116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700" dirty="0">
                  <a:solidFill>
                    <a:schemeClr val="bg1"/>
                  </a:solidFill>
                  <a:sym typeface="+mn-lt"/>
                </a:rPr>
                <a:t>03</a:t>
              </a:r>
              <a:endParaRPr lang="zh-CN" altLang="en-US" sz="2700" dirty="0">
                <a:solidFill>
                  <a:schemeClr val="bg1"/>
                </a:solidFill>
                <a:sym typeface="+mn-lt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1451695" y="3227826"/>
            <a:ext cx="720957" cy="590375"/>
            <a:chOff x="7351437" y="2608308"/>
            <a:chExt cx="443356" cy="363054"/>
          </a:xfrm>
          <a:solidFill>
            <a:srgbClr val="086E6C"/>
          </a:solidFill>
        </p:grpSpPr>
        <p:sp>
          <p:nvSpPr>
            <p:cNvPr id="62" name="圆角矩形 23"/>
            <p:cNvSpPr/>
            <p:nvPr/>
          </p:nvSpPr>
          <p:spPr>
            <a:xfrm>
              <a:off x="7376093" y="2608308"/>
              <a:ext cx="363054" cy="363054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7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7351437" y="2638527"/>
              <a:ext cx="443356" cy="3116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700" dirty="0">
                  <a:solidFill>
                    <a:schemeClr val="bg1"/>
                  </a:solidFill>
                  <a:sym typeface="+mn-lt"/>
                </a:rPr>
                <a:t>0</a:t>
              </a:r>
              <a:r>
                <a:rPr lang="en-US" sz="2700" dirty="0">
                  <a:solidFill>
                    <a:schemeClr val="bg1"/>
                  </a:solidFill>
                  <a:sym typeface="+mn-lt"/>
                </a:rPr>
                <a:t>4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445345" y="3969506"/>
            <a:ext cx="720957" cy="590375"/>
            <a:chOff x="7351437" y="2608308"/>
            <a:chExt cx="443356" cy="363054"/>
          </a:xfrm>
          <a:solidFill>
            <a:srgbClr val="086E6C"/>
          </a:solidFill>
        </p:grpSpPr>
        <p:sp>
          <p:nvSpPr>
            <p:cNvPr id="3" name="圆角矩形 23"/>
            <p:cNvSpPr/>
            <p:nvPr/>
          </p:nvSpPr>
          <p:spPr>
            <a:xfrm>
              <a:off x="7376093" y="2608308"/>
              <a:ext cx="363054" cy="363054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7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351437" y="2638527"/>
              <a:ext cx="443356" cy="3116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700" dirty="0">
                  <a:solidFill>
                    <a:schemeClr val="bg1"/>
                  </a:solidFill>
                  <a:sym typeface="+mn-lt"/>
                </a:rPr>
                <a:t>05</a:t>
              </a:r>
              <a:endParaRPr lang="zh-CN" altLang="en-US" sz="2700" dirty="0">
                <a:solidFill>
                  <a:schemeClr val="bg1"/>
                </a:solidFill>
                <a:sym typeface="+mn-lt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257425" y="1109663"/>
            <a:ext cx="201136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班组安全管理规定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57425" y="1855788"/>
            <a:ext cx="155416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班组安全组织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57425" y="2532063"/>
            <a:ext cx="201136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班组安全检查要求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257425" y="3276600"/>
            <a:ext cx="201136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班组安全生产要求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57425" y="4019550"/>
            <a:ext cx="155416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班组岗位职责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 advTm="0"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îşļíḍé"/>
          <p:cNvSpPr/>
          <p:nvPr/>
        </p:nvSpPr>
        <p:spPr>
          <a:xfrm>
            <a:off x="503238" y="957263"/>
            <a:ext cx="3387725" cy="3752850"/>
          </a:xfrm>
          <a:prstGeom prst="rect">
            <a:avLst/>
          </a:prstGeo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cxnSp>
        <p:nvCxnSpPr>
          <p:cNvPr id="49" name="直接连接符 48"/>
          <p:cNvCxnSpPr/>
          <p:nvPr/>
        </p:nvCxnSpPr>
        <p:spPr>
          <a:xfrm>
            <a:off x="3890963" y="1704975"/>
            <a:ext cx="0" cy="482600"/>
          </a:xfrm>
          <a:prstGeom prst="line">
            <a:avLst/>
          </a:prstGeom>
          <a:ln w="19050" cap="rnd">
            <a:solidFill>
              <a:schemeClr val="accent1"/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ísļíḋé"/>
          <p:cNvSpPr/>
          <p:nvPr/>
        </p:nvSpPr>
        <p:spPr>
          <a:xfrm>
            <a:off x="3689350" y="1301750"/>
            <a:ext cx="403225" cy="4032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endParaRPr lang="zh-CN" altLang="en-US" sz="110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50" name="ísļîďe"/>
          <p:cNvSpPr/>
          <p:nvPr/>
        </p:nvSpPr>
        <p:spPr bwMode="auto">
          <a:xfrm>
            <a:off x="3802063" y="1400175"/>
            <a:ext cx="177800" cy="206375"/>
          </a:xfrm>
          <a:custGeom>
            <a:avLst/>
            <a:gdLst>
              <a:gd name="connsiteX0" fmla="*/ 319112 w 489849"/>
              <a:gd name="connsiteY0" fmla="*/ 229316 h 568112"/>
              <a:gd name="connsiteX1" fmla="*/ 466776 w 489849"/>
              <a:gd name="connsiteY1" fmla="*/ 229316 h 568112"/>
              <a:gd name="connsiteX2" fmla="*/ 489849 w 489849"/>
              <a:gd name="connsiteY2" fmla="*/ 252332 h 568112"/>
              <a:gd name="connsiteX3" fmla="*/ 488926 w 489849"/>
              <a:gd name="connsiteY3" fmla="*/ 394111 h 568112"/>
              <a:gd name="connsiteX4" fmla="*/ 465854 w 489849"/>
              <a:gd name="connsiteY4" fmla="*/ 417127 h 568112"/>
              <a:gd name="connsiteX5" fmla="*/ 448318 w 489849"/>
              <a:gd name="connsiteY5" fmla="*/ 407920 h 568112"/>
              <a:gd name="connsiteX6" fmla="*/ 440012 w 489849"/>
              <a:gd name="connsiteY6" fmla="*/ 546017 h 568112"/>
              <a:gd name="connsiteX7" fmla="*/ 416017 w 489849"/>
              <a:gd name="connsiteY7" fmla="*/ 568112 h 568112"/>
              <a:gd name="connsiteX8" fmla="*/ 369872 w 489849"/>
              <a:gd name="connsiteY8" fmla="*/ 568112 h 568112"/>
              <a:gd name="connsiteX9" fmla="*/ 345877 w 489849"/>
              <a:gd name="connsiteY9" fmla="*/ 546017 h 568112"/>
              <a:gd name="connsiteX10" fmla="*/ 336648 w 489849"/>
              <a:gd name="connsiteY10" fmla="*/ 407920 h 568112"/>
              <a:gd name="connsiteX11" fmla="*/ 319112 w 489849"/>
              <a:gd name="connsiteY11" fmla="*/ 417127 h 568112"/>
              <a:gd name="connsiteX12" fmla="*/ 296963 w 489849"/>
              <a:gd name="connsiteY12" fmla="*/ 394111 h 568112"/>
              <a:gd name="connsiteX13" fmla="*/ 296040 w 489849"/>
              <a:gd name="connsiteY13" fmla="*/ 252332 h 568112"/>
              <a:gd name="connsiteX14" fmla="*/ 319112 w 489849"/>
              <a:gd name="connsiteY14" fmla="*/ 229316 h 568112"/>
              <a:gd name="connsiteX15" fmla="*/ 218220 w 489849"/>
              <a:gd name="connsiteY15" fmla="*/ 220143 h 568112"/>
              <a:gd name="connsiteX16" fmla="*/ 245442 w 489849"/>
              <a:gd name="connsiteY16" fmla="*/ 247291 h 568112"/>
              <a:gd name="connsiteX17" fmla="*/ 218220 w 489849"/>
              <a:gd name="connsiteY17" fmla="*/ 274439 h 568112"/>
              <a:gd name="connsiteX18" fmla="*/ 190998 w 489849"/>
              <a:gd name="connsiteY18" fmla="*/ 247291 h 568112"/>
              <a:gd name="connsiteX19" fmla="*/ 218220 w 489849"/>
              <a:gd name="connsiteY19" fmla="*/ 220143 h 568112"/>
              <a:gd name="connsiteX20" fmla="*/ 124127 w 489849"/>
              <a:gd name="connsiteY20" fmla="*/ 220143 h 568112"/>
              <a:gd name="connsiteX21" fmla="*/ 151349 w 489849"/>
              <a:gd name="connsiteY21" fmla="*/ 247291 h 568112"/>
              <a:gd name="connsiteX22" fmla="*/ 124127 w 489849"/>
              <a:gd name="connsiteY22" fmla="*/ 274439 h 568112"/>
              <a:gd name="connsiteX23" fmla="*/ 96905 w 489849"/>
              <a:gd name="connsiteY23" fmla="*/ 247291 h 568112"/>
              <a:gd name="connsiteX24" fmla="*/ 124127 w 489849"/>
              <a:gd name="connsiteY24" fmla="*/ 220143 h 568112"/>
              <a:gd name="connsiteX25" fmla="*/ 111618 w 489849"/>
              <a:gd name="connsiteY25" fmla="*/ 137146 h 568112"/>
              <a:gd name="connsiteX26" fmla="*/ 249963 w 489849"/>
              <a:gd name="connsiteY26" fmla="*/ 137146 h 568112"/>
              <a:gd name="connsiteX27" fmla="*/ 267487 w 489849"/>
              <a:gd name="connsiteY27" fmla="*/ 154677 h 568112"/>
              <a:gd name="connsiteX28" fmla="*/ 249963 w 489849"/>
              <a:gd name="connsiteY28" fmla="*/ 172209 h 568112"/>
              <a:gd name="connsiteX29" fmla="*/ 111618 w 489849"/>
              <a:gd name="connsiteY29" fmla="*/ 172209 h 568112"/>
              <a:gd name="connsiteX30" fmla="*/ 94094 w 489849"/>
              <a:gd name="connsiteY30" fmla="*/ 154677 h 568112"/>
              <a:gd name="connsiteX31" fmla="*/ 111618 w 489849"/>
              <a:gd name="connsiteY31" fmla="*/ 137146 h 568112"/>
              <a:gd name="connsiteX32" fmla="*/ 392944 w 489849"/>
              <a:gd name="connsiteY32" fmla="*/ 88472 h 568112"/>
              <a:gd name="connsiteX33" fmla="*/ 455673 w 489849"/>
              <a:gd name="connsiteY33" fmla="*/ 151053 h 568112"/>
              <a:gd name="connsiteX34" fmla="*/ 392944 w 489849"/>
              <a:gd name="connsiteY34" fmla="*/ 213634 h 568112"/>
              <a:gd name="connsiteX35" fmla="*/ 330215 w 489849"/>
              <a:gd name="connsiteY35" fmla="*/ 151053 h 568112"/>
              <a:gd name="connsiteX36" fmla="*/ 392944 w 489849"/>
              <a:gd name="connsiteY36" fmla="*/ 88472 h 568112"/>
              <a:gd name="connsiteX37" fmla="*/ 18450 w 489849"/>
              <a:gd name="connsiteY37" fmla="*/ 0 h 568112"/>
              <a:gd name="connsiteX38" fmla="*/ 404971 w 489849"/>
              <a:gd name="connsiteY38" fmla="*/ 0 h 568112"/>
              <a:gd name="connsiteX39" fmla="*/ 423421 w 489849"/>
              <a:gd name="connsiteY39" fmla="*/ 18421 h 568112"/>
              <a:gd name="connsiteX40" fmla="*/ 423421 w 489849"/>
              <a:gd name="connsiteY40" fmla="*/ 70920 h 568112"/>
              <a:gd name="connsiteX41" fmla="*/ 392056 w 489849"/>
              <a:gd name="connsiteY41" fmla="*/ 64473 h 568112"/>
              <a:gd name="connsiteX42" fmla="*/ 328405 w 489849"/>
              <a:gd name="connsiteY42" fmla="*/ 93947 h 568112"/>
              <a:gd name="connsiteX43" fmla="*/ 58117 w 489849"/>
              <a:gd name="connsiteY43" fmla="*/ 93947 h 568112"/>
              <a:gd name="connsiteX44" fmla="*/ 58117 w 489849"/>
              <a:gd name="connsiteY44" fmla="*/ 299340 h 568112"/>
              <a:gd name="connsiteX45" fmla="*/ 79334 w 489849"/>
              <a:gd name="connsiteY45" fmla="*/ 320524 h 568112"/>
              <a:gd name="connsiteX46" fmla="*/ 273056 w 489849"/>
              <a:gd name="connsiteY46" fmla="*/ 320524 h 568112"/>
              <a:gd name="connsiteX47" fmla="*/ 273056 w 489849"/>
              <a:gd name="connsiteY47" fmla="*/ 367497 h 568112"/>
              <a:gd name="connsiteX48" fmla="*/ 79334 w 489849"/>
              <a:gd name="connsiteY48" fmla="*/ 367497 h 568112"/>
              <a:gd name="connsiteX49" fmla="*/ 11992 w 489849"/>
              <a:gd name="connsiteY49" fmla="*/ 299340 h 568112"/>
              <a:gd name="connsiteX50" fmla="*/ 11992 w 489849"/>
              <a:gd name="connsiteY50" fmla="*/ 95789 h 568112"/>
              <a:gd name="connsiteX51" fmla="*/ 0 w 489849"/>
              <a:gd name="connsiteY51" fmla="*/ 78289 h 568112"/>
              <a:gd name="connsiteX52" fmla="*/ 0 w 489849"/>
              <a:gd name="connsiteY52" fmla="*/ 18421 h 568112"/>
              <a:gd name="connsiteX53" fmla="*/ 18450 w 489849"/>
              <a:gd name="connsiteY53" fmla="*/ 0 h 56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89849" h="568112">
                <a:moveTo>
                  <a:pt x="319112" y="229316"/>
                </a:moveTo>
                <a:cubicBezTo>
                  <a:pt x="329264" y="229316"/>
                  <a:pt x="466776" y="229316"/>
                  <a:pt x="466776" y="229316"/>
                </a:cubicBezTo>
                <a:cubicBezTo>
                  <a:pt x="479697" y="229316"/>
                  <a:pt x="489849" y="239443"/>
                  <a:pt x="489849" y="252332"/>
                </a:cubicBezTo>
                <a:lnTo>
                  <a:pt x="488926" y="394111"/>
                </a:lnTo>
                <a:cubicBezTo>
                  <a:pt x="488926" y="406079"/>
                  <a:pt x="478774" y="417127"/>
                  <a:pt x="465854" y="417127"/>
                </a:cubicBezTo>
                <a:cubicBezTo>
                  <a:pt x="459393" y="417127"/>
                  <a:pt x="452933" y="413444"/>
                  <a:pt x="448318" y="407920"/>
                </a:cubicBezTo>
                <a:lnTo>
                  <a:pt x="440012" y="546017"/>
                </a:lnTo>
                <a:cubicBezTo>
                  <a:pt x="439090" y="558906"/>
                  <a:pt x="428938" y="568112"/>
                  <a:pt x="416017" y="568112"/>
                </a:cubicBezTo>
                <a:lnTo>
                  <a:pt x="369872" y="568112"/>
                </a:lnTo>
                <a:cubicBezTo>
                  <a:pt x="356951" y="568112"/>
                  <a:pt x="346800" y="558906"/>
                  <a:pt x="345877" y="546017"/>
                </a:cubicBezTo>
                <a:lnTo>
                  <a:pt x="336648" y="407920"/>
                </a:lnTo>
                <a:cubicBezTo>
                  <a:pt x="332956" y="413444"/>
                  <a:pt x="326496" y="417127"/>
                  <a:pt x="319112" y="417127"/>
                </a:cubicBezTo>
                <a:cubicBezTo>
                  <a:pt x="307115" y="417127"/>
                  <a:pt x="296963" y="406079"/>
                  <a:pt x="296963" y="394111"/>
                </a:cubicBezTo>
                <a:lnTo>
                  <a:pt x="296040" y="252332"/>
                </a:lnTo>
                <a:cubicBezTo>
                  <a:pt x="296040" y="239443"/>
                  <a:pt x="306192" y="229316"/>
                  <a:pt x="319112" y="229316"/>
                </a:cubicBezTo>
                <a:close/>
                <a:moveTo>
                  <a:pt x="218220" y="220143"/>
                </a:moveTo>
                <a:cubicBezTo>
                  <a:pt x="233254" y="220143"/>
                  <a:pt x="245442" y="232298"/>
                  <a:pt x="245442" y="247291"/>
                </a:cubicBezTo>
                <a:cubicBezTo>
                  <a:pt x="245442" y="262284"/>
                  <a:pt x="233254" y="274439"/>
                  <a:pt x="218220" y="274439"/>
                </a:cubicBezTo>
                <a:cubicBezTo>
                  <a:pt x="203186" y="274439"/>
                  <a:pt x="190998" y="262284"/>
                  <a:pt x="190998" y="247291"/>
                </a:cubicBezTo>
                <a:cubicBezTo>
                  <a:pt x="190998" y="232298"/>
                  <a:pt x="203186" y="220143"/>
                  <a:pt x="218220" y="220143"/>
                </a:cubicBezTo>
                <a:close/>
                <a:moveTo>
                  <a:pt x="124127" y="220143"/>
                </a:moveTo>
                <a:cubicBezTo>
                  <a:pt x="139161" y="220143"/>
                  <a:pt x="151349" y="232298"/>
                  <a:pt x="151349" y="247291"/>
                </a:cubicBezTo>
                <a:cubicBezTo>
                  <a:pt x="151349" y="262284"/>
                  <a:pt x="139161" y="274439"/>
                  <a:pt x="124127" y="274439"/>
                </a:cubicBezTo>
                <a:cubicBezTo>
                  <a:pt x="109093" y="274439"/>
                  <a:pt x="96905" y="262284"/>
                  <a:pt x="96905" y="247291"/>
                </a:cubicBezTo>
                <a:cubicBezTo>
                  <a:pt x="96905" y="232298"/>
                  <a:pt x="109093" y="220143"/>
                  <a:pt x="124127" y="220143"/>
                </a:cubicBezTo>
                <a:close/>
                <a:moveTo>
                  <a:pt x="111618" y="137146"/>
                </a:moveTo>
                <a:lnTo>
                  <a:pt x="249963" y="137146"/>
                </a:lnTo>
                <a:cubicBezTo>
                  <a:pt x="259186" y="137146"/>
                  <a:pt x="267487" y="144528"/>
                  <a:pt x="267487" y="154677"/>
                </a:cubicBezTo>
                <a:cubicBezTo>
                  <a:pt x="267487" y="164827"/>
                  <a:pt x="259186" y="172209"/>
                  <a:pt x="249963" y="172209"/>
                </a:cubicBezTo>
                <a:lnTo>
                  <a:pt x="111618" y="172209"/>
                </a:lnTo>
                <a:cubicBezTo>
                  <a:pt x="101472" y="172209"/>
                  <a:pt x="94094" y="163905"/>
                  <a:pt x="94094" y="154677"/>
                </a:cubicBezTo>
                <a:cubicBezTo>
                  <a:pt x="94094" y="144528"/>
                  <a:pt x="101472" y="137146"/>
                  <a:pt x="111618" y="137146"/>
                </a:cubicBezTo>
                <a:close/>
                <a:moveTo>
                  <a:pt x="392944" y="88472"/>
                </a:moveTo>
                <a:cubicBezTo>
                  <a:pt x="427588" y="88472"/>
                  <a:pt x="455673" y="116490"/>
                  <a:pt x="455673" y="151053"/>
                </a:cubicBezTo>
                <a:cubicBezTo>
                  <a:pt x="455673" y="185616"/>
                  <a:pt x="427588" y="213634"/>
                  <a:pt x="392944" y="213634"/>
                </a:cubicBezTo>
                <a:cubicBezTo>
                  <a:pt x="358300" y="213634"/>
                  <a:pt x="330215" y="185616"/>
                  <a:pt x="330215" y="151053"/>
                </a:cubicBezTo>
                <a:cubicBezTo>
                  <a:pt x="330215" y="116490"/>
                  <a:pt x="358300" y="88472"/>
                  <a:pt x="392944" y="88472"/>
                </a:cubicBezTo>
                <a:close/>
                <a:moveTo>
                  <a:pt x="18450" y="0"/>
                </a:moveTo>
                <a:lnTo>
                  <a:pt x="404971" y="0"/>
                </a:lnTo>
                <a:cubicBezTo>
                  <a:pt x="415119" y="0"/>
                  <a:pt x="423421" y="8289"/>
                  <a:pt x="423421" y="18421"/>
                </a:cubicBezTo>
                <a:lnTo>
                  <a:pt x="423421" y="70920"/>
                </a:lnTo>
                <a:cubicBezTo>
                  <a:pt x="414196" y="67236"/>
                  <a:pt x="403126" y="64473"/>
                  <a:pt x="392056" y="64473"/>
                </a:cubicBezTo>
                <a:cubicBezTo>
                  <a:pt x="367149" y="64473"/>
                  <a:pt x="344087" y="75526"/>
                  <a:pt x="328405" y="93947"/>
                </a:cubicBezTo>
                <a:lnTo>
                  <a:pt x="58117" y="93947"/>
                </a:lnTo>
                <a:lnTo>
                  <a:pt x="58117" y="299340"/>
                </a:lnTo>
                <a:cubicBezTo>
                  <a:pt x="58117" y="311313"/>
                  <a:pt x="68264" y="320524"/>
                  <a:pt x="79334" y="320524"/>
                </a:cubicBezTo>
                <a:lnTo>
                  <a:pt x="273056" y="320524"/>
                </a:lnTo>
                <a:lnTo>
                  <a:pt x="273056" y="367497"/>
                </a:lnTo>
                <a:lnTo>
                  <a:pt x="79334" y="367497"/>
                </a:lnTo>
                <a:cubicBezTo>
                  <a:pt x="42434" y="367497"/>
                  <a:pt x="11992" y="337103"/>
                  <a:pt x="11992" y="299340"/>
                </a:cubicBezTo>
                <a:lnTo>
                  <a:pt x="11992" y="95789"/>
                </a:lnTo>
                <a:cubicBezTo>
                  <a:pt x="5535" y="93026"/>
                  <a:pt x="0" y="86578"/>
                  <a:pt x="0" y="78289"/>
                </a:cubicBezTo>
                <a:lnTo>
                  <a:pt x="0" y="18421"/>
                </a:lnTo>
                <a:cubicBezTo>
                  <a:pt x="0" y="8289"/>
                  <a:pt x="8302" y="0"/>
                  <a:pt x="184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</a:pPr>
            <a:endParaRPr lang="en-US" altLang="zh-CN">
              <a:ea typeface="宋体" panose="02010600030101010101" pitchFamily="2" charset="-122"/>
            </a:endParaRPr>
          </a:p>
        </p:txBody>
      </p:sp>
      <p:sp>
        <p:nvSpPr>
          <p:cNvPr id="220" name="ïṩļïḍè"/>
          <p:cNvSpPr/>
          <p:nvPr/>
        </p:nvSpPr>
        <p:spPr>
          <a:xfrm>
            <a:off x="3689350" y="2187575"/>
            <a:ext cx="403225" cy="4032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endParaRPr lang="zh-CN" altLang="en-US" sz="110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51" name="îṣḻïḋe"/>
          <p:cNvSpPr/>
          <p:nvPr/>
        </p:nvSpPr>
        <p:spPr bwMode="auto">
          <a:xfrm>
            <a:off x="3802063" y="2287588"/>
            <a:ext cx="177800" cy="204787"/>
          </a:xfrm>
          <a:custGeom>
            <a:avLst/>
            <a:gdLst>
              <a:gd name="connsiteX0" fmla="*/ 319112 w 489849"/>
              <a:gd name="connsiteY0" fmla="*/ 229316 h 568112"/>
              <a:gd name="connsiteX1" fmla="*/ 466776 w 489849"/>
              <a:gd name="connsiteY1" fmla="*/ 229316 h 568112"/>
              <a:gd name="connsiteX2" fmla="*/ 489849 w 489849"/>
              <a:gd name="connsiteY2" fmla="*/ 252332 h 568112"/>
              <a:gd name="connsiteX3" fmla="*/ 488926 w 489849"/>
              <a:gd name="connsiteY3" fmla="*/ 394111 h 568112"/>
              <a:gd name="connsiteX4" fmla="*/ 465854 w 489849"/>
              <a:gd name="connsiteY4" fmla="*/ 417127 h 568112"/>
              <a:gd name="connsiteX5" fmla="*/ 448318 w 489849"/>
              <a:gd name="connsiteY5" fmla="*/ 407920 h 568112"/>
              <a:gd name="connsiteX6" fmla="*/ 440012 w 489849"/>
              <a:gd name="connsiteY6" fmla="*/ 546017 h 568112"/>
              <a:gd name="connsiteX7" fmla="*/ 416017 w 489849"/>
              <a:gd name="connsiteY7" fmla="*/ 568112 h 568112"/>
              <a:gd name="connsiteX8" fmla="*/ 369872 w 489849"/>
              <a:gd name="connsiteY8" fmla="*/ 568112 h 568112"/>
              <a:gd name="connsiteX9" fmla="*/ 345877 w 489849"/>
              <a:gd name="connsiteY9" fmla="*/ 546017 h 568112"/>
              <a:gd name="connsiteX10" fmla="*/ 336648 w 489849"/>
              <a:gd name="connsiteY10" fmla="*/ 407920 h 568112"/>
              <a:gd name="connsiteX11" fmla="*/ 319112 w 489849"/>
              <a:gd name="connsiteY11" fmla="*/ 417127 h 568112"/>
              <a:gd name="connsiteX12" fmla="*/ 296963 w 489849"/>
              <a:gd name="connsiteY12" fmla="*/ 394111 h 568112"/>
              <a:gd name="connsiteX13" fmla="*/ 296040 w 489849"/>
              <a:gd name="connsiteY13" fmla="*/ 252332 h 568112"/>
              <a:gd name="connsiteX14" fmla="*/ 319112 w 489849"/>
              <a:gd name="connsiteY14" fmla="*/ 229316 h 568112"/>
              <a:gd name="connsiteX15" fmla="*/ 218220 w 489849"/>
              <a:gd name="connsiteY15" fmla="*/ 220143 h 568112"/>
              <a:gd name="connsiteX16" fmla="*/ 245442 w 489849"/>
              <a:gd name="connsiteY16" fmla="*/ 247291 h 568112"/>
              <a:gd name="connsiteX17" fmla="*/ 218220 w 489849"/>
              <a:gd name="connsiteY17" fmla="*/ 274439 h 568112"/>
              <a:gd name="connsiteX18" fmla="*/ 190998 w 489849"/>
              <a:gd name="connsiteY18" fmla="*/ 247291 h 568112"/>
              <a:gd name="connsiteX19" fmla="*/ 218220 w 489849"/>
              <a:gd name="connsiteY19" fmla="*/ 220143 h 568112"/>
              <a:gd name="connsiteX20" fmla="*/ 124127 w 489849"/>
              <a:gd name="connsiteY20" fmla="*/ 220143 h 568112"/>
              <a:gd name="connsiteX21" fmla="*/ 151349 w 489849"/>
              <a:gd name="connsiteY21" fmla="*/ 247291 h 568112"/>
              <a:gd name="connsiteX22" fmla="*/ 124127 w 489849"/>
              <a:gd name="connsiteY22" fmla="*/ 274439 h 568112"/>
              <a:gd name="connsiteX23" fmla="*/ 96905 w 489849"/>
              <a:gd name="connsiteY23" fmla="*/ 247291 h 568112"/>
              <a:gd name="connsiteX24" fmla="*/ 124127 w 489849"/>
              <a:gd name="connsiteY24" fmla="*/ 220143 h 568112"/>
              <a:gd name="connsiteX25" fmla="*/ 111618 w 489849"/>
              <a:gd name="connsiteY25" fmla="*/ 137146 h 568112"/>
              <a:gd name="connsiteX26" fmla="*/ 249963 w 489849"/>
              <a:gd name="connsiteY26" fmla="*/ 137146 h 568112"/>
              <a:gd name="connsiteX27" fmla="*/ 267487 w 489849"/>
              <a:gd name="connsiteY27" fmla="*/ 154677 h 568112"/>
              <a:gd name="connsiteX28" fmla="*/ 249963 w 489849"/>
              <a:gd name="connsiteY28" fmla="*/ 172209 h 568112"/>
              <a:gd name="connsiteX29" fmla="*/ 111618 w 489849"/>
              <a:gd name="connsiteY29" fmla="*/ 172209 h 568112"/>
              <a:gd name="connsiteX30" fmla="*/ 94094 w 489849"/>
              <a:gd name="connsiteY30" fmla="*/ 154677 h 568112"/>
              <a:gd name="connsiteX31" fmla="*/ 111618 w 489849"/>
              <a:gd name="connsiteY31" fmla="*/ 137146 h 568112"/>
              <a:gd name="connsiteX32" fmla="*/ 392944 w 489849"/>
              <a:gd name="connsiteY32" fmla="*/ 88472 h 568112"/>
              <a:gd name="connsiteX33" fmla="*/ 455673 w 489849"/>
              <a:gd name="connsiteY33" fmla="*/ 151053 h 568112"/>
              <a:gd name="connsiteX34" fmla="*/ 392944 w 489849"/>
              <a:gd name="connsiteY34" fmla="*/ 213634 h 568112"/>
              <a:gd name="connsiteX35" fmla="*/ 330215 w 489849"/>
              <a:gd name="connsiteY35" fmla="*/ 151053 h 568112"/>
              <a:gd name="connsiteX36" fmla="*/ 392944 w 489849"/>
              <a:gd name="connsiteY36" fmla="*/ 88472 h 568112"/>
              <a:gd name="connsiteX37" fmla="*/ 18450 w 489849"/>
              <a:gd name="connsiteY37" fmla="*/ 0 h 568112"/>
              <a:gd name="connsiteX38" fmla="*/ 404971 w 489849"/>
              <a:gd name="connsiteY38" fmla="*/ 0 h 568112"/>
              <a:gd name="connsiteX39" fmla="*/ 423421 w 489849"/>
              <a:gd name="connsiteY39" fmla="*/ 18421 h 568112"/>
              <a:gd name="connsiteX40" fmla="*/ 423421 w 489849"/>
              <a:gd name="connsiteY40" fmla="*/ 70920 h 568112"/>
              <a:gd name="connsiteX41" fmla="*/ 392056 w 489849"/>
              <a:gd name="connsiteY41" fmla="*/ 64473 h 568112"/>
              <a:gd name="connsiteX42" fmla="*/ 328405 w 489849"/>
              <a:gd name="connsiteY42" fmla="*/ 93947 h 568112"/>
              <a:gd name="connsiteX43" fmla="*/ 58117 w 489849"/>
              <a:gd name="connsiteY43" fmla="*/ 93947 h 568112"/>
              <a:gd name="connsiteX44" fmla="*/ 58117 w 489849"/>
              <a:gd name="connsiteY44" fmla="*/ 299340 h 568112"/>
              <a:gd name="connsiteX45" fmla="*/ 79334 w 489849"/>
              <a:gd name="connsiteY45" fmla="*/ 320524 h 568112"/>
              <a:gd name="connsiteX46" fmla="*/ 273056 w 489849"/>
              <a:gd name="connsiteY46" fmla="*/ 320524 h 568112"/>
              <a:gd name="connsiteX47" fmla="*/ 273056 w 489849"/>
              <a:gd name="connsiteY47" fmla="*/ 367497 h 568112"/>
              <a:gd name="connsiteX48" fmla="*/ 79334 w 489849"/>
              <a:gd name="connsiteY48" fmla="*/ 367497 h 568112"/>
              <a:gd name="connsiteX49" fmla="*/ 11992 w 489849"/>
              <a:gd name="connsiteY49" fmla="*/ 299340 h 568112"/>
              <a:gd name="connsiteX50" fmla="*/ 11992 w 489849"/>
              <a:gd name="connsiteY50" fmla="*/ 95789 h 568112"/>
              <a:gd name="connsiteX51" fmla="*/ 0 w 489849"/>
              <a:gd name="connsiteY51" fmla="*/ 78289 h 568112"/>
              <a:gd name="connsiteX52" fmla="*/ 0 w 489849"/>
              <a:gd name="connsiteY52" fmla="*/ 18421 h 568112"/>
              <a:gd name="connsiteX53" fmla="*/ 18450 w 489849"/>
              <a:gd name="connsiteY53" fmla="*/ 0 h 56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89849" h="568112">
                <a:moveTo>
                  <a:pt x="319112" y="229316"/>
                </a:moveTo>
                <a:cubicBezTo>
                  <a:pt x="329264" y="229316"/>
                  <a:pt x="466776" y="229316"/>
                  <a:pt x="466776" y="229316"/>
                </a:cubicBezTo>
                <a:cubicBezTo>
                  <a:pt x="479697" y="229316"/>
                  <a:pt x="489849" y="239443"/>
                  <a:pt x="489849" y="252332"/>
                </a:cubicBezTo>
                <a:lnTo>
                  <a:pt x="488926" y="394111"/>
                </a:lnTo>
                <a:cubicBezTo>
                  <a:pt x="488926" y="406079"/>
                  <a:pt x="478774" y="417127"/>
                  <a:pt x="465854" y="417127"/>
                </a:cubicBezTo>
                <a:cubicBezTo>
                  <a:pt x="459393" y="417127"/>
                  <a:pt x="452933" y="413444"/>
                  <a:pt x="448318" y="407920"/>
                </a:cubicBezTo>
                <a:lnTo>
                  <a:pt x="440012" y="546017"/>
                </a:lnTo>
                <a:cubicBezTo>
                  <a:pt x="439090" y="558906"/>
                  <a:pt x="428938" y="568112"/>
                  <a:pt x="416017" y="568112"/>
                </a:cubicBezTo>
                <a:lnTo>
                  <a:pt x="369872" y="568112"/>
                </a:lnTo>
                <a:cubicBezTo>
                  <a:pt x="356951" y="568112"/>
                  <a:pt x="346800" y="558906"/>
                  <a:pt x="345877" y="546017"/>
                </a:cubicBezTo>
                <a:lnTo>
                  <a:pt x="336648" y="407920"/>
                </a:lnTo>
                <a:cubicBezTo>
                  <a:pt x="332956" y="413444"/>
                  <a:pt x="326496" y="417127"/>
                  <a:pt x="319112" y="417127"/>
                </a:cubicBezTo>
                <a:cubicBezTo>
                  <a:pt x="307115" y="417127"/>
                  <a:pt x="296963" y="406079"/>
                  <a:pt x="296963" y="394111"/>
                </a:cubicBezTo>
                <a:lnTo>
                  <a:pt x="296040" y="252332"/>
                </a:lnTo>
                <a:cubicBezTo>
                  <a:pt x="296040" y="239443"/>
                  <a:pt x="306192" y="229316"/>
                  <a:pt x="319112" y="229316"/>
                </a:cubicBezTo>
                <a:close/>
                <a:moveTo>
                  <a:pt x="218220" y="220143"/>
                </a:moveTo>
                <a:cubicBezTo>
                  <a:pt x="233254" y="220143"/>
                  <a:pt x="245442" y="232298"/>
                  <a:pt x="245442" y="247291"/>
                </a:cubicBezTo>
                <a:cubicBezTo>
                  <a:pt x="245442" y="262284"/>
                  <a:pt x="233254" y="274439"/>
                  <a:pt x="218220" y="274439"/>
                </a:cubicBezTo>
                <a:cubicBezTo>
                  <a:pt x="203186" y="274439"/>
                  <a:pt x="190998" y="262284"/>
                  <a:pt x="190998" y="247291"/>
                </a:cubicBezTo>
                <a:cubicBezTo>
                  <a:pt x="190998" y="232298"/>
                  <a:pt x="203186" y="220143"/>
                  <a:pt x="218220" y="220143"/>
                </a:cubicBezTo>
                <a:close/>
                <a:moveTo>
                  <a:pt x="124127" y="220143"/>
                </a:moveTo>
                <a:cubicBezTo>
                  <a:pt x="139161" y="220143"/>
                  <a:pt x="151349" y="232298"/>
                  <a:pt x="151349" y="247291"/>
                </a:cubicBezTo>
                <a:cubicBezTo>
                  <a:pt x="151349" y="262284"/>
                  <a:pt x="139161" y="274439"/>
                  <a:pt x="124127" y="274439"/>
                </a:cubicBezTo>
                <a:cubicBezTo>
                  <a:pt x="109093" y="274439"/>
                  <a:pt x="96905" y="262284"/>
                  <a:pt x="96905" y="247291"/>
                </a:cubicBezTo>
                <a:cubicBezTo>
                  <a:pt x="96905" y="232298"/>
                  <a:pt x="109093" y="220143"/>
                  <a:pt x="124127" y="220143"/>
                </a:cubicBezTo>
                <a:close/>
                <a:moveTo>
                  <a:pt x="111618" y="137146"/>
                </a:moveTo>
                <a:lnTo>
                  <a:pt x="249963" y="137146"/>
                </a:lnTo>
                <a:cubicBezTo>
                  <a:pt x="259186" y="137146"/>
                  <a:pt x="267487" y="144528"/>
                  <a:pt x="267487" y="154677"/>
                </a:cubicBezTo>
                <a:cubicBezTo>
                  <a:pt x="267487" y="164827"/>
                  <a:pt x="259186" y="172209"/>
                  <a:pt x="249963" y="172209"/>
                </a:cubicBezTo>
                <a:lnTo>
                  <a:pt x="111618" y="172209"/>
                </a:lnTo>
                <a:cubicBezTo>
                  <a:pt x="101472" y="172209"/>
                  <a:pt x="94094" y="163905"/>
                  <a:pt x="94094" y="154677"/>
                </a:cubicBezTo>
                <a:cubicBezTo>
                  <a:pt x="94094" y="144528"/>
                  <a:pt x="101472" y="137146"/>
                  <a:pt x="111618" y="137146"/>
                </a:cubicBezTo>
                <a:close/>
                <a:moveTo>
                  <a:pt x="392944" y="88472"/>
                </a:moveTo>
                <a:cubicBezTo>
                  <a:pt x="427588" y="88472"/>
                  <a:pt x="455673" y="116490"/>
                  <a:pt x="455673" y="151053"/>
                </a:cubicBezTo>
                <a:cubicBezTo>
                  <a:pt x="455673" y="185616"/>
                  <a:pt x="427588" y="213634"/>
                  <a:pt x="392944" y="213634"/>
                </a:cubicBezTo>
                <a:cubicBezTo>
                  <a:pt x="358300" y="213634"/>
                  <a:pt x="330215" y="185616"/>
                  <a:pt x="330215" y="151053"/>
                </a:cubicBezTo>
                <a:cubicBezTo>
                  <a:pt x="330215" y="116490"/>
                  <a:pt x="358300" y="88472"/>
                  <a:pt x="392944" y="88472"/>
                </a:cubicBezTo>
                <a:close/>
                <a:moveTo>
                  <a:pt x="18450" y="0"/>
                </a:moveTo>
                <a:lnTo>
                  <a:pt x="404971" y="0"/>
                </a:lnTo>
                <a:cubicBezTo>
                  <a:pt x="415119" y="0"/>
                  <a:pt x="423421" y="8289"/>
                  <a:pt x="423421" y="18421"/>
                </a:cubicBezTo>
                <a:lnTo>
                  <a:pt x="423421" y="70920"/>
                </a:lnTo>
                <a:cubicBezTo>
                  <a:pt x="414196" y="67236"/>
                  <a:pt x="403126" y="64473"/>
                  <a:pt x="392056" y="64473"/>
                </a:cubicBezTo>
                <a:cubicBezTo>
                  <a:pt x="367149" y="64473"/>
                  <a:pt x="344087" y="75526"/>
                  <a:pt x="328405" y="93947"/>
                </a:cubicBezTo>
                <a:lnTo>
                  <a:pt x="58117" y="93947"/>
                </a:lnTo>
                <a:lnTo>
                  <a:pt x="58117" y="299340"/>
                </a:lnTo>
                <a:cubicBezTo>
                  <a:pt x="58117" y="311313"/>
                  <a:pt x="68264" y="320524"/>
                  <a:pt x="79334" y="320524"/>
                </a:cubicBezTo>
                <a:lnTo>
                  <a:pt x="273056" y="320524"/>
                </a:lnTo>
                <a:lnTo>
                  <a:pt x="273056" y="367497"/>
                </a:lnTo>
                <a:lnTo>
                  <a:pt x="79334" y="367497"/>
                </a:lnTo>
                <a:cubicBezTo>
                  <a:pt x="42434" y="367497"/>
                  <a:pt x="11992" y="337103"/>
                  <a:pt x="11992" y="299340"/>
                </a:cubicBezTo>
                <a:lnTo>
                  <a:pt x="11992" y="95789"/>
                </a:lnTo>
                <a:cubicBezTo>
                  <a:pt x="5535" y="93026"/>
                  <a:pt x="0" y="86578"/>
                  <a:pt x="0" y="78289"/>
                </a:cubicBezTo>
                <a:lnTo>
                  <a:pt x="0" y="18421"/>
                </a:lnTo>
                <a:cubicBezTo>
                  <a:pt x="0" y="8289"/>
                  <a:pt x="8302" y="0"/>
                  <a:pt x="184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</a:pPr>
            <a:endParaRPr lang="en-US" altLang="zh-CN">
              <a:ea typeface="宋体" panose="02010600030101010101" pitchFamily="2" charset="-122"/>
            </a:endParaRPr>
          </a:p>
        </p:txBody>
      </p:sp>
      <p:sp>
        <p:nvSpPr>
          <p:cNvPr id="229" name="íṣḷîďé"/>
          <p:cNvSpPr/>
          <p:nvPr/>
        </p:nvSpPr>
        <p:spPr>
          <a:xfrm>
            <a:off x="3689350" y="3074988"/>
            <a:ext cx="403225" cy="4032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endParaRPr lang="zh-CN" altLang="en-US" sz="110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52" name="íSľíḓè"/>
          <p:cNvSpPr/>
          <p:nvPr/>
        </p:nvSpPr>
        <p:spPr bwMode="auto">
          <a:xfrm>
            <a:off x="3802063" y="3173413"/>
            <a:ext cx="177800" cy="206375"/>
          </a:xfrm>
          <a:custGeom>
            <a:avLst/>
            <a:gdLst>
              <a:gd name="connsiteX0" fmla="*/ 319112 w 489849"/>
              <a:gd name="connsiteY0" fmla="*/ 229316 h 568112"/>
              <a:gd name="connsiteX1" fmla="*/ 466776 w 489849"/>
              <a:gd name="connsiteY1" fmla="*/ 229316 h 568112"/>
              <a:gd name="connsiteX2" fmla="*/ 489849 w 489849"/>
              <a:gd name="connsiteY2" fmla="*/ 252332 h 568112"/>
              <a:gd name="connsiteX3" fmla="*/ 488926 w 489849"/>
              <a:gd name="connsiteY3" fmla="*/ 394111 h 568112"/>
              <a:gd name="connsiteX4" fmla="*/ 465854 w 489849"/>
              <a:gd name="connsiteY4" fmla="*/ 417127 h 568112"/>
              <a:gd name="connsiteX5" fmla="*/ 448318 w 489849"/>
              <a:gd name="connsiteY5" fmla="*/ 407920 h 568112"/>
              <a:gd name="connsiteX6" fmla="*/ 440012 w 489849"/>
              <a:gd name="connsiteY6" fmla="*/ 546017 h 568112"/>
              <a:gd name="connsiteX7" fmla="*/ 416017 w 489849"/>
              <a:gd name="connsiteY7" fmla="*/ 568112 h 568112"/>
              <a:gd name="connsiteX8" fmla="*/ 369872 w 489849"/>
              <a:gd name="connsiteY8" fmla="*/ 568112 h 568112"/>
              <a:gd name="connsiteX9" fmla="*/ 345877 w 489849"/>
              <a:gd name="connsiteY9" fmla="*/ 546017 h 568112"/>
              <a:gd name="connsiteX10" fmla="*/ 336648 w 489849"/>
              <a:gd name="connsiteY10" fmla="*/ 407920 h 568112"/>
              <a:gd name="connsiteX11" fmla="*/ 319112 w 489849"/>
              <a:gd name="connsiteY11" fmla="*/ 417127 h 568112"/>
              <a:gd name="connsiteX12" fmla="*/ 296963 w 489849"/>
              <a:gd name="connsiteY12" fmla="*/ 394111 h 568112"/>
              <a:gd name="connsiteX13" fmla="*/ 296040 w 489849"/>
              <a:gd name="connsiteY13" fmla="*/ 252332 h 568112"/>
              <a:gd name="connsiteX14" fmla="*/ 319112 w 489849"/>
              <a:gd name="connsiteY14" fmla="*/ 229316 h 568112"/>
              <a:gd name="connsiteX15" fmla="*/ 218220 w 489849"/>
              <a:gd name="connsiteY15" fmla="*/ 220143 h 568112"/>
              <a:gd name="connsiteX16" fmla="*/ 245442 w 489849"/>
              <a:gd name="connsiteY16" fmla="*/ 247291 h 568112"/>
              <a:gd name="connsiteX17" fmla="*/ 218220 w 489849"/>
              <a:gd name="connsiteY17" fmla="*/ 274439 h 568112"/>
              <a:gd name="connsiteX18" fmla="*/ 190998 w 489849"/>
              <a:gd name="connsiteY18" fmla="*/ 247291 h 568112"/>
              <a:gd name="connsiteX19" fmla="*/ 218220 w 489849"/>
              <a:gd name="connsiteY19" fmla="*/ 220143 h 568112"/>
              <a:gd name="connsiteX20" fmla="*/ 124127 w 489849"/>
              <a:gd name="connsiteY20" fmla="*/ 220143 h 568112"/>
              <a:gd name="connsiteX21" fmla="*/ 151349 w 489849"/>
              <a:gd name="connsiteY21" fmla="*/ 247291 h 568112"/>
              <a:gd name="connsiteX22" fmla="*/ 124127 w 489849"/>
              <a:gd name="connsiteY22" fmla="*/ 274439 h 568112"/>
              <a:gd name="connsiteX23" fmla="*/ 96905 w 489849"/>
              <a:gd name="connsiteY23" fmla="*/ 247291 h 568112"/>
              <a:gd name="connsiteX24" fmla="*/ 124127 w 489849"/>
              <a:gd name="connsiteY24" fmla="*/ 220143 h 568112"/>
              <a:gd name="connsiteX25" fmla="*/ 111618 w 489849"/>
              <a:gd name="connsiteY25" fmla="*/ 137146 h 568112"/>
              <a:gd name="connsiteX26" fmla="*/ 249963 w 489849"/>
              <a:gd name="connsiteY26" fmla="*/ 137146 h 568112"/>
              <a:gd name="connsiteX27" fmla="*/ 267487 w 489849"/>
              <a:gd name="connsiteY27" fmla="*/ 154677 h 568112"/>
              <a:gd name="connsiteX28" fmla="*/ 249963 w 489849"/>
              <a:gd name="connsiteY28" fmla="*/ 172209 h 568112"/>
              <a:gd name="connsiteX29" fmla="*/ 111618 w 489849"/>
              <a:gd name="connsiteY29" fmla="*/ 172209 h 568112"/>
              <a:gd name="connsiteX30" fmla="*/ 94094 w 489849"/>
              <a:gd name="connsiteY30" fmla="*/ 154677 h 568112"/>
              <a:gd name="connsiteX31" fmla="*/ 111618 w 489849"/>
              <a:gd name="connsiteY31" fmla="*/ 137146 h 568112"/>
              <a:gd name="connsiteX32" fmla="*/ 392944 w 489849"/>
              <a:gd name="connsiteY32" fmla="*/ 88472 h 568112"/>
              <a:gd name="connsiteX33" fmla="*/ 455673 w 489849"/>
              <a:gd name="connsiteY33" fmla="*/ 151053 h 568112"/>
              <a:gd name="connsiteX34" fmla="*/ 392944 w 489849"/>
              <a:gd name="connsiteY34" fmla="*/ 213634 h 568112"/>
              <a:gd name="connsiteX35" fmla="*/ 330215 w 489849"/>
              <a:gd name="connsiteY35" fmla="*/ 151053 h 568112"/>
              <a:gd name="connsiteX36" fmla="*/ 392944 w 489849"/>
              <a:gd name="connsiteY36" fmla="*/ 88472 h 568112"/>
              <a:gd name="connsiteX37" fmla="*/ 18450 w 489849"/>
              <a:gd name="connsiteY37" fmla="*/ 0 h 568112"/>
              <a:gd name="connsiteX38" fmla="*/ 404971 w 489849"/>
              <a:gd name="connsiteY38" fmla="*/ 0 h 568112"/>
              <a:gd name="connsiteX39" fmla="*/ 423421 w 489849"/>
              <a:gd name="connsiteY39" fmla="*/ 18421 h 568112"/>
              <a:gd name="connsiteX40" fmla="*/ 423421 w 489849"/>
              <a:gd name="connsiteY40" fmla="*/ 70920 h 568112"/>
              <a:gd name="connsiteX41" fmla="*/ 392056 w 489849"/>
              <a:gd name="connsiteY41" fmla="*/ 64473 h 568112"/>
              <a:gd name="connsiteX42" fmla="*/ 328405 w 489849"/>
              <a:gd name="connsiteY42" fmla="*/ 93947 h 568112"/>
              <a:gd name="connsiteX43" fmla="*/ 58117 w 489849"/>
              <a:gd name="connsiteY43" fmla="*/ 93947 h 568112"/>
              <a:gd name="connsiteX44" fmla="*/ 58117 w 489849"/>
              <a:gd name="connsiteY44" fmla="*/ 299340 h 568112"/>
              <a:gd name="connsiteX45" fmla="*/ 79334 w 489849"/>
              <a:gd name="connsiteY45" fmla="*/ 320524 h 568112"/>
              <a:gd name="connsiteX46" fmla="*/ 273056 w 489849"/>
              <a:gd name="connsiteY46" fmla="*/ 320524 h 568112"/>
              <a:gd name="connsiteX47" fmla="*/ 273056 w 489849"/>
              <a:gd name="connsiteY47" fmla="*/ 367497 h 568112"/>
              <a:gd name="connsiteX48" fmla="*/ 79334 w 489849"/>
              <a:gd name="connsiteY48" fmla="*/ 367497 h 568112"/>
              <a:gd name="connsiteX49" fmla="*/ 11992 w 489849"/>
              <a:gd name="connsiteY49" fmla="*/ 299340 h 568112"/>
              <a:gd name="connsiteX50" fmla="*/ 11992 w 489849"/>
              <a:gd name="connsiteY50" fmla="*/ 95789 h 568112"/>
              <a:gd name="connsiteX51" fmla="*/ 0 w 489849"/>
              <a:gd name="connsiteY51" fmla="*/ 78289 h 568112"/>
              <a:gd name="connsiteX52" fmla="*/ 0 w 489849"/>
              <a:gd name="connsiteY52" fmla="*/ 18421 h 568112"/>
              <a:gd name="connsiteX53" fmla="*/ 18450 w 489849"/>
              <a:gd name="connsiteY53" fmla="*/ 0 h 56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89849" h="568112">
                <a:moveTo>
                  <a:pt x="319112" y="229316"/>
                </a:moveTo>
                <a:cubicBezTo>
                  <a:pt x="329264" y="229316"/>
                  <a:pt x="466776" y="229316"/>
                  <a:pt x="466776" y="229316"/>
                </a:cubicBezTo>
                <a:cubicBezTo>
                  <a:pt x="479697" y="229316"/>
                  <a:pt x="489849" y="239443"/>
                  <a:pt x="489849" y="252332"/>
                </a:cubicBezTo>
                <a:lnTo>
                  <a:pt x="488926" y="394111"/>
                </a:lnTo>
                <a:cubicBezTo>
                  <a:pt x="488926" y="406079"/>
                  <a:pt x="478774" y="417127"/>
                  <a:pt x="465854" y="417127"/>
                </a:cubicBezTo>
                <a:cubicBezTo>
                  <a:pt x="459393" y="417127"/>
                  <a:pt x="452933" y="413444"/>
                  <a:pt x="448318" y="407920"/>
                </a:cubicBezTo>
                <a:lnTo>
                  <a:pt x="440012" y="546017"/>
                </a:lnTo>
                <a:cubicBezTo>
                  <a:pt x="439090" y="558906"/>
                  <a:pt x="428938" y="568112"/>
                  <a:pt x="416017" y="568112"/>
                </a:cubicBezTo>
                <a:lnTo>
                  <a:pt x="369872" y="568112"/>
                </a:lnTo>
                <a:cubicBezTo>
                  <a:pt x="356951" y="568112"/>
                  <a:pt x="346800" y="558906"/>
                  <a:pt x="345877" y="546017"/>
                </a:cubicBezTo>
                <a:lnTo>
                  <a:pt x="336648" y="407920"/>
                </a:lnTo>
                <a:cubicBezTo>
                  <a:pt x="332956" y="413444"/>
                  <a:pt x="326496" y="417127"/>
                  <a:pt x="319112" y="417127"/>
                </a:cubicBezTo>
                <a:cubicBezTo>
                  <a:pt x="307115" y="417127"/>
                  <a:pt x="296963" y="406079"/>
                  <a:pt x="296963" y="394111"/>
                </a:cubicBezTo>
                <a:lnTo>
                  <a:pt x="296040" y="252332"/>
                </a:lnTo>
                <a:cubicBezTo>
                  <a:pt x="296040" y="239443"/>
                  <a:pt x="306192" y="229316"/>
                  <a:pt x="319112" y="229316"/>
                </a:cubicBezTo>
                <a:close/>
                <a:moveTo>
                  <a:pt x="218220" y="220143"/>
                </a:moveTo>
                <a:cubicBezTo>
                  <a:pt x="233254" y="220143"/>
                  <a:pt x="245442" y="232298"/>
                  <a:pt x="245442" y="247291"/>
                </a:cubicBezTo>
                <a:cubicBezTo>
                  <a:pt x="245442" y="262284"/>
                  <a:pt x="233254" y="274439"/>
                  <a:pt x="218220" y="274439"/>
                </a:cubicBezTo>
                <a:cubicBezTo>
                  <a:pt x="203186" y="274439"/>
                  <a:pt x="190998" y="262284"/>
                  <a:pt x="190998" y="247291"/>
                </a:cubicBezTo>
                <a:cubicBezTo>
                  <a:pt x="190998" y="232298"/>
                  <a:pt x="203186" y="220143"/>
                  <a:pt x="218220" y="220143"/>
                </a:cubicBezTo>
                <a:close/>
                <a:moveTo>
                  <a:pt x="124127" y="220143"/>
                </a:moveTo>
                <a:cubicBezTo>
                  <a:pt x="139161" y="220143"/>
                  <a:pt x="151349" y="232298"/>
                  <a:pt x="151349" y="247291"/>
                </a:cubicBezTo>
                <a:cubicBezTo>
                  <a:pt x="151349" y="262284"/>
                  <a:pt x="139161" y="274439"/>
                  <a:pt x="124127" y="274439"/>
                </a:cubicBezTo>
                <a:cubicBezTo>
                  <a:pt x="109093" y="274439"/>
                  <a:pt x="96905" y="262284"/>
                  <a:pt x="96905" y="247291"/>
                </a:cubicBezTo>
                <a:cubicBezTo>
                  <a:pt x="96905" y="232298"/>
                  <a:pt x="109093" y="220143"/>
                  <a:pt x="124127" y="220143"/>
                </a:cubicBezTo>
                <a:close/>
                <a:moveTo>
                  <a:pt x="111618" y="137146"/>
                </a:moveTo>
                <a:lnTo>
                  <a:pt x="249963" y="137146"/>
                </a:lnTo>
                <a:cubicBezTo>
                  <a:pt x="259186" y="137146"/>
                  <a:pt x="267487" y="144528"/>
                  <a:pt x="267487" y="154677"/>
                </a:cubicBezTo>
                <a:cubicBezTo>
                  <a:pt x="267487" y="164827"/>
                  <a:pt x="259186" y="172209"/>
                  <a:pt x="249963" y="172209"/>
                </a:cubicBezTo>
                <a:lnTo>
                  <a:pt x="111618" y="172209"/>
                </a:lnTo>
                <a:cubicBezTo>
                  <a:pt x="101472" y="172209"/>
                  <a:pt x="94094" y="163905"/>
                  <a:pt x="94094" y="154677"/>
                </a:cubicBezTo>
                <a:cubicBezTo>
                  <a:pt x="94094" y="144528"/>
                  <a:pt x="101472" y="137146"/>
                  <a:pt x="111618" y="137146"/>
                </a:cubicBezTo>
                <a:close/>
                <a:moveTo>
                  <a:pt x="392944" y="88472"/>
                </a:moveTo>
                <a:cubicBezTo>
                  <a:pt x="427588" y="88472"/>
                  <a:pt x="455673" y="116490"/>
                  <a:pt x="455673" y="151053"/>
                </a:cubicBezTo>
                <a:cubicBezTo>
                  <a:pt x="455673" y="185616"/>
                  <a:pt x="427588" y="213634"/>
                  <a:pt x="392944" y="213634"/>
                </a:cubicBezTo>
                <a:cubicBezTo>
                  <a:pt x="358300" y="213634"/>
                  <a:pt x="330215" y="185616"/>
                  <a:pt x="330215" y="151053"/>
                </a:cubicBezTo>
                <a:cubicBezTo>
                  <a:pt x="330215" y="116490"/>
                  <a:pt x="358300" y="88472"/>
                  <a:pt x="392944" y="88472"/>
                </a:cubicBezTo>
                <a:close/>
                <a:moveTo>
                  <a:pt x="18450" y="0"/>
                </a:moveTo>
                <a:lnTo>
                  <a:pt x="404971" y="0"/>
                </a:lnTo>
                <a:cubicBezTo>
                  <a:pt x="415119" y="0"/>
                  <a:pt x="423421" y="8289"/>
                  <a:pt x="423421" y="18421"/>
                </a:cubicBezTo>
                <a:lnTo>
                  <a:pt x="423421" y="70920"/>
                </a:lnTo>
                <a:cubicBezTo>
                  <a:pt x="414196" y="67236"/>
                  <a:pt x="403126" y="64473"/>
                  <a:pt x="392056" y="64473"/>
                </a:cubicBezTo>
                <a:cubicBezTo>
                  <a:pt x="367149" y="64473"/>
                  <a:pt x="344087" y="75526"/>
                  <a:pt x="328405" y="93947"/>
                </a:cubicBezTo>
                <a:lnTo>
                  <a:pt x="58117" y="93947"/>
                </a:lnTo>
                <a:lnTo>
                  <a:pt x="58117" y="299340"/>
                </a:lnTo>
                <a:cubicBezTo>
                  <a:pt x="58117" y="311313"/>
                  <a:pt x="68264" y="320524"/>
                  <a:pt x="79334" y="320524"/>
                </a:cubicBezTo>
                <a:lnTo>
                  <a:pt x="273056" y="320524"/>
                </a:lnTo>
                <a:lnTo>
                  <a:pt x="273056" y="367497"/>
                </a:lnTo>
                <a:lnTo>
                  <a:pt x="79334" y="367497"/>
                </a:lnTo>
                <a:cubicBezTo>
                  <a:pt x="42434" y="367497"/>
                  <a:pt x="11992" y="337103"/>
                  <a:pt x="11992" y="299340"/>
                </a:cubicBezTo>
                <a:lnTo>
                  <a:pt x="11992" y="95789"/>
                </a:lnTo>
                <a:cubicBezTo>
                  <a:pt x="5535" y="93026"/>
                  <a:pt x="0" y="86578"/>
                  <a:pt x="0" y="78289"/>
                </a:cubicBezTo>
                <a:lnTo>
                  <a:pt x="0" y="18421"/>
                </a:lnTo>
                <a:cubicBezTo>
                  <a:pt x="0" y="8289"/>
                  <a:pt x="8302" y="0"/>
                  <a:pt x="184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</a:pPr>
            <a:endParaRPr lang="en-US" altLang="zh-CN">
              <a:ea typeface="宋体" panose="02010600030101010101" pitchFamily="2" charset="-122"/>
            </a:endParaRPr>
          </a:p>
        </p:txBody>
      </p:sp>
      <p:sp>
        <p:nvSpPr>
          <p:cNvPr id="238" name="ïšļîḑé"/>
          <p:cNvSpPr/>
          <p:nvPr/>
        </p:nvSpPr>
        <p:spPr>
          <a:xfrm>
            <a:off x="3689350" y="3960813"/>
            <a:ext cx="403225" cy="4032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endParaRPr lang="zh-CN" altLang="en-US" sz="110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53" name="íṥḻíde"/>
          <p:cNvSpPr/>
          <p:nvPr/>
        </p:nvSpPr>
        <p:spPr bwMode="auto">
          <a:xfrm>
            <a:off x="3802063" y="4060825"/>
            <a:ext cx="177800" cy="204788"/>
          </a:xfrm>
          <a:custGeom>
            <a:avLst/>
            <a:gdLst>
              <a:gd name="connsiteX0" fmla="*/ 319112 w 489849"/>
              <a:gd name="connsiteY0" fmla="*/ 229316 h 568112"/>
              <a:gd name="connsiteX1" fmla="*/ 466776 w 489849"/>
              <a:gd name="connsiteY1" fmla="*/ 229316 h 568112"/>
              <a:gd name="connsiteX2" fmla="*/ 489849 w 489849"/>
              <a:gd name="connsiteY2" fmla="*/ 252332 h 568112"/>
              <a:gd name="connsiteX3" fmla="*/ 488926 w 489849"/>
              <a:gd name="connsiteY3" fmla="*/ 394111 h 568112"/>
              <a:gd name="connsiteX4" fmla="*/ 465854 w 489849"/>
              <a:gd name="connsiteY4" fmla="*/ 417127 h 568112"/>
              <a:gd name="connsiteX5" fmla="*/ 448318 w 489849"/>
              <a:gd name="connsiteY5" fmla="*/ 407920 h 568112"/>
              <a:gd name="connsiteX6" fmla="*/ 440012 w 489849"/>
              <a:gd name="connsiteY6" fmla="*/ 546017 h 568112"/>
              <a:gd name="connsiteX7" fmla="*/ 416017 w 489849"/>
              <a:gd name="connsiteY7" fmla="*/ 568112 h 568112"/>
              <a:gd name="connsiteX8" fmla="*/ 369872 w 489849"/>
              <a:gd name="connsiteY8" fmla="*/ 568112 h 568112"/>
              <a:gd name="connsiteX9" fmla="*/ 345877 w 489849"/>
              <a:gd name="connsiteY9" fmla="*/ 546017 h 568112"/>
              <a:gd name="connsiteX10" fmla="*/ 336648 w 489849"/>
              <a:gd name="connsiteY10" fmla="*/ 407920 h 568112"/>
              <a:gd name="connsiteX11" fmla="*/ 319112 w 489849"/>
              <a:gd name="connsiteY11" fmla="*/ 417127 h 568112"/>
              <a:gd name="connsiteX12" fmla="*/ 296963 w 489849"/>
              <a:gd name="connsiteY12" fmla="*/ 394111 h 568112"/>
              <a:gd name="connsiteX13" fmla="*/ 296040 w 489849"/>
              <a:gd name="connsiteY13" fmla="*/ 252332 h 568112"/>
              <a:gd name="connsiteX14" fmla="*/ 319112 w 489849"/>
              <a:gd name="connsiteY14" fmla="*/ 229316 h 568112"/>
              <a:gd name="connsiteX15" fmla="*/ 218220 w 489849"/>
              <a:gd name="connsiteY15" fmla="*/ 220143 h 568112"/>
              <a:gd name="connsiteX16" fmla="*/ 245442 w 489849"/>
              <a:gd name="connsiteY16" fmla="*/ 247291 h 568112"/>
              <a:gd name="connsiteX17" fmla="*/ 218220 w 489849"/>
              <a:gd name="connsiteY17" fmla="*/ 274439 h 568112"/>
              <a:gd name="connsiteX18" fmla="*/ 190998 w 489849"/>
              <a:gd name="connsiteY18" fmla="*/ 247291 h 568112"/>
              <a:gd name="connsiteX19" fmla="*/ 218220 w 489849"/>
              <a:gd name="connsiteY19" fmla="*/ 220143 h 568112"/>
              <a:gd name="connsiteX20" fmla="*/ 124127 w 489849"/>
              <a:gd name="connsiteY20" fmla="*/ 220143 h 568112"/>
              <a:gd name="connsiteX21" fmla="*/ 151349 w 489849"/>
              <a:gd name="connsiteY21" fmla="*/ 247291 h 568112"/>
              <a:gd name="connsiteX22" fmla="*/ 124127 w 489849"/>
              <a:gd name="connsiteY22" fmla="*/ 274439 h 568112"/>
              <a:gd name="connsiteX23" fmla="*/ 96905 w 489849"/>
              <a:gd name="connsiteY23" fmla="*/ 247291 h 568112"/>
              <a:gd name="connsiteX24" fmla="*/ 124127 w 489849"/>
              <a:gd name="connsiteY24" fmla="*/ 220143 h 568112"/>
              <a:gd name="connsiteX25" fmla="*/ 111618 w 489849"/>
              <a:gd name="connsiteY25" fmla="*/ 137146 h 568112"/>
              <a:gd name="connsiteX26" fmla="*/ 249963 w 489849"/>
              <a:gd name="connsiteY26" fmla="*/ 137146 h 568112"/>
              <a:gd name="connsiteX27" fmla="*/ 267487 w 489849"/>
              <a:gd name="connsiteY27" fmla="*/ 154677 h 568112"/>
              <a:gd name="connsiteX28" fmla="*/ 249963 w 489849"/>
              <a:gd name="connsiteY28" fmla="*/ 172209 h 568112"/>
              <a:gd name="connsiteX29" fmla="*/ 111618 w 489849"/>
              <a:gd name="connsiteY29" fmla="*/ 172209 h 568112"/>
              <a:gd name="connsiteX30" fmla="*/ 94094 w 489849"/>
              <a:gd name="connsiteY30" fmla="*/ 154677 h 568112"/>
              <a:gd name="connsiteX31" fmla="*/ 111618 w 489849"/>
              <a:gd name="connsiteY31" fmla="*/ 137146 h 568112"/>
              <a:gd name="connsiteX32" fmla="*/ 392944 w 489849"/>
              <a:gd name="connsiteY32" fmla="*/ 88472 h 568112"/>
              <a:gd name="connsiteX33" fmla="*/ 455673 w 489849"/>
              <a:gd name="connsiteY33" fmla="*/ 151053 h 568112"/>
              <a:gd name="connsiteX34" fmla="*/ 392944 w 489849"/>
              <a:gd name="connsiteY34" fmla="*/ 213634 h 568112"/>
              <a:gd name="connsiteX35" fmla="*/ 330215 w 489849"/>
              <a:gd name="connsiteY35" fmla="*/ 151053 h 568112"/>
              <a:gd name="connsiteX36" fmla="*/ 392944 w 489849"/>
              <a:gd name="connsiteY36" fmla="*/ 88472 h 568112"/>
              <a:gd name="connsiteX37" fmla="*/ 18450 w 489849"/>
              <a:gd name="connsiteY37" fmla="*/ 0 h 568112"/>
              <a:gd name="connsiteX38" fmla="*/ 404971 w 489849"/>
              <a:gd name="connsiteY38" fmla="*/ 0 h 568112"/>
              <a:gd name="connsiteX39" fmla="*/ 423421 w 489849"/>
              <a:gd name="connsiteY39" fmla="*/ 18421 h 568112"/>
              <a:gd name="connsiteX40" fmla="*/ 423421 w 489849"/>
              <a:gd name="connsiteY40" fmla="*/ 70920 h 568112"/>
              <a:gd name="connsiteX41" fmla="*/ 392056 w 489849"/>
              <a:gd name="connsiteY41" fmla="*/ 64473 h 568112"/>
              <a:gd name="connsiteX42" fmla="*/ 328405 w 489849"/>
              <a:gd name="connsiteY42" fmla="*/ 93947 h 568112"/>
              <a:gd name="connsiteX43" fmla="*/ 58117 w 489849"/>
              <a:gd name="connsiteY43" fmla="*/ 93947 h 568112"/>
              <a:gd name="connsiteX44" fmla="*/ 58117 w 489849"/>
              <a:gd name="connsiteY44" fmla="*/ 299340 h 568112"/>
              <a:gd name="connsiteX45" fmla="*/ 79334 w 489849"/>
              <a:gd name="connsiteY45" fmla="*/ 320524 h 568112"/>
              <a:gd name="connsiteX46" fmla="*/ 273056 w 489849"/>
              <a:gd name="connsiteY46" fmla="*/ 320524 h 568112"/>
              <a:gd name="connsiteX47" fmla="*/ 273056 w 489849"/>
              <a:gd name="connsiteY47" fmla="*/ 367497 h 568112"/>
              <a:gd name="connsiteX48" fmla="*/ 79334 w 489849"/>
              <a:gd name="connsiteY48" fmla="*/ 367497 h 568112"/>
              <a:gd name="connsiteX49" fmla="*/ 11992 w 489849"/>
              <a:gd name="connsiteY49" fmla="*/ 299340 h 568112"/>
              <a:gd name="connsiteX50" fmla="*/ 11992 w 489849"/>
              <a:gd name="connsiteY50" fmla="*/ 95789 h 568112"/>
              <a:gd name="connsiteX51" fmla="*/ 0 w 489849"/>
              <a:gd name="connsiteY51" fmla="*/ 78289 h 568112"/>
              <a:gd name="connsiteX52" fmla="*/ 0 w 489849"/>
              <a:gd name="connsiteY52" fmla="*/ 18421 h 568112"/>
              <a:gd name="connsiteX53" fmla="*/ 18450 w 489849"/>
              <a:gd name="connsiteY53" fmla="*/ 0 h 56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89849" h="568112">
                <a:moveTo>
                  <a:pt x="319112" y="229316"/>
                </a:moveTo>
                <a:cubicBezTo>
                  <a:pt x="329264" y="229316"/>
                  <a:pt x="466776" y="229316"/>
                  <a:pt x="466776" y="229316"/>
                </a:cubicBezTo>
                <a:cubicBezTo>
                  <a:pt x="479697" y="229316"/>
                  <a:pt x="489849" y="239443"/>
                  <a:pt x="489849" y="252332"/>
                </a:cubicBezTo>
                <a:lnTo>
                  <a:pt x="488926" y="394111"/>
                </a:lnTo>
                <a:cubicBezTo>
                  <a:pt x="488926" y="406079"/>
                  <a:pt x="478774" y="417127"/>
                  <a:pt x="465854" y="417127"/>
                </a:cubicBezTo>
                <a:cubicBezTo>
                  <a:pt x="459393" y="417127"/>
                  <a:pt x="452933" y="413444"/>
                  <a:pt x="448318" y="407920"/>
                </a:cubicBezTo>
                <a:lnTo>
                  <a:pt x="440012" y="546017"/>
                </a:lnTo>
                <a:cubicBezTo>
                  <a:pt x="439090" y="558906"/>
                  <a:pt x="428938" y="568112"/>
                  <a:pt x="416017" y="568112"/>
                </a:cubicBezTo>
                <a:lnTo>
                  <a:pt x="369872" y="568112"/>
                </a:lnTo>
                <a:cubicBezTo>
                  <a:pt x="356951" y="568112"/>
                  <a:pt x="346800" y="558906"/>
                  <a:pt x="345877" y="546017"/>
                </a:cubicBezTo>
                <a:lnTo>
                  <a:pt x="336648" y="407920"/>
                </a:lnTo>
                <a:cubicBezTo>
                  <a:pt x="332956" y="413444"/>
                  <a:pt x="326496" y="417127"/>
                  <a:pt x="319112" y="417127"/>
                </a:cubicBezTo>
                <a:cubicBezTo>
                  <a:pt x="307115" y="417127"/>
                  <a:pt x="296963" y="406079"/>
                  <a:pt x="296963" y="394111"/>
                </a:cubicBezTo>
                <a:lnTo>
                  <a:pt x="296040" y="252332"/>
                </a:lnTo>
                <a:cubicBezTo>
                  <a:pt x="296040" y="239443"/>
                  <a:pt x="306192" y="229316"/>
                  <a:pt x="319112" y="229316"/>
                </a:cubicBezTo>
                <a:close/>
                <a:moveTo>
                  <a:pt x="218220" y="220143"/>
                </a:moveTo>
                <a:cubicBezTo>
                  <a:pt x="233254" y="220143"/>
                  <a:pt x="245442" y="232298"/>
                  <a:pt x="245442" y="247291"/>
                </a:cubicBezTo>
                <a:cubicBezTo>
                  <a:pt x="245442" y="262284"/>
                  <a:pt x="233254" y="274439"/>
                  <a:pt x="218220" y="274439"/>
                </a:cubicBezTo>
                <a:cubicBezTo>
                  <a:pt x="203186" y="274439"/>
                  <a:pt x="190998" y="262284"/>
                  <a:pt x="190998" y="247291"/>
                </a:cubicBezTo>
                <a:cubicBezTo>
                  <a:pt x="190998" y="232298"/>
                  <a:pt x="203186" y="220143"/>
                  <a:pt x="218220" y="220143"/>
                </a:cubicBezTo>
                <a:close/>
                <a:moveTo>
                  <a:pt x="124127" y="220143"/>
                </a:moveTo>
                <a:cubicBezTo>
                  <a:pt x="139161" y="220143"/>
                  <a:pt x="151349" y="232298"/>
                  <a:pt x="151349" y="247291"/>
                </a:cubicBezTo>
                <a:cubicBezTo>
                  <a:pt x="151349" y="262284"/>
                  <a:pt x="139161" y="274439"/>
                  <a:pt x="124127" y="274439"/>
                </a:cubicBezTo>
                <a:cubicBezTo>
                  <a:pt x="109093" y="274439"/>
                  <a:pt x="96905" y="262284"/>
                  <a:pt x="96905" y="247291"/>
                </a:cubicBezTo>
                <a:cubicBezTo>
                  <a:pt x="96905" y="232298"/>
                  <a:pt x="109093" y="220143"/>
                  <a:pt x="124127" y="220143"/>
                </a:cubicBezTo>
                <a:close/>
                <a:moveTo>
                  <a:pt x="111618" y="137146"/>
                </a:moveTo>
                <a:lnTo>
                  <a:pt x="249963" y="137146"/>
                </a:lnTo>
                <a:cubicBezTo>
                  <a:pt x="259186" y="137146"/>
                  <a:pt x="267487" y="144528"/>
                  <a:pt x="267487" y="154677"/>
                </a:cubicBezTo>
                <a:cubicBezTo>
                  <a:pt x="267487" y="164827"/>
                  <a:pt x="259186" y="172209"/>
                  <a:pt x="249963" y="172209"/>
                </a:cubicBezTo>
                <a:lnTo>
                  <a:pt x="111618" y="172209"/>
                </a:lnTo>
                <a:cubicBezTo>
                  <a:pt x="101472" y="172209"/>
                  <a:pt x="94094" y="163905"/>
                  <a:pt x="94094" y="154677"/>
                </a:cubicBezTo>
                <a:cubicBezTo>
                  <a:pt x="94094" y="144528"/>
                  <a:pt x="101472" y="137146"/>
                  <a:pt x="111618" y="137146"/>
                </a:cubicBezTo>
                <a:close/>
                <a:moveTo>
                  <a:pt x="392944" y="88472"/>
                </a:moveTo>
                <a:cubicBezTo>
                  <a:pt x="427588" y="88472"/>
                  <a:pt x="455673" y="116490"/>
                  <a:pt x="455673" y="151053"/>
                </a:cubicBezTo>
                <a:cubicBezTo>
                  <a:pt x="455673" y="185616"/>
                  <a:pt x="427588" y="213634"/>
                  <a:pt x="392944" y="213634"/>
                </a:cubicBezTo>
                <a:cubicBezTo>
                  <a:pt x="358300" y="213634"/>
                  <a:pt x="330215" y="185616"/>
                  <a:pt x="330215" y="151053"/>
                </a:cubicBezTo>
                <a:cubicBezTo>
                  <a:pt x="330215" y="116490"/>
                  <a:pt x="358300" y="88472"/>
                  <a:pt x="392944" y="88472"/>
                </a:cubicBezTo>
                <a:close/>
                <a:moveTo>
                  <a:pt x="18450" y="0"/>
                </a:moveTo>
                <a:lnTo>
                  <a:pt x="404971" y="0"/>
                </a:lnTo>
                <a:cubicBezTo>
                  <a:pt x="415119" y="0"/>
                  <a:pt x="423421" y="8289"/>
                  <a:pt x="423421" y="18421"/>
                </a:cubicBezTo>
                <a:lnTo>
                  <a:pt x="423421" y="70920"/>
                </a:lnTo>
                <a:cubicBezTo>
                  <a:pt x="414196" y="67236"/>
                  <a:pt x="403126" y="64473"/>
                  <a:pt x="392056" y="64473"/>
                </a:cubicBezTo>
                <a:cubicBezTo>
                  <a:pt x="367149" y="64473"/>
                  <a:pt x="344087" y="75526"/>
                  <a:pt x="328405" y="93947"/>
                </a:cubicBezTo>
                <a:lnTo>
                  <a:pt x="58117" y="93947"/>
                </a:lnTo>
                <a:lnTo>
                  <a:pt x="58117" y="299340"/>
                </a:lnTo>
                <a:cubicBezTo>
                  <a:pt x="58117" y="311313"/>
                  <a:pt x="68264" y="320524"/>
                  <a:pt x="79334" y="320524"/>
                </a:cubicBezTo>
                <a:lnTo>
                  <a:pt x="273056" y="320524"/>
                </a:lnTo>
                <a:lnTo>
                  <a:pt x="273056" y="367497"/>
                </a:lnTo>
                <a:lnTo>
                  <a:pt x="79334" y="367497"/>
                </a:lnTo>
                <a:cubicBezTo>
                  <a:pt x="42434" y="367497"/>
                  <a:pt x="11992" y="337103"/>
                  <a:pt x="11992" y="299340"/>
                </a:cubicBezTo>
                <a:lnTo>
                  <a:pt x="11992" y="95789"/>
                </a:lnTo>
                <a:cubicBezTo>
                  <a:pt x="5535" y="93026"/>
                  <a:pt x="0" y="86578"/>
                  <a:pt x="0" y="78289"/>
                </a:cubicBezTo>
                <a:lnTo>
                  <a:pt x="0" y="18421"/>
                </a:lnTo>
                <a:cubicBezTo>
                  <a:pt x="0" y="8289"/>
                  <a:pt x="8302" y="0"/>
                  <a:pt x="184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</a:pPr>
            <a:endParaRPr lang="en-US" altLang="zh-CN">
              <a:ea typeface="宋体" panose="02010600030101010101" pitchFamily="2" charset="-122"/>
            </a:endParaRPr>
          </a:p>
        </p:txBody>
      </p:sp>
      <p:grpSp>
        <p:nvGrpSpPr>
          <p:cNvPr id="111627" name="组合 3"/>
          <p:cNvGrpSpPr>
            <a:grpSpLocks/>
          </p:cNvGrpSpPr>
          <p:nvPr/>
        </p:nvGrpSpPr>
        <p:grpSpPr bwMode="auto">
          <a:xfrm>
            <a:off x="4092575" y="1612900"/>
            <a:ext cx="360363" cy="2659063"/>
            <a:chOff x="6445" y="2368"/>
            <a:chExt cx="2536" cy="4188"/>
          </a:xfrm>
        </p:grpSpPr>
        <p:cxnSp>
          <p:nvCxnSpPr>
            <p:cNvPr id="206" name="直接连接符 205"/>
            <p:cNvCxnSpPr>
              <a:stCxn id="33" idx="6"/>
            </p:cNvCxnSpPr>
            <p:nvPr/>
          </p:nvCxnSpPr>
          <p:spPr>
            <a:xfrm>
              <a:off x="6445" y="2368"/>
              <a:ext cx="2536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接连接符 215"/>
            <p:cNvCxnSpPr>
              <a:stCxn id="220" idx="6"/>
            </p:cNvCxnSpPr>
            <p:nvPr/>
          </p:nvCxnSpPr>
          <p:spPr>
            <a:xfrm>
              <a:off x="6445" y="3763"/>
              <a:ext cx="2536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直接连接符 224"/>
            <p:cNvCxnSpPr>
              <a:stCxn id="229" idx="6"/>
            </p:cNvCxnSpPr>
            <p:nvPr/>
          </p:nvCxnSpPr>
          <p:spPr>
            <a:xfrm>
              <a:off x="6445" y="5161"/>
              <a:ext cx="2536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连接符 233"/>
            <p:cNvCxnSpPr>
              <a:stCxn id="238" idx="6"/>
            </p:cNvCxnSpPr>
            <p:nvPr/>
          </p:nvCxnSpPr>
          <p:spPr>
            <a:xfrm>
              <a:off x="6445" y="6556"/>
              <a:ext cx="2536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直接连接符 53"/>
          <p:cNvCxnSpPr>
            <a:stCxn id="238" idx="6"/>
          </p:cNvCxnSpPr>
          <p:nvPr/>
        </p:nvCxnSpPr>
        <p:spPr>
          <a:xfrm>
            <a:off x="3890963" y="2590800"/>
            <a:ext cx="0" cy="484188"/>
          </a:xfrm>
          <a:prstGeom prst="line">
            <a:avLst/>
          </a:prstGeom>
          <a:ln w="19050" cap="rnd">
            <a:solidFill>
              <a:schemeClr val="accent1"/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>
            <a:stCxn id="238" idx="6"/>
          </p:cNvCxnSpPr>
          <p:nvPr/>
        </p:nvCxnSpPr>
        <p:spPr>
          <a:xfrm>
            <a:off x="3890963" y="3478213"/>
            <a:ext cx="0" cy="482600"/>
          </a:xfrm>
          <a:prstGeom prst="line">
            <a:avLst/>
          </a:prstGeom>
          <a:ln w="19050" cap="rnd">
            <a:solidFill>
              <a:schemeClr val="accent1"/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12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754188" y="277813"/>
            <a:ext cx="1554162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电工岗位职责</a:t>
            </a:r>
            <a:endParaRPr lang="zh-CN" altLang="en-US" b="1" dirty="0">
              <a:solidFill>
                <a:srgbClr val="30937B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1638" name="文本框 2"/>
          <p:cNvSpPr txBox="1">
            <a:spLocks noChangeArrowheads="1"/>
          </p:cNvSpPr>
          <p:nvPr/>
        </p:nvSpPr>
        <p:spPr bwMode="auto">
          <a:xfrm>
            <a:off x="4549775" y="1301750"/>
            <a:ext cx="390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设备糸统必须保证灵敏可靠的两级及以上漏电保护，杜绝漏电。</a:t>
            </a:r>
          </a:p>
        </p:txBody>
      </p:sp>
      <p:sp>
        <p:nvSpPr>
          <p:cNvPr id="111639" name="文本框 5"/>
          <p:cNvSpPr txBox="1">
            <a:spLocks noChangeArrowheads="1"/>
          </p:cNvSpPr>
          <p:nvPr/>
        </p:nvSpPr>
        <p:spPr bwMode="auto">
          <a:xfrm>
            <a:off x="4549775" y="2162175"/>
            <a:ext cx="3900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生产用电与生活用电必须分开架设，符合标准。</a:t>
            </a:r>
          </a:p>
        </p:txBody>
      </p:sp>
      <p:sp>
        <p:nvSpPr>
          <p:cNvPr id="111640" name="文本框 6"/>
          <p:cNvSpPr txBox="1">
            <a:spLocks noChangeArrowheads="1"/>
          </p:cNvSpPr>
          <p:nvPr/>
        </p:nvSpPr>
        <p:spPr bwMode="auto">
          <a:xfrm>
            <a:off x="4549775" y="3200400"/>
            <a:ext cx="390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做好防雷接地及设备接地保护，不得随意改拆变动。</a:t>
            </a:r>
          </a:p>
        </p:txBody>
      </p:sp>
      <p:sp>
        <p:nvSpPr>
          <p:cNvPr id="111641" name="文本框 7"/>
          <p:cNvSpPr txBox="1">
            <a:spLocks noChangeArrowheads="1"/>
          </p:cNvSpPr>
          <p:nvPr/>
        </p:nvSpPr>
        <p:spPr bwMode="auto">
          <a:xfrm>
            <a:off x="4549775" y="3960813"/>
            <a:ext cx="39004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 遵守操作规程，保证自己和他人的安全。</a:t>
            </a:r>
          </a:p>
        </p:txBody>
      </p:sp>
      <p:pic>
        <p:nvPicPr>
          <p:cNvPr id="111642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306513"/>
            <a:ext cx="3100387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65" name="20433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0" y="842963"/>
            <a:ext cx="6215063" cy="4300537"/>
            <a:chOff x="0" y="1123950"/>
            <a:chExt cx="8285786" cy="5734050"/>
          </a:xfrm>
        </p:grpSpPr>
        <p:sp>
          <p:nvSpPr>
            <p:cNvPr id="3" name="îsľïḍe"/>
            <p:cNvSpPr/>
            <p:nvPr/>
          </p:nvSpPr>
          <p:spPr>
            <a:xfrm>
              <a:off x="0" y="1123950"/>
              <a:ext cx="5623329" cy="5734050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13667" name="iSlïḑê"/>
            <p:cNvSpPr>
              <a:spLocks noChangeArrowheads="1"/>
            </p:cNvSpPr>
            <p:nvPr/>
          </p:nvSpPr>
          <p:spPr bwMode="auto">
            <a:xfrm>
              <a:off x="673099" y="1130299"/>
              <a:ext cx="4951035" cy="5013325"/>
            </a:xfrm>
            <a:prstGeom prst="roundRect">
              <a:avLst>
                <a:gd name="adj" fmla="val 0"/>
              </a:avLst>
            </a:prstGeom>
            <a:solidFill>
              <a:schemeClr val="tx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en-US" altLang="zh-CN" sz="2000" b="1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  <p:grpSp>
          <p:nvGrpSpPr>
            <p:cNvPr id="113668" name="ísḷiḓé"/>
            <p:cNvGrpSpPr>
              <a:grpSpLocks/>
            </p:cNvGrpSpPr>
            <p:nvPr/>
          </p:nvGrpSpPr>
          <p:grpSpPr bwMode="auto">
            <a:xfrm>
              <a:off x="7419902" y="1775716"/>
              <a:ext cx="865884" cy="865884"/>
              <a:chOff x="1363763" y="1653267"/>
              <a:chExt cx="489858" cy="489858"/>
            </a:xfrm>
          </p:grpSpPr>
          <p:sp>
            <p:nvSpPr>
              <p:cNvPr id="9" name="îṣļîďè"/>
              <p:cNvSpPr/>
              <p:nvPr/>
            </p:nvSpPr>
            <p:spPr>
              <a:xfrm>
                <a:off x="1363915" y="1653362"/>
                <a:ext cx="489706" cy="48976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>
                <a:lvl1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9pPr>
              </a:lstStyle>
              <a:p>
                <a:pPr algn="ctr"/>
                <a:endParaRPr lang="zh-CN" altLang="zh-CN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0" name="íṣľíďè"/>
              <p:cNvSpPr/>
              <p:nvPr/>
            </p:nvSpPr>
            <p:spPr bwMode="auto">
              <a:xfrm>
                <a:off x="1518370" y="1804243"/>
                <a:ext cx="180796" cy="179620"/>
              </a:xfrm>
              <a:custGeom>
                <a:avLst/>
                <a:gdLst>
                  <a:gd name="connsiteX0" fmla="*/ 221853 w 338138"/>
                  <a:gd name="connsiteY0" fmla="*/ 169862 h 338138"/>
                  <a:gd name="connsiteX1" fmla="*/ 243284 w 338138"/>
                  <a:gd name="connsiteY1" fmla="*/ 169862 h 338138"/>
                  <a:gd name="connsiteX2" fmla="*/ 254000 w 338138"/>
                  <a:gd name="connsiteY2" fmla="*/ 180379 h 338138"/>
                  <a:gd name="connsiteX3" fmla="*/ 254000 w 338138"/>
                  <a:gd name="connsiteY3" fmla="*/ 243483 h 338138"/>
                  <a:gd name="connsiteX4" fmla="*/ 243284 w 338138"/>
                  <a:gd name="connsiteY4" fmla="*/ 254000 h 338138"/>
                  <a:gd name="connsiteX5" fmla="*/ 221853 w 338138"/>
                  <a:gd name="connsiteY5" fmla="*/ 254000 h 338138"/>
                  <a:gd name="connsiteX6" fmla="*/ 211137 w 338138"/>
                  <a:gd name="connsiteY6" fmla="*/ 243483 h 338138"/>
                  <a:gd name="connsiteX7" fmla="*/ 211137 w 338138"/>
                  <a:gd name="connsiteY7" fmla="*/ 180379 h 338138"/>
                  <a:gd name="connsiteX8" fmla="*/ 221853 w 338138"/>
                  <a:gd name="connsiteY8" fmla="*/ 169862 h 338138"/>
                  <a:gd name="connsiteX9" fmla="*/ 94853 w 338138"/>
                  <a:gd name="connsiteY9" fmla="*/ 127000 h 338138"/>
                  <a:gd name="connsiteX10" fmla="*/ 116284 w 338138"/>
                  <a:gd name="connsiteY10" fmla="*/ 127000 h 338138"/>
                  <a:gd name="connsiteX11" fmla="*/ 127000 w 338138"/>
                  <a:gd name="connsiteY11" fmla="*/ 137583 h 338138"/>
                  <a:gd name="connsiteX12" fmla="*/ 127000 w 338138"/>
                  <a:gd name="connsiteY12" fmla="*/ 243417 h 338138"/>
                  <a:gd name="connsiteX13" fmla="*/ 116284 w 338138"/>
                  <a:gd name="connsiteY13" fmla="*/ 254000 h 338138"/>
                  <a:gd name="connsiteX14" fmla="*/ 94853 w 338138"/>
                  <a:gd name="connsiteY14" fmla="*/ 254000 h 338138"/>
                  <a:gd name="connsiteX15" fmla="*/ 84137 w 338138"/>
                  <a:gd name="connsiteY15" fmla="*/ 243417 h 338138"/>
                  <a:gd name="connsiteX16" fmla="*/ 84137 w 338138"/>
                  <a:gd name="connsiteY16" fmla="*/ 137583 h 338138"/>
                  <a:gd name="connsiteX17" fmla="*/ 94853 w 338138"/>
                  <a:gd name="connsiteY17" fmla="*/ 127000 h 338138"/>
                  <a:gd name="connsiteX18" fmla="*/ 285353 w 338138"/>
                  <a:gd name="connsiteY18" fmla="*/ 85725 h 338138"/>
                  <a:gd name="connsiteX19" fmla="*/ 306784 w 338138"/>
                  <a:gd name="connsiteY19" fmla="*/ 85725 h 338138"/>
                  <a:gd name="connsiteX20" fmla="*/ 317500 w 338138"/>
                  <a:gd name="connsiteY20" fmla="*/ 96242 h 338138"/>
                  <a:gd name="connsiteX21" fmla="*/ 317500 w 338138"/>
                  <a:gd name="connsiteY21" fmla="*/ 243483 h 338138"/>
                  <a:gd name="connsiteX22" fmla="*/ 306784 w 338138"/>
                  <a:gd name="connsiteY22" fmla="*/ 254000 h 338138"/>
                  <a:gd name="connsiteX23" fmla="*/ 285353 w 338138"/>
                  <a:gd name="connsiteY23" fmla="*/ 254000 h 338138"/>
                  <a:gd name="connsiteX24" fmla="*/ 274637 w 338138"/>
                  <a:gd name="connsiteY24" fmla="*/ 243483 h 338138"/>
                  <a:gd name="connsiteX25" fmla="*/ 274637 w 338138"/>
                  <a:gd name="connsiteY25" fmla="*/ 96242 h 338138"/>
                  <a:gd name="connsiteX26" fmla="*/ 285353 w 338138"/>
                  <a:gd name="connsiteY26" fmla="*/ 85725 h 338138"/>
                  <a:gd name="connsiteX27" fmla="*/ 158353 w 338138"/>
                  <a:gd name="connsiteY27" fmla="*/ 42862 h 338138"/>
                  <a:gd name="connsiteX28" fmla="*/ 179784 w 338138"/>
                  <a:gd name="connsiteY28" fmla="*/ 42862 h 338138"/>
                  <a:gd name="connsiteX29" fmla="*/ 190500 w 338138"/>
                  <a:gd name="connsiteY29" fmla="*/ 53419 h 338138"/>
                  <a:gd name="connsiteX30" fmla="*/ 190500 w 338138"/>
                  <a:gd name="connsiteY30" fmla="*/ 243443 h 338138"/>
                  <a:gd name="connsiteX31" fmla="*/ 179784 w 338138"/>
                  <a:gd name="connsiteY31" fmla="*/ 254000 h 338138"/>
                  <a:gd name="connsiteX32" fmla="*/ 158353 w 338138"/>
                  <a:gd name="connsiteY32" fmla="*/ 254000 h 338138"/>
                  <a:gd name="connsiteX33" fmla="*/ 147637 w 338138"/>
                  <a:gd name="connsiteY33" fmla="*/ 243443 h 338138"/>
                  <a:gd name="connsiteX34" fmla="*/ 147637 w 338138"/>
                  <a:gd name="connsiteY34" fmla="*/ 53419 h 338138"/>
                  <a:gd name="connsiteX35" fmla="*/ 158353 w 338138"/>
                  <a:gd name="connsiteY35" fmla="*/ 42862 h 338138"/>
                  <a:gd name="connsiteX36" fmla="*/ 0 w 338138"/>
                  <a:gd name="connsiteY36" fmla="*/ 0 h 338138"/>
                  <a:gd name="connsiteX37" fmla="*/ 42267 w 338138"/>
                  <a:gd name="connsiteY37" fmla="*/ 0 h 338138"/>
                  <a:gd name="connsiteX38" fmla="*/ 42267 w 338138"/>
                  <a:gd name="connsiteY38" fmla="*/ 295871 h 338138"/>
                  <a:gd name="connsiteX39" fmla="*/ 338138 w 338138"/>
                  <a:gd name="connsiteY39" fmla="*/ 295871 h 338138"/>
                  <a:gd name="connsiteX40" fmla="*/ 338138 w 338138"/>
                  <a:gd name="connsiteY40" fmla="*/ 338138 h 338138"/>
                  <a:gd name="connsiteX41" fmla="*/ 21133 w 338138"/>
                  <a:gd name="connsiteY41" fmla="*/ 338138 h 338138"/>
                  <a:gd name="connsiteX42" fmla="*/ 0 w 338138"/>
                  <a:gd name="connsiteY42" fmla="*/ 317005 h 338138"/>
                  <a:gd name="connsiteX43" fmla="*/ 0 w 338138"/>
                  <a:gd name="connsiteY43" fmla="*/ 0 h 33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38138" h="338138">
                    <a:moveTo>
                      <a:pt x="221853" y="169862"/>
                    </a:moveTo>
                    <a:cubicBezTo>
                      <a:pt x="221853" y="169862"/>
                      <a:pt x="221853" y="169862"/>
                      <a:pt x="243284" y="169862"/>
                    </a:cubicBezTo>
                    <a:cubicBezTo>
                      <a:pt x="248642" y="169862"/>
                      <a:pt x="254000" y="175121"/>
                      <a:pt x="254000" y="180379"/>
                    </a:cubicBezTo>
                    <a:cubicBezTo>
                      <a:pt x="254000" y="180379"/>
                      <a:pt x="254000" y="180379"/>
                      <a:pt x="254000" y="243483"/>
                    </a:cubicBezTo>
                    <a:cubicBezTo>
                      <a:pt x="254000" y="248742"/>
                      <a:pt x="248642" y="254000"/>
                      <a:pt x="243284" y="254000"/>
                    </a:cubicBezTo>
                    <a:cubicBezTo>
                      <a:pt x="243284" y="254000"/>
                      <a:pt x="243284" y="254000"/>
                      <a:pt x="221853" y="254000"/>
                    </a:cubicBezTo>
                    <a:cubicBezTo>
                      <a:pt x="216495" y="254000"/>
                      <a:pt x="211137" y="248742"/>
                      <a:pt x="211137" y="243483"/>
                    </a:cubicBezTo>
                    <a:cubicBezTo>
                      <a:pt x="211137" y="243483"/>
                      <a:pt x="211137" y="243483"/>
                      <a:pt x="211137" y="180379"/>
                    </a:cubicBezTo>
                    <a:cubicBezTo>
                      <a:pt x="211137" y="175121"/>
                      <a:pt x="216495" y="169862"/>
                      <a:pt x="221853" y="169862"/>
                    </a:cubicBezTo>
                    <a:close/>
                    <a:moveTo>
                      <a:pt x="94853" y="127000"/>
                    </a:moveTo>
                    <a:cubicBezTo>
                      <a:pt x="94853" y="127000"/>
                      <a:pt x="94853" y="127000"/>
                      <a:pt x="116284" y="127000"/>
                    </a:cubicBezTo>
                    <a:cubicBezTo>
                      <a:pt x="121642" y="127000"/>
                      <a:pt x="127000" y="132292"/>
                      <a:pt x="127000" y="137583"/>
                    </a:cubicBezTo>
                    <a:cubicBezTo>
                      <a:pt x="127000" y="137583"/>
                      <a:pt x="127000" y="137583"/>
                      <a:pt x="127000" y="243417"/>
                    </a:cubicBezTo>
                    <a:cubicBezTo>
                      <a:pt x="127000" y="248708"/>
                      <a:pt x="121642" y="254000"/>
                      <a:pt x="116284" y="254000"/>
                    </a:cubicBezTo>
                    <a:cubicBezTo>
                      <a:pt x="116284" y="254000"/>
                      <a:pt x="116284" y="254000"/>
                      <a:pt x="94853" y="254000"/>
                    </a:cubicBezTo>
                    <a:cubicBezTo>
                      <a:pt x="89495" y="254000"/>
                      <a:pt x="84137" y="248708"/>
                      <a:pt x="84137" y="243417"/>
                    </a:cubicBezTo>
                    <a:cubicBezTo>
                      <a:pt x="84137" y="243417"/>
                      <a:pt x="84137" y="243417"/>
                      <a:pt x="84137" y="137583"/>
                    </a:cubicBezTo>
                    <a:cubicBezTo>
                      <a:pt x="84137" y="132292"/>
                      <a:pt x="89495" y="127000"/>
                      <a:pt x="94853" y="127000"/>
                    </a:cubicBezTo>
                    <a:close/>
                    <a:moveTo>
                      <a:pt x="285353" y="85725"/>
                    </a:moveTo>
                    <a:cubicBezTo>
                      <a:pt x="285353" y="85725"/>
                      <a:pt x="285353" y="85725"/>
                      <a:pt x="306784" y="85725"/>
                    </a:cubicBezTo>
                    <a:cubicBezTo>
                      <a:pt x="312142" y="85725"/>
                      <a:pt x="317500" y="90984"/>
                      <a:pt x="317500" y="96242"/>
                    </a:cubicBezTo>
                    <a:cubicBezTo>
                      <a:pt x="317500" y="96242"/>
                      <a:pt x="317500" y="96242"/>
                      <a:pt x="317500" y="243483"/>
                    </a:cubicBezTo>
                    <a:cubicBezTo>
                      <a:pt x="317500" y="248742"/>
                      <a:pt x="312142" y="254000"/>
                      <a:pt x="306784" y="254000"/>
                    </a:cubicBezTo>
                    <a:cubicBezTo>
                      <a:pt x="306784" y="254000"/>
                      <a:pt x="306784" y="254000"/>
                      <a:pt x="285353" y="254000"/>
                    </a:cubicBezTo>
                    <a:cubicBezTo>
                      <a:pt x="279995" y="254000"/>
                      <a:pt x="274637" y="248742"/>
                      <a:pt x="274637" y="243483"/>
                    </a:cubicBezTo>
                    <a:cubicBezTo>
                      <a:pt x="274637" y="243483"/>
                      <a:pt x="274637" y="243483"/>
                      <a:pt x="274637" y="96242"/>
                    </a:cubicBezTo>
                    <a:cubicBezTo>
                      <a:pt x="274637" y="90984"/>
                      <a:pt x="279995" y="85725"/>
                      <a:pt x="285353" y="85725"/>
                    </a:cubicBezTo>
                    <a:close/>
                    <a:moveTo>
                      <a:pt x="158353" y="42862"/>
                    </a:moveTo>
                    <a:cubicBezTo>
                      <a:pt x="158353" y="42862"/>
                      <a:pt x="158353" y="42862"/>
                      <a:pt x="179784" y="42862"/>
                    </a:cubicBezTo>
                    <a:cubicBezTo>
                      <a:pt x="185142" y="42862"/>
                      <a:pt x="190500" y="48140"/>
                      <a:pt x="190500" y="53419"/>
                    </a:cubicBezTo>
                    <a:cubicBezTo>
                      <a:pt x="190500" y="53419"/>
                      <a:pt x="190500" y="53419"/>
                      <a:pt x="190500" y="243443"/>
                    </a:cubicBezTo>
                    <a:cubicBezTo>
                      <a:pt x="190500" y="248722"/>
                      <a:pt x="185142" y="254000"/>
                      <a:pt x="179784" y="254000"/>
                    </a:cubicBezTo>
                    <a:cubicBezTo>
                      <a:pt x="179784" y="254000"/>
                      <a:pt x="179784" y="254000"/>
                      <a:pt x="158353" y="254000"/>
                    </a:cubicBezTo>
                    <a:cubicBezTo>
                      <a:pt x="152995" y="254000"/>
                      <a:pt x="147637" y="248722"/>
                      <a:pt x="147637" y="243443"/>
                    </a:cubicBezTo>
                    <a:cubicBezTo>
                      <a:pt x="147637" y="243443"/>
                      <a:pt x="147637" y="243443"/>
                      <a:pt x="147637" y="53419"/>
                    </a:cubicBezTo>
                    <a:cubicBezTo>
                      <a:pt x="147637" y="48140"/>
                      <a:pt x="152995" y="42862"/>
                      <a:pt x="158353" y="42862"/>
                    </a:cubicBez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42267" y="0"/>
                    </a:cubicBezTo>
                    <a:cubicBezTo>
                      <a:pt x="42267" y="0"/>
                      <a:pt x="42267" y="0"/>
                      <a:pt x="42267" y="295871"/>
                    </a:cubicBezTo>
                    <a:lnTo>
                      <a:pt x="338138" y="295871"/>
                    </a:lnTo>
                    <a:cubicBezTo>
                      <a:pt x="338138" y="295871"/>
                      <a:pt x="338138" y="295871"/>
                      <a:pt x="338138" y="338138"/>
                    </a:cubicBezTo>
                    <a:cubicBezTo>
                      <a:pt x="338138" y="338138"/>
                      <a:pt x="338138" y="338138"/>
                      <a:pt x="21133" y="338138"/>
                    </a:cubicBezTo>
                    <a:cubicBezTo>
                      <a:pt x="9246" y="338138"/>
                      <a:pt x="0" y="328892"/>
                      <a:pt x="0" y="317005"/>
                    </a:cubicBezTo>
                    <a:cubicBezTo>
                      <a:pt x="0" y="317005"/>
                      <a:pt x="0" y="317005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normAutofit fontScale="85000" lnSpcReduction="20000"/>
              </a:bodyPr>
              <a:lstStyle>
                <a:lvl1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9pPr>
              </a:lstStyle>
              <a:p>
                <a:pPr algn="ctr">
                  <a:lnSpc>
                    <a:spcPct val="80000"/>
                  </a:lnSpc>
                </a:pPr>
                <a:endParaRPr lang="zh-CN" altLang="zh-CN" sz="1700">
                  <a:solidFill>
                    <a:srgbClr val="000000"/>
                  </a:solidFill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13671" name="íS1iḍê"/>
            <p:cNvGrpSpPr>
              <a:grpSpLocks/>
            </p:cNvGrpSpPr>
            <p:nvPr/>
          </p:nvGrpSpPr>
          <p:grpSpPr bwMode="auto">
            <a:xfrm>
              <a:off x="7419902" y="3168376"/>
              <a:ext cx="865884" cy="865884"/>
              <a:chOff x="1363763" y="1653267"/>
              <a:chExt cx="489858" cy="489858"/>
            </a:xfrm>
          </p:grpSpPr>
          <p:sp>
            <p:nvSpPr>
              <p:cNvPr id="12" name="íṧļíḋê"/>
              <p:cNvSpPr/>
              <p:nvPr/>
            </p:nvSpPr>
            <p:spPr>
              <a:xfrm>
                <a:off x="1363915" y="1653422"/>
                <a:ext cx="489706" cy="48976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>
                <a:lvl1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9pPr>
              </a:lstStyle>
              <a:p>
                <a:pPr algn="ctr"/>
                <a:endParaRPr lang="zh-CN" altLang="zh-CN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3" name="îsļiḑe"/>
              <p:cNvSpPr/>
              <p:nvPr/>
            </p:nvSpPr>
            <p:spPr bwMode="auto">
              <a:xfrm>
                <a:off x="1518370" y="1804303"/>
                <a:ext cx="180796" cy="179620"/>
              </a:xfrm>
              <a:custGeom>
                <a:avLst/>
                <a:gdLst>
                  <a:gd name="connsiteX0" fmla="*/ 221853 w 338138"/>
                  <a:gd name="connsiteY0" fmla="*/ 169862 h 338138"/>
                  <a:gd name="connsiteX1" fmla="*/ 243284 w 338138"/>
                  <a:gd name="connsiteY1" fmla="*/ 169862 h 338138"/>
                  <a:gd name="connsiteX2" fmla="*/ 254000 w 338138"/>
                  <a:gd name="connsiteY2" fmla="*/ 180379 h 338138"/>
                  <a:gd name="connsiteX3" fmla="*/ 254000 w 338138"/>
                  <a:gd name="connsiteY3" fmla="*/ 243483 h 338138"/>
                  <a:gd name="connsiteX4" fmla="*/ 243284 w 338138"/>
                  <a:gd name="connsiteY4" fmla="*/ 254000 h 338138"/>
                  <a:gd name="connsiteX5" fmla="*/ 221853 w 338138"/>
                  <a:gd name="connsiteY5" fmla="*/ 254000 h 338138"/>
                  <a:gd name="connsiteX6" fmla="*/ 211137 w 338138"/>
                  <a:gd name="connsiteY6" fmla="*/ 243483 h 338138"/>
                  <a:gd name="connsiteX7" fmla="*/ 211137 w 338138"/>
                  <a:gd name="connsiteY7" fmla="*/ 180379 h 338138"/>
                  <a:gd name="connsiteX8" fmla="*/ 221853 w 338138"/>
                  <a:gd name="connsiteY8" fmla="*/ 169862 h 338138"/>
                  <a:gd name="connsiteX9" fmla="*/ 94853 w 338138"/>
                  <a:gd name="connsiteY9" fmla="*/ 127000 h 338138"/>
                  <a:gd name="connsiteX10" fmla="*/ 116284 w 338138"/>
                  <a:gd name="connsiteY10" fmla="*/ 127000 h 338138"/>
                  <a:gd name="connsiteX11" fmla="*/ 127000 w 338138"/>
                  <a:gd name="connsiteY11" fmla="*/ 137583 h 338138"/>
                  <a:gd name="connsiteX12" fmla="*/ 127000 w 338138"/>
                  <a:gd name="connsiteY12" fmla="*/ 243417 h 338138"/>
                  <a:gd name="connsiteX13" fmla="*/ 116284 w 338138"/>
                  <a:gd name="connsiteY13" fmla="*/ 254000 h 338138"/>
                  <a:gd name="connsiteX14" fmla="*/ 94853 w 338138"/>
                  <a:gd name="connsiteY14" fmla="*/ 254000 h 338138"/>
                  <a:gd name="connsiteX15" fmla="*/ 84137 w 338138"/>
                  <a:gd name="connsiteY15" fmla="*/ 243417 h 338138"/>
                  <a:gd name="connsiteX16" fmla="*/ 84137 w 338138"/>
                  <a:gd name="connsiteY16" fmla="*/ 137583 h 338138"/>
                  <a:gd name="connsiteX17" fmla="*/ 94853 w 338138"/>
                  <a:gd name="connsiteY17" fmla="*/ 127000 h 338138"/>
                  <a:gd name="connsiteX18" fmla="*/ 285353 w 338138"/>
                  <a:gd name="connsiteY18" fmla="*/ 85725 h 338138"/>
                  <a:gd name="connsiteX19" fmla="*/ 306784 w 338138"/>
                  <a:gd name="connsiteY19" fmla="*/ 85725 h 338138"/>
                  <a:gd name="connsiteX20" fmla="*/ 317500 w 338138"/>
                  <a:gd name="connsiteY20" fmla="*/ 96242 h 338138"/>
                  <a:gd name="connsiteX21" fmla="*/ 317500 w 338138"/>
                  <a:gd name="connsiteY21" fmla="*/ 243483 h 338138"/>
                  <a:gd name="connsiteX22" fmla="*/ 306784 w 338138"/>
                  <a:gd name="connsiteY22" fmla="*/ 254000 h 338138"/>
                  <a:gd name="connsiteX23" fmla="*/ 285353 w 338138"/>
                  <a:gd name="connsiteY23" fmla="*/ 254000 h 338138"/>
                  <a:gd name="connsiteX24" fmla="*/ 274637 w 338138"/>
                  <a:gd name="connsiteY24" fmla="*/ 243483 h 338138"/>
                  <a:gd name="connsiteX25" fmla="*/ 274637 w 338138"/>
                  <a:gd name="connsiteY25" fmla="*/ 96242 h 338138"/>
                  <a:gd name="connsiteX26" fmla="*/ 285353 w 338138"/>
                  <a:gd name="connsiteY26" fmla="*/ 85725 h 338138"/>
                  <a:gd name="connsiteX27" fmla="*/ 158353 w 338138"/>
                  <a:gd name="connsiteY27" fmla="*/ 42862 h 338138"/>
                  <a:gd name="connsiteX28" fmla="*/ 179784 w 338138"/>
                  <a:gd name="connsiteY28" fmla="*/ 42862 h 338138"/>
                  <a:gd name="connsiteX29" fmla="*/ 190500 w 338138"/>
                  <a:gd name="connsiteY29" fmla="*/ 53419 h 338138"/>
                  <a:gd name="connsiteX30" fmla="*/ 190500 w 338138"/>
                  <a:gd name="connsiteY30" fmla="*/ 243443 h 338138"/>
                  <a:gd name="connsiteX31" fmla="*/ 179784 w 338138"/>
                  <a:gd name="connsiteY31" fmla="*/ 254000 h 338138"/>
                  <a:gd name="connsiteX32" fmla="*/ 158353 w 338138"/>
                  <a:gd name="connsiteY32" fmla="*/ 254000 h 338138"/>
                  <a:gd name="connsiteX33" fmla="*/ 147637 w 338138"/>
                  <a:gd name="connsiteY33" fmla="*/ 243443 h 338138"/>
                  <a:gd name="connsiteX34" fmla="*/ 147637 w 338138"/>
                  <a:gd name="connsiteY34" fmla="*/ 53419 h 338138"/>
                  <a:gd name="connsiteX35" fmla="*/ 158353 w 338138"/>
                  <a:gd name="connsiteY35" fmla="*/ 42862 h 338138"/>
                  <a:gd name="connsiteX36" fmla="*/ 0 w 338138"/>
                  <a:gd name="connsiteY36" fmla="*/ 0 h 338138"/>
                  <a:gd name="connsiteX37" fmla="*/ 42267 w 338138"/>
                  <a:gd name="connsiteY37" fmla="*/ 0 h 338138"/>
                  <a:gd name="connsiteX38" fmla="*/ 42267 w 338138"/>
                  <a:gd name="connsiteY38" fmla="*/ 295871 h 338138"/>
                  <a:gd name="connsiteX39" fmla="*/ 338138 w 338138"/>
                  <a:gd name="connsiteY39" fmla="*/ 295871 h 338138"/>
                  <a:gd name="connsiteX40" fmla="*/ 338138 w 338138"/>
                  <a:gd name="connsiteY40" fmla="*/ 338138 h 338138"/>
                  <a:gd name="connsiteX41" fmla="*/ 21133 w 338138"/>
                  <a:gd name="connsiteY41" fmla="*/ 338138 h 338138"/>
                  <a:gd name="connsiteX42" fmla="*/ 0 w 338138"/>
                  <a:gd name="connsiteY42" fmla="*/ 317005 h 338138"/>
                  <a:gd name="connsiteX43" fmla="*/ 0 w 338138"/>
                  <a:gd name="connsiteY43" fmla="*/ 0 h 33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38138" h="338138">
                    <a:moveTo>
                      <a:pt x="221853" y="169862"/>
                    </a:moveTo>
                    <a:cubicBezTo>
                      <a:pt x="221853" y="169862"/>
                      <a:pt x="221853" y="169862"/>
                      <a:pt x="243284" y="169862"/>
                    </a:cubicBezTo>
                    <a:cubicBezTo>
                      <a:pt x="248642" y="169862"/>
                      <a:pt x="254000" y="175121"/>
                      <a:pt x="254000" y="180379"/>
                    </a:cubicBezTo>
                    <a:cubicBezTo>
                      <a:pt x="254000" y="180379"/>
                      <a:pt x="254000" y="180379"/>
                      <a:pt x="254000" y="243483"/>
                    </a:cubicBezTo>
                    <a:cubicBezTo>
                      <a:pt x="254000" y="248742"/>
                      <a:pt x="248642" y="254000"/>
                      <a:pt x="243284" y="254000"/>
                    </a:cubicBezTo>
                    <a:cubicBezTo>
                      <a:pt x="243284" y="254000"/>
                      <a:pt x="243284" y="254000"/>
                      <a:pt x="221853" y="254000"/>
                    </a:cubicBezTo>
                    <a:cubicBezTo>
                      <a:pt x="216495" y="254000"/>
                      <a:pt x="211137" y="248742"/>
                      <a:pt x="211137" y="243483"/>
                    </a:cubicBezTo>
                    <a:cubicBezTo>
                      <a:pt x="211137" y="243483"/>
                      <a:pt x="211137" y="243483"/>
                      <a:pt x="211137" y="180379"/>
                    </a:cubicBezTo>
                    <a:cubicBezTo>
                      <a:pt x="211137" y="175121"/>
                      <a:pt x="216495" y="169862"/>
                      <a:pt x="221853" y="169862"/>
                    </a:cubicBezTo>
                    <a:close/>
                    <a:moveTo>
                      <a:pt x="94853" y="127000"/>
                    </a:moveTo>
                    <a:cubicBezTo>
                      <a:pt x="94853" y="127000"/>
                      <a:pt x="94853" y="127000"/>
                      <a:pt x="116284" y="127000"/>
                    </a:cubicBezTo>
                    <a:cubicBezTo>
                      <a:pt x="121642" y="127000"/>
                      <a:pt x="127000" y="132292"/>
                      <a:pt x="127000" y="137583"/>
                    </a:cubicBezTo>
                    <a:cubicBezTo>
                      <a:pt x="127000" y="137583"/>
                      <a:pt x="127000" y="137583"/>
                      <a:pt x="127000" y="243417"/>
                    </a:cubicBezTo>
                    <a:cubicBezTo>
                      <a:pt x="127000" y="248708"/>
                      <a:pt x="121642" y="254000"/>
                      <a:pt x="116284" y="254000"/>
                    </a:cubicBezTo>
                    <a:cubicBezTo>
                      <a:pt x="116284" y="254000"/>
                      <a:pt x="116284" y="254000"/>
                      <a:pt x="94853" y="254000"/>
                    </a:cubicBezTo>
                    <a:cubicBezTo>
                      <a:pt x="89495" y="254000"/>
                      <a:pt x="84137" y="248708"/>
                      <a:pt x="84137" y="243417"/>
                    </a:cubicBezTo>
                    <a:cubicBezTo>
                      <a:pt x="84137" y="243417"/>
                      <a:pt x="84137" y="243417"/>
                      <a:pt x="84137" y="137583"/>
                    </a:cubicBezTo>
                    <a:cubicBezTo>
                      <a:pt x="84137" y="132292"/>
                      <a:pt x="89495" y="127000"/>
                      <a:pt x="94853" y="127000"/>
                    </a:cubicBezTo>
                    <a:close/>
                    <a:moveTo>
                      <a:pt x="285353" y="85725"/>
                    </a:moveTo>
                    <a:cubicBezTo>
                      <a:pt x="285353" y="85725"/>
                      <a:pt x="285353" y="85725"/>
                      <a:pt x="306784" y="85725"/>
                    </a:cubicBezTo>
                    <a:cubicBezTo>
                      <a:pt x="312142" y="85725"/>
                      <a:pt x="317500" y="90984"/>
                      <a:pt x="317500" y="96242"/>
                    </a:cubicBezTo>
                    <a:cubicBezTo>
                      <a:pt x="317500" y="96242"/>
                      <a:pt x="317500" y="96242"/>
                      <a:pt x="317500" y="243483"/>
                    </a:cubicBezTo>
                    <a:cubicBezTo>
                      <a:pt x="317500" y="248742"/>
                      <a:pt x="312142" y="254000"/>
                      <a:pt x="306784" y="254000"/>
                    </a:cubicBezTo>
                    <a:cubicBezTo>
                      <a:pt x="306784" y="254000"/>
                      <a:pt x="306784" y="254000"/>
                      <a:pt x="285353" y="254000"/>
                    </a:cubicBezTo>
                    <a:cubicBezTo>
                      <a:pt x="279995" y="254000"/>
                      <a:pt x="274637" y="248742"/>
                      <a:pt x="274637" y="243483"/>
                    </a:cubicBezTo>
                    <a:cubicBezTo>
                      <a:pt x="274637" y="243483"/>
                      <a:pt x="274637" y="243483"/>
                      <a:pt x="274637" y="96242"/>
                    </a:cubicBezTo>
                    <a:cubicBezTo>
                      <a:pt x="274637" y="90984"/>
                      <a:pt x="279995" y="85725"/>
                      <a:pt x="285353" y="85725"/>
                    </a:cubicBezTo>
                    <a:close/>
                    <a:moveTo>
                      <a:pt x="158353" y="42862"/>
                    </a:moveTo>
                    <a:cubicBezTo>
                      <a:pt x="158353" y="42862"/>
                      <a:pt x="158353" y="42862"/>
                      <a:pt x="179784" y="42862"/>
                    </a:cubicBezTo>
                    <a:cubicBezTo>
                      <a:pt x="185142" y="42862"/>
                      <a:pt x="190500" y="48140"/>
                      <a:pt x="190500" y="53419"/>
                    </a:cubicBezTo>
                    <a:cubicBezTo>
                      <a:pt x="190500" y="53419"/>
                      <a:pt x="190500" y="53419"/>
                      <a:pt x="190500" y="243443"/>
                    </a:cubicBezTo>
                    <a:cubicBezTo>
                      <a:pt x="190500" y="248722"/>
                      <a:pt x="185142" y="254000"/>
                      <a:pt x="179784" y="254000"/>
                    </a:cubicBezTo>
                    <a:cubicBezTo>
                      <a:pt x="179784" y="254000"/>
                      <a:pt x="179784" y="254000"/>
                      <a:pt x="158353" y="254000"/>
                    </a:cubicBezTo>
                    <a:cubicBezTo>
                      <a:pt x="152995" y="254000"/>
                      <a:pt x="147637" y="248722"/>
                      <a:pt x="147637" y="243443"/>
                    </a:cubicBezTo>
                    <a:cubicBezTo>
                      <a:pt x="147637" y="243443"/>
                      <a:pt x="147637" y="243443"/>
                      <a:pt x="147637" y="53419"/>
                    </a:cubicBezTo>
                    <a:cubicBezTo>
                      <a:pt x="147637" y="48140"/>
                      <a:pt x="152995" y="42862"/>
                      <a:pt x="158353" y="42862"/>
                    </a:cubicBez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42267" y="0"/>
                    </a:cubicBezTo>
                    <a:cubicBezTo>
                      <a:pt x="42267" y="0"/>
                      <a:pt x="42267" y="0"/>
                      <a:pt x="42267" y="295871"/>
                    </a:cubicBezTo>
                    <a:lnTo>
                      <a:pt x="338138" y="295871"/>
                    </a:lnTo>
                    <a:cubicBezTo>
                      <a:pt x="338138" y="295871"/>
                      <a:pt x="338138" y="295871"/>
                      <a:pt x="338138" y="338138"/>
                    </a:cubicBezTo>
                    <a:cubicBezTo>
                      <a:pt x="338138" y="338138"/>
                      <a:pt x="338138" y="338138"/>
                      <a:pt x="21133" y="338138"/>
                    </a:cubicBezTo>
                    <a:cubicBezTo>
                      <a:pt x="9246" y="338138"/>
                      <a:pt x="0" y="328892"/>
                      <a:pt x="0" y="317005"/>
                    </a:cubicBezTo>
                    <a:cubicBezTo>
                      <a:pt x="0" y="317005"/>
                      <a:pt x="0" y="317005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normAutofit fontScale="85000" lnSpcReduction="20000"/>
              </a:bodyPr>
              <a:lstStyle>
                <a:lvl1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9pPr>
              </a:lstStyle>
              <a:p>
                <a:pPr algn="ctr">
                  <a:lnSpc>
                    <a:spcPct val="80000"/>
                  </a:lnSpc>
                </a:pPr>
                <a:endParaRPr lang="zh-CN" altLang="zh-CN" sz="1700">
                  <a:solidFill>
                    <a:srgbClr val="000000"/>
                  </a:solidFill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13674" name="isliḍè"/>
            <p:cNvGrpSpPr>
              <a:grpSpLocks/>
            </p:cNvGrpSpPr>
            <p:nvPr/>
          </p:nvGrpSpPr>
          <p:grpSpPr bwMode="auto">
            <a:xfrm>
              <a:off x="7419902" y="4561036"/>
              <a:ext cx="865884" cy="865884"/>
              <a:chOff x="1363763" y="1653267"/>
              <a:chExt cx="489858" cy="489858"/>
            </a:xfrm>
          </p:grpSpPr>
          <p:sp>
            <p:nvSpPr>
              <p:cNvPr id="15" name="ïŝ1ide"/>
              <p:cNvSpPr/>
              <p:nvPr/>
            </p:nvSpPr>
            <p:spPr>
              <a:xfrm>
                <a:off x="1363915" y="1653483"/>
                <a:ext cx="489706" cy="48976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>
                <a:lvl1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9pPr>
              </a:lstStyle>
              <a:p>
                <a:pPr algn="ctr"/>
                <a:endParaRPr lang="zh-CN" altLang="zh-CN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6" name="îSļiḋè"/>
              <p:cNvSpPr/>
              <p:nvPr/>
            </p:nvSpPr>
            <p:spPr bwMode="auto">
              <a:xfrm>
                <a:off x="1518370" y="1804363"/>
                <a:ext cx="180796" cy="179620"/>
              </a:xfrm>
              <a:custGeom>
                <a:avLst/>
                <a:gdLst>
                  <a:gd name="connsiteX0" fmla="*/ 221853 w 338138"/>
                  <a:gd name="connsiteY0" fmla="*/ 169862 h 338138"/>
                  <a:gd name="connsiteX1" fmla="*/ 243284 w 338138"/>
                  <a:gd name="connsiteY1" fmla="*/ 169862 h 338138"/>
                  <a:gd name="connsiteX2" fmla="*/ 254000 w 338138"/>
                  <a:gd name="connsiteY2" fmla="*/ 180379 h 338138"/>
                  <a:gd name="connsiteX3" fmla="*/ 254000 w 338138"/>
                  <a:gd name="connsiteY3" fmla="*/ 243483 h 338138"/>
                  <a:gd name="connsiteX4" fmla="*/ 243284 w 338138"/>
                  <a:gd name="connsiteY4" fmla="*/ 254000 h 338138"/>
                  <a:gd name="connsiteX5" fmla="*/ 221853 w 338138"/>
                  <a:gd name="connsiteY5" fmla="*/ 254000 h 338138"/>
                  <a:gd name="connsiteX6" fmla="*/ 211137 w 338138"/>
                  <a:gd name="connsiteY6" fmla="*/ 243483 h 338138"/>
                  <a:gd name="connsiteX7" fmla="*/ 211137 w 338138"/>
                  <a:gd name="connsiteY7" fmla="*/ 180379 h 338138"/>
                  <a:gd name="connsiteX8" fmla="*/ 221853 w 338138"/>
                  <a:gd name="connsiteY8" fmla="*/ 169862 h 338138"/>
                  <a:gd name="connsiteX9" fmla="*/ 94853 w 338138"/>
                  <a:gd name="connsiteY9" fmla="*/ 127000 h 338138"/>
                  <a:gd name="connsiteX10" fmla="*/ 116284 w 338138"/>
                  <a:gd name="connsiteY10" fmla="*/ 127000 h 338138"/>
                  <a:gd name="connsiteX11" fmla="*/ 127000 w 338138"/>
                  <a:gd name="connsiteY11" fmla="*/ 137583 h 338138"/>
                  <a:gd name="connsiteX12" fmla="*/ 127000 w 338138"/>
                  <a:gd name="connsiteY12" fmla="*/ 243417 h 338138"/>
                  <a:gd name="connsiteX13" fmla="*/ 116284 w 338138"/>
                  <a:gd name="connsiteY13" fmla="*/ 254000 h 338138"/>
                  <a:gd name="connsiteX14" fmla="*/ 94853 w 338138"/>
                  <a:gd name="connsiteY14" fmla="*/ 254000 h 338138"/>
                  <a:gd name="connsiteX15" fmla="*/ 84137 w 338138"/>
                  <a:gd name="connsiteY15" fmla="*/ 243417 h 338138"/>
                  <a:gd name="connsiteX16" fmla="*/ 84137 w 338138"/>
                  <a:gd name="connsiteY16" fmla="*/ 137583 h 338138"/>
                  <a:gd name="connsiteX17" fmla="*/ 94853 w 338138"/>
                  <a:gd name="connsiteY17" fmla="*/ 127000 h 338138"/>
                  <a:gd name="connsiteX18" fmla="*/ 285353 w 338138"/>
                  <a:gd name="connsiteY18" fmla="*/ 85725 h 338138"/>
                  <a:gd name="connsiteX19" fmla="*/ 306784 w 338138"/>
                  <a:gd name="connsiteY19" fmla="*/ 85725 h 338138"/>
                  <a:gd name="connsiteX20" fmla="*/ 317500 w 338138"/>
                  <a:gd name="connsiteY20" fmla="*/ 96242 h 338138"/>
                  <a:gd name="connsiteX21" fmla="*/ 317500 w 338138"/>
                  <a:gd name="connsiteY21" fmla="*/ 243483 h 338138"/>
                  <a:gd name="connsiteX22" fmla="*/ 306784 w 338138"/>
                  <a:gd name="connsiteY22" fmla="*/ 254000 h 338138"/>
                  <a:gd name="connsiteX23" fmla="*/ 285353 w 338138"/>
                  <a:gd name="connsiteY23" fmla="*/ 254000 h 338138"/>
                  <a:gd name="connsiteX24" fmla="*/ 274637 w 338138"/>
                  <a:gd name="connsiteY24" fmla="*/ 243483 h 338138"/>
                  <a:gd name="connsiteX25" fmla="*/ 274637 w 338138"/>
                  <a:gd name="connsiteY25" fmla="*/ 96242 h 338138"/>
                  <a:gd name="connsiteX26" fmla="*/ 285353 w 338138"/>
                  <a:gd name="connsiteY26" fmla="*/ 85725 h 338138"/>
                  <a:gd name="connsiteX27" fmla="*/ 158353 w 338138"/>
                  <a:gd name="connsiteY27" fmla="*/ 42862 h 338138"/>
                  <a:gd name="connsiteX28" fmla="*/ 179784 w 338138"/>
                  <a:gd name="connsiteY28" fmla="*/ 42862 h 338138"/>
                  <a:gd name="connsiteX29" fmla="*/ 190500 w 338138"/>
                  <a:gd name="connsiteY29" fmla="*/ 53419 h 338138"/>
                  <a:gd name="connsiteX30" fmla="*/ 190500 w 338138"/>
                  <a:gd name="connsiteY30" fmla="*/ 243443 h 338138"/>
                  <a:gd name="connsiteX31" fmla="*/ 179784 w 338138"/>
                  <a:gd name="connsiteY31" fmla="*/ 254000 h 338138"/>
                  <a:gd name="connsiteX32" fmla="*/ 158353 w 338138"/>
                  <a:gd name="connsiteY32" fmla="*/ 254000 h 338138"/>
                  <a:gd name="connsiteX33" fmla="*/ 147637 w 338138"/>
                  <a:gd name="connsiteY33" fmla="*/ 243443 h 338138"/>
                  <a:gd name="connsiteX34" fmla="*/ 147637 w 338138"/>
                  <a:gd name="connsiteY34" fmla="*/ 53419 h 338138"/>
                  <a:gd name="connsiteX35" fmla="*/ 158353 w 338138"/>
                  <a:gd name="connsiteY35" fmla="*/ 42862 h 338138"/>
                  <a:gd name="connsiteX36" fmla="*/ 0 w 338138"/>
                  <a:gd name="connsiteY36" fmla="*/ 0 h 338138"/>
                  <a:gd name="connsiteX37" fmla="*/ 42267 w 338138"/>
                  <a:gd name="connsiteY37" fmla="*/ 0 h 338138"/>
                  <a:gd name="connsiteX38" fmla="*/ 42267 w 338138"/>
                  <a:gd name="connsiteY38" fmla="*/ 295871 h 338138"/>
                  <a:gd name="connsiteX39" fmla="*/ 338138 w 338138"/>
                  <a:gd name="connsiteY39" fmla="*/ 295871 h 338138"/>
                  <a:gd name="connsiteX40" fmla="*/ 338138 w 338138"/>
                  <a:gd name="connsiteY40" fmla="*/ 338138 h 338138"/>
                  <a:gd name="connsiteX41" fmla="*/ 21133 w 338138"/>
                  <a:gd name="connsiteY41" fmla="*/ 338138 h 338138"/>
                  <a:gd name="connsiteX42" fmla="*/ 0 w 338138"/>
                  <a:gd name="connsiteY42" fmla="*/ 317005 h 338138"/>
                  <a:gd name="connsiteX43" fmla="*/ 0 w 338138"/>
                  <a:gd name="connsiteY43" fmla="*/ 0 h 33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38138" h="338138">
                    <a:moveTo>
                      <a:pt x="221853" y="169862"/>
                    </a:moveTo>
                    <a:cubicBezTo>
                      <a:pt x="221853" y="169862"/>
                      <a:pt x="221853" y="169862"/>
                      <a:pt x="243284" y="169862"/>
                    </a:cubicBezTo>
                    <a:cubicBezTo>
                      <a:pt x="248642" y="169862"/>
                      <a:pt x="254000" y="175121"/>
                      <a:pt x="254000" y="180379"/>
                    </a:cubicBezTo>
                    <a:cubicBezTo>
                      <a:pt x="254000" y="180379"/>
                      <a:pt x="254000" y="180379"/>
                      <a:pt x="254000" y="243483"/>
                    </a:cubicBezTo>
                    <a:cubicBezTo>
                      <a:pt x="254000" y="248742"/>
                      <a:pt x="248642" y="254000"/>
                      <a:pt x="243284" y="254000"/>
                    </a:cubicBezTo>
                    <a:cubicBezTo>
                      <a:pt x="243284" y="254000"/>
                      <a:pt x="243284" y="254000"/>
                      <a:pt x="221853" y="254000"/>
                    </a:cubicBezTo>
                    <a:cubicBezTo>
                      <a:pt x="216495" y="254000"/>
                      <a:pt x="211137" y="248742"/>
                      <a:pt x="211137" y="243483"/>
                    </a:cubicBezTo>
                    <a:cubicBezTo>
                      <a:pt x="211137" y="243483"/>
                      <a:pt x="211137" y="243483"/>
                      <a:pt x="211137" y="180379"/>
                    </a:cubicBezTo>
                    <a:cubicBezTo>
                      <a:pt x="211137" y="175121"/>
                      <a:pt x="216495" y="169862"/>
                      <a:pt x="221853" y="169862"/>
                    </a:cubicBezTo>
                    <a:close/>
                    <a:moveTo>
                      <a:pt x="94853" y="127000"/>
                    </a:moveTo>
                    <a:cubicBezTo>
                      <a:pt x="94853" y="127000"/>
                      <a:pt x="94853" y="127000"/>
                      <a:pt x="116284" y="127000"/>
                    </a:cubicBezTo>
                    <a:cubicBezTo>
                      <a:pt x="121642" y="127000"/>
                      <a:pt x="127000" y="132292"/>
                      <a:pt x="127000" y="137583"/>
                    </a:cubicBezTo>
                    <a:cubicBezTo>
                      <a:pt x="127000" y="137583"/>
                      <a:pt x="127000" y="137583"/>
                      <a:pt x="127000" y="243417"/>
                    </a:cubicBezTo>
                    <a:cubicBezTo>
                      <a:pt x="127000" y="248708"/>
                      <a:pt x="121642" y="254000"/>
                      <a:pt x="116284" y="254000"/>
                    </a:cubicBezTo>
                    <a:cubicBezTo>
                      <a:pt x="116284" y="254000"/>
                      <a:pt x="116284" y="254000"/>
                      <a:pt x="94853" y="254000"/>
                    </a:cubicBezTo>
                    <a:cubicBezTo>
                      <a:pt x="89495" y="254000"/>
                      <a:pt x="84137" y="248708"/>
                      <a:pt x="84137" y="243417"/>
                    </a:cubicBezTo>
                    <a:cubicBezTo>
                      <a:pt x="84137" y="243417"/>
                      <a:pt x="84137" y="243417"/>
                      <a:pt x="84137" y="137583"/>
                    </a:cubicBezTo>
                    <a:cubicBezTo>
                      <a:pt x="84137" y="132292"/>
                      <a:pt x="89495" y="127000"/>
                      <a:pt x="94853" y="127000"/>
                    </a:cubicBezTo>
                    <a:close/>
                    <a:moveTo>
                      <a:pt x="285353" y="85725"/>
                    </a:moveTo>
                    <a:cubicBezTo>
                      <a:pt x="285353" y="85725"/>
                      <a:pt x="285353" y="85725"/>
                      <a:pt x="306784" y="85725"/>
                    </a:cubicBezTo>
                    <a:cubicBezTo>
                      <a:pt x="312142" y="85725"/>
                      <a:pt x="317500" y="90984"/>
                      <a:pt x="317500" y="96242"/>
                    </a:cubicBezTo>
                    <a:cubicBezTo>
                      <a:pt x="317500" y="96242"/>
                      <a:pt x="317500" y="96242"/>
                      <a:pt x="317500" y="243483"/>
                    </a:cubicBezTo>
                    <a:cubicBezTo>
                      <a:pt x="317500" y="248742"/>
                      <a:pt x="312142" y="254000"/>
                      <a:pt x="306784" y="254000"/>
                    </a:cubicBezTo>
                    <a:cubicBezTo>
                      <a:pt x="306784" y="254000"/>
                      <a:pt x="306784" y="254000"/>
                      <a:pt x="285353" y="254000"/>
                    </a:cubicBezTo>
                    <a:cubicBezTo>
                      <a:pt x="279995" y="254000"/>
                      <a:pt x="274637" y="248742"/>
                      <a:pt x="274637" y="243483"/>
                    </a:cubicBezTo>
                    <a:cubicBezTo>
                      <a:pt x="274637" y="243483"/>
                      <a:pt x="274637" y="243483"/>
                      <a:pt x="274637" y="96242"/>
                    </a:cubicBezTo>
                    <a:cubicBezTo>
                      <a:pt x="274637" y="90984"/>
                      <a:pt x="279995" y="85725"/>
                      <a:pt x="285353" y="85725"/>
                    </a:cubicBezTo>
                    <a:close/>
                    <a:moveTo>
                      <a:pt x="158353" y="42862"/>
                    </a:moveTo>
                    <a:cubicBezTo>
                      <a:pt x="158353" y="42862"/>
                      <a:pt x="158353" y="42862"/>
                      <a:pt x="179784" y="42862"/>
                    </a:cubicBezTo>
                    <a:cubicBezTo>
                      <a:pt x="185142" y="42862"/>
                      <a:pt x="190500" y="48140"/>
                      <a:pt x="190500" y="53419"/>
                    </a:cubicBezTo>
                    <a:cubicBezTo>
                      <a:pt x="190500" y="53419"/>
                      <a:pt x="190500" y="53419"/>
                      <a:pt x="190500" y="243443"/>
                    </a:cubicBezTo>
                    <a:cubicBezTo>
                      <a:pt x="190500" y="248722"/>
                      <a:pt x="185142" y="254000"/>
                      <a:pt x="179784" y="254000"/>
                    </a:cubicBezTo>
                    <a:cubicBezTo>
                      <a:pt x="179784" y="254000"/>
                      <a:pt x="179784" y="254000"/>
                      <a:pt x="158353" y="254000"/>
                    </a:cubicBezTo>
                    <a:cubicBezTo>
                      <a:pt x="152995" y="254000"/>
                      <a:pt x="147637" y="248722"/>
                      <a:pt x="147637" y="243443"/>
                    </a:cubicBezTo>
                    <a:cubicBezTo>
                      <a:pt x="147637" y="243443"/>
                      <a:pt x="147637" y="243443"/>
                      <a:pt x="147637" y="53419"/>
                    </a:cubicBezTo>
                    <a:cubicBezTo>
                      <a:pt x="147637" y="48140"/>
                      <a:pt x="152995" y="42862"/>
                      <a:pt x="158353" y="42862"/>
                    </a:cubicBez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42267" y="0"/>
                    </a:cubicBezTo>
                    <a:cubicBezTo>
                      <a:pt x="42267" y="0"/>
                      <a:pt x="42267" y="0"/>
                      <a:pt x="42267" y="295871"/>
                    </a:cubicBezTo>
                    <a:lnTo>
                      <a:pt x="338138" y="295871"/>
                    </a:lnTo>
                    <a:cubicBezTo>
                      <a:pt x="338138" y="295871"/>
                      <a:pt x="338138" y="295871"/>
                      <a:pt x="338138" y="338138"/>
                    </a:cubicBezTo>
                    <a:cubicBezTo>
                      <a:pt x="338138" y="338138"/>
                      <a:pt x="338138" y="338138"/>
                      <a:pt x="21133" y="338138"/>
                    </a:cubicBezTo>
                    <a:cubicBezTo>
                      <a:pt x="9246" y="338138"/>
                      <a:pt x="0" y="328892"/>
                      <a:pt x="0" y="317005"/>
                    </a:cubicBezTo>
                    <a:cubicBezTo>
                      <a:pt x="0" y="317005"/>
                      <a:pt x="0" y="317005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normAutofit fontScale="85000" lnSpcReduction="20000"/>
              </a:bodyPr>
              <a:lstStyle>
                <a:lvl1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9pPr>
              </a:lstStyle>
              <a:p>
                <a:pPr algn="ctr">
                  <a:lnSpc>
                    <a:spcPct val="80000"/>
                  </a:lnSpc>
                </a:pPr>
                <a:endParaRPr lang="zh-CN" altLang="zh-CN" sz="1700">
                  <a:solidFill>
                    <a:srgbClr val="000000"/>
                  </a:solidFill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13677" name="íṥlíḓè"/>
            <p:cNvGrpSpPr>
              <a:grpSpLocks/>
            </p:cNvGrpSpPr>
            <p:nvPr/>
          </p:nvGrpSpPr>
          <p:grpSpPr bwMode="auto">
            <a:xfrm>
              <a:off x="5229322" y="3168376"/>
              <a:ext cx="865884" cy="865884"/>
              <a:chOff x="1363763" y="1653267"/>
              <a:chExt cx="489858" cy="489858"/>
            </a:xfrm>
          </p:grpSpPr>
          <p:sp>
            <p:nvSpPr>
              <p:cNvPr id="28" name="îŝ1ïḑè"/>
              <p:cNvSpPr/>
              <p:nvPr/>
            </p:nvSpPr>
            <p:spPr>
              <a:xfrm>
                <a:off x="1363963" y="1653422"/>
                <a:ext cx="489706" cy="489763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>
                <a:lvl1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9pPr>
              </a:lstStyle>
              <a:p>
                <a:pPr algn="ctr"/>
                <a:endParaRPr lang="zh-CN" altLang="zh-CN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29" name="iŝlíḍé"/>
              <p:cNvSpPr/>
              <p:nvPr/>
            </p:nvSpPr>
            <p:spPr bwMode="auto">
              <a:xfrm>
                <a:off x="1518417" y="1804303"/>
                <a:ext cx="180796" cy="179620"/>
              </a:xfrm>
              <a:custGeom>
                <a:avLst/>
                <a:gdLst>
                  <a:gd name="connsiteX0" fmla="*/ 221853 w 338138"/>
                  <a:gd name="connsiteY0" fmla="*/ 169862 h 338138"/>
                  <a:gd name="connsiteX1" fmla="*/ 243284 w 338138"/>
                  <a:gd name="connsiteY1" fmla="*/ 169862 h 338138"/>
                  <a:gd name="connsiteX2" fmla="*/ 254000 w 338138"/>
                  <a:gd name="connsiteY2" fmla="*/ 180379 h 338138"/>
                  <a:gd name="connsiteX3" fmla="*/ 254000 w 338138"/>
                  <a:gd name="connsiteY3" fmla="*/ 243483 h 338138"/>
                  <a:gd name="connsiteX4" fmla="*/ 243284 w 338138"/>
                  <a:gd name="connsiteY4" fmla="*/ 254000 h 338138"/>
                  <a:gd name="connsiteX5" fmla="*/ 221853 w 338138"/>
                  <a:gd name="connsiteY5" fmla="*/ 254000 h 338138"/>
                  <a:gd name="connsiteX6" fmla="*/ 211137 w 338138"/>
                  <a:gd name="connsiteY6" fmla="*/ 243483 h 338138"/>
                  <a:gd name="connsiteX7" fmla="*/ 211137 w 338138"/>
                  <a:gd name="connsiteY7" fmla="*/ 180379 h 338138"/>
                  <a:gd name="connsiteX8" fmla="*/ 221853 w 338138"/>
                  <a:gd name="connsiteY8" fmla="*/ 169862 h 338138"/>
                  <a:gd name="connsiteX9" fmla="*/ 94853 w 338138"/>
                  <a:gd name="connsiteY9" fmla="*/ 127000 h 338138"/>
                  <a:gd name="connsiteX10" fmla="*/ 116284 w 338138"/>
                  <a:gd name="connsiteY10" fmla="*/ 127000 h 338138"/>
                  <a:gd name="connsiteX11" fmla="*/ 127000 w 338138"/>
                  <a:gd name="connsiteY11" fmla="*/ 137583 h 338138"/>
                  <a:gd name="connsiteX12" fmla="*/ 127000 w 338138"/>
                  <a:gd name="connsiteY12" fmla="*/ 243417 h 338138"/>
                  <a:gd name="connsiteX13" fmla="*/ 116284 w 338138"/>
                  <a:gd name="connsiteY13" fmla="*/ 254000 h 338138"/>
                  <a:gd name="connsiteX14" fmla="*/ 94853 w 338138"/>
                  <a:gd name="connsiteY14" fmla="*/ 254000 h 338138"/>
                  <a:gd name="connsiteX15" fmla="*/ 84137 w 338138"/>
                  <a:gd name="connsiteY15" fmla="*/ 243417 h 338138"/>
                  <a:gd name="connsiteX16" fmla="*/ 84137 w 338138"/>
                  <a:gd name="connsiteY16" fmla="*/ 137583 h 338138"/>
                  <a:gd name="connsiteX17" fmla="*/ 94853 w 338138"/>
                  <a:gd name="connsiteY17" fmla="*/ 127000 h 338138"/>
                  <a:gd name="connsiteX18" fmla="*/ 285353 w 338138"/>
                  <a:gd name="connsiteY18" fmla="*/ 85725 h 338138"/>
                  <a:gd name="connsiteX19" fmla="*/ 306784 w 338138"/>
                  <a:gd name="connsiteY19" fmla="*/ 85725 h 338138"/>
                  <a:gd name="connsiteX20" fmla="*/ 317500 w 338138"/>
                  <a:gd name="connsiteY20" fmla="*/ 96242 h 338138"/>
                  <a:gd name="connsiteX21" fmla="*/ 317500 w 338138"/>
                  <a:gd name="connsiteY21" fmla="*/ 243483 h 338138"/>
                  <a:gd name="connsiteX22" fmla="*/ 306784 w 338138"/>
                  <a:gd name="connsiteY22" fmla="*/ 254000 h 338138"/>
                  <a:gd name="connsiteX23" fmla="*/ 285353 w 338138"/>
                  <a:gd name="connsiteY23" fmla="*/ 254000 h 338138"/>
                  <a:gd name="connsiteX24" fmla="*/ 274637 w 338138"/>
                  <a:gd name="connsiteY24" fmla="*/ 243483 h 338138"/>
                  <a:gd name="connsiteX25" fmla="*/ 274637 w 338138"/>
                  <a:gd name="connsiteY25" fmla="*/ 96242 h 338138"/>
                  <a:gd name="connsiteX26" fmla="*/ 285353 w 338138"/>
                  <a:gd name="connsiteY26" fmla="*/ 85725 h 338138"/>
                  <a:gd name="connsiteX27" fmla="*/ 158353 w 338138"/>
                  <a:gd name="connsiteY27" fmla="*/ 42862 h 338138"/>
                  <a:gd name="connsiteX28" fmla="*/ 179784 w 338138"/>
                  <a:gd name="connsiteY28" fmla="*/ 42862 h 338138"/>
                  <a:gd name="connsiteX29" fmla="*/ 190500 w 338138"/>
                  <a:gd name="connsiteY29" fmla="*/ 53419 h 338138"/>
                  <a:gd name="connsiteX30" fmla="*/ 190500 w 338138"/>
                  <a:gd name="connsiteY30" fmla="*/ 243443 h 338138"/>
                  <a:gd name="connsiteX31" fmla="*/ 179784 w 338138"/>
                  <a:gd name="connsiteY31" fmla="*/ 254000 h 338138"/>
                  <a:gd name="connsiteX32" fmla="*/ 158353 w 338138"/>
                  <a:gd name="connsiteY32" fmla="*/ 254000 h 338138"/>
                  <a:gd name="connsiteX33" fmla="*/ 147637 w 338138"/>
                  <a:gd name="connsiteY33" fmla="*/ 243443 h 338138"/>
                  <a:gd name="connsiteX34" fmla="*/ 147637 w 338138"/>
                  <a:gd name="connsiteY34" fmla="*/ 53419 h 338138"/>
                  <a:gd name="connsiteX35" fmla="*/ 158353 w 338138"/>
                  <a:gd name="connsiteY35" fmla="*/ 42862 h 338138"/>
                  <a:gd name="connsiteX36" fmla="*/ 0 w 338138"/>
                  <a:gd name="connsiteY36" fmla="*/ 0 h 338138"/>
                  <a:gd name="connsiteX37" fmla="*/ 42267 w 338138"/>
                  <a:gd name="connsiteY37" fmla="*/ 0 h 338138"/>
                  <a:gd name="connsiteX38" fmla="*/ 42267 w 338138"/>
                  <a:gd name="connsiteY38" fmla="*/ 295871 h 338138"/>
                  <a:gd name="connsiteX39" fmla="*/ 338138 w 338138"/>
                  <a:gd name="connsiteY39" fmla="*/ 295871 h 338138"/>
                  <a:gd name="connsiteX40" fmla="*/ 338138 w 338138"/>
                  <a:gd name="connsiteY40" fmla="*/ 338138 h 338138"/>
                  <a:gd name="connsiteX41" fmla="*/ 21133 w 338138"/>
                  <a:gd name="connsiteY41" fmla="*/ 338138 h 338138"/>
                  <a:gd name="connsiteX42" fmla="*/ 0 w 338138"/>
                  <a:gd name="connsiteY42" fmla="*/ 317005 h 338138"/>
                  <a:gd name="connsiteX43" fmla="*/ 0 w 338138"/>
                  <a:gd name="connsiteY43" fmla="*/ 0 h 33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38138" h="338138">
                    <a:moveTo>
                      <a:pt x="221853" y="169862"/>
                    </a:moveTo>
                    <a:cubicBezTo>
                      <a:pt x="221853" y="169862"/>
                      <a:pt x="221853" y="169862"/>
                      <a:pt x="243284" y="169862"/>
                    </a:cubicBezTo>
                    <a:cubicBezTo>
                      <a:pt x="248642" y="169862"/>
                      <a:pt x="254000" y="175121"/>
                      <a:pt x="254000" y="180379"/>
                    </a:cubicBezTo>
                    <a:cubicBezTo>
                      <a:pt x="254000" y="180379"/>
                      <a:pt x="254000" y="180379"/>
                      <a:pt x="254000" y="243483"/>
                    </a:cubicBezTo>
                    <a:cubicBezTo>
                      <a:pt x="254000" y="248742"/>
                      <a:pt x="248642" y="254000"/>
                      <a:pt x="243284" y="254000"/>
                    </a:cubicBezTo>
                    <a:cubicBezTo>
                      <a:pt x="243284" y="254000"/>
                      <a:pt x="243284" y="254000"/>
                      <a:pt x="221853" y="254000"/>
                    </a:cubicBezTo>
                    <a:cubicBezTo>
                      <a:pt x="216495" y="254000"/>
                      <a:pt x="211137" y="248742"/>
                      <a:pt x="211137" y="243483"/>
                    </a:cubicBezTo>
                    <a:cubicBezTo>
                      <a:pt x="211137" y="243483"/>
                      <a:pt x="211137" y="243483"/>
                      <a:pt x="211137" y="180379"/>
                    </a:cubicBezTo>
                    <a:cubicBezTo>
                      <a:pt x="211137" y="175121"/>
                      <a:pt x="216495" y="169862"/>
                      <a:pt x="221853" y="169862"/>
                    </a:cubicBezTo>
                    <a:close/>
                    <a:moveTo>
                      <a:pt x="94853" y="127000"/>
                    </a:moveTo>
                    <a:cubicBezTo>
                      <a:pt x="94853" y="127000"/>
                      <a:pt x="94853" y="127000"/>
                      <a:pt x="116284" y="127000"/>
                    </a:cubicBezTo>
                    <a:cubicBezTo>
                      <a:pt x="121642" y="127000"/>
                      <a:pt x="127000" y="132292"/>
                      <a:pt x="127000" y="137583"/>
                    </a:cubicBezTo>
                    <a:cubicBezTo>
                      <a:pt x="127000" y="137583"/>
                      <a:pt x="127000" y="137583"/>
                      <a:pt x="127000" y="243417"/>
                    </a:cubicBezTo>
                    <a:cubicBezTo>
                      <a:pt x="127000" y="248708"/>
                      <a:pt x="121642" y="254000"/>
                      <a:pt x="116284" y="254000"/>
                    </a:cubicBezTo>
                    <a:cubicBezTo>
                      <a:pt x="116284" y="254000"/>
                      <a:pt x="116284" y="254000"/>
                      <a:pt x="94853" y="254000"/>
                    </a:cubicBezTo>
                    <a:cubicBezTo>
                      <a:pt x="89495" y="254000"/>
                      <a:pt x="84137" y="248708"/>
                      <a:pt x="84137" y="243417"/>
                    </a:cubicBezTo>
                    <a:cubicBezTo>
                      <a:pt x="84137" y="243417"/>
                      <a:pt x="84137" y="243417"/>
                      <a:pt x="84137" y="137583"/>
                    </a:cubicBezTo>
                    <a:cubicBezTo>
                      <a:pt x="84137" y="132292"/>
                      <a:pt x="89495" y="127000"/>
                      <a:pt x="94853" y="127000"/>
                    </a:cubicBezTo>
                    <a:close/>
                    <a:moveTo>
                      <a:pt x="285353" y="85725"/>
                    </a:moveTo>
                    <a:cubicBezTo>
                      <a:pt x="285353" y="85725"/>
                      <a:pt x="285353" y="85725"/>
                      <a:pt x="306784" y="85725"/>
                    </a:cubicBezTo>
                    <a:cubicBezTo>
                      <a:pt x="312142" y="85725"/>
                      <a:pt x="317500" y="90984"/>
                      <a:pt x="317500" y="96242"/>
                    </a:cubicBezTo>
                    <a:cubicBezTo>
                      <a:pt x="317500" y="96242"/>
                      <a:pt x="317500" y="96242"/>
                      <a:pt x="317500" y="243483"/>
                    </a:cubicBezTo>
                    <a:cubicBezTo>
                      <a:pt x="317500" y="248742"/>
                      <a:pt x="312142" y="254000"/>
                      <a:pt x="306784" y="254000"/>
                    </a:cubicBezTo>
                    <a:cubicBezTo>
                      <a:pt x="306784" y="254000"/>
                      <a:pt x="306784" y="254000"/>
                      <a:pt x="285353" y="254000"/>
                    </a:cubicBezTo>
                    <a:cubicBezTo>
                      <a:pt x="279995" y="254000"/>
                      <a:pt x="274637" y="248742"/>
                      <a:pt x="274637" y="243483"/>
                    </a:cubicBezTo>
                    <a:cubicBezTo>
                      <a:pt x="274637" y="243483"/>
                      <a:pt x="274637" y="243483"/>
                      <a:pt x="274637" y="96242"/>
                    </a:cubicBezTo>
                    <a:cubicBezTo>
                      <a:pt x="274637" y="90984"/>
                      <a:pt x="279995" y="85725"/>
                      <a:pt x="285353" y="85725"/>
                    </a:cubicBezTo>
                    <a:close/>
                    <a:moveTo>
                      <a:pt x="158353" y="42862"/>
                    </a:moveTo>
                    <a:cubicBezTo>
                      <a:pt x="158353" y="42862"/>
                      <a:pt x="158353" y="42862"/>
                      <a:pt x="179784" y="42862"/>
                    </a:cubicBezTo>
                    <a:cubicBezTo>
                      <a:pt x="185142" y="42862"/>
                      <a:pt x="190500" y="48140"/>
                      <a:pt x="190500" y="53419"/>
                    </a:cubicBezTo>
                    <a:cubicBezTo>
                      <a:pt x="190500" y="53419"/>
                      <a:pt x="190500" y="53419"/>
                      <a:pt x="190500" y="243443"/>
                    </a:cubicBezTo>
                    <a:cubicBezTo>
                      <a:pt x="190500" y="248722"/>
                      <a:pt x="185142" y="254000"/>
                      <a:pt x="179784" y="254000"/>
                    </a:cubicBezTo>
                    <a:cubicBezTo>
                      <a:pt x="179784" y="254000"/>
                      <a:pt x="179784" y="254000"/>
                      <a:pt x="158353" y="254000"/>
                    </a:cubicBezTo>
                    <a:cubicBezTo>
                      <a:pt x="152995" y="254000"/>
                      <a:pt x="147637" y="248722"/>
                      <a:pt x="147637" y="243443"/>
                    </a:cubicBezTo>
                    <a:cubicBezTo>
                      <a:pt x="147637" y="243443"/>
                      <a:pt x="147637" y="243443"/>
                      <a:pt x="147637" y="53419"/>
                    </a:cubicBezTo>
                    <a:cubicBezTo>
                      <a:pt x="147637" y="48140"/>
                      <a:pt x="152995" y="42862"/>
                      <a:pt x="158353" y="42862"/>
                    </a:cubicBez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42267" y="0"/>
                    </a:cubicBezTo>
                    <a:cubicBezTo>
                      <a:pt x="42267" y="0"/>
                      <a:pt x="42267" y="0"/>
                      <a:pt x="42267" y="295871"/>
                    </a:cubicBezTo>
                    <a:lnTo>
                      <a:pt x="338138" y="295871"/>
                    </a:lnTo>
                    <a:cubicBezTo>
                      <a:pt x="338138" y="295871"/>
                      <a:pt x="338138" y="295871"/>
                      <a:pt x="338138" y="338138"/>
                    </a:cubicBezTo>
                    <a:cubicBezTo>
                      <a:pt x="338138" y="338138"/>
                      <a:pt x="338138" y="338138"/>
                      <a:pt x="21133" y="338138"/>
                    </a:cubicBezTo>
                    <a:cubicBezTo>
                      <a:pt x="9246" y="338138"/>
                      <a:pt x="0" y="328892"/>
                      <a:pt x="0" y="317005"/>
                    </a:cubicBezTo>
                    <a:cubicBezTo>
                      <a:pt x="0" y="317005"/>
                      <a:pt x="0" y="31700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="ctr">
                <a:normAutofit fontScale="85000" lnSpcReduction="20000"/>
              </a:bodyPr>
              <a:lstStyle>
                <a:lvl1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9pPr>
              </a:lstStyle>
              <a:p>
                <a:pPr algn="ctr">
                  <a:lnSpc>
                    <a:spcPct val="80000"/>
                  </a:lnSpc>
                </a:pPr>
                <a:endParaRPr lang="zh-CN" altLang="zh-CN" sz="1700">
                  <a:solidFill>
                    <a:srgbClr val="000000"/>
                  </a:solidFill>
                  <a:ea typeface="宋体" panose="02010600030101010101" pitchFamily="2" charset="-122"/>
                </a:endParaRPr>
              </a:p>
            </p:txBody>
          </p:sp>
        </p:grpSp>
        <p:cxnSp>
          <p:nvCxnSpPr>
            <p:cNvPr id="30" name="肘形连接符 29"/>
            <p:cNvCxnSpPr>
              <a:stCxn id="28" idx="6"/>
              <a:endCxn id="9" idx="2"/>
            </p:cNvCxnSpPr>
            <p:nvPr/>
          </p:nvCxnSpPr>
          <p:spPr>
            <a:xfrm flipV="1">
              <a:off x="6095290" y="2207683"/>
              <a:ext cx="1324879" cy="1392767"/>
            </a:xfrm>
            <a:prstGeom prst="bentConnector3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肘形连接符 30"/>
            <p:cNvCxnSpPr>
              <a:stCxn id="28" idx="6"/>
              <a:endCxn id="15" idx="2"/>
            </p:cNvCxnSpPr>
            <p:nvPr/>
          </p:nvCxnSpPr>
          <p:spPr>
            <a:xfrm>
              <a:off x="6095290" y="3600450"/>
              <a:ext cx="1324879" cy="1392767"/>
            </a:xfrm>
            <a:prstGeom prst="bentConnector3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>
              <a:stCxn id="28" idx="6"/>
              <a:endCxn id="12" idx="2"/>
            </p:cNvCxnSpPr>
            <p:nvPr/>
          </p:nvCxnSpPr>
          <p:spPr>
            <a:xfrm>
              <a:off x="6095290" y="3600450"/>
              <a:ext cx="1324879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33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754188" y="277813"/>
            <a:ext cx="1554162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机械岗位职责</a:t>
            </a:r>
            <a:endParaRPr lang="zh-CN" altLang="en-US" b="1" dirty="0">
              <a:solidFill>
                <a:srgbClr val="30937B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3687" name="文本框 34"/>
          <p:cNvSpPr txBox="1">
            <a:spLocks noChangeArrowheads="1"/>
          </p:cNvSpPr>
          <p:nvPr/>
        </p:nvSpPr>
        <p:spPr bwMode="auto">
          <a:xfrm>
            <a:off x="1754188" y="2517775"/>
            <a:ext cx="1782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机修工三条铁律</a:t>
            </a:r>
          </a:p>
        </p:txBody>
      </p:sp>
      <p:sp>
        <p:nvSpPr>
          <p:cNvPr id="113688" name="文本框 35"/>
          <p:cNvSpPr txBox="1">
            <a:spLocks noChangeArrowheads="1"/>
          </p:cNvSpPr>
          <p:nvPr/>
        </p:nvSpPr>
        <p:spPr bwMode="auto">
          <a:xfrm>
            <a:off x="6232525" y="1336675"/>
            <a:ext cx="2459038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机修作业确保设备固定牢靠；</a:t>
            </a:r>
          </a:p>
        </p:txBody>
      </p:sp>
      <p:sp>
        <p:nvSpPr>
          <p:cNvPr id="113689" name="文本框 36"/>
          <p:cNvSpPr txBox="1">
            <a:spLocks noChangeArrowheads="1"/>
          </p:cNvSpPr>
          <p:nvPr/>
        </p:nvSpPr>
        <p:spPr bwMode="auto">
          <a:xfrm>
            <a:off x="6232525" y="2457450"/>
            <a:ext cx="2241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油品不得随意排放；</a:t>
            </a:r>
          </a:p>
        </p:txBody>
      </p:sp>
      <p:sp>
        <p:nvSpPr>
          <p:cNvPr id="113690" name="文本框 37"/>
          <p:cNvSpPr txBox="1">
            <a:spLocks noChangeArrowheads="1"/>
          </p:cNvSpPr>
          <p:nvPr/>
        </p:nvSpPr>
        <p:spPr bwMode="auto">
          <a:xfrm>
            <a:off x="6232525" y="3487738"/>
            <a:ext cx="260350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工具配件严禁随意摆放。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ï$ľiḋe"/>
          <p:cNvSpPr/>
          <p:nvPr/>
        </p:nvSpPr>
        <p:spPr>
          <a:xfrm>
            <a:off x="-6350" y="1619250"/>
            <a:ext cx="9158288" cy="28194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38100" cap="flat" cmpd="sng" algn="ctr">
            <a:noFill/>
            <a:prstDash val="solid"/>
            <a:miter lim="800000"/>
          </a:ln>
          <a:effectLst>
            <a:outerShdw dist="38100" dir="1620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19" name="íšḷiḍê"/>
          <p:cNvSpPr/>
          <p:nvPr/>
        </p:nvSpPr>
        <p:spPr>
          <a:xfrm>
            <a:off x="3990975" y="957263"/>
            <a:ext cx="4159250" cy="3586162"/>
          </a:xfrm>
          <a:prstGeom prst="rect">
            <a:avLst/>
          </a:prstGeom>
          <a:pattFill prst="dk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12700" cap="rnd">
            <a:noFill/>
            <a:prstDash val="solid"/>
            <a:round/>
          </a:ln>
          <a:effectLst>
            <a:outerShdw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endParaRPr lang="zh-CN" altLang="en-US" sz="2000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93" name="ïŝlîde"/>
          <p:cNvSpPr/>
          <p:nvPr/>
        </p:nvSpPr>
        <p:spPr>
          <a:xfrm>
            <a:off x="4203700" y="1214438"/>
            <a:ext cx="403225" cy="404812"/>
          </a:xfrm>
          <a:prstGeom prst="ellipse">
            <a:avLst/>
          </a:prstGeom>
          <a:solidFill>
            <a:schemeClr val="accent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85000" lnSpcReduction="20000"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  <a:ea typeface="宋体" panose="02010600030101010101" pitchFamily="2" charset="-122"/>
              </a:rPr>
              <a:t>1</a:t>
            </a:r>
            <a:endParaRPr lang="zh-CN" altLang="en-US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127" name="iṣḻïḋè"/>
          <p:cNvSpPr/>
          <p:nvPr/>
        </p:nvSpPr>
        <p:spPr>
          <a:xfrm>
            <a:off x="4203700" y="2522538"/>
            <a:ext cx="403225" cy="404812"/>
          </a:xfrm>
          <a:prstGeom prst="ellipse">
            <a:avLst/>
          </a:prstGeom>
          <a:solidFill>
            <a:schemeClr val="accent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85000" lnSpcReduction="20000"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  <a:ea typeface="宋体" panose="02010600030101010101" pitchFamily="2" charset="-122"/>
              </a:rPr>
              <a:t>3</a:t>
            </a:r>
            <a:endParaRPr lang="zh-CN" altLang="en-US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122" name="iŝḻïḍé"/>
          <p:cNvSpPr/>
          <p:nvPr/>
        </p:nvSpPr>
        <p:spPr>
          <a:xfrm>
            <a:off x="4203700" y="1868488"/>
            <a:ext cx="403225" cy="40481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85000" lnSpcReduction="20000"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  <a:ea typeface="宋体" panose="02010600030101010101" pitchFamily="2" charset="-122"/>
              </a:rPr>
              <a:t>2</a:t>
            </a:r>
            <a:endParaRPr lang="zh-CN" altLang="en-US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132" name="ïs1iḓê"/>
          <p:cNvSpPr/>
          <p:nvPr/>
        </p:nvSpPr>
        <p:spPr>
          <a:xfrm>
            <a:off x="4203700" y="3176588"/>
            <a:ext cx="403225" cy="40481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85000" lnSpcReduction="20000"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  <a:ea typeface="宋体" panose="02010600030101010101" pitchFamily="2" charset="-122"/>
              </a:rPr>
              <a:t>4</a:t>
            </a:r>
            <a:endParaRPr lang="zh-CN" altLang="en-US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137" name="ïś1iḍè"/>
          <p:cNvSpPr/>
          <p:nvPr/>
        </p:nvSpPr>
        <p:spPr>
          <a:xfrm>
            <a:off x="4203700" y="3830638"/>
            <a:ext cx="403225" cy="403225"/>
          </a:xfrm>
          <a:prstGeom prst="ellipse">
            <a:avLst/>
          </a:prstGeom>
          <a:solidFill>
            <a:schemeClr val="accent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85000" lnSpcReduction="20000"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  <a:ea typeface="宋体" panose="02010600030101010101" pitchFamily="2" charset="-122"/>
              </a:rPr>
              <a:t>5</a:t>
            </a:r>
            <a:endParaRPr lang="zh-CN" altLang="en-US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grpSp>
        <p:nvGrpSpPr>
          <p:cNvPr id="114696" name="îšļiďe"/>
          <p:cNvGrpSpPr>
            <a:grpSpLocks/>
          </p:cNvGrpSpPr>
          <p:nvPr/>
        </p:nvGrpSpPr>
        <p:grpSpPr bwMode="auto">
          <a:xfrm>
            <a:off x="4203700" y="1743075"/>
            <a:ext cx="3603625" cy="1962150"/>
            <a:chOff x="6696635" y="2324290"/>
            <a:chExt cx="4822265" cy="2615820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6696635" y="2324290"/>
              <a:ext cx="4822265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6696635" y="3276652"/>
              <a:ext cx="4822265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6696635" y="4068170"/>
              <a:ext cx="4822265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6696635" y="4940110"/>
              <a:ext cx="4822265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701" name="文本框 7"/>
          <p:cNvSpPr txBox="1">
            <a:spLocks noChangeArrowheads="1"/>
          </p:cNvSpPr>
          <p:nvPr/>
        </p:nvSpPr>
        <p:spPr bwMode="auto">
          <a:xfrm>
            <a:off x="4681538" y="1028700"/>
            <a:ext cx="3087687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不带负荷检修，保养机械设备，切断电源，并在开关处悬挂明显标志：“有人检修，禁止合闸。”</a:t>
            </a:r>
          </a:p>
        </p:txBody>
      </p:sp>
      <p:sp>
        <p:nvSpPr>
          <p:cNvPr id="114702" name="文本框 8"/>
          <p:cNvSpPr txBox="1">
            <a:spLocks noChangeArrowheads="1"/>
          </p:cNvSpPr>
          <p:nvPr/>
        </p:nvSpPr>
        <p:spPr bwMode="auto">
          <a:xfrm>
            <a:off x="4681538" y="1714500"/>
            <a:ext cx="312896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在高空，临边，有坠落危险处检修设备时必须挂安全带，安全帽扣好帽扣，穿防滑劳保鞋。</a:t>
            </a:r>
          </a:p>
        </p:txBody>
      </p:sp>
      <p:sp>
        <p:nvSpPr>
          <p:cNvPr id="114703" name="文本框 9"/>
          <p:cNvSpPr txBox="1">
            <a:spLocks noChangeArrowheads="1"/>
          </p:cNvSpPr>
          <p:nvPr/>
        </p:nvSpPr>
        <p:spPr bwMode="auto">
          <a:xfrm>
            <a:off x="4681538" y="2522538"/>
            <a:ext cx="30861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作业时，不上下抛掷工具和材料等物品。</a:t>
            </a:r>
          </a:p>
        </p:txBody>
      </p:sp>
      <p:sp>
        <p:nvSpPr>
          <p:cNvPr id="114704" name="文本框 10"/>
          <p:cNvSpPr txBox="1">
            <a:spLocks noChangeArrowheads="1"/>
          </p:cNvSpPr>
          <p:nvPr/>
        </p:nvSpPr>
        <p:spPr bwMode="auto">
          <a:xfrm>
            <a:off x="4681538" y="3136900"/>
            <a:ext cx="3048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检修保养工作时，作业下方应悬挂“当心落物”或“禁止停留”警示牌。</a:t>
            </a:r>
          </a:p>
        </p:txBody>
      </p:sp>
      <p:sp>
        <p:nvSpPr>
          <p:cNvPr id="114705" name="文本框 11"/>
          <p:cNvSpPr txBox="1">
            <a:spLocks noChangeArrowheads="1"/>
          </p:cNvSpPr>
          <p:nvPr/>
        </p:nvSpPr>
        <p:spPr bwMode="auto">
          <a:xfrm>
            <a:off x="4681538" y="3830638"/>
            <a:ext cx="31289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工完场清，真正做到安全生产，文明生产要求。</a:t>
            </a:r>
          </a:p>
        </p:txBody>
      </p:sp>
      <p:sp>
        <p:nvSpPr>
          <p:cNvPr id="13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33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754188" y="277813"/>
            <a:ext cx="1554162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机械岗位职责</a:t>
            </a:r>
            <a:endParaRPr lang="zh-CN" altLang="en-US" b="1" dirty="0">
              <a:solidFill>
                <a:srgbClr val="30937B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13" name="íṥlïḑê"/>
          <p:cNvGrpSpPr>
            <a:grpSpLocks/>
          </p:cNvGrpSpPr>
          <p:nvPr/>
        </p:nvGrpSpPr>
        <p:grpSpPr bwMode="auto">
          <a:xfrm>
            <a:off x="758825" y="1625600"/>
            <a:ext cx="2432050" cy="1946275"/>
            <a:chOff x="1317217" y="2289842"/>
            <a:chExt cx="3045234" cy="2438210"/>
          </a:xfrm>
        </p:grpSpPr>
        <p:sp>
          <p:nvSpPr>
            <p:cNvPr id="115714" name="ïsliḋé"/>
            <p:cNvSpPr>
              <a:spLocks noChangeArrowheads="1"/>
            </p:cNvSpPr>
            <p:nvPr/>
          </p:nvSpPr>
          <p:spPr bwMode="auto">
            <a:xfrm>
              <a:off x="1317217" y="2289842"/>
              <a:ext cx="3045234" cy="2438210"/>
            </a:xfrm>
            <a:custGeom>
              <a:avLst/>
              <a:gdLst>
                <a:gd name="T0" fmla="*/ 20910 w 21535"/>
                <a:gd name="T1" fmla="*/ 6750 h 21600"/>
                <a:gd name="T2" fmla="*/ 624 w 21535"/>
                <a:gd name="T3" fmla="*/ 6750 h 21600"/>
                <a:gd name="T4" fmla="*/ 3 w 21535"/>
                <a:gd name="T5" fmla="*/ 7607 h 21600"/>
                <a:gd name="T6" fmla="*/ 997 w 21535"/>
                <a:gd name="T7" fmla="*/ 20660 h 21600"/>
                <a:gd name="T8" fmla="*/ 1823 w 21535"/>
                <a:gd name="T9" fmla="*/ 21600 h 21600"/>
                <a:gd name="T10" fmla="*/ 19711 w 21535"/>
                <a:gd name="T11" fmla="*/ 21600 h 21600"/>
                <a:gd name="T12" fmla="*/ 20537 w 21535"/>
                <a:gd name="T13" fmla="*/ 20660 h 21600"/>
                <a:gd name="T14" fmla="*/ 21531 w 21535"/>
                <a:gd name="T15" fmla="*/ 7607 h 21600"/>
                <a:gd name="T16" fmla="*/ 20910 w 21535"/>
                <a:gd name="T17" fmla="*/ 6750 h 21600"/>
                <a:gd name="T18" fmla="*/ 19825 w 21535"/>
                <a:gd name="T19" fmla="*/ 3779 h 21600"/>
                <a:gd name="T20" fmla="*/ 18521 w 21535"/>
                <a:gd name="T21" fmla="*/ 2700 h 21600"/>
                <a:gd name="T22" fmla="*/ 11178 w 21535"/>
                <a:gd name="T23" fmla="*/ 2700 h 21600"/>
                <a:gd name="T24" fmla="*/ 9322 w 21535"/>
                <a:gd name="T25" fmla="*/ 1746 h 21600"/>
                <a:gd name="T26" fmla="*/ 8680 w 21535"/>
                <a:gd name="T27" fmla="*/ 952 h 21600"/>
                <a:gd name="T28" fmla="*/ 6825 w 21535"/>
                <a:gd name="T29" fmla="*/ 0 h 21600"/>
                <a:gd name="T30" fmla="*/ 3317 w 21535"/>
                <a:gd name="T31" fmla="*/ 0 h 21600"/>
                <a:gd name="T32" fmla="*/ 2110 w 21535"/>
                <a:gd name="T33" fmla="*/ 1342 h 21600"/>
                <a:gd name="T34" fmla="*/ 1796 w 21535"/>
                <a:gd name="T35" fmla="*/ 5400 h 21600"/>
                <a:gd name="T36" fmla="*/ 20041 w 21535"/>
                <a:gd name="T37" fmla="*/ 5400 h 21600"/>
                <a:gd name="T38" fmla="*/ 19825 w 21535"/>
                <a:gd name="T39" fmla="*/ 377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35" h="21600">
                  <a:moveTo>
                    <a:pt x="20910" y="6750"/>
                  </a:moveTo>
                  <a:lnTo>
                    <a:pt x="624" y="6750"/>
                  </a:lnTo>
                  <a:cubicBezTo>
                    <a:pt x="256" y="6750"/>
                    <a:pt x="-33" y="7147"/>
                    <a:pt x="3" y="7607"/>
                  </a:cubicBezTo>
                  <a:lnTo>
                    <a:pt x="997" y="20660"/>
                  </a:lnTo>
                  <a:cubicBezTo>
                    <a:pt x="1037" y="21192"/>
                    <a:pt x="1395" y="21600"/>
                    <a:pt x="1823" y="21600"/>
                  </a:cubicBezTo>
                  <a:lnTo>
                    <a:pt x="19711" y="21600"/>
                  </a:lnTo>
                  <a:cubicBezTo>
                    <a:pt x="20139" y="21600"/>
                    <a:pt x="20496" y="21192"/>
                    <a:pt x="20537" y="20660"/>
                  </a:cubicBezTo>
                  <a:lnTo>
                    <a:pt x="21531" y="7607"/>
                  </a:lnTo>
                  <a:cubicBezTo>
                    <a:pt x="21567" y="7147"/>
                    <a:pt x="21278" y="6750"/>
                    <a:pt x="20910" y="6750"/>
                  </a:cubicBezTo>
                  <a:close/>
                  <a:moveTo>
                    <a:pt x="19825" y="3779"/>
                  </a:moveTo>
                  <a:cubicBezTo>
                    <a:pt x="19705" y="3185"/>
                    <a:pt x="19119" y="2700"/>
                    <a:pt x="18521" y="2700"/>
                  </a:cubicBezTo>
                  <a:lnTo>
                    <a:pt x="11178" y="2700"/>
                  </a:lnTo>
                  <a:cubicBezTo>
                    <a:pt x="10581" y="2700"/>
                    <a:pt x="9744" y="2271"/>
                    <a:pt x="9322" y="1746"/>
                  </a:cubicBezTo>
                  <a:lnTo>
                    <a:pt x="8680" y="952"/>
                  </a:lnTo>
                  <a:cubicBezTo>
                    <a:pt x="8257" y="427"/>
                    <a:pt x="7422" y="0"/>
                    <a:pt x="6825" y="0"/>
                  </a:cubicBezTo>
                  <a:lnTo>
                    <a:pt x="3317" y="0"/>
                  </a:lnTo>
                  <a:cubicBezTo>
                    <a:pt x="2719" y="0"/>
                    <a:pt x="2176" y="603"/>
                    <a:pt x="2110" y="1342"/>
                  </a:cubicBezTo>
                  <a:lnTo>
                    <a:pt x="1796" y="5400"/>
                  </a:lnTo>
                  <a:lnTo>
                    <a:pt x="20041" y="5400"/>
                  </a:lnTo>
                  <a:cubicBezTo>
                    <a:pt x="20041" y="5400"/>
                    <a:pt x="19825" y="3779"/>
                    <a:pt x="19825" y="37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ea typeface="宋体" panose="02010600030101010101" pitchFamily="2" charset="-122"/>
              </a:endParaRPr>
            </a:p>
          </p:txBody>
        </p:sp>
        <p:sp>
          <p:nvSpPr>
            <p:cNvPr id="115715" name="ïṥlîḑe"/>
            <p:cNvSpPr>
              <a:spLocks noChangeArrowheads="1"/>
            </p:cNvSpPr>
            <p:nvPr/>
          </p:nvSpPr>
          <p:spPr bwMode="auto">
            <a:xfrm rot="-2700000">
              <a:off x="2301806" y="2322365"/>
              <a:ext cx="1525606" cy="2373164"/>
            </a:xfrm>
            <a:custGeom>
              <a:avLst/>
              <a:gdLst>
                <a:gd name="T0" fmla="*/ 19200 w 21600"/>
                <a:gd name="T1" fmla="*/ 6943 h 21600"/>
                <a:gd name="T2" fmla="*/ 10800 w 21600"/>
                <a:gd name="T3" fmla="*/ 1543 h 21600"/>
                <a:gd name="T4" fmla="*/ 2400 w 21600"/>
                <a:gd name="T5" fmla="*/ 6943 h 21600"/>
                <a:gd name="T6" fmla="*/ 10800 w 21600"/>
                <a:gd name="T7" fmla="*/ 12343 h 21600"/>
                <a:gd name="T8" fmla="*/ 19200 w 21600"/>
                <a:gd name="T9" fmla="*/ 6943 h 21600"/>
                <a:gd name="T10" fmla="*/ 12000 w 21600"/>
                <a:gd name="T11" fmla="*/ 13837 h 21600"/>
                <a:gd name="T12" fmla="*/ 12000 w 21600"/>
                <a:gd name="T13" fmla="*/ 21214 h 21600"/>
                <a:gd name="T14" fmla="*/ 11400 w 21600"/>
                <a:gd name="T15" fmla="*/ 21600 h 21600"/>
                <a:gd name="T16" fmla="*/ 10200 w 21600"/>
                <a:gd name="T17" fmla="*/ 21600 h 21600"/>
                <a:gd name="T18" fmla="*/ 9600 w 21600"/>
                <a:gd name="T19" fmla="*/ 21214 h 21600"/>
                <a:gd name="T20" fmla="*/ 9600 w 21600"/>
                <a:gd name="T21" fmla="*/ 13837 h 21600"/>
                <a:gd name="T22" fmla="*/ 0 w 21600"/>
                <a:gd name="T23" fmla="*/ 6943 h 21600"/>
                <a:gd name="T24" fmla="*/ 10800 w 21600"/>
                <a:gd name="T25" fmla="*/ 0 h 21600"/>
                <a:gd name="T26" fmla="*/ 21600 w 21600"/>
                <a:gd name="T27" fmla="*/ 6943 h 21600"/>
                <a:gd name="T28" fmla="*/ 12000 w 21600"/>
                <a:gd name="T29" fmla="*/ 138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600" h="21600">
                  <a:moveTo>
                    <a:pt x="19200" y="6943"/>
                  </a:moveTo>
                  <a:cubicBezTo>
                    <a:pt x="19200" y="3966"/>
                    <a:pt x="15431" y="1543"/>
                    <a:pt x="10800" y="1543"/>
                  </a:cubicBezTo>
                  <a:cubicBezTo>
                    <a:pt x="6169" y="1543"/>
                    <a:pt x="2400" y="3966"/>
                    <a:pt x="2400" y="6943"/>
                  </a:cubicBezTo>
                  <a:cubicBezTo>
                    <a:pt x="2400" y="9920"/>
                    <a:pt x="6169" y="12343"/>
                    <a:pt x="10800" y="12343"/>
                  </a:cubicBezTo>
                  <a:cubicBezTo>
                    <a:pt x="15431" y="12343"/>
                    <a:pt x="19200" y="9920"/>
                    <a:pt x="19200" y="6943"/>
                  </a:cubicBezTo>
                  <a:close/>
                  <a:moveTo>
                    <a:pt x="12000" y="13837"/>
                  </a:moveTo>
                  <a:lnTo>
                    <a:pt x="12000" y="21214"/>
                  </a:lnTo>
                  <a:cubicBezTo>
                    <a:pt x="12000" y="21431"/>
                    <a:pt x="11738" y="21600"/>
                    <a:pt x="11400" y="21600"/>
                  </a:cubicBezTo>
                  <a:lnTo>
                    <a:pt x="10200" y="21600"/>
                  </a:lnTo>
                  <a:cubicBezTo>
                    <a:pt x="9862" y="21600"/>
                    <a:pt x="9600" y="21431"/>
                    <a:pt x="9600" y="21214"/>
                  </a:cubicBezTo>
                  <a:lnTo>
                    <a:pt x="9600" y="13837"/>
                  </a:lnTo>
                  <a:cubicBezTo>
                    <a:pt x="4200" y="13452"/>
                    <a:pt x="0" y="10511"/>
                    <a:pt x="0" y="6943"/>
                  </a:cubicBezTo>
                  <a:cubicBezTo>
                    <a:pt x="0" y="3110"/>
                    <a:pt x="4837" y="0"/>
                    <a:pt x="10800" y="0"/>
                  </a:cubicBezTo>
                  <a:cubicBezTo>
                    <a:pt x="16763" y="0"/>
                    <a:pt x="21600" y="3110"/>
                    <a:pt x="21600" y="6943"/>
                  </a:cubicBezTo>
                  <a:cubicBezTo>
                    <a:pt x="21600" y="10511"/>
                    <a:pt x="17400" y="13452"/>
                    <a:pt x="12000" y="1383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ea typeface="宋体" panose="02010600030101010101" pitchFamily="2" charset="-122"/>
              </a:endParaRPr>
            </a:p>
          </p:txBody>
        </p:sp>
      </p:grpSp>
      <p:grpSp>
        <p:nvGrpSpPr>
          <p:cNvPr id="115716" name="íṥḷîḋê"/>
          <p:cNvGrpSpPr>
            <a:grpSpLocks/>
          </p:cNvGrpSpPr>
          <p:nvPr/>
        </p:nvGrpSpPr>
        <p:grpSpPr bwMode="auto">
          <a:xfrm>
            <a:off x="3616325" y="1398588"/>
            <a:ext cx="468313" cy="468312"/>
            <a:chOff x="5126510" y="1977471"/>
            <a:chExt cx="624598" cy="624594"/>
          </a:xfrm>
        </p:grpSpPr>
        <p:sp>
          <p:nvSpPr>
            <p:cNvPr id="115717" name="îṣļíḓê"/>
            <p:cNvSpPr>
              <a:spLocks noChangeArrowheads="1"/>
            </p:cNvSpPr>
            <p:nvPr/>
          </p:nvSpPr>
          <p:spPr bwMode="auto">
            <a:xfrm>
              <a:off x="5126510" y="1977471"/>
              <a:ext cx="624598" cy="624594"/>
            </a:xfrm>
            <a:custGeom>
              <a:avLst/>
              <a:gdLst>
                <a:gd name="T0" fmla="*/ 16796 w 19679"/>
                <a:gd name="T1" fmla="*/ 2882 h 19679"/>
                <a:gd name="T2" fmla="*/ 16796 w 19679"/>
                <a:gd name="T3" fmla="*/ 16796 h 19679"/>
                <a:gd name="T4" fmla="*/ 2882 w 19679"/>
                <a:gd name="T5" fmla="*/ 16796 h 19679"/>
                <a:gd name="T6" fmla="*/ 2882 w 19679"/>
                <a:gd name="T7" fmla="*/ 2882 h 19679"/>
                <a:gd name="T8" fmla="*/ 16796 w 19679"/>
                <a:gd name="T9" fmla="*/ 2882 h 19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ea typeface="宋体" panose="02010600030101010101" pitchFamily="2" charset="-122"/>
              </a:endParaRPr>
            </a:p>
          </p:txBody>
        </p:sp>
        <p:sp>
          <p:nvSpPr>
            <p:cNvPr id="115718" name="iṡḻîďê"/>
            <p:cNvSpPr>
              <a:spLocks noChangeArrowheads="1"/>
            </p:cNvSpPr>
            <p:nvPr/>
          </p:nvSpPr>
          <p:spPr bwMode="auto">
            <a:xfrm>
              <a:off x="5258809" y="2109768"/>
              <a:ext cx="360000" cy="360000"/>
            </a:xfrm>
            <a:custGeom>
              <a:avLst/>
              <a:gdLst>
                <a:gd name="T0" fmla="*/ 21214 w 21600"/>
                <a:gd name="T1" fmla="*/ 3086 h 21600"/>
                <a:gd name="T2" fmla="*/ 20057 w 21600"/>
                <a:gd name="T3" fmla="*/ 3086 h 21600"/>
                <a:gd name="T4" fmla="*/ 19671 w 21600"/>
                <a:gd name="T5" fmla="*/ 2700 h 21600"/>
                <a:gd name="T6" fmla="*/ 20057 w 21600"/>
                <a:gd name="T7" fmla="*/ 2314 h 21600"/>
                <a:gd name="T8" fmla="*/ 21214 w 21600"/>
                <a:gd name="T9" fmla="*/ 2314 h 21600"/>
                <a:gd name="T10" fmla="*/ 21600 w 21600"/>
                <a:gd name="T11" fmla="*/ 2700 h 21600"/>
                <a:gd name="T12" fmla="*/ 21214 w 21600"/>
                <a:gd name="T13" fmla="*/ 3086 h 21600"/>
                <a:gd name="T14" fmla="*/ 20829 w 21600"/>
                <a:gd name="T15" fmla="*/ 5014 h 21600"/>
                <a:gd name="T16" fmla="*/ 20551 w 21600"/>
                <a:gd name="T17" fmla="*/ 4906 h 21600"/>
                <a:gd name="T18" fmla="*/ 19467 w 21600"/>
                <a:gd name="T19" fmla="*/ 3809 h 21600"/>
                <a:gd name="T20" fmla="*/ 19467 w 21600"/>
                <a:gd name="T21" fmla="*/ 3267 h 21600"/>
                <a:gd name="T22" fmla="*/ 20009 w 21600"/>
                <a:gd name="T23" fmla="*/ 3267 h 21600"/>
                <a:gd name="T24" fmla="*/ 21106 w 21600"/>
                <a:gd name="T25" fmla="*/ 4351 h 21600"/>
                <a:gd name="T26" fmla="*/ 21106 w 21600"/>
                <a:gd name="T27" fmla="*/ 4906 h 21600"/>
                <a:gd name="T28" fmla="*/ 20829 w 21600"/>
                <a:gd name="T29" fmla="*/ 5014 h 21600"/>
                <a:gd name="T30" fmla="*/ 20009 w 21600"/>
                <a:gd name="T31" fmla="*/ 2133 h 21600"/>
                <a:gd name="T32" fmla="*/ 19744 w 21600"/>
                <a:gd name="T33" fmla="*/ 2254 h 21600"/>
                <a:gd name="T34" fmla="*/ 19467 w 21600"/>
                <a:gd name="T35" fmla="*/ 2133 h 21600"/>
                <a:gd name="T36" fmla="*/ 19467 w 21600"/>
                <a:gd name="T37" fmla="*/ 1591 h 21600"/>
                <a:gd name="T38" fmla="*/ 20551 w 21600"/>
                <a:gd name="T39" fmla="*/ 494 h 21600"/>
                <a:gd name="T40" fmla="*/ 21106 w 21600"/>
                <a:gd name="T41" fmla="*/ 494 h 21600"/>
                <a:gd name="T42" fmla="*/ 21106 w 21600"/>
                <a:gd name="T43" fmla="*/ 1049 h 21600"/>
                <a:gd name="T44" fmla="*/ 20009 w 21600"/>
                <a:gd name="T45" fmla="*/ 2133 h 21600"/>
                <a:gd name="T46" fmla="*/ 19286 w 21600"/>
                <a:gd name="T47" fmla="*/ 1543 h 21600"/>
                <a:gd name="T48" fmla="*/ 18900 w 21600"/>
                <a:gd name="T49" fmla="*/ 1929 h 21600"/>
                <a:gd name="T50" fmla="*/ 18514 w 21600"/>
                <a:gd name="T51" fmla="*/ 1543 h 21600"/>
                <a:gd name="T52" fmla="*/ 18514 w 21600"/>
                <a:gd name="T53" fmla="*/ 386 h 21600"/>
                <a:gd name="T54" fmla="*/ 18900 w 21600"/>
                <a:gd name="T55" fmla="*/ 0 h 21600"/>
                <a:gd name="T56" fmla="*/ 19286 w 21600"/>
                <a:gd name="T57" fmla="*/ 386 h 21600"/>
                <a:gd name="T58" fmla="*/ 19286 w 21600"/>
                <a:gd name="T59" fmla="*/ 1543 h 21600"/>
                <a:gd name="T60" fmla="*/ 18068 w 21600"/>
                <a:gd name="T61" fmla="*/ 2254 h 21600"/>
                <a:gd name="T62" fmla="*/ 17791 w 21600"/>
                <a:gd name="T63" fmla="*/ 2133 h 21600"/>
                <a:gd name="T64" fmla="*/ 16694 w 21600"/>
                <a:gd name="T65" fmla="*/ 1049 h 21600"/>
                <a:gd name="T66" fmla="*/ 16694 w 21600"/>
                <a:gd name="T67" fmla="*/ 494 h 21600"/>
                <a:gd name="T68" fmla="*/ 17249 w 21600"/>
                <a:gd name="T69" fmla="*/ 494 h 21600"/>
                <a:gd name="T70" fmla="*/ 18333 w 21600"/>
                <a:gd name="T71" fmla="*/ 1591 h 21600"/>
                <a:gd name="T72" fmla="*/ 18333 w 21600"/>
                <a:gd name="T73" fmla="*/ 2133 h 21600"/>
                <a:gd name="T74" fmla="*/ 18068 w 21600"/>
                <a:gd name="T75" fmla="*/ 2254 h 21600"/>
                <a:gd name="T76" fmla="*/ 5882 w 21600"/>
                <a:gd name="T77" fmla="*/ 6678 h 21600"/>
                <a:gd name="T78" fmla="*/ 2049 w 21600"/>
                <a:gd name="T79" fmla="*/ 10511 h 21600"/>
                <a:gd name="T80" fmla="*/ 2471 w 21600"/>
                <a:gd name="T81" fmla="*/ 11511 h 21600"/>
                <a:gd name="T82" fmla="*/ 2760 w 21600"/>
                <a:gd name="T83" fmla="*/ 11571 h 21600"/>
                <a:gd name="T84" fmla="*/ 3483 w 21600"/>
                <a:gd name="T85" fmla="*/ 11089 h 21600"/>
                <a:gd name="T86" fmla="*/ 6461 w 21600"/>
                <a:gd name="T87" fmla="*/ 8112 h 21600"/>
                <a:gd name="T88" fmla="*/ 6883 w 21600"/>
                <a:gd name="T89" fmla="*/ 7100 h 21600"/>
                <a:gd name="T90" fmla="*/ 5882 w 21600"/>
                <a:gd name="T91" fmla="*/ 6678 h 21600"/>
                <a:gd name="T92" fmla="*/ 18792 w 21600"/>
                <a:gd name="T93" fmla="*/ 3363 h 21600"/>
                <a:gd name="T94" fmla="*/ 15850 w 21600"/>
                <a:gd name="T95" fmla="*/ 6292 h 21600"/>
                <a:gd name="T96" fmla="*/ 16670 w 21600"/>
                <a:gd name="T97" fmla="*/ 7112 h 21600"/>
                <a:gd name="T98" fmla="*/ 16670 w 21600"/>
                <a:gd name="T99" fmla="*/ 8208 h 21600"/>
                <a:gd name="T100" fmla="*/ 15899 w 21600"/>
                <a:gd name="T101" fmla="*/ 8980 h 21600"/>
                <a:gd name="T102" fmla="*/ 16971 w 21600"/>
                <a:gd name="T103" fmla="*/ 13114 h 21600"/>
                <a:gd name="T104" fmla="*/ 8486 w 21600"/>
                <a:gd name="T105" fmla="*/ 21600 h 21600"/>
                <a:gd name="T106" fmla="*/ 0 w 21600"/>
                <a:gd name="T107" fmla="*/ 13114 h 21600"/>
                <a:gd name="T108" fmla="*/ 8486 w 21600"/>
                <a:gd name="T109" fmla="*/ 4629 h 21600"/>
                <a:gd name="T110" fmla="*/ 12620 w 21600"/>
                <a:gd name="T111" fmla="*/ 5701 h 21600"/>
                <a:gd name="T112" fmla="*/ 13392 w 21600"/>
                <a:gd name="T113" fmla="*/ 4930 h 21600"/>
                <a:gd name="T114" fmla="*/ 14488 w 21600"/>
                <a:gd name="T115" fmla="*/ 4930 h 21600"/>
                <a:gd name="T116" fmla="*/ 15308 w 21600"/>
                <a:gd name="T117" fmla="*/ 5750 h 21600"/>
                <a:gd name="T118" fmla="*/ 18237 w 21600"/>
                <a:gd name="T119" fmla="*/ 2808 h 21600"/>
                <a:gd name="T120" fmla="*/ 18792 w 21600"/>
                <a:gd name="T121" fmla="*/ 336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600" h="21600">
                  <a:moveTo>
                    <a:pt x="21214" y="3086"/>
                  </a:moveTo>
                  <a:lnTo>
                    <a:pt x="20057" y="3086"/>
                  </a:lnTo>
                  <a:cubicBezTo>
                    <a:pt x="19840" y="3086"/>
                    <a:pt x="19671" y="2917"/>
                    <a:pt x="19671" y="2700"/>
                  </a:cubicBezTo>
                  <a:cubicBezTo>
                    <a:pt x="19671" y="2483"/>
                    <a:pt x="19840" y="2314"/>
                    <a:pt x="20057" y="2314"/>
                  </a:cubicBezTo>
                  <a:lnTo>
                    <a:pt x="21214" y="2314"/>
                  </a:lnTo>
                  <a:cubicBezTo>
                    <a:pt x="21431" y="2314"/>
                    <a:pt x="21600" y="2483"/>
                    <a:pt x="21600" y="2700"/>
                  </a:cubicBezTo>
                  <a:cubicBezTo>
                    <a:pt x="21600" y="2917"/>
                    <a:pt x="21431" y="3086"/>
                    <a:pt x="21214" y="3086"/>
                  </a:cubicBezTo>
                  <a:close/>
                  <a:moveTo>
                    <a:pt x="20829" y="5014"/>
                  </a:moveTo>
                  <a:cubicBezTo>
                    <a:pt x="20732" y="5014"/>
                    <a:pt x="20636" y="4978"/>
                    <a:pt x="20551" y="4906"/>
                  </a:cubicBezTo>
                  <a:lnTo>
                    <a:pt x="19467" y="3809"/>
                  </a:lnTo>
                  <a:cubicBezTo>
                    <a:pt x="19310" y="3664"/>
                    <a:pt x="19310" y="3411"/>
                    <a:pt x="19467" y="3267"/>
                  </a:cubicBezTo>
                  <a:cubicBezTo>
                    <a:pt x="19611" y="3110"/>
                    <a:pt x="19864" y="3110"/>
                    <a:pt x="20009" y="3267"/>
                  </a:cubicBezTo>
                  <a:lnTo>
                    <a:pt x="21106" y="4351"/>
                  </a:lnTo>
                  <a:cubicBezTo>
                    <a:pt x="21250" y="4508"/>
                    <a:pt x="21250" y="4749"/>
                    <a:pt x="21106" y="4906"/>
                  </a:cubicBezTo>
                  <a:cubicBezTo>
                    <a:pt x="21021" y="4978"/>
                    <a:pt x="20925" y="5014"/>
                    <a:pt x="20829" y="5014"/>
                  </a:cubicBezTo>
                  <a:close/>
                  <a:moveTo>
                    <a:pt x="20009" y="2133"/>
                  </a:moveTo>
                  <a:cubicBezTo>
                    <a:pt x="19937" y="2206"/>
                    <a:pt x="19840" y="2254"/>
                    <a:pt x="19744" y="2254"/>
                  </a:cubicBezTo>
                  <a:cubicBezTo>
                    <a:pt x="19635" y="2254"/>
                    <a:pt x="19539" y="2206"/>
                    <a:pt x="19467" y="2133"/>
                  </a:cubicBezTo>
                  <a:cubicBezTo>
                    <a:pt x="19310" y="1989"/>
                    <a:pt x="19310" y="1736"/>
                    <a:pt x="19467" y="1591"/>
                  </a:cubicBezTo>
                  <a:lnTo>
                    <a:pt x="20551" y="494"/>
                  </a:lnTo>
                  <a:cubicBezTo>
                    <a:pt x="20708" y="350"/>
                    <a:pt x="20949" y="350"/>
                    <a:pt x="21106" y="494"/>
                  </a:cubicBezTo>
                  <a:cubicBezTo>
                    <a:pt x="21250" y="651"/>
                    <a:pt x="21250" y="892"/>
                    <a:pt x="21106" y="1049"/>
                  </a:cubicBezTo>
                  <a:cubicBezTo>
                    <a:pt x="21106" y="1049"/>
                    <a:pt x="20009" y="2133"/>
                    <a:pt x="20009" y="2133"/>
                  </a:cubicBezTo>
                  <a:close/>
                  <a:moveTo>
                    <a:pt x="19286" y="1543"/>
                  </a:moveTo>
                  <a:cubicBezTo>
                    <a:pt x="19286" y="1760"/>
                    <a:pt x="19117" y="1929"/>
                    <a:pt x="18900" y="1929"/>
                  </a:cubicBezTo>
                  <a:cubicBezTo>
                    <a:pt x="18683" y="1929"/>
                    <a:pt x="18514" y="1760"/>
                    <a:pt x="18514" y="1543"/>
                  </a:cubicBezTo>
                  <a:lnTo>
                    <a:pt x="18514" y="386"/>
                  </a:lnTo>
                  <a:cubicBezTo>
                    <a:pt x="18514" y="169"/>
                    <a:pt x="18683" y="0"/>
                    <a:pt x="18900" y="0"/>
                  </a:cubicBezTo>
                  <a:cubicBezTo>
                    <a:pt x="19117" y="0"/>
                    <a:pt x="19286" y="169"/>
                    <a:pt x="19286" y="386"/>
                  </a:cubicBezTo>
                  <a:cubicBezTo>
                    <a:pt x="19286" y="386"/>
                    <a:pt x="19286" y="1543"/>
                    <a:pt x="19286" y="1543"/>
                  </a:cubicBezTo>
                  <a:close/>
                  <a:moveTo>
                    <a:pt x="18068" y="2254"/>
                  </a:moveTo>
                  <a:cubicBezTo>
                    <a:pt x="17960" y="2254"/>
                    <a:pt x="17863" y="2206"/>
                    <a:pt x="17791" y="2133"/>
                  </a:cubicBezTo>
                  <a:lnTo>
                    <a:pt x="16694" y="1049"/>
                  </a:lnTo>
                  <a:cubicBezTo>
                    <a:pt x="16550" y="892"/>
                    <a:pt x="16550" y="651"/>
                    <a:pt x="16694" y="494"/>
                  </a:cubicBezTo>
                  <a:cubicBezTo>
                    <a:pt x="16851" y="350"/>
                    <a:pt x="17092" y="350"/>
                    <a:pt x="17249" y="494"/>
                  </a:cubicBezTo>
                  <a:lnTo>
                    <a:pt x="18333" y="1591"/>
                  </a:lnTo>
                  <a:cubicBezTo>
                    <a:pt x="18490" y="1736"/>
                    <a:pt x="18490" y="1989"/>
                    <a:pt x="18333" y="2133"/>
                  </a:cubicBezTo>
                  <a:cubicBezTo>
                    <a:pt x="18261" y="2206"/>
                    <a:pt x="18165" y="2254"/>
                    <a:pt x="18068" y="2254"/>
                  </a:cubicBezTo>
                  <a:close/>
                  <a:moveTo>
                    <a:pt x="5882" y="6678"/>
                  </a:moveTo>
                  <a:cubicBezTo>
                    <a:pt x="4146" y="7377"/>
                    <a:pt x="2748" y="8775"/>
                    <a:pt x="2049" y="10511"/>
                  </a:cubicBezTo>
                  <a:cubicBezTo>
                    <a:pt x="1892" y="10908"/>
                    <a:pt x="2073" y="11354"/>
                    <a:pt x="2471" y="11511"/>
                  </a:cubicBezTo>
                  <a:cubicBezTo>
                    <a:pt x="2567" y="11547"/>
                    <a:pt x="2664" y="11571"/>
                    <a:pt x="2760" y="11571"/>
                  </a:cubicBezTo>
                  <a:cubicBezTo>
                    <a:pt x="3074" y="11571"/>
                    <a:pt x="3351" y="11391"/>
                    <a:pt x="3483" y="11089"/>
                  </a:cubicBezTo>
                  <a:cubicBezTo>
                    <a:pt x="4026" y="9739"/>
                    <a:pt x="5111" y="8654"/>
                    <a:pt x="6461" y="8112"/>
                  </a:cubicBezTo>
                  <a:cubicBezTo>
                    <a:pt x="6858" y="7943"/>
                    <a:pt x="7051" y="7497"/>
                    <a:pt x="6883" y="7100"/>
                  </a:cubicBezTo>
                  <a:cubicBezTo>
                    <a:pt x="6726" y="6702"/>
                    <a:pt x="6280" y="6521"/>
                    <a:pt x="5882" y="6678"/>
                  </a:cubicBezTo>
                  <a:close/>
                  <a:moveTo>
                    <a:pt x="18792" y="3363"/>
                  </a:moveTo>
                  <a:lnTo>
                    <a:pt x="15850" y="6292"/>
                  </a:lnTo>
                  <a:lnTo>
                    <a:pt x="16670" y="7112"/>
                  </a:lnTo>
                  <a:cubicBezTo>
                    <a:pt x="16971" y="7413"/>
                    <a:pt x="16971" y="7907"/>
                    <a:pt x="16670" y="8208"/>
                  </a:cubicBezTo>
                  <a:lnTo>
                    <a:pt x="15899" y="8980"/>
                  </a:lnTo>
                  <a:cubicBezTo>
                    <a:pt x="16574" y="10197"/>
                    <a:pt x="16971" y="11608"/>
                    <a:pt x="16971" y="13114"/>
                  </a:cubicBezTo>
                  <a:cubicBezTo>
                    <a:pt x="16971" y="17803"/>
                    <a:pt x="13175" y="21600"/>
                    <a:pt x="8486" y="21600"/>
                  </a:cubicBezTo>
                  <a:cubicBezTo>
                    <a:pt x="3797" y="21600"/>
                    <a:pt x="0" y="17803"/>
                    <a:pt x="0" y="13114"/>
                  </a:cubicBezTo>
                  <a:cubicBezTo>
                    <a:pt x="0" y="8425"/>
                    <a:pt x="3797" y="4629"/>
                    <a:pt x="8486" y="4629"/>
                  </a:cubicBezTo>
                  <a:cubicBezTo>
                    <a:pt x="9992" y="4629"/>
                    <a:pt x="11403" y="5026"/>
                    <a:pt x="12620" y="5701"/>
                  </a:cubicBezTo>
                  <a:lnTo>
                    <a:pt x="13392" y="4930"/>
                  </a:lnTo>
                  <a:cubicBezTo>
                    <a:pt x="13693" y="4629"/>
                    <a:pt x="14187" y="4629"/>
                    <a:pt x="14488" y="4930"/>
                  </a:cubicBezTo>
                  <a:lnTo>
                    <a:pt x="15308" y="5750"/>
                  </a:lnTo>
                  <a:lnTo>
                    <a:pt x="18237" y="2808"/>
                  </a:lnTo>
                  <a:cubicBezTo>
                    <a:pt x="18237" y="2808"/>
                    <a:pt x="18792" y="3363"/>
                    <a:pt x="18792" y="33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lnSpc>
                  <a:spcPct val="90000"/>
                </a:lnSpc>
              </a:pPr>
              <a:endParaRPr lang="zh-CN" altLang="zh-CN">
                <a:ea typeface="宋体" panose="02010600030101010101" pitchFamily="2" charset="-122"/>
              </a:endParaRPr>
            </a:p>
          </p:txBody>
        </p:sp>
      </p:grpSp>
      <p:grpSp>
        <p:nvGrpSpPr>
          <p:cNvPr id="115719" name="îSḷîdè"/>
          <p:cNvGrpSpPr>
            <a:grpSpLocks/>
          </p:cNvGrpSpPr>
          <p:nvPr/>
        </p:nvGrpSpPr>
        <p:grpSpPr bwMode="auto">
          <a:xfrm>
            <a:off x="3616325" y="2459038"/>
            <a:ext cx="468313" cy="468312"/>
            <a:chOff x="8445267" y="1977471"/>
            <a:chExt cx="624598" cy="624594"/>
          </a:xfrm>
        </p:grpSpPr>
        <p:sp>
          <p:nvSpPr>
            <p:cNvPr id="115720" name="îsľíḑê"/>
            <p:cNvSpPr>
              <a:spLocks noChangeArrowheads="1"/>
            </p:cNvSpPr>
            <p:nvPr/>
          </p:nvSpPr>
          <p:spPr bwMode="auto">
            <a:xfrm>
              <a:off x="8445267" y="1977471"/>
              <a:ext cx="624598" cy="624594"/>
            </a:xfrm>
            <a:custGeom>
              <a:avLst/>
              <a:gdLst>
                <a:gd name="T0" fmla="*/ 16796 w 19679"/>
                <a:gd name="T1" fmla="*/ 2882 h 19679"/>
                <a:gd name="T2" fmla="*/ 16796 w 19679"/>
                <a:gd name="T3" fmla="*/ 16796 h 19679"/>
                <a:gd name="T4" fmla="*/ 2882 w 19679"/>
                <a:gd name="T5" fmla="*/ 16796 h 19679"/>
                <a:gd name="T6" fmla="*/ 2882 w 19679"/>
                <a:gd name="T7" fmla="*/ 2882 h 19679"/>
                <a:gd name="T8" fmla="*/ 16796 w 19679"/>
                <a:gd name="T9" fmla="*/ 2882 h 19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ea typeface="宋体" panose="02010600030101010101" pitchFamily="2" charset="-122"/>
              </a:endParaRPr>
            </a:p>
          </p:txBody>
        </p:sp>
        <p:sp>
          <p:nvSpPr>
            <p:cNvPr id="115721" name="îṩ1ïḓê"/>
            <p:cNvSpPr>
              <a:spLocks noChangeArrowheads="1"/>
            </p:cNvSpPr>
            <p:nvPr/>
          </p:nvSpPr>
          <p:spPr bwMode="auto">
            <a:xfrm>
              <a:off x="8577566" y="2109768"/>
              <a:ext cx="360000" cy="360000"/>
            </a:xfrm>
            <a:custGeom>
              <a:avLst/>
              <a:gdLst>
                <a:gd name="T0" fmla="*/ 21214 w 21600"/>
                <a:gd name="T1" fmla="*/ 3086 h 21600"/>
                <a:gd name="T2" fmla="*/ 20057 w 21600"/>
                <a:gd name="T3" fmla="*/ 3086 h 21600"/>
                <a:gd name="T4" fmla="*/ 19671 w 21600"/>
                <a:gd name="T5" fmla="*/ 2700 h 21600"/>
                <a:gd name="T6" fmla="*/ 20057 w 21600"/>
                <a:gd name="T7" fmla="*/ 2314 h 21600"/>
                <a:gd name="T8" fmla="*/ 21214 w 21600"/>
                <a:gd name="T9" fmla="*/ 2314 h 21600"/>
                <a:gd name="T10" fmla="*/ 21600 w 21600"/>
                <a:gd name="T11" fmla="*/ 2700 h 21600"/>
                <a:gd name="T12" fmla="*/ 21214 w 21600"/>
                <a:gd name="T13" fmla="*/ 3086 h 21600"/>
                <a:gd name="T14" fmla="*/ 20829 w 21600"/>
                <a:gd name="T15" fmla="*/ 5014 h 21600"/>
                <a:gd name="T16" fmla="*/ 20551 w 21600"/>
                <a:gd name="T17" fmla="*/ 4906 h 21600"/>
                <a:gd name="T18" fmla="*/ 19467 w 21600"/>
                <a:gd name="T19" fmla="*/ 3809 h 21600"/>
                <a:gd name="T20" fmla="*/ 19467 w 21600"/>
                <a:gd name="T21" fmla="*/ 3267 h 21600"/>
                <a:gd name="T22" fmla="*/ 20009 w 21600"/>
                <a:gd name="T23" fmla="*/ 3267 h 21600"/>
                <a:gd name="T24" fmla="*/ 21106 w 21600"/>
                <a:gd name="T25" fmla="*/ 4351 h 21600"/>
                <a:gd name="T26" fmla="*/ 21106 w 21600"/>
                <a:gd name="T27" fmla="*/ 4906 h 21600"/>
                <a:gd name="T28" fmla="*/ 20829 w 21600"/>
                <a:gd name="T29" fmla="*/ 5014 h 21600"/>
                <a:gd name="T30" fmla="*/ 20009 w 21600"/>
                <a:gd name="T31" fmla="*/ 2133 h 21600"/>
                <a:gd name="T32" fmla="*/ 19744 w 21600"/>
                <a:gd name="T33" fmla="*/ 2254 h 21600"/>
                <a:gd name="T34" fmla="*/ 19467 w 21600"/>
                <a:gd name="T35" fmla="*/ 2133 h 21600"/>
                <a:gd name="T36" fmla="*/ 19467 w 21600"/>
                <a:gd name="T37" fmla="*/ 1591 h 21600"/>
                <a:gd name="T38" fmla="*/ 20551 w 21600"/>
                <a:gd name="T39" fmla="*/ 494 h 21600"/>
                <a:gd name="T40" fmla="*/ 21106 w 21600"/>
                <a:gd name="T41" fmla="*/ 494 h 21600"/>
                <a:gd name="T42" fmla="*/ 21106 w 21600"/>
                <a:gd name="T43" fmla="*/ 1049 h 21600"/>
                <a:gd name="T44" fmla="*/ 20009 w 21600"/>
                <a:gd name="T45" fmla="*/ 2133 h 21600"/>
                <a:gd name="T46" fmla="*/ 19286 w 21600"/>
                <a:gd name="T47" fmla="*/ 1543 h 21600"/>
                <a:gd name="T48" fmla="*/ 18900 w 21600"/>
                <a:gd name="T49" fmla="*/ 1929 h 21600"/>
                <a:gd name="T50" fmla="*/ 18514 w 21600"/>
                <a:gd name="T51" fmla="*/ 1543 h 21600"/>
                <a:gd name="T52" fmla="*/ 18514 w 21600"/>
                <a:gd name="T53" fmla="*/ 386 h 21600"/>
                <a:gd name="T54" fmla="*/ 18900 w 21600"/>
                <a:gd name="T55" fmla="*/ 0 h 21600"/>
                <a:gd name="T56" fmla="*/ 19286 w 21600"/>
                <a:gd name="T57" fmla="*/ 386 h 21600"/>
                <a:gd name="T58" fmla="*/ 19286 w 21600"/>
                <a:gd name="T59" fmla="*/ 1543 h 21600"/>
                <a:gd name="T60" fmla="*/ 18068 w 21600"/>
                <a:gd name="T61" fmla="*/ 2254 h 21600"/>
                <a:gd name="T62" fmla="*/ 17791 w 21600"/>
                <a:gd name="T63" fmla="*/ 2133 h 21600"/>
                <a:gd name="T64" fmla="*/ 16694 w 21600"/>
                <a:gd name="T65" fmla="*/ 1049 h 21600"/>
                <a:gd name="T66" fmla="*/ 16694 w 21600"/>
                <a:gd name="T67" fmla="*/ 494 h 21600"/>
                <a:gd name="T68" fmla="*/ 17249 w 21600"/>
                <a:gd name="T69" fmla="*/ 494 h 21600"/>
                <a:gd name="T70" fmla="*/ 18333 w 21600"/>
                <a:gd name="T71" fmla="*/ 1591 h 21600"/>
                <a:gd name="T72" fmla="*/ 18333 w 21600"/>
                <a:gd name="T73" fmla="*/ 2133 h 21600"/>
                <a:gd name="T74" fmla="*/ 18068 w 21600"/>
                <a:gd name="T75" fmla="*/ 2254 h 21600"/>
                <a:gd name="T76" fmla="*/ 5882 w 21600"/>
                <a:gd name="T77" fmla="*/ 6678 h 21600"/>
                <a:gd name="T78" fmla="*/ 2049 w 21600"/>
                <a:gd name="T79" fmla="*/ 10511 h 21600"/>
                <a:gd name="T80" fmla="*/ 2471 w 21600"/>
                <a:gd name="T81" fmla="*/ 11511 h 21600"/>
                <a:gd name="T82" fmla="*/ 2760 w 21600"/>
                <a:gd name="T83" fmla="*/ 11571 h 21600"/>
                <a:gd name="T84" fmla="*/ 3483 w 21600"/>
                <a:gd name="T85" fmla="*/ 11089 h 21600"/>
                <a:gd name="T86" fmla="*/ 6461 w 21600"/>
                <a:gd name="T87" fmla="*/ 8112 h 21600"/>
                <a:gd name="T88" fmla="*/ 6883 w 21600"/>
                <a:gd name="T89" fmla="*/ 7100 h 21600"/>
                <a:gd name="T90" fmla="*/ 5882 w 21600"/>
                <a:gd name="T91" fmla="*/ 6678 h 21600"/>
                <a:gd name="T92" fmla="*/ 18792 w 21600"/>
                <a:gd name="T93" fmla="*/ 3363 h 21600"/>
                <a:gd name="T94" fmla="*/ 15850 w 21600"/>
                <a:gd name="T95" fmla="*/ 6292 h 21600"/>
                <a:gd name="T96" fmla="*/ 16670 w 21600"/>
                <a:gd name="T97" fmla="*/ 7112 h 21600"/>
                <a:gd name="T98" fmla="*/ 16670 w 21600"/>
                <a:gd name="T99" fmla="*/ 8208 h 21600"/>
                <a:gd name="T100" fmla="*/ 15899 w 21600"/>
                <a:gd name="T101" fmla="*/ 8980 h 21600"/>
                <a:gd name="T102" fmla="*/ 16971 w 21600"/>
                <a:gd name="T103" fmla="*/ 13114 h 21600"/>
                <a:gd name="T104" fmla="*/ 8486 w 21600"/>
                <a:gd name="T105" fmla="*/ 21600 h 21600"/>
                <a:gd name="T106" fmla="*/ 0 w 21600"/>
                <a:gd name="T107" fmla="*/ 13114 h 21600"/>
                <a:gd name="T108" fmla="*/ 8486 w 21600"/>
                <a:gd name="T109" fmla="*/ 4629 h 21600"/>
                <a:gd name="T110" fmla="*/ 12620 w 21600"/>
                <a:gd name="T111" fmla="*/ 5701 h 21600"/>
                <a:gd name="T112" fmla="*/ 13392 w 21600"/>
                <a:gd name="T113" fmla="*/ 4930 h 21600"/>
                <a:gd name="T114" fmla="*/ 14488 w 21600"/>
                <a:gd name="T115" fmla="*/ 4930 h 21600"/>
                <a:gd name="T116" fmla="*/ 15308 w 21600"/>
                <a:gd name="T117" fmla="*/ 5750 h 21600"/>
                <a:gd name="T118" fmla="*/ 18237 w 21600"/>
                <a:gd name="T119" fmla="*/ 2808 h 21600"/>
                <a:gd name="T120" fmla="*/ 18792 w 21600"/>
                <a:gd name="T121" fmla="*/ 336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600" h="21600">
                  <a:moveTo>
                    <a:pt x="21214" y="3086"/>
                  </a:moveTo>
                  <a:lnTo>
                    <a:pt x="20057" y="3086"/>
                  </a:lnTo>
                  <a:cubicBezTo>
                    <a:pt x="19840" y="3086"/>
                    <a:pt x="19671" y="2917"/>
                    <a:pt x="19671" y="2700"/>
                  </a:cubicBezTo>
                  <a:cubicBezTo>
                    <a:pt x="19671" y="2483"/>
                    <a:pt x="19840" y="2314"/>
                    <a:pt x="20057" y="2314"/>
                  </a:cubicBezTo>
                  <a:lnTo>
                    <a:pt x="21214" y="2314"/>
                  </a:lnTo>
                  <a:cubicBezTo>
                    <a:pt x="21431" y="2314"/>
                    <a:pt x="21600" y="2483"/>
                    <a:pt x="21600" y="2700"/>
                  </a:cubicBezTo>
                  <a:cubicBezTo>
                    <a:pt x="21600" y="2917"/>
                    <a:pt x="21431" y="3086"/>
                    <a:pt x="21214" y="3086"/>
                  </a:cubicBezTo>
                  <a:close/>
                  <a:moveTo>
                    <a:pt x="20829" y="5014"/>
                  </a:moveTo>
                  <a:cubicBezTo>
                    <a:pt x="20732" y="5014"/>
                    <a:pt x="20636" y="4978"/>
                    <a:pt x="20551" y="4906"/>
                  </a:cubicBezTo>
                  <a:lnTo>
                    <a:pt x="19467" y="3809"/>
                  </a:lnTo>
                  <a:cubicBezTo>
                    <a:pt x="19310" y="3664"/>
                    <a:pt x="19310" y="3411"/>
                    <a:pt x="19467" y="3267"/>
                  </a:cubicBezTo>
                  <a:cubicBezTo>
                    <a:pt x="19611" y="3110"/>
                    <a:pt x="19864" y="3110"/>
                    <a:pt x="20009" y="3267"/>
                  </a:cubicBezTo>
                  <a:lnTo>
                    <a:pt x="21106" y="4351"/>
                  </a:lnTo>
                  <a:cubicBezTo>
                    <a:pt x="21250" y="4508"/>
                    <a:pt x="21250" y="4749"/>
                    <a:pt x="21106" y="4906"/>
                  </a:cubicBezTo>
                  <a:cubicBezTo>
                    <a:pt x="21021" y="4978"/>
                    <a:pt x="20925" y="5014"/>
                    <a:pt x="20829" y="5014"/>
                  </a:cubicBezTo>
                  <a:close/>
                  <a:moveTo>
                    <a:pt x="20009" y="2133"/>
                  </a:moveTo>
                  <a:cubicBezTo>
                    <a:pt x="19937" y="2206"/>
                    <a:pt x="19840" y="2254"/>
                    <a:pt x="19744" y="2254"/>
                  </a:cubicBezTo>
                  <a:cubicBezTo>
                    <a:pt x="19635" y="2254"/>
                    <a:pt x="19539" y="2206"/>
                    <a:pt x="19467" y="2133"/>
                  </a:cubicBezTo>
                  <a:cubicBezTo>
                    <a:pt x="19310" y="1989"/>
                    <a:pt x="19310" y="1736"/>
                    <a:pt x="19467" y="1591"/>
                  </a:cubicBezTo>
                  <a:lnTo>
                    <a:pt x="20551" y="494"/>
                  </a:lnTo>
                  <a:cubicBezTo>
                    <a:pt x="20708" y="350"/>
                    <a:pt x="20949" y="350"/>
                    <a:pt x="21106" y="494"/>
                  </a:cubicBezTo>
                  <a:cubicBezTo>
                    <a:pt x="21250" y="651"/>
                    <a:pt x="21250" y="892"/>
                    <a:pt x="21106" y="1049"/>
                  </a:cubicBezTo>
                  <a:cubicBezTo>
                    <a:pt x="21106" y="1049"/>
                    <a:pt x="20009" y="2133"/>
                    <a:pt x="20009" y="2133"/>
                  </a:cubicBezTo>
                  <a:close/>
                  <a:moveTo>
                    <a:pt x="19286" y="1543"/>
                  </a:moveTo>
                  <a:cubicBezTo>
                    <a:pt x="19286" y="1760"/>
                    <a:pt x="19117" y="1929"/>
                    <a:pt x="18900" y="1929"/>
                  </a:cubicBezTo>
                  <a:cubicBezTo>
                    <a:pt x="18683" y="1929"/>
                    <a:pt x="18514" y="1760"/>
                    <a:pt x="18514" y="1543"/>
                  </a:cubicBezTo>
                  <a:lnTo>
                    <a:pt x="18514" y="386"/>
                  </a:lnTo>
                  <a:cubicBezTo>
                    <a:pt x="18514" y="169"/>
                    <a:pt x="18683" y="0"/>
                    <a:pt x="18900" y="0"/>
                  </a:cubicBezTo>
                  <a:cubicBezTo>
                    <a:pt x="19117" y="0"/>
                    <a:pt x="19286" y="169"/>
                    <a:pt x="19286" y="386"/>
                  </a:cubicBezTo>
                  <a:cubicBezTo>
                    <a:pt x="19286" y="386"/>
                    <a:pt x="19286" y="1543"/>
                    <a:pt x="19286" y="1543"/>
                  </a:cubicBezTo>
                  <a:close/>
                  <a:moveTo>
                    <a:pt x="18068" y="2254"/>
                  </a:moveTo>
                  <a:cubicBezTo>
                    <a:pt x="17960" y="2254"/>
                    <a:pt x="17863" y="2206"/>
                    <a:pt x="17791" y="2133"/>
                  </a:cubicBezTo>
                  <a:lnTo>
                    <a:pt x="16694" y="1049"/>
                  </a:lnTo>
                  <a:cubicBezTo>
                    <a:pt x="16550" y="892"/>
                    <a:pt x="16550" y="651"/>
                    <a:pt x="16694" y="494"/>
                  </a:cubicBezTo>
                  <a:cubicBezTo>
                    <a:pt x="16851" y="350"/>
                    <a:pt x="17092" y="350"/>
                    <a:pt x="17249" y="494"/>
                  </a:cubicBezTo>
                  <a:lnTo>
                    <a:pt x="18333" y="1591"/>
                  </a:lnTo>
                  <a:cubicBezTo>
                    <a:pt x="18490" y="1736"/>
                    <a:pt x="18490" y="1989"/>
                    <a:pt x="18333" y="2133"/>
                  </a:cubicBezTo>
                  <a:cubicBezTo>
                    <a:pt x="18261" y="2206"/>
                    <a:pt x="18165" y="2254"/>
                    <a:pt x="18068" y="2254"/>
                  </a:cubicBezTo>
                  <a:close/>
                  <a:moveTo>
                    <a:pt x="5882" y="6678"/>
                  </a:moveTo>
                  <a:cubicBezTo>
                    <a:pt x="4146" y="7377"/>
                    <a:pt x="2748" y="8775"/>
                    <a:pt x="2049" y="10511"/>
                  </a:cubicBezTo>
                  <a:cubicBezTo>
                    <a:pt x="1892" y="10908"/>
                    <a:pt x="2073" y="11354"/>
                    <a:pt x="2471" y="11511"/>
                  </a:cubicBezTo>
                  <a:cubicBezTo>
                    <a:pt x="2567" y="11547"/>
                    <a:pt x="2664" y="11571"/>
                    <a:pt x="2760" y="11571"/>
                  </a:cubicBezTo>
                  <a:cubicBezTo>
                    <a:pt x="3074" y="11571"/>
                    <a:pt x="3351" y="11391"/>
                    <a:pt x="3483" y="11089"/>
                  </a:cubicBezTo>
                  <a:cubicBezTo>
                    <a:pt x="4026" y="9739"/>
                    <a:pt x="5111" y="8654"/>
                    <a:pt x="6461" y="8112"/>
                  </a:cubicBezTo>
                  <a:cubicBezTo>
                    <a:pt x="6858" y="7943"/>
                    <a:pt x="7051" y="7497"/>
                    <a:pt x="6883" y="7100"/>
                  </a:cubicBezTo>
                  <a:cubicBezTo>
                    <a:pt x="6726" y="6702"/>
                    <a:pt x="6280" y="6521"/>
                    <a:pt x="5882" y="6678"/>
                  </a:cubicBezTo>
                  <a:close/>
                  <a:moveTo>
                    <a:pt x="18792" y="3363"/>
                  </a:moveTo>
                  <a:lnTo>
                    <a:pt x="15850" y="6292"/>
                  </a:lnTo>
                  <a:lnTo>
                    <a:pt x="16670" y="7112"/>
                  </a:lnTo>
                  <a:cubicBezTo>
                    <a:pt x="16971" y="7413"/>
                    <a:pt x="16971" y="7907"/>
                    <a:pt x="16670" y="8208"/>
                  </a:cubicBezTo>
                  <a:lnTo>
                    <a:pt x="15899" y="8980"/>
                  </a:lnTo>
                  <a:cubicBezTo>
                    <a:pt x="16574" y="10197"/>
                    <a:pt x="16971" y="11608"/>
                    <a:pt x="16971" y="13114"/>
                  </a:cubicBezTo>
                  <a:cubicBezTo>
                    <a:pt x="16971" y="17803"/>
                    <a:pt x="13175" y="21600"/>
                    <a:pt x="8486" y="21600"/>
                  </a:cubicBezTo>
                  <a:cubicBezTo>
                    <a:pt x="3797" y="21600"/>
                    <a:pt x="0" y="17803"/>
                    <a:pt x="0" y="13114"/>
                  </a:cubicBezTo>
                  <a:cubicBezTo>
                    <a:pt x="0" y="8425"/>
                    <a:pt x="3797" y="4629"/>
                    <a:pt x="8486" y="4629"/>
                  </a:cubicBezTo>
                  <a:cubicBezTo>
                    <a:pt x="9992" y="4629"/>
                    <a:pt x="11403" y="5026"/>
                    <a:pt x="12620" y="5701"/>
                  </a:cubicBezTo>
                  <a:lnTo>
                    <a:pt x="13392" y="4930"/>
                  </a:lnTo>
                  <a:cubicBezTo>
                    <a:pt x="13693" y="4629"/>
                    <a:pt x="14187" y="4629"/>
                    <a:pt x="14488" y="4930"/>
                  </a:cubicBezTo>
                  <a:lnTo>
                    <a:pt x="15308" y="5750"/>
                  </a:lnTo>
                  <a:lnTo>
                    <a:pt x="18237" y="2808"/>
                  </a:lnTo>
                  <a:cubicBezTo>
                    <a:pt x="18237" y="2808"/>
                    <a:pt x="18792" y="3363"/>
                    <a:pt x="18792" y="33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lnSpc>
                  <a:spcPct val="90000"/>
                </a:lnSpc>
              </a:pPr>
              <a:endParaRPr lang="zh-CN" altLang="zh-CN">
                <a:ea typeface="宋体" panose="02010600030101010101" pitchFamily="2" charset="-122"/>
              </a:endParaRPr>
            </a:p>
          </p:txBody>
        </p:sp>
      </p:grpSp>
      <p:grpSp>
        <p:nvGrpSpPr>
          <p:cNvPr id="115722" name="ïṧḷiďé"/>
          <p:cNvGrpSpPr>
            <a:grpSpLocks/>
          </p:cNvGrpSpPr>
          <p:nvPr/>
        </p:nvGrpSpPr>
        <p:grpSpPr bwMode="auto">
          <a:xfrm>
            <a:off x="3616325" y="3517900"/>
            <a:ext cx="468313" cy="469900"/>
            <a:chOff x="5126510" y="3304664"/>
            <a:chExt cx="624598" cy="624594"/>
          </a:xfrm>
        </p:grpSpPr>
        <p:sp>
          <p:nvSpPr>
            <p:cNvPr id="115723" name="iś1iḓe"/>
            <p:cNvSpPr>
              <a:spLocks noChangeArrowheads="1"/>
            </p:cNvSpPr>
            <p:nvPr/>
          </p:nvSpPr>
          <p:spPr bwMode="auto">
            <a:xfrm>
              <a:off x="5126510" y="3304664"/>
              <a:ext cx="624598" cy="624594"/>
            </a:xfrm>
            <a:custGeom>
              <a:avLst/>
              <a:gdLst>
                <a:gd name="T0" fmla="*/ 16796 w 19679"/>
                <a:gd name="T1" fmla="*/ 2882 h 19679"/>
                <a:gd name="T2" fmla="*/ 16796 w 19679"/>
                <a:gd name="T3" fmla="*/ 16796 h 19679"/>
                <a:gd name="T4" fmla="*/ 2882 w 19679"/>
                <a:gd name="T5" fmla="*/ 16796 h 19679"/>
                <a:gd name="T6" fmla="*/ 2882 w 19679"/>
                <a:gd name="T7" fmla="*/ 2882 h 19679"/>
                <a:gd name="T8" fmla="*/ 16796 w 19679"/>
                <a:gd name="T9" fmla="*/ 2882 h 19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ea typeface="宋体" panose="02010600030101010101" pitchFamily="2" charset="-122"/>
              </a:endParaRPr>
            </a:p>
          </p:txBody>
        </p:sp>
        <p:sp>
          <p:nvSpPr>
            <p:cNvPr id="115724" name="îṩlîḓé"/>
            <p:cNvSpPr>
              <a:spLocks noChangeArrowheads="1"/>
            </p:cNvSpPr>
            <p:nvPr/>
          </p:nvSpPr>
          <p:spPr bwMode="auto">
            <a:xfrm>
              <a:off x="5258809" y="3436961"/>
              <a:ext cx="360000" cy="360000"/>
            </a:xfrm>
            <a:custGeom>
              <a:avLst/>
              <a:gdLst>
                <a:gd name="T0" fmla="*/ 21214 w 21600"/>
                <a:gd name="T1" fmla="*/ 3086 h 21600"/>
                <a:gd name="T2" fmla="*/ 20057 w 21600"/>
                <a:gd name="T3" fmla="*/ 3086 h 21600"/>
                <a:gd name="T4" fmla="*/ 19671 w 21600"/>
                <a:gd name="T5" fmla="*/ 2700 h 21600"/>
                <a:gd name="T6" fmla="*/ 20057 w 21600"/>
                <a:gd name="T7" fmla="*/ 2314 h 21600"/>
                <a:gd name="T8" fmla="*/ 21214 w 21600"/>
                <a:gd name="T9" fmla="*/ 2314 h 21600"/>
                <a:gd name="T10" fmla="*/ 21600 w 21600"/>
                <a:gd name="T11" fmla="*/ 2700 h 21600"/>
                <a:gd name="T12" fmla="*/ 21214 w 21600"/>
                <a:gd name="T13" fmla="*/ 3086 h 21600"/>
                <a:gd name="T14" fmla="*/ 20829 w 21600"/>
                <a:gd name="T15" fmla="*/ 5014 h 21600"/>
                <a:gd name="T16" fmla="*/ 20551 w 21600"/>
                <a:gd name="T17" fmla="*/ 4906 h 21600"/>
                <a:gd name="T18" fmla="*/ 19467 w 21600"/>
                <a:gd name="T19" fmla="*/ 3809 h 21600"/>
                <a:gd name="T20" fmla="*/ 19467 w 21600"/>
                <a:gd name="T21" fmla="*/ 3267 h 21600"/>
                <a:gd name="T22" fmla="*/ 20009 w 21600"/>
                <a:gd name="T23" fmla="*/ 3267 h 21600"/>
                <a:gd name="T24" fmla="*/ 21106 w 21600"/>
                <a:gd name="T25" fmla="*/ 4351 h 21600"/>
                <a:gd name="T26" fmla="*/ 21106 w 21600"/>
                <a:gd name="T27" fmla="*/ 4906 h 21600"/>
                <a:gd name="T28" fmla="*/ 20829 w 21600"/>
                <a:gd name="T29" fmla="*/ 5014 h 21600"/>
                <a:gd name="T30" fmla="*/ 20009 w 21600"/>
                <a:gd name="T31" fmla="*/ 2133 h 21600"/>
                <a:gd name="T32" fmla="*/ 19744 w 21600"/>
                <a:gd name="T33" fmla="*/ 2254 h 21600"/>
                <a:gd name="T34" fmla="*/ 19467 w 21600"/>
                <a:gd name="T35" fmla="*/ 2133 h 21600"/>
                <a:gd name="T36" fmla="*/ 19467 w 21600"/>
                <a:gd name="T37" fmla="*/ 1591 h 21600"/>
                <a:gd name="T38" fmla="*/ 20551 w 21600"/>
                <a:gd name="T39" fmla="*/ 494 h 21600"/>
                <a:gd name="T40" fmla="*/ 21106 w 21600"/>
                <a:gd name="T41" fmla="*/ 494 h 21600"/>
                <a:gd name="T42" fmla="*/ 21106 w 21600"/>
                <a:gd name="T43" fmla="*/ 1049 h 21600"/>
                <a:gd name="T44" fmla="*/ 20009 w 21600"/>
                <a:gd name="T45" fmla="*/ 2133 h 21600"/>
                <a:gd name="T46" fmla="*/ 19286 w 21600"/>
                <a:gd name="T47" fmla="*/ 1543 h 21600"/>
                <a:gd name="T48" fmla="*/ 18900 w 21600"/>
                <a:gd name="T49" fmla="*/ 1929 h 21600"/>
                <a:gd name="T50" fmla="*/ 18514 w 21600"/>
                <a:gd name="T51" fmla="*/ 1543 h 21600"/>
                <a:gd name="T52" fmla="*/ 18514 w 21600"/>
                <a:gd name="T53" fmla="*/ 386 h 21600"/>
                <a:gd name="T54" fmla="*/ 18900 w 21600"/>
                <a:gd name="T55" fmla="*/ 0 h 21600"/>
                <a:gd name="T56" fmla="*/ 19286 w 21600"/>
                <a:gd name="T57" fmla="*/ 386 h 21600"/>
                <a:gd name="T58" fmla="*/ 19286 w 21600"/>
                <a:gd name="T59" fmla="*/ 1543 h 21600"/>
                <a:gd name="T60" fmla="*/ 18068 w 21600"/>
                <a:gd name="T61" fmla="*/ 2254 h 21600"/>
                <a:gd name="T62" fmla="*/ 17791 w 21600"/>
                <a:gd name="T63" fmla="*/ 2133 h 21600"/>
                <a:gd name="T64" fmla="*/ 16694 w 21600"/>
                <a:gd name="T65" fmla="*/ 1049 h 21600"/>
                <a:gd name="T66" fmla="*/ 16694 w 21600"/>
                <a:gd name="T67" fmla="*/ 494 h 21600"/>
                <a:gd name="T68" fmla="*/ 17249 w 21600"/>
                <a:gd name="T69" fmla="*/ 494 h 21600"/>
                <a:gd name="T70" fmla="*/ 18333 w 21600"/>
                <a:gd name="T71" fmla="*/ 1591 h 21600"/>
                <a:gd name="T72" fmla="*/ 18333 w 21600"/>
                <a:gd name="T73" fmla="*/ 2133 h 21600"/>
                <a:gd name="T74" fmla="*/ 18068 w 21600"/>
                <a:gd name="T75" fmla="*/ 2254 h 21600"/>
                <a:gd name="T76" fmla="*/ 5882 w 21600"/>
                <a:gd name="T77" fmla="*/ 6678 h 21600"/>
                <a:gd name="T78" fmla="*/ 2049 w 21600"/>
                <a:gd name="T79" fmla="*/ 10511 h 21600"/>
                <a:gd name="T80" fmla="*/ 2471 w 21600"/>
                <a:gd name="T81" fmla="*/ 11511 h 21600"/>
                <a:gd name="T82" fmla="*/ 2760 w 21600"/>
                <a:gd name="T83" fmla="*/ 11571 h 21600"/>
                <a:gd name="T84" fmla="*/ 3483 w 21600"/>
                <a:gd name="T85" fmla="*/ 11089 h 21600"/>
                <a:gd name="T86" fmla="*/ 6461 w 21600"/>
                <a:gd name="T87" fmla="*/ 8112 h 21600"/>
                <a:gd name="T88" fmla="*/ 6883 w 21600"/>
                <a:gd name="T89" fmla="*/ 7100 h 21600"/>
                <a:gd name="T90" fmla="*/ 5882 w 21600"/>
                <a:gd name="T91" fmla="*/ 6678 h 21600"/>
                <a:gd name="T92" fmla="*/ 18792 w 21600"/>
                <a:gd name="T93" fmla="*/ 3363 h 21600"/>
                <a:gd name="T94" fmla="*/ 15850 w 21600"/>
                <a:gd name="T95" fmla="*/ 6292 h 21600"/>
                <a:gd name="T96" fmla="*/ 16670 w 21600"/>
                <a:gd name="T97" fmla="*/ 7112 h 21600"/>
                <a:gd name="T98" fmla="*/ 16670 w 21600"/>
                <a:gd name="T99" fmla="*/ 8208 h 21600"/>
                <a:gd name="T100" fmla="*/ 15899 w 21600"/>
                <a:gd name="T101" fmla="*/ 8980 h 21600"/>
                <a:gd name="T102" fmla="*/ 16971 w 21600"/>
                <a:gd name="T103" fmla="*/ 13114 h 21600"/>
                <a:gd name="T104" fmla="*/ 8486 w 21600"/>
                <a:gd name="T105" fmla="*/ 21600 h 21600"/>
                <a:gd name="T106" fmla="*/ 0 w 21600"/>
                <a:gd name="T107" fmla="*/ 13114 h 21600"/>
                <a:gd name="T108" fmla="*/ 8486 w 21600"/>
                <a:gd name="T109" fmla="*/ 4629 h 21600"/>
                <a:gd name="T110" fmla="*/ 12620 w 21600"/>
                <a:gd name="T111" fmla="*/ 5701 h 21600"/>
                <a:gd name="T112" fmla="*/ 13392 w 21600"/>
                <a:gd name="T113" fmla="*/ 4930 h 21600"/>
                <a:gd name="T114" fmla="*/ 14488 w 21600"/>
                <a:gd name="T115" fmla="*/ 4930 h 21600"/>
                <a:gd name="T116" fmla="*/ 15308 w 21600"/>
                <a:gd name="T117" fmla="*/ 5750 h 21600"/>
                <a:gd name="T118" fmla="*/ 18237 w 21600"/>
                <a:gd name="T119" fmla="*/ 2808 h 21600"/>
                <a:gd name="T120" fmla="*/ 18792 w 21600"/>
                <a:gd name="T121" fmla="*/ 336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600" h="21600">
                  <a:moveTo>
                    <a:pt x="21214" y="3086"/>
                  </a:moveTo>
                  <a:lnTo>
                    <a:pt x="20057" y="3086"/>
                  </a:lnTo>
                  <a:cubicBezTo>
                    <a:pt x="19840" y="3086"/>
                    <a:pt x="19671" y="2917"/>
                    <a:pt x="19671" y="2700"/>
                  </a:cubicBezTo>
                  <a:cubicBezTo>
                    <a:pt x="19671" y="2483"/>
                    <a:pt x="19840" y="2314"/>
                    <a:pt x="20057" y="2314"/>
                  </a:cubicBezTo>
                  <a:lnTo>
                    <a:pt x="21214" y="2314"/>
                  </a:lnTo>
                  <a:cubicBezTo>
                    <a:pt x="21431" y="2314"/>
                    <a:pt x="21600" y="2483"/>
                    <a:pt x="21600" y="2700"/>
                  </a:cubicBezTo>
                  <a:cubicBezTo>
                    <a:pt x="21600" y="2917"/>
                    <a:pt x="21431" y="3086"/>
                    <a:pt x="21214" y="3086"/>
                  </a:cubicBezTo>
                  <a:close/>
                  <a:moveTo>
                    <a:pt x="20829" y="5014"/>
                  </a:moveTo>
                  <a:cubicBezTo>
                    <a:pt x="20732" y="5014"/>
                    <a:pt x="20636" y="4978"/>
                    <a:pt x="20551" y="4906"/>
                  </a:cubicBezTo>
                  <a:lnTo>
                    <a:pt x="19467" y="3809"/>
                  </a:lnTo>
                  <a:cubicBezTo>
                    <a:pt x="19310" y="3664"/>
                    <a:pt x="19310" y="3411"/>
                    <a:pt x="19467" y="3267"/>
                  </a:cubicBezTo>
                  <a:cubicBezTo>
                    <a:pt x="19611" y="3110"/>
                    <a:pt x="19864" y="3110"/>
                    <a:pt x="20009" y="3267"/>
                  </a:cubicBezTo>
                  <a:lnTo>
                    <a:pt x="21106" y="4351"/>
                  </a:lnTo>
                  <a:cubicBezTo>
                    <a:pt x="21250" y="4508"/>
                    <a:pt x="21250" y="4749"/>
                    <a:pt x="21106" y="4906"/>
                  </a:cubicBezTo>
                  <a:cubicBezTo>
                    <a:pt x="21021" y="4978"/>
                    <a:pt x="20925" y="5014"/>
                    <a:pt x="20829" y="5014"/>
                  </a:cubicBezTo>
                  <a:close/>
                  <a:moveTo>
                    <a:pt x="20009" y="2133"/>
                  </a:moveTo>
                  <a:cubicBezTo>
                    <a:pt x="19937" y="2206"/>
                    <a:pt x="19840" y="2254"/>
                    <a:pt x="19744" y="2254"/>
                  </a:cubicBezTo>
                  <a:cubicBezTo>
                    <a:pt x="19635" y="2254"/>
                    <a:pt x="19539" y="2206"/>
                    <a:pt x="19467" y="2133"/>
                  </a:cubicBezTo>
                  <a:cubicBezTo>
                    <a:pt x="19310" y="1989"/>
                    <a:pt x="19310" y="1736"/>
                    <a:pt x="19467" y="1591"/>
                  </a:cubicBezTo>
                  <a:lnTo>
                    <a:pt x="20551" y="494"/>
                  </a:lnTo>
                  <a:cubicBezTo>
                    <a:pt x="20708" y="350"/>
                    <a:pt x="20949" y="350"/>
                    <a:pt x="21106" y="494"/>
                  </a:cubicBezTo>
                  <a:cubicBezTo>
                    <a:pt x="21250" y="651"/>
                    <a:pt x="21250" y="892"/>
                    <a:pt x="21106" y="1049"/>
                  </a:cubicBezTo>
                  <a:cubicBezTo>
                    <a:pt x="21106" y="1049"/>
                    <a:pt x="20009" y="2133"/>
                    <a:pt x="20009" y="2133"/>
                  </a:cubicBezTo>
                  <a:close/>
                  <a:moveTo>
                    <a:pt x="19286" y="1543"/>
                  </a:moveTo>
                  <a:cubicBezTo>
                    <a:pt x="19286" y="1760"/>
                    <a:pt x="19117" y="1929"/>
                    <a:pt x="18900" y="1929"/>
                  </a:cubicBezTo>
                  <a:cubicBezTo>
                    <a:pt x="18683" y="1929"/>
                    <a:pt x="18514" y="1760"/>
                    <a:pt x="18514" y="1543"/>
                  </a:cubicBezTo>
                  <a:lnTo>
                    <a:pt x="18514" y="386"/>
                  </a:lnTo>
                  <a:cubicBezTo>
                    <a:pt x="18514" y="169"/>
                    <a:pt x="18683" y="0"/>
                    <a:pt x="18900" y="0"/>
                  </a:cubicBezTo>
                  <a:cubicBezTo>
                    <a:pt x="19117" y="0"/>
                    <a:pt x="19286" y="169"/>
                    <a:pt x="19286" y="386"/>
                  </a:cubicBezTo>
                  <a:cubicBezTo>
                    <a:pt x="19286" y="386"/>
                    <a:pt x="19286" y="1543"/>
                    <a:pt x="19286" y="1543"/>
                  </a:cubicBezTo>
                  <a:close/>
                  <a:moveTo>
                    <a:pt x="18068" y="2254"/>
                  </a:moveTo>
                  <a:cubicBezTo>
                    <a:pt x="17960" y="2254"/>
                    <a:pt x="17863" y="2206"/>
                    <a:pt x="17791" y="2133"/>
                  </a:cubicBezTo>
                  <a:lnTo>
                    <a:pt x="16694" y="1049"/>
                  </a:lnTo>
                  <a:cubicBezTo>
                    <a:pt x="16550" y="892"/>
                    <a:pt x="16550" y="651"/>
                    <a:pt x="16694" y="494"/>
                  </a:cubicBezTo>
                  <a:cubicBezTo>
                    <a:pt x="16851" y="350"/>
                    <a:pt x="17092" y="350"/>
                    <a:pt x="17249" y="494"/>
                  </a:cubicBezTo>
                  <a:lnTo>
                    <a:pt x="18333" y="1591"/>
                  </a:lnTo>
                  <a:cubicBezTo>
                    <a:pt x="18490" y="1736"/>
                    <a:pt x="18490" y="1989"/>
                    <a:pt x="18333" y="2133"/>
                  </a:cubicBezTo>
                  <a:cubicBezTo>
                    <a:pt x="18261" y="2206"/>
                    <a:pt x="18165" y="2254"/>
                    <a:pt x="18068" y="2254"/>
                  </a:cubicBezTo>
                  <a:close/>
                  <a:moveTo>
                    <a:pt x="5882" y="6678"/>
                  </a:moveTo>
                  <a:cubicBezTo>
                    <a:pt x="4146" y="7377"/>
                    <a:pt x="2748" y="8775"/>
                    <a:pt x="2049" y="10511"/>
                  </a:cubicBezTo>
                  <a:cubicBezTo>
                    <a:pt x="1892" y="10908"/>
                    <a:pt x="2073" y="11354"/>
                    <a:pt x="2471" y="11511"/>
                  </a:cubicBezTo>
                  <a:cubicBezTo>
                    <a:pt x="2567" y="11547"/>
                    <a:pt x="2664" y="11571"/>
                    <a:pt x="2760" y="11571"/>
                  </a:cubicBezTo>
                  <a:cubicBezTo>
                    <a:pt x="3074" y="11571"/>
                    <a:pt x="3351" y="11391"/>
                    <a:pt x="3483" y="11089"/>
                  </a:cubicBezTo>
                  <a:cubicBezTo>
                    <a:pt x="4026" y="9739"/>
                    <a:pt x="5111" y="8654"/>
                    <a:pt x="6461" y="8112"/>
                  </a:cubicBezTo>
                  <a:cubicBezTo>
                    <a:pt x="6858" y="7943"/>
                    <a:pt x="7051" y="7497"/>
                    <a:pt x="6883" y="7100"/>
                  </a:cubicBezTo>
                  <a:cubicBezTo>
                    <a:pt x="6726" y="6702"/>
                    <a:pt x="6280" y="6521"/>
                    <a:pt x="5882" y="6678"/>
                  </a:cubicBezTo>
                  <a:close/>
                  <a:moveTo>
                    <a:pt x="18792" y="3363"/>
                  </a:moveTo>
                  <a:lnTo>
                    <a:pt x="15850" y="6292"/>
                  </a:lnTo>
                  <a:lnTo>
                    <a:pt x="16670" y="7112"/>
                  </a:lnTo>
                  <a:cubicBezTo>
                    <a:pt x="16971" y="7413"/>
                    <a:pt x="16971" y="7907"/>
                    <a:pt x="16670" y="8208"/>
                  </a:cubicBezTo>
                  <a:lnTo>
                    <a:pt x="15899" y="8980"/>
                  </a:lnTo>
                  <a:cubicBezTo>
                    <a:pt x="16574" y="10197"/>
                    <a:pt x="16971" y="11608"/>
                    <a:pt x="16971" y="13114"/>
                  </a:cubicBezTo>
                  <a:cubicBezTo>
                    <a:pt x="16971" y="17803"/>
                    <a:pt x="13175" y="21600"/>
                    <a:pt x="8486" y="21600"/>
                  </a:cubicBezTo>
                  <a:cubicBezTo>
                    <a:pt x="3797" y="21600"/>
                    <a:pt x="0" y="17803"/>
                    <a:pt x="0" y="13114"/>
                  </a:cubicBezTo>
                  <a:cubicBezTo>
                    <a:pt x="0" y="8425"/>
                    <a:pt x="3797" y="4629"/>
                    <a:pt x="8486" y="4629"/>
                  </a:cubicBezTo>
                  <a:cubicBezTo>
                    <a:pt x="9992" y="4629"/>
                    <a:pt x="11403" y="5026"/>
                    <a:pt x="12620" y="5701"/>
                  </a:cubicBezTo>
                  <a:lnTo>
                    <a:pt x="13392" y="4930"/>
                  </a:lnTo>
                  <a:cubicBezTo>
                    <a:pt x="13693" y="4629"/>
                    <a:pt x="14187" y="4629"/>
                    <a:pt x="14488" y="4930"/>
                  </a:cubicBezTo>
                  <a:lnTo>
                    <a:pt x="15308" y="5750"/>
                  </a:lnTo>
                  <a:lnTo>
                    <a:pt x="18237" y="2808"/>
                  </a:lnTo>
                  <a:cubicBezTo>
                    <a:pt x="18237" y="2808"/>
                    <a:pt x="18792" y="3363"/>
                    <a:pt x="18792" y="33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lnSpc>
                  <a:spcPct val="90000"/>
                </a:lnSpc>
              </a:pPr>
              <a:endParaRPr lang="zh-CN" altLang="zh-CN">
                <a:ea typeface="宋体" panose="02010600030101010101" pitchFamily="2" charset="-122"/>
              </a:endParaRPr>
            </a:p>
          </p:txBody>
        </p:sp>
      </p:grpSp>
      <p:sp>
        <p:nvSpPr>
          <p:cNvPr id="6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11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54188" y="277813"/>
            <a:ext cx="1782762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操作工岗位职责</a:t>
            </a:r>
            <a:endParaRPr lang="zh-CN" altLang="en-US" b="1" dirty="0">
              <a:solidFill>
                <a:srgbClr val="30937B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256088" y="1219200"/>
            <a:ext cx="4275137" cy="828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/>
            <a:r>
              <a:rPr lang="zh-CN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生产任务单中编入混凝土任务单</a:t>
            </a:r>
            <a:r>
              <a:rPr lang="en-US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lang="zh-CN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施工单位</a:t>
            </a:r>
            <a:r>
              <a:rPr lang="en-US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浇注地点</a:t>
            </a:r>
            <a:r>
              <a:rPr lang="en-US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混凝土型号、砼编号必须与订货单相符。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256088" y="2387600"/>
            <a:ext cx="42751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/>
            <a:r>
              <a:rPr lang="zh-CN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生产中当发生危险时，任何人都可以按下紧急停止按钮或拉保护绳，强行停下运行设备。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256088" y="3287713"/>
            <a:ext cx="4367212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  <a:defRPr/>
            </a:pPr>
            <a:r>
              <a:rPr lang="zh-CN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生产结束进入搅拌机清理维护或维修工作，必须切断</a:t>
            </a:r>
            <a:r>
              <a:rPr lang="zh-CN" altLang="en-US" sz="160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电源，</a:t>
            </a:r>
            <a:r>
              <a:rPr lang="en-US" altLang="zh-CN" sz="160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[</a:t>
            </a:r>
            <a:r>
              <a:rPr lang="zh-CN" altLang="en-US" sz="160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无限量下载</a:t>
            </a:r>
            <a:r>
              <a:rPr lang="en-US" altLang="zh-CN" sz="160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EHS</a:t>
            </a:r>
            <a:r>
              <a:rPr lang="zh-CN" altLang="en-US" sz="160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独家精品资料，请咨询“安应管家”微信号：</a:t>
            </a:r>
            <a:r>
              <a:rPr lang="en-US" altLang="zh-CN" sz="160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ansyingsj1]</a:t>
            </a:r>
            <a:r>
              <a:rPr lang="zh-CN" altLang="en-US" sz="160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并</a:t>
            </a:r>
            <a:r>
              <a:rPr lang="zh-CN" altLang="en-US" sz="1600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挂标识“有人工作，禁止合闸” 。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61" name="20433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0" y="842963"/>
            <a:ext cx="6215063" cy="4300537"/>
            <a:chOff x="0" y="1123950"/>
            <a:chExt cx="8285786" cy="5734050"/>
          </a:xfrm>
        </p:grpSpPr>
        <p:sp>
          <p:nvSpPr>
            <p:cNvPr id="3" name="îsľïḍe"/>
            <p:cNvSpPr/>
            <p:nvPr/>
          </p:nvSpPr>
          <p:spPr>
            <a:xfrm>
              <a:off x="0" y="1123950"/>
              <a:ext cx="5623329" cy="5734050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17763" name="iSlïḑê"/>
            <p:cNvSpPr>
              <a:spLocks noChangeArrowheads="1"/>
            </p:cNvSpPr>
            <p:nvPr/>
          </p:nvSpPr>
          <p:spPr bwMode="auto">
            <a:xfrm>
              <a:off x="673099" y="1130299"/>
              <a:ext cx="4951035" cy="5013325"/>
            </a:xfrm>
            <a:prstGeom prst="roundRect">
              <a:avLst>
                <a:gd name="adj" fmla="val 0"/>
              </a:avLst>
            </a:prstGeom>
            <a:solidFill>
              <a:schemeClr val="tx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en-US" altLang="zh-CN" sz="2000" b="1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  <p:grpSp>
          <p:nvGrpSpPr>
            <p:cNvPr id="117764" name="ísḷiḓé"/>
            <p:cNvGrpSpPr>
              <a:grpSpLocks/>
            </p:cNvGrpSpPr>
            <p:nvPr/>
          </p:nvGrpSpPr>
          <p:grpSpPr bwMode="auto">
            <a:xfrm>
              <a:off x="7419902" y="1775716"/>
              <a:ext cx="865884" cy="865884"/>
              <a:chOff x="1363763" y="1653267"/>
              <a:chExt cx="489858" cy="489858"/>
            </a:xfrm>
          </p:grpSpPr>
          <p:sp>
            <p:nvSpPr>
              <p:cNvPr id="9" name="îṣļîďè"/>
              <p:cNvSpPr/>
              <p:nvPr/>
            </p:nvSpPr>
            <p:spPr>
              <a:xfrm>
                <a:off x="1363915" y="1653362"/>
                <a:ext cx="489706" cy="48976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>
                <a:lvl1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9pPr>
              </a:lstStyle>
              <a:p>
                <a:pPr algn="ctr"/>
                <a:endParaRPr lang="zh-CN" altLang="zh-CN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0" name="íṣľíďè"/>
              <p:cNvSpPr/>
              <p:nvPr/>
            </p:nvSpPr>
            <p:spPr bwMode="auto">
              <a:xfrm>
                <a:off x="1518370" y="1804243"/>
                <a:ext cx="180796" cy="179620"/>
              </a:xfrm>
              <a:custGeom>
                <a:avLst/>
                <a:gdLst>
                  <a:gd name="connsiteX0" fmla="*/ 221853 w 338138"/>
                  <a:gd name="connsiteY0" fmla="*/ 169862 h 338138"/>
                  <a:gd name="connsiteX1" fmla="*/ 243284 w 338138"/>
                  <a:gd name="connsiteY1" fmla="*/ 169862 h 338138"/>
                  <a:gd name="connsiteX2" fmla="*/ 254000 w 338138"/>
                  <a:gd name="connsiteY2" fmla="*/ 180379 h 338138"/>
                  <a:gd name="connsiteX3" fmla="*/ 254000 w 338138"/>
                  <a:gd name="connsiteY3" fmla="*/ 243483 h 338138"/>
                  <a:gd name="connsiteX4" fmla="*/ 243284 w 338138"/>
                  <a:gd name="connsiteY4" fmla="*/ 254000 h 338138"/>
                  <a:gd name="connsiteX5" fmla="*/ 221853 w 338138"/>
                  <a:gd name="connsiteY5" fmla="*/ 254000 h 338138"/>
                  <a:gd name="connsiteX6" fmla="*/ 211137 w 338138"/>
                  <a:gd name="connsiteY6" fmla="*/ 243483 h 338138"/>
                  <a:gd name="connsiteX7" fmla="*/ 211137 w 338138"/>
                  <a:gd name="connsiteY7" fmla="*/ 180379 h 338138"/>
                  <a:gd name="connsiteX8" fmla="*/ 221853 w 338138"/>
                  <a:gd name="connsiteY8" fmla="*/ 169862 h 338138"/>
                  <a:gd name="connsiteX9" fmla="*/ 94853 w 338138"/>
                  <a:gd name="connsiteY9" fmla="*/ 127000 h 338138"/>
                  <a:gd name="connsiteX10" fmla="*/ 116284 w 338138"/>
                  <a:gd name="connsiteY10" fmla="*/ 127000 h 338138"/>
                  <a:gd name="connsiteX11" fmla="*/ 127000 w 338138"/>
                  <a:gd name="connsiteY11" fmla="*/ 137583 h 338138"/>
                  <a:gd name="connsiteX12" fmla="*/ 127000 w 338138"/>
                  <a:gd name="connsiteY12" fmla="*/ 243417 h 338138"/>
                  <a:gd name="connsiteX13" fmla="*/ 116284 w 338138"/>
                  <a:gd name="connsiteY13" fmla="*/ 254000 h 338138"/>
                  <a:gd name="connsiteX14" fmla="*/ 94853 w 338138"/>
                  <a:gd name="connsiteY14" fmla="*/ 254000 h 338138"/>
                  <a:gd name="connsiteX15" fmla="*/ 84137 w 338138"/>
                  <a:gd name="connsiteY15" fmla="*/ 243417 h 338138"/>
                  <a:gd name="connsiteX16" fmla="*/ 84137 w 338138"/>
                  <a:gd name="connsiteY16" fmla="*/ 137583 h 338138"/>
                  <a:gd name="connsiteX17" fmla="*/ 94853 w 338138"/>
                  <a:gd name="connsiteY17" fmla="*/ 127000 h 338138"/>
                  <a:gd name="connsiteX18" fmla="*/ 285353 w 338138"/>
                  <a:gd name="connsiteY18" fmla="*/ 85725 h 338138"/>
                  <a:gd name="connsiteX19" fmla="*/ 306784 w 338138"/>
                  <a:gd name="connsiteY19" fmla="*/ 85725 h 338138"/>
                  <a:gd name="connsiteX20" fmla="*/ 317500 w 338138"/>
                  <a:gd name="connsiteY20" fmla="*/ 96242 h 338138"/>
                  <a:gd name="connsiteX21" fmla="*/ 317500 w 338138"/>
                  <a:gd name="connsiteY21" fmla="*/ 243483 h 338138"/>
                  <a:gd name="connsiteX22" fmla="*/ 306784 w 338138"/>
                  <a:gd name="connsiteY22" fmla="*/ 254000 h 338138"/>
                  <a:gd name="connsiteX23" fmla="*/ 285353 w 338138"/>
                  <a:gd name="connsiteY23" fmla="*/ 254000 h 338138"/>
                  <a:gd name="connsiteX24" fmla="*/ 274637 w 338138"/>
                  <a:gd name="connsiteY24" fmla="*/ 243483 h 338138"/>
                  <a:gd name="connsiteX25" fmla="*/ 274637 w 338138"/>
                  <a:gd name="connsiteY25" fmla="*/ 96242 h 338138"/>
                  <a:gd name="connsiteX26" fmla="*/ 285353 w 338138"/>
                  <a:gd name="connsiteY26" fmla="*/ 85725 h 338138"/>
                  <a:gd name="connsiteX27" fmla="*/ 158353 w 338138"/>
                  <a:gd name="connsiteY27" fmla="*/ 42862 h 338138"/>
                  <a:gd name="connsiteX28" fmla="*/ 179784 w 338138"/>
                  <a:gd name="connsiteY28" fmla="*/ 42862 h 338138"/>
                  <a:gd name="connsiteX29" fmla="*/ 190500 w 338138"/>
                  <a:gd name="connsiteY29" fmla="*/ 53419 h 338138"/>
                  <a:gd name="connsiteX30" fmla="*/ 190500 w 338138"/>
                  <a:gd name="connsiteY30" fmla="*/ 243443 h 338138"/>
                  <a:gd name="connsiteX31" fmla="*/ 179784 w 338138"/>
                  <a:gd name="connsiteY31" fmla="*/ 254000 h 338138"/>
                  <a:gd name="connsiteX32" fmla="*/ 158353 w 338138"/>
                  <a:gd name="connsiteY32" fmla="*/ 254000 h 338138"/>
                  <a:gd name="connsiteX33" fmla="*/ 147637 w 338138"/>
                  <a:gd name="connsiteY33" fmla="*/ 243443 h 338138"/>
                  <a:gd name="connsiteX34" fmla="*/ 147637 w 338138"/>
                  <a:gd name="connsiteY34" fmla="*/ 53419 h 338138"/>
                  <a:gd name="connsiteX35" fmla="*/ 158353 w 338138"/>
                  <a:gd name="connsiteY35" fmla="*/ 42862 h 338138"/>
                  <a:gd name="connsiteX36" fmla="*/ 0 w 338138"/>
                  <a:gd name="connsiteY36" fmla="*/ 0 h 338138"/>
                  <a:gd name="connsiteX37" fmla="*/ 42267 w 338138"/>
                  <a:gd name="connsiteY37" fmla="*/ 0 h 338138"/>
                  <a:gd name="connsiteX38" fmla="*/ 42267 w 338138"/>
                  <a:gd name="connsiteY38" fmla="*/ 295871 h 338138"/>
                  <a:gd name="connsiteX39" fmla="*/ 338138 w 338138"/>
                  <a:gd name="connsiteY39" fmla="*/ 295871 h 338138"/>
                  <a:gd name="connsiteX40" fmla="*/ 338138 w 338138"/>
                  <a:gd name="connsiteY40" fmla="*/ 338138 h 338138"/>
                  <a:gd name="connsiteX41" fmla="*/ 21133 w 338138"/>
                  <a:gd name="connsiteY41" fmla="*/ 338138 h 338138"/>
                  <a:gd name="connsiteX42" fmla="*/ 0 w 338138"/>
                  <a:gd name="connsiteY42" fmla="*/ 317005 h 338138"/>
                  <a:gd name="connsiteX43" fmla="*/ 0 w 338138"/>
                  <a:gd name="connsiteY43" fmla="*/ 0 h 33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38138" h="338138">
                    <a:moveTo>
                      <a:pt x="221853" y="169862"/>
                    </a:moveTo>
                    <a:cubicBezTo>
                      <a:pt x="221853" y="169862"/>
                      <a:pt x="221853" y="169862"/>
                      <a:pt x="243284" y="169862"/>
                    </a:cubicBezTo>
                    <a:cubicBezTo>
                      <a:pt x="248642" y="169862"/>
                      <a:pt x="254000" y="175121"/>
                      <a:pt x="254000" y="180379"/>
                    </a:cubicBezTo>
                    <a:cubicBezTo>
                      <a:pt x="254000" y="180379"/>
                      <a:pt x="254000" y="180379"/>
                      <a:pt x="254000" y="243483"/>
                    </a:cubicBezTo>
                    <a:cubicBezTo>
                      <a:pt x="254000" y="248742"/>
                      <a:pt x="248642" y="254000"/>
                      <a:pt x="243284" y="254000"/>
                    </a:cubicBezTo>
                    <a:cubicBezTo>
                      <a:pt x="243284" y="254000"/>
                      <a:pt x="243284" y="254000"/>
                      <a:pt x="221853" y="254000"/>
                    </a:cubicBezTo>
                    <a:cubicBezTo>
                      <a:pt x="216495" y="254000"/>
                      <a:pt x="211137" y="248742"/>
                      <a:pt x="211137" y="243483"/>
                    </a:cubicBezTo>
                    <a:cubicBezTo>
                      <a:pt x="211137" y="243483"/>
                      <a:pt x="211137" y="243483"/>
                      <a:pt x="211137" y="180379"/>
                    </a:cubicBezTo>
                    <a:cubicBezTo>
                      <a:pt x="211137" y="175121"/>
                      <a:pt x="216495" y="169862"/>
                      <a:pt x="221853" y="169862"/>
                    </a:cubicBezTo>
                    <a:close/>
                    <a:moveTo>
                      <a:pt x="94853" y="127000"/>
                    </a:moveTo>
                    <a:cubicBezTo>
                      <a:pt x="94853" y="127000"/>
                      <a:pt x="94853" y="127000"/>
                      <a:pt x="116284" y="127000"/>
                    </a:cubicBezTo>
                    <a:cubicBezTo>
                      <a:pt x="121642" y="127000"/>
                      <a:pt x="127000" y="132292"/>
                      <a:pt x="127000" y="137583"/>
                    </a:cubicBezTo>
                    <a:cubicBezTo>
                      <a:pt x="127000" y="137583"/>
                      <a:pt x="127000" y="137583"/>
                      <a:pt x="127000" y="243417"/>
                    </a:cubicBezTo>
                    <a:cubicBezTo>
                      <a:pt x="127000" y="248708"/>
                      <a:pt x="121642" y="254000"/>
                      <a:pt x="116284" y="254000"/>
                    </a:cubicBezTo>
                    <a:cubicBezTo>
                      <a:pt x="116284" y="254000"/>
                      <a:pt x="116284" y="254000"/>
                      <a:pt x="94853" y="254000"/>
                    </a:cubicBezTo>
                    <a:cubicBezTo>
                      <a:pt x="89495" y="254000"/>
                      <a:pt x="84137" y="248708"/>
                      <a:pt x="84137" y="243417"/>
                    </a:cubicBezTo>
                    <a:cubicBezTo>
                      <a:pt x="84137" y="243417"/>
                      <a:pt x="84137" y="243417"/>
                      <a:pt x="84137" y="137583"/>
                    </a:cubicBezTo>
                    <a:cubicBezTo>
                      <a:pt x="84137" y="132292"/>
                      <a:pt x="89495" y="127000"/>
                      <a:pt x="94853" y="127000"/>
                    </a:cubicBezTo>
                    <a:close/>
                    <a:moveTo>
                      <a:pt x="285353" y="85725"/>
                    </a:moveTo>
                    <a:cubicBezTo>
                      <a:pt x="285353" y="85725"/>
                      <a:pt x="285353" y="85725"/>
                      <a:pt x="306784" y="85725"/>
                    </a:cubicBezTo>
                    <a:cubicBezTo>
                      <a:pt x="312142" y="85725"/>
                      <a:pt x="317500" y="90984"/>
                      <a:pt x="317500" y="96242"/>
                    </a:cubicBezTo>
                    <a:cubicBezTo>
                      <a:pt x="317500" y="96242"/>
                      <a:pt x="317500" y="96242"/>
                      <a:pt x="317500" y="243483"/>
                    </a:cubicBezTo>
                    <a:cubicBezTo>
                      <a:pt x="317500" y="248742"/>
                      <a:pt x="312142" y="254000"/>
                      <a:pt x="306784" y="254000"/>
                    </a:cubicBezTo>
                    <a:cubicBezTo>
                      <a:pt x="306784" y="254000"/>
                      <a:pt x="306784" y="254000"/>
                      <a:pt x="285353" y="254000"/>
                    </a:cubicBezTo>
                    <a:cubicBezTo>
                      <a:pt x="279995" y="254000"/>
                      <a:pt x="274637" y="248742"/>
                      <a:pt x="274637" y="243483"/>
                    </a:cubicBezTo>
                    <a:cubicBezTo>
                      <a:pt x="274637" y="243483"/>
                      <a:pt x="274637" y="243483"/>
                      <a:pt x="274637" y="96242"/>
                    </a:cubicBezTo>
                    <a:cubicBezTo>
                      <a:pt x="274637" y="90984"/>
                      <a:pt x="279995" y="85725"/>
                      <a:pt x="285353" y="85725"/>
                    </a:cubicBezTo>
                    <a:close/>
                    <a:moveTo>
                      <a:pt x="158353" y="42862"/>
                    </a:moveTo>
                    <a:cubicBezTo>
                      <a:pt x="158353" y="42862"/>
                      <a:pt x="158353" y="42862"/>
                      <a:pt x="179784" y="42862"/>
                    </a:cubicBezTo>
                    <a:cubicBezTo>
                      <a:pt x="185142" y="42862"/>
                      <a:pt x="190500" y="48140"/>
                      <a:pt x="190500" y="53419"/>
                    </a:cubicBezTo>
                    <a:cubicBezTo>
                      <a:pt x="190500" y="53419"/>
                      <a:pt x="190500" y="53419"/>
                      <a:pt x="190500" y="243443"/>
                    </a:cubicBezTo>
                    <a:cubicBezTo>
                      <a:pt x="190500" y="248722"/>
                      <a:pt x="185142" y="254000"/>
                      <a:pt x="179784" y="254000"/>
                    </a:cubicBezTo>
                    <a:cubicBezTo>
                      <a:pt x="179784" y="254000"/>
                      <a:pt x="179784" y="254000"/>
                      <a:pt x="158353" y="254000"/>
                    </a:cubicBezTo>
                    <a:cubicBezTo>
                      <a:pt x="152995" y="254000"/>
                      <a:pt x="147637" y="248722"/>
                      <a:pt x="147637" y="243443"/>
                    </a:cubicBezTo>
                    <a:cubicBezTo>
                      <a:pt x="147637" y="243443"/>
                      <a:pt x="147637" y="243443"/>
                      <a:pt x="147637" y="53419"/>
                    </a:cubicBezTo>
                    <a:cubicBezTo>
                      <a:pt x="147637" y="48140"/>
                      <a:pt x="152995" y="42862"/>
                      <a:pt x="158353" y="42862"/>
                    </a:cubicBez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42267" y="0"/>
                    </a:cubicBezTo>
                    <a:cubicBezTo>
                      <a:pt x="42267" y="0"/>
                      <a:pt x="42267" y="0"/>
                      <a:pt x="42267" y="295871"/>
                    </a:cubicBezTo>
                    <a:lnTo>
                      <a:pt x="338138" y="295871"/>
                    </a:lnTo>
                    <a:cubicBezTo>
                      <a:pt x="338138" y="295871"/>
                      <a:pt x="338138" y="295871"/>
                      <a:pt x="338138" y="338138"/>
                    </a:cubicBezTo>
                    <a:cubicBezTo>
                      <a:pt x="338138" y="338138"/>
                      <a:pt x="338138" y="338138"/>
                      <a:pt x="21133" y="338138"/>
                    </a:cubicBezTo>
                    <a:cubicBezTo>
                      <a:pt x="9246" y="338138"/>
                      <a:pt x="0" y="328892"/>
                      <a:pt x="0" y="317005"/>
                    </a:cubicBezTo>
                    <a:cubicBezTo>
                      <a:pt x="0" y="317005"/>
                      <a:pt x="0" y="317005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normAutofit fontScale="85000" lnSpcReduction="20000"/>
              </a:bodyPr>
              <a:lstStyle>
                <a:lvl1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9pPr>
              </a:lstStyle>
              <a:p>
                <a:pPr algn="ctr">
                  <a:lnSpc>
                    <a:spcPct val="80000"/>
                  </a:lnSpc>
                </a:pPr>
                <a:endParaRPr lang="zh-CN" altLang="zh-CN" sz="1700">
                  <a:solidFill>
                    <a:srgbClr val="000000"/>
                  </a:solidFill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17767" name="íS1iḍê"/>
            <p:cNvGrpSpPr>
              <a:grpSpLocks/>
            </p:cNvGrpSpPr>
            <p:nvPr/>
          </p:nvGrpSpPr>
          <p:grpSpPr bwMode="auto">
            <a:xfrm>
              <a:off x="7419902" y="3168376"/>
              <a:ext cx="865884" cy="865884"/>
              <a:chOff x="1363763" y="1653267"/>
              <a:chExt cx="489858" cy="489858"/>
            </a:xfrm>
          </p:grpSpPr>
          <p:sp>
            <p:nvSpPr>
              <p:cNvPr id="12" name="íṧļíḋê"/>
              <p:cNvSpPr/>
              <p:nvPr/>
            </p:nvSpPr>
            <p:spPr>
              <a:xfrm>
                <a:off x="1363915" y="1653422"/>
                <a:ext cx="489706" cy="48976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>
                <a:lvl1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9pPr>
              </a:lstStyle>
              <a:p>
                <a:pPr algn="ctr"/>
                <a:endParaRPr lang="zh-CN" altLang="zh-CN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3" name="îsļiḑe"/>
              <p:cNvSpPr/>
              <p:nvPr/>
            </p:nvSpPr>
            <p:spPr bwMode="auto">
              <a:xfrm>
                <a:off x="1518370" y="1804303"/>
                <a:ext cx="180796" cy="179620"/>
              </a:xfrm>
              <a:custGeom>
                <a:avLst/>
                <a:gdLst>
                  <a:gd name="connsiteX0" fmla="*/ 221853 w 338138"/>
                  <a:gd name="connsiteY0" fmla="*/ 169862 h 338138"/>
                  <a:gd name="connsiteX1" fmla="*/ 243284 w 338138"/>
                  <a:gd name="connsiteY1" fmla="*/ 169862 h 338138"/>
                  <a:gd name="connsiteX2" fmla="*/ 254000 w 338138"/>
                  <a:gd name="connsiteY2" fmla="*/ 180379 h 338138"/>
                  <a:gd name="connsiteX3" fmla="*/ 254000 w 338138"/>
                  <a:gd name="connsiteY3" fmla="*/ 243483 h 338138"/>
                  <a:gd name="connsiteX4" fmla="*/ 243284 w 338138"/>
                  <a:gd name="connsiteY4" fmla="*/ 254000 h 338138"/>
                  <a:gd name="connsiteX5" fmla="*/ 221853 w 338138"/>
                  <a:gd name="connsiteY5" fmla="*/ 254000 h 338138"/>
                  <a:gd name="connsiteX6" fmla="*/ 211137 w 338138"/>
                  <a:gd name="connsiteY6" fmla="*/ 243483 h 338138"/>
                  <a:gd name="connsiteX7" fmla="*/ 211137 w 338138"/>
                  <a:gd name="connsiteY7" fmla="*/ 180379 h 338138"/>
                  <a:gd name="connsiteX8" fmla="*/ 221853 w 338138"/>
                  <a:gd name="connsiteY8" fmla="*/ 169862 h 338138"/>
                  <a:gd name="connsiteX9" fmla="*/ 94853 w 338138"/>
                  <a:gd name="connsiteY9" fmla="*/ 127000 h 338138"/>
                  <a:gd name="connsiteX10" fmla="*/ 116284 w 338138"/>
                  <a:gd name="connsiteY10" fmla="*/ 127000 h 338138"/>
                  <a:gd name="connsiteX11" fmla="*/ 127000 w 338138"/>
                  <a:gd name="connsiteY11" fmla="*/ 137583 h 338138"/>
                  <a:gd name="connsiteX12" fmla="*/ 127000 w 338138"/>
                  <a:gd name="connsiteY12" fmla="*/ 243417 h 338138"/>
                  <a:gd name="connsiteX13" fmla="*/ 116284 w 338138"/>
                  <a:gd name="connsiteY13" fmla="*/ 254000 h 338138"/>
                  <a:gd name="connsiteX14" fmla="*/ 94853 w 338138"/>
                  <a:gd name="connsiteY14" fmla="*/ 254000 h 338138"/>
                  <a:gd name="connsiteX15" fmla="*/ 84137 w 338138"/>
                  <a:gd name="connsiteY15" fmla="*/ 243417 h 338138"/>
                  <a:gd name="connsiteX16" fmla="*/ 84137 w 338138"/>
                  <a:gd name="connsiteY16" fmla="*/ 137583 h 338138"/>
                  <a:gd name="connsiteX17" fmla="*/ 94853 w 338138"/>
                  <a:gd name="connsiteY17" fmla="*/ 127000 h 338138"/>
                  <a:gd name="connsiteX18" fmla="*/ 285353 w 338138"/>
                  <a:gd name="connsiteY18" fmla="*/ 85725 h 338138"/>
                  <a:gd name="connsiteX19" fmla="*/ 306784 w 338138"/>
                  <a:gd name="connsiteY19" fmla="*/ 85725 h 338138"/>
                  <a:gd name="connsiteX20" fmla="*/ 317500 w 338138"/>
                  <a:gd name="connsiteY20" fmla="*/ 96242 h 338138"/>
                  <a:gd name="connsiteX21" fmla="*/ 317500 w 338138"/>
                  <a:gd name="connsiteY21" fmla="*/ 243483 h 338138"/>
                  <a:gd name="connsiteX22" fmla="*/ 306784 w 338138"/>
                  <a:gd name="connsiteY22" fmla="*/ 254000 h 338138"/>
                  <a:gd name="connsiteX23" fmla="*/ 285353 w 338138"/>
                  <a:gd name="connsiteY23" fmla="*/ 254000 h 338138"/>
                  <a:gd name="connsiteX24" fmla="*/ 274637 w 338138"/>
                  <a:gd name="connsiteY24" fmla="*/ 243483 h 338138"/>
                  <a:gd name="connsiteX25" fmla="*/ 274637 w 338138"/>
                  <a:gd name="connsiteY25" fmla="*/ 96242 h 338138"/>
                  <a:gd name="connsiteX26" fmla="*/ 285353 w 338138"/>
                  <a:gd name="connsiteY26" fmla="*/ 85725 h 338138"/>
                  <a:gd name="connsiteX27" fmla="*/ 158353 w 338138"/>
                  <a:gd name="connsiteY27" fmla="*/ 42862 h 338138"/>
                  <a:gd name="connsiteX28" fmla="*/ 179784 w 338138"/>
                  <a:gd name="connsiteY28" fmla="*/ 42862 h 338138"/>
                  <a:gd name="connsiteX29" fmla="*/ 190500 w 338138"/>
                  <a:gd name="connsiteY29" fmla="*/ 53419 h 338138"/>
                  <a:gd name="connsiteX30" fmla="*/ 190500 w 338138"/>
                  <a:gd name="connsiteY30" fmla="*/ 243443 h 338138"/>
                  <a:gd name="connsiteX31" fmla="*/ 179784 w 338138"/>
                  <a:gd name="connsiteY31" fmla="*/ 254000 h 338138"/>
                  <a:gd name="connsiteX32" fmla="*/ 158353 w 338138"/>
                  <a:gd name="connsiteY32" fmla="*/ 254000 h 338138"/>
                  <a:gd name="connsiteX33" fmla="*/ 147637 w 338138"/>
                  <a:gd name="connsiteY33" fmla="*/ 243443 h 338138"/>
                  <a:gd name="connsiteX34" fmla="*/ 147637 w 338138"/>
                  <a:gd name="connsiteY34" fmla="*/ 53419 h 338138"/>
                  <a:gd name="connsiteX35" fmla="*/ 158353 w 338138"/>
                  <a:gd name="connsiteY35" fmla="*/ 42862 h 338138"/>
                  <a:gd name="connsiteX36" fmla="*/ 0 w 338138"/>
                  <a:gd name="connsiteY36" fmla="*/ 0 h 338138"/>
                  <a:gd name="connsiteX37" fmla="*/ 42267 w 338138"/>
                  <a:gd name="connsiteY37" fmla="*/ 0 h 338138"/>
                  <a:gd name="connsiteX38" fmla="*/ 42267 w 338138"/>
                  <a:gd name="connsiteY38" fmla="*/ 295871 h 338138"/>
                  <a:gd name="connsiteX39" fmla="*/ 338138 w 338138"/>
                  <a:gd name="connsiteY39" fmla="*/ 295871 h 338138"/>
                  <a:gd name="connsiteX40" fmla="*/ 338138 w 338138"/>
                  <a:gd name="connsiteY40" fmla="*/ 338138 h 338138"/>
                  <a:gd name="connsiteX41" fmla="*/ 21133 w 338138"/>
                  <a:gd name="connsiteY41" fmla="*/ 338138 h 338138"/>
                  <a:gd name="connsiteX42" fmla="*/ 0 w 338138"/>
                  <a:gd name="connsiteY42" fmla="*/ 317005 h 338138"/>
                  <a:gd name="connsiteX43" fmla="*/ 0 w 338138"/>
                  <a:gd name="connsiteY43" fmla="*/ 0 h 33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38138" h="338138">
                    <a:moveTo>
                      <a:pt x="221853" y="169862"/>
                    </a:moveTo>
                    <a:cubicBezTo>
                      <a:pt x="221853" y="169862"/>
                      <a:pt x="221853" y="169862"/>
                      <a:pt x="243284" y="169862"/>
                    </a:cubicBezTo>
                    <a:cubicBezTo>
                      <a:pt x="248642" y="169862"/>
                      <a:pt x="254000" y="175121"/>
                      <a:pt x="254000" y="180379"/>
                    </a:cubicBezTo>
                    <a:cubicBezTo>
                      <a:pt x="254000" y="180379"/>
                      <a:pt x="254000" y="180379"/>
                      <a:pt x="254000" y="243483"/>
                    </a:cubicBezTo>
                    <a:cubicBezTo>
                      <a:pt x="254000" y="248742"/>
                      <a:pt x="248642" y="254000"/>
                      <a:pt x="243284" y="254000"/>
                    </a:cubicBezTo>
                    <a:cubicBezTo>
                      <a:pt x="243284" y="254000"/>
                      <a:pt x="243284" y="254000"/>
                      <a:pt x="221853" y="254000"/>
                    </a:cubicBezTo>
                    <a:cubicBezTo>
                      <a:pt x="216495" y="254000"/>
                      <a:pt x="211137" y="248742"/>
                      <a:pt x="211137" y="243483"/>
                    </a:cubicBezTo>
                    <a:cubicBezTo>
                      <a:pt x="211137" y="243483"/>
                      <a:pt x="211137" y="243483"/>
                      <a:pt x="211137" y="180379"/>
                    </a:cubicBezTo>
                    <a:cubicBezTo>
                      <a:pt x="211137" y="175121"/>
                      <a:pt x="216495" y="169862"/>
                      <a:pt x="221853" y="169862"/>
                    </a:cubicBezTo>
                    <a:close/>
                    <a:moveTo>
                      <a:pt x="94853" y="127000"/>
                    </a:moveTo>
                    <a:cubicBezTo>
                      <a:pt x="94853" y="127000"/>
                      <a:pt x="94853" y="127000"/>
                      <a:pt x="116284" y="127000"/>
                    </a:cubicBezTo>
                    <a:cubicBezTo>
                      <a:pt x="121642" y="127000"/>
                      <a:pt x="127000" y="132292"/>
                      <a:pt x="127000" y="137583"/>
                    </a:cubicBezTo>
                    <a:cubicBezTo>
                      <a:pt x="127000" y="137583"/>
                      <a:pt x="127000" y="137583"/>
                      <a:pt x="127000" y="243417"/>
                    </a:cubicBezTo>
                    <a:cubicBezTo>
                      <a:pt x="127000" y="248708"/>
                      <a:pt x="121642" y="254000"/>
                      <a:pt x="116284" y="254000"/>
                    </a:cubicBezTo>
                    <a:cubicBezTo>
                      <a:pt x="116284" y="254000"/>
                      <a:pt x="116284" y="254000"/>
                      <a:pt x="94853" y="254000"/>
                    </a:cubicBezTo>
                    <a:cubicBezTo>
                      <a:pt x="89495" y="254000"/>
                      <a:pt x="84137" y="248708"/>
                      <a:pt x="84137" y="243417"/>
                    </a:cubicBezTo>
                    <a:cubicBezTo>
                      <a:pt x="84137" y="243417"/>
                      <a:pt x="84137" y="243417"/>
                      <a:pt x="84137" y="137583"/>
                    </a:cubicBezTo>
                    <a:cubicBezTo>
                      <a:pt x="84137" y="132292"/>
                      <a:pt x="89495" y="127000"/>
                      <a:pt x="94853" y="127000"/>
                    </a:cubicBezTo>
                    <a:close/>
                    <a:moveTo>
                      <a:pt x="285353" y="85725"/>
                    </a:moveTo>
                    <a:cubicBezTo>
                      <a:pt x="285353" y="85725"/>
                      <a:pt x="285353" y="85725"/>
                      <a:pt x="306784" y="85725"/>
                    </a:cubicBezTo>
                    <a:cubicBezTo>
                      <a:pt x="312142" y="85725"/>
                      <a:pt x="317500" y="90984"/>
                      <a:pt x="317500" y="96242"/>
                    </a:cubicBezTo>
                    <a:cubicBezTo>
                      <a:pt x="317500" y="96242"/>
                      <a:pt x="317500" y="96242"/>
                      <a:pt x="317500" y="243483"/>
                    </a:cubicBezTo>
                    <a:cubicBezTo>
                      <a:pt x="317500" y="248742"/>
                      <a:pt x="312142" y="254000"/>
                      <a:pt x="306784" y="254000"/>
                    </a:cubicBezTo>
                    <a:cubicBezTo>
                      <a:pt x="306784" y="254000"/>
                      <a:pt x="306784" y="254000"/>
                      <a:pt x="285353" y="254000"/>
                    </a:cubicBezTo>
                    <a:cubicBezTo>
                      <a:pt x="279995" y="254000"/>
                      <a:pt x="274637" y="248742"/>
                      <a:pt x="274637" y="243483"/>
                    </a:cubicBezTo>
                    <a:cubicBezTo>
                      <a:pt x="274637" y="243483"/>
                      <a:pt x="274637" y="243483"/>
                      <a:pt x="274637" y="96242"/>
                    </a:cubicBezTo>
                    <a:cubicBezTo>
                      <a:pt x="274637" y="90984"/>
                      <a:pt x="279995" y="85725"/>
                      <a:pt x="285353" y="85725"/>
                    </a:cubicBezTo>
                    <a:close/>
                    <a:moveTo>
                      <a:pt x="158353" y="42862"/>
                    </a:moveTo>
                    <a:cubicBezTo>
                      <a:pt x="158353" y="42862"/>
                      <a:pt x="158353" y="42862"/>
                      <a:pt x="179784" y="42862"/>
                    </a:cubicBezTo>
                    <a:cubicBezTo>
                      <a:pt x="185142" y="42862"/>
                      <a:pt x="190500" y="48140"/>
                      <a:pt x="190500" y="53419"/>
                    </a:cubicBezTo>
                    <a:cubicBezTo>
                      <a:pt x="190500" y="53419"/>
                      <a:pt x="190500" y="53419"/>
                      <a:pt x="190500" y="243443"/>
                    </a:cubicBezTo>
                    <a:cubicBezTo>
                      <a:pt x="190500" y="248722"/>
                      <a:pt x="185142" y="254000"/>
                      <a:pt x="179784" y="254000"/>
                    </a:cubicBezTo>
                    <a:cubicBezTo>
                      <a:pt x="179784" y="254000"/>
                      <a:pt x="179784" y="254000"/>
                      <a:pt x="158353" y="254000"/>
                    </a:cubicBezTo>
                    <a:cubicBezTo>
                      <a:pt x="152995" y="254000"/>
                      <a:pt x="147637" y="248722"/>
                      <a:pt x="147637" y="243443"/>
                    </a:cubicBezTo>
                    <a:cubicBezTo>
                      <a:pt x="147637" y="243443"/>
                      <a:pt x="147637" y="243443"/>
                      <a:pt x="147637" y="53419"/>
                    </a:cubicBezTo>
                    <a:cubicBezTo>
                      <a:pt x="147637" y="48140"/>
                      <a:pt x="152995" y="42862"/>
                      <a:pt x="158353" y="42862"/>
                    </a:cubicBez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42267" y="0"/>
                    </a:cubicBezTo>
                    <a:cubicBezTo>
                      <a:pt x="42267" y="0"/>
                      <a:pt x="42267" y="0"/>
                      <a:pt x="42267" y="295871"/>
                    </a:cubicBezTo>
                    <a:lnTo>
                      <a:pt x="338138" y="295871"/>
                    </a:lnTo>
                    <a:cubicBezTo>
                      <a:pt x="338138" y="295871"/>
                      <a:pt x="338138" y="295871"/>
                      <a:pt x="338138" y="338138"/>
                    </a:cubicBezTo>
                    <a:cubicBezTo>
                      <a:pt x="338138" y="338138"/>
                      <a:pt x="338138" y="338138"/>
                      <a:pt x="21133" y="338138"/>
                    </a:cubicBezTo>
                    <a:cubicBezTo>
                      <a:pt x="9246" y="338138"/>
                      <a:pt x="0" y="328892"/>
                      <a:pt x="0" y="317005"/>
                    </a:cubicBezTo>
                    <a:cubicBezTo>
                      <a:pt x="0" y="317005"/>
                      <a:pt x="0" y="317005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normAutofit fontScale="85000" lnSpcReduction="20000"/>
              </a:bodyPr>
              <a:lstStyle>
                <a:lvl1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9pPr>
              </a:lstStyle>
              <a:p>
                <a:pPr algn="ctr">
                  <a:lnSpc>
                    <a:spcPct val="80000"/>
                  </a:lnSpc>
                </a:pPr>
                <a:endParaRPr lang="zh-CN" altLang="zh-CN" sz="1700">
                  <a:solidFill>
                    <a:srgbClr val="000000"/>
                  </a:solidFill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17770" name="isliḍè"/>
            <p:cNvGrpSpPr>
              <a:grpSpLocks/>
            </p:cNvGrpSpPr>
            <p:nvPr/>
          </p:nvGrpSpPr>
          <p:grpSpPr bwMode="auto">
            <a:xfrm>
              <a:off x="7419902" y="4561036"/>
              <a:ext cx="865884" cy="865884"/>
              <a:chOff x="1363763" y="1653267"/>
              <a:chExt cx="489858" cy="489858"/>
            </a:xfrm>
          </p:grpSpPr>
          <p:sp>
            <p:nvSpPr>
              <p:cNvPr id="15" name="ïŝ1ide"/>
              <p:cNvSpPr/>
              <p:nvPr/>
            </p:nvSpPr>
            <p:spPr>
              <a:xfrm>
                <a:off x="1363915" y="1653483"/>
                <a:ext cx="489706" cy="48976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>
                <a:lvl1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9pPr>
              </a:lstStyle>
              <a:p>
                <a:pPr algn="ctr"/>
                <a:endParaRPr lang="zh-CN" altLang="zh-CN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6" name="îSļiḋè"/>
              <p:cNvSpPr/>
              <p:nvPr/>
            </p:nvSpPr>
            <p:spPr bwMode="auto">
              <a:xfrm>
                <a:off x="1518370" y="1804363"/>
                <a:ext cx="180796" cy="179620"/>
              </a:xfrm>
              <a:custGeom>
                <a:avLst/>
                <a:gdLst>
                  <a:gd name="connsiteX0" fmla="*/ 221853 w 338138"/>
                  <a:gd name="connsiteY0" fmla="*/ 169862 h 338138"/>
                  <a:gd name="connsiteX1" fmla="*/ 243284 w 338138"/>
                  <a:gd name="connsiteY1" fmla="*/ 169862 h 338138"/>
                  <a:gd name="connsiteX2" fmla="*/ 254000 w 338138"/>
                  <a:gd name="connsiteY2" fmla="*/ 180379 h 338138"/>
                  <a:gd name="connsiteX3" fmla="*/ 254000 w 338138"/>
                  <a:gd name="connsiteY3" fmla="*/ 243483 h 338138"/>
                  <a:gd name="connsiteX4" fmla="*/ 243284 w 338138"/>
                  <a:gd name="connsiteY4" fmla="*/ 254000 h 338138"/>
                  <a:gd name="connsiteX5" fmla="*/ 221853 w 338138"/>
                  <a:gd name="connsiteY5" fmla="*/ 254000 h 338138"/>
                  <a:gd name="connsiteX6" fmla="*/ 211137 w 338138"/>
                  <a:gd name="connsiteY6" fmla="*/ 243483 h 338138"/>
                  <a:gd name="connsiteX7" fmla="*/ 211137 w 338138"/>
                  <a:gd name="connsiteY7" fmla="*/ 180379 h 338138"/>
                  <a:gd name="connsiteX8" fmla="*/ 221853 w 338138"/>
                  <a:gd name="connsiteY8" fmla="*/ 169862 h 338138"/>
                  <a:gd name="connsiteX9" fmla="*/ 94853 w 338138"/>
                  <a:gd name="connsiteY9" fmla="*/ 127000 h 338138"/>
                  <a:gd name="connsiteX10" fmla="*/ 116284 w 338138"/>
                  <a:gd name="connsiteY10" fmla="*/ 127000 h 338138"/>
                  <a:gd name="connsiteX11" fmla="*/ 127000 w 338138"/>
                  <a:gd name="connsiteY11" fmla="*/ 137583 h 338138"/>
                  <a:gd name="connsiteX12" fmla="*/ 127000 w 338138"/>
                  <a:gd name="connsiteY12" fmla="*/ 243417 h 338138"/>
                  <a:gd name="connsiteX13" fmla="*/ 116284 w 338138"/>
                  <a:gd name="connsiteY13" fmla="*/ 254000 h 338138"/>
                  <a:gd name="connsiteX14" fmla="*/ 94853 w 338138"/>
                  <a:gd name="connsiteY14" fmla="*/ 254000 h 338138"/>
                  <a:gd name="connsiteX15" fmla="*/ 84137 w 338138"/>
                  <a:gd name="connsiteY15" fmla="*/ 243417 h 338138"/>
                  <a:gd name="connsiteX16" fmla="*/ 84137 w 338138"/>
                  <a:gd name="connsiteY16" fmla="*/ 137583 h 338138"/>
                  <a:gd name="connsiteX17" fmla="*/ 94853 w 338138"/>
                  <a:gd name="connsiteY17" fmla="*/ 127000 h 338138"/>
                  <a:gd name="connsiteX18" fmla="*/ 285353 w 338138"/>
                  <a:gd name="connsiteY18" fmla="*/ 85725 h 338138"/>
                  <a:gd name="connsiteX19" fmla="*/ 306784 w 338138"/>
                  <a:gd name="connsiteY19" fmla="*/ 85725 h 338138"/>
                  <a:gd name="connsiteX20" fmla="*/ 317500 w 338138"/>
                  <a:gd name="connsiteY20" fmla="*/ 96242 h 338138"/>
                  <a:gd name="connsiteX21" fmla="*/ 317500 w 338138"/>
                  <a:gd name="connsiteY21" fmla="*/ 243483 h 338138"/>
                  <a:gd name="connsiteX22" fmla="*/ 306784 w 338138"/>
                  <a:gd name="connsiteY22" fmla="*/ 254000 h 338138"/>
                  <a:gd name="connsiteX23" fmla="*/ 285353 w 338138"/>
                  <a:gd name="connsiteY23" fmla="*/ 254000 h 338138"/>
                  <a:gd name="connsiteX24" fmla="*/ 274637 w 338138"/>
                  <a:gd name="connsiteY24" fmla="*/ 243483 h 338138"/>
                  <a:gd name="connsiteX25" fmla="*/ 274637 w 338138"/>
                  <a:gd name="connsiteY25" fmla="*/ 96242 h 338138"/>
                  <a:gd name="connsiteX26" fmla="*/ 285353 w 338138"/>
                  <a:gd name="connsiteY26" fmla="*/ 85725 h 338138"/>
                  <a:gd name="connsiteX27" fmla="*/ 158353 w 338138"/>
                  <a:gd name="connsiteY27" fmla="*/ 42862 h 338138"/>
                  <a:gd name="connsiteX28" fmla="*/ 179784 w 338138"/>
                  <a:gd name="connsiteY28" fmla="*/ 42862 h 338138"/>
                  <a:gd name="connsiteX29" fmla="*/ 190500 w 338138"/>
                  <a:gd name="connsiteY29" fmla="*/ 53419 h 338138"/>
                  <a:gd name="connsiteX30" fmla="*/ 190500 w 338138"/>
                  <a:gd name="connsiteY30" fmla="*/ 243443 h 338138"/>
                  <a:gd name="connsiteX31" fmla="*/ 179784 w 338138"/>
                  <a:gd name="connsiteY31" fmla="*/ 254000 h 338138"/>
                  <a:gd name="connsiteX32" fmla="*/ 158353 w 338138"/>
                  <a:gd name="connsiteY32" fmla="*/ 254000 h 338138"/>
                  <a:gd name="connsiteX33" fmla="*/ 147637 w 338138"/>
                  <a:gd name="connsiteY33" fmla="*/ 243443 h 338138"/>
                  <a:gd name="connsiteX34" fmla="*/ 147637 w 338138"/>
                  <a:gd name="connsiteY34" fmla="*/ 53419 h 338138"/>
                  <a:gd name="connsiteX35" fmla="*/ 158353 w 338138"/>
                  <a:gd name="connsiteY35" fmla="*/ 42862 h 338138"/>
                  <a:gd name="connsiteX36" fmla="*/ 0 w 338138"/>
                  <a:gd name="connsiteY36" fmla="*/ 0 h 338138"/>
                  <a:gd name="connsiteX37" fmla="*/ 42267 w 338138"/>
                  <a:gd name="connsiteY37" fmla="*/ 0 h 338138"/>
                  <a:gd name="connsiteX38" fmla="*/ 42267 w 338138"/>
                  <a:gd name="connsiteY38" fmla="*/ 295871 h 338138"/>
                  <a:gd name="connsiteX39" fmla="*/ 338138 w 338138"/>
                  <a:gd name="connsiteY39" fmla="*/ 295871 h 338138"/>
                  <a:gd name="connsiteX40" fmla="*/ 338138 w 338138"/>
                  <a:gd name="connsiteY40" fmla="*/ 338138 h 338138"/>
                  <a:gd name="connsiteX41" fmla="*/ 21133 w 338138"/>
                  <a:gd name="connsiteY41" fmla="*/ 338138 h 338138"/>
                  <a:gd name="connsiteX42" fmla="*/ 0 w 338138"/>
                  <a:gd name="connsiteY42" fmla="*/ 317005 h 338138"/>
                  <a:gd name="connsiteX43" fmla="*/ 0 w 338138"/>
                  <a:gd name="connsiteY43" fmla="*/ 0 h 33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38138" h="338138">
                    <a:moveTo>
                      <a:pt x="221853" y="169862"/>
                    </a:moveTo>
                    <a:cubicBezTo>
                      <a:pt x="221853" y="169862"/>
                      <a:pt x="221853" y="169862"/>
                      <a:pt x="243284" y="169862"/>
                    </a:cubicBezTo>
                    <a:cubicBezTo>
                      <a:pt x="248642" y="169862"/>
                      <a:pt x="254000" y="175121"/>
                      <a:pt x="254000" y="180379"/>
                    </a:cubicBezTo>
                    <a:cubicBezTo>
                      <a:pt x="254000" y="180379"/>
                      <a:pt x="254000" y="180379"/>
                      <a:pt x="254000" y="243483"/>
                    </a:cubicBezTo>
                    <a:cubicBezTo>
                      <a:pt x="254000" y="248742"/>
                      <a:pt x="248642" y="254000"/>
                      <a:pt x="243284" y="254000"/>
                    </a:cubicBezTo>
                    <a:cubicBezTo>
                      <a:pt x="243284" y="254000"/>
                      <a:pt x="243284" y="254000"/>
                      <a:pt x="221853" y="254000"/>
                    </a:cubicBezTo>
                    <a:cubicBezTo>
                      <a:pt x="216495" y="254000"/>
                      <a:pt x="211137" y="248742"/>
                      <a:pt x="211137" y="243483"/>
                    </a:cubicBezTo>
                    <a:cubicBezTo>
                      <a:pt x="211137" y="243483"/>
                      <a:pt x="211137" y="243483"/>
                      <a:pt x="211137" y="180379"/>
                    </a:cubicBezTo>
                    <a:cubicBezTo>
                      <a:pt x="211137" y="175121"/>
                      <a:pt x="216495" y="169862"/>
                      <a:pt x="221853" y="169862"/>
                    </a:cubicBezTo>
                    <a:close/>
                    <a:moveTo>
                      <a:pt x="94853" y="127000"/>
                    </a:moveTo>
                    <a:cubicBezTo>
                      <a:pt x="94853" y="127000"/>
                      <a:pt x="94853" y="127000"/>
                      <a:pt x="116284" y="127000"/>
                    </a:cubicBezTo>
                    <a:cubicBezTo>
                      <a:pt x="121642" y="127000"/>
                      <a:pt x="127000" y="132292"/>
                      <a:pt x="127000" y="137583"/>
                    </a:cubicBezTo>
                    <a:cubicBezTo>
                      <a:pt x="127000" y="137583"/>
                      <a:pt x="127000" y="137583"/>
                      <a:pt x="127000" y="243417"/>
                    </a:cubicBezTo>
                    <a:cubicBezTo>
                      <a:pt x="127000" y="248708"/>
                      <a:pt x="121642" y="254000"/>
                      <a:pt x="116284" y="254000"/>
                    </a:cubicBezTo>
                    <a:cubicBezTo>
                      <a:pt x="116284" y="254000"/>
                      <a:pt x="116284" y="254000"/>
                      <a:pt x="94853" y="254000"/>
                    </a:cubicBezTo>
                    <a:cubicBezTo>
                      <a:pt x="89495" y="254000"/>
                      <a:pt x="84137" y="248708"/>
                      <a:pt x="84137" y="243417"/>
                    </a:cubicBezTo>
                    <a:cubicBezTo>
                      <a:pt x="84137" y="243417"/>
                      <a:pt x="84137" y="243417"/>
                      <a:pt x="84137" y="137583"/>
                    </a:cubicBezTo>
                    <a:cubicBezTo>
                      <a:pt x="84137" y="132292"/>
                      <a:pt x="89495" y="127000"/>
                      <a:pt x="94853" y="127000"/>
                    </a:cubicBezTo>
                    <a:close/>
                    <a:moveTo>
                      <a:pt x="285353" y="85725"/>
                    </a:moveTo>
                    <a:cubicBezTo>
                      <a:pt x="285353" y="85725"/>
                      <a:pt x="285353" y="85725"/>
                      <a:pt x="306784" y="85725"/>
                    </a:cubicBezTo>
                    <a:cubicBezTo>
                      <a:pt x="312142" y="85725"/>
                      <a:pt x="317500" y="90984"/>
                      <a:pt x="317500" y="96242"/>
                    </a:cubicBezTo>
                    <a:cubicBezTo>
                      <a:pt x="317500" y="96242"/>
                      <a:pt x="317500" y="96242"/>
                      <a:pt x="317500" y="243483"/>
                    </a:cubicBezTo>
                    <a:cubicBezTo>
                      <a:pt x="317500" y="248742"/>
                      <a:pt x="312142" y="254000"/>
                      <a:pt x="306784" y="254000"/>
                    </a:cubicBezTo>
                    <a:cubicBezTo>
                      <a:pt x="306784" y="254000"/>
                      <a:pt x="306784" y="254000"/>
                      <a:pt x="285353" y="254000"/>
                    </a:cubicBezTo>
                    <a:cubicBezTo>
                      <a:pt x="279995" y="254000"/>
                      <a:pt x="274637" y="248742"/>
                      <a:pt x="274637" y="243483"/>
                    </a:cubicBezTo>
                    <a:cubicBezTo>
                      <a:pt x="274637" y="243483"/>
                      <a:pt x="274637" y="243483"/>
                      <a:pt x="274637" y="96242"/>
                    </a:cubicBezTo>
                    <a:cubicBezTo>
                      <a:pt x="274637" y="90984"/>
                      <a:pt x="279995" y="85725"/>
                      <a:pt x="285353" y="85725"/>
                    </a:cubicBezTo>
                    <a:close/>
                    <a:moveTo>
                      <a:pt x="158353" y="42862"/>
                    </a:moveTo>
                    <a:cubicBezTo>
                      <a:pt x="158353" y="42862"/>
                      <a:pt x="158353" y="42862"/>
                      <a:pt x="179784" y="42862"/>
                    </a:cubicBezTo>
                    <a:cubicBezTo>
                      <a:pt x="185142" y="42862"/>
                      <a:pt x="190500" y="48140"/>
                      <a:pt x="190500" y="53419"/>
                    </a:cubicBezTo>
                    <a:cubicBezTo>
                      <a:pt x="190500" y="53419"/>
                      <a:pt x="190500" y="53419"/>
                      <a:pt x="190500" y="243443"/>
                    </a:cubicBezTo>
                    <a:cubicBezTo>
                      <a:pt x="190500" y="248722"/>
                      <a:pt x="185142" y="254000"/>
                      <a:pt x="179784" y="254000"/>
                    </a:cubicBezTo>
                    <a:cubicBezTo>
                      <a:pt x="179784" y="254000"/>
                      <a:pt x="179784" y="254000"/>
                      <a:pt x="158353" y="254000"/>
                    </a:cubicBezTo>
                    <a:cubicBezTo>
                      <a:pt x="152995" y="254000"/>
                      <a:pt x="147637" y="248722"/>
                      <a:pt x="147637" y="243443"/>
                    </a:cubicBezTo>
                    <a:cubicBezTo>
                      <a:pt x="147637" y="243443"/>
                      <a:pt x="147637" y="243443"/>
                      <a:pt x="147637" y="53419"/>
                    </a:cubicBezTo>
                    <a:cubicBezTo>
                      <a:pt x="147637" y="48140"/>
                      <a:pt x="152995" y="42862"/>
                      <a:pt x="158353" y="42862"/>
                    </a:cubicBez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42267" y="0"/>
                    </a:cubicBezTo>
                    <a:cubicBezTo>
                      <a:pt x="42267" y="0"/>
                      <a:pt x="42267" y="0"/>
                      <a:pt x="42267" y="295871"/>
                    </a:cubicBezTo>
                    <a:lnTo>
                      <a:pt x="338138" y="295871"/>
                    </a:lnTo>
                    <a:cubicBezTo>
                      <a:pt x="338138" y="295871"/>
                      <a:pt x="338138" y="295871"/>
                      <a:pt x="338138" y="338138"/>
                    </a:cubicBezTo>
                    <a:cubicBezTo>
                      <a:pt x="338138" y="338138"/>
                      <a:pt x="338138" y="338138"/>
                      <a:pt x="21133" y="338138"/>
                    </a:cubicBezTo>
                    <a:cubicBezTo>
                      <a:pt x="9246" y="338138"/>
                      <a:pt x="0" y="328892"/>
                      <a:pt x="0" y="317005"/>
                    </a:cubicBezTo>
                    <a:cubicBezTo>
                      <a:pt x="0" y="317005"/>
                      <a:pt x="0" y="317005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normAutofit fontScale="85000" lnSpcReduction="20000"/>
              </a:bodyPr>
              <a:lstStyle>
                <a:lvl1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9pPr>
              </a:lstStyle>
              <a:p>
                <a:pPr algn="ctr">
                  <a:lnSpc>
                    <a:spcPct val="80000"/>
                  </a:lnSpc>
                </a:pPr>
                <a:endParaRPr lang="zh-CN" altLang="zh-CN" sz="1700">
                  <a:solidFill>
                    <a:srgbClr val="000000"/>
                  </a:solidFill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17773" name="íṥlíḓè"/>
            <p:cNvGrpSpPr>
              <a:grpSpLocks/>
            </p:cNvGrpSpPr>
            <p:nvPr/>
          </p:nvGrpSpPr>
          <p:grpSpPr bwMode="auto">
            <a:xfrm>
              <a:off x="5229322" y="3168376"/>
              <a:ext cx="865884" cy="865884"/>
              <a:chOff x="1363763" y="1653267"/>
              <a:chExt cx="489858" cy="489858"/>
            </a:xfrm>
          </p:grpSpPr>
          <p:sp>
            <p:nvSpPr>
              <p:cNvPr id="28" name="îŝ1ïḑè"/>
              <p:cNvSpPr/>
              <p:nvPr/>
            </p:nvSpPr>
            <p:spPr>
              <a:xfrm>
                <a:off x="1363963" y="1653422"/>
                <a:ext cx="489706" cy="489763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>
                <a:lvl1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9pPr>
              </a:lstStyle>
              <a:p>
                <a:pPr algn="ctr"/>
                <a:endParaRPr lang="zh-CN" altLang="zh-CN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29" name="iŝlíḍé"/>
              <p:cNvSpPr/>
              <p:nvPr/>
            </p:nvSpPr>
            <p:spPr bwMode="auto">
              <a:xfrm>
                <a:off x="1518417" y="1804303"/>
                <a:ext cx="180796" cy="179620"/>
              </a:xfrm>
              <a:custGeom>
                <a:avLst/>
                <a:gdLst>
                  <a:gd name="connsiteX0" fmla="*/ 221853 w 338138"/>
                  <a:gd name="connsiteY0" fmla="*/ 169862 h 338138"/>
                  <a:gd name="connsiteX1" fmla="*/ 243284 w 338138"/>
                  <a:gd name="connsiteY1" fmla="*/ 169862 h 338138"/>
                  <a:gd name="connsiteX2" fmla="*/ 254000 w 338138"/>
                  <a:gd name="connsiteY2" fmla="*/ 180379 h 338138"/>
                  <a:gd name="connsiteX3" fmla="*/ 254000 w 338138"/>
                  <a:gd name="connsiteY3" fmla="*/ 243483 h 338138"/>
                  <a:gd name="connsiteX4" fmla="*/ 243284 w 338138"/>
                  <a:gd name="connsiteY4" fmla="*/ 254000 h 338138"/>
                  <a:gd name="connsiteX5" fmla="*/ 221853 w 338138"/>
                  <a:gd name="connsiteY5" fmla="*/ 254000 h 338138"/>
                  <a:gd name="connsiteX6" fmla="*/ 211137 w 338138"/>
                  <a:gd name="connsiteY6" fmla="*/ 243483 h 338138"/>
                  <a:gd name="connsiteX7" fmla="*/ 211137 w 338138"/>
                  <a:gd name="connsiteY7" fmla="*/ 180379 h 338138"/>
                  <a:gd name="connsiteX8" fmla="*/ 221853 w 338138"/>
                  <a:gd name="connsiteY8" fmla="*/ 169862 h 338138"/>
                  <a:gd name="connsiteX9" fmla="*/ 94853 w 338138"/>
                  <a:gd name="connsiteY9" fmla="*/ 127000 h 338138"/>
                  <a:gd name="connsiteX10" fmla="*/ 116284 w 338138"/>
                  <a:gd name="connsiteY10" fmla="*/ 127000 h 338138"/>
                  <a:gd name="connsiteX11" fmla="*/ 127000 w 338138"/>
                  <a:gd name="connsiteY11" fmla="*/ 137583 h 338138"/>
                  <a:gd name="connsiteX12" fmla="*/ 127000 w 338138"/>
                  <a:gd name="connsiteY12" fmla="*/ 243417 h 338138"/>
                  <a:gd name="connsiteX13" fmla="*/ 116284 w 338138"/>
                  <a:gd name="connsiteY13" fmla="*/ 254000 h 338138"/>
                  <a:gd name="connsiteX14" fmla="*/ 94853 w 338138"/>
                  <a:gd name="connsiteY14" fmla="*/ 254000 h 338138"/>
                  <a:gd name="connsiteX15" fmla="*/ 84137 w 338138"/>
                  <a:gd name="connsiteY15" fmla="*/ 243417 h 338138"/>
                  <a:gd name="connsiteX16" fmla="*/ 84137 w 338138"/>
                  <a:gd name="connsiteY16" fmla="*/ 137583 h 338138"/>
                  <a:gd name="connsiteX17" fmla="*/ 94853 w 338138"/>
                  <a:gd name="connsiteY17" fmla="*/ 127000 h 338138"/>
                  <a:gd name="connsiteX18" fmla="*/ 285353 w 338138"/>
                  <a:gd name="connsiteY18" fmla="*/ 85725 h 338138"/>
                  <a:gd name="connsiteX19" fmla="*/ 306784 w 338138"/>
                  <a:gd name="connsiteY19" fmla="*/ 85725 h 338138"/>
                  <a:gd name="connsiteX20" fmla="*/ 317500 w 338138"/>
                  <a:gd name="connsiteY20" fmla="*/ 96242 h 338138"/>
                  <a:gd name="connsiteX21" fmla="*/ 317500 w 338138"/>
                  <a:gd name="connsiteY21" fmla="*/ 243483 h 338138"/>
                  <a:gd name="connsiteX22" fmla="*/ 306784 w 338138"/>
                  <a:gd name="connsiteY22" fmla="*/ 254000 h 338138"/>
                  <a:gd name="connsiteX23" fmla="*/ 285353 w 338138"/>
                  <a:gd name="connsiteY23" fmla="*/ 254000 h 338138"/>
                  <a:gd name="connsiteX24" fmla="*/ 274637 w 338138"/>
                  <a:gd name="connsiteY24" fmla="*/ 243483 h 338138"/>
                  <a:gd name="connsiteX25" fmla="*/ 274637 w 338138"/>
                  <a:gd name="connsiteY25" fmla="*/ 96242 h 338138"/>
                  <a:gd name="connsiteX26" fmla="*/ 285353 w 338138"/>
                  <a:gd name="connsiteY26" fmla="*/ 85725 h 338138"/>
                  <a:gd name="connsiteX27" fmla="*/ 158353 w 338138"/>
                  <a:gd name="connsiteY27" fmla="*/ 42862 h 338138"/>
                  <a:gd name="connsiteX28" fmla="*/ 179784 w 338138"/>
                  <a:gd name="connsiteY28" fmla="*/ 42862 h 338138"/>
                  <a:gd name="connsiteX29" fmla="*/ 190500 w 338138"/>
                  <a:gd name="connsiteY29" fmla="*/ 53419 h 338138"/>
                  <a:gd name="connsiteX30" fmla="*/ 190500 w 338138"/>
                  <a:gd name="connsiteY30" fmla="*/ 243443 h 338138"/>
                  <a:gd name="connsiteX31" fmla="*/ 179784 w 338138"/>
                  <a:gd name="connsiteY31" fmla="*/ 254000 h 338138"/>
                  <a:gd name="connsiteX32" fmla="*/ 158353 w 338138"/>
                  <a:gd name="connsiteY32" fmla="*/ 254000 h 338138"/>
                  <a:gd name="connsiteX33" fmla="*/ 147637 w 338138"/>
                  <a:gd name="connsiteY33" fmla="*/ 243443 h 338138"/>
                  <a:gd name="connsiteX34" fmla="*/ 147637 w 338138"/>
                  <a:gd name="connsiteY34" fmla="*/ 53419 h 338138"/>
                  <a:gd name="connsiteX35" fmla="*/ 158353 w 338138"/>
                  <a:gd name="connsiteY35" fmla="*/ 42862 h 338138"/>
                  <a:gd name="connsiteX36" fmla="*/ 0 w 338138"/>
                  <a:gd name="connsiteY36" fmla="*/ 0 h 338138"/>
                  <a:gd name="connsiteX37" fmla="*/ 42267 w 338138"/>
                  <a:gd name="connsiteY37" fmla="*/ 0 h 338138"/>
                  <a:gd name="connsiteX38" fmla="*/ 42267 w 338138"/>
                  <a:gd name="connsiteY38" fmla="*/ 295871 h 338138"/>
                  <a:gd name="connsiteX39" fmla="*/ 338138 w 338138"/>
                  <a:gd name="connsiteY39" fmla="*/ 295871 h 338138"/>
                  <a:gd name="connsiteX40" fmla="*/ 338138 w 338138"/>
                  <a:gd name="connsiteY40" fmla="*/ 338138 h 338138"/>
                  <a:gd name="connsiteX41" fmla="*/ 21133 w 338138"/>
                  <a:gd name="connsiteY41" fmla="*/ 338138 h 338138"/>
                  <a:gd name="connsiteX42" fmla="*/ 0 w 338138"/>
                  <a:gd name="connsiteY42" fmla="*/ 317005 h 338138"/>
                  <a:gd name="connsiteX43" fmla="*/ 0 w 338138"/>
                  <a:gd name="connsiteY43" fmla="*/ 0 h 33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38138" h="338138">
                    <a:moveTo>
                      <a:pt x="221853" y="169862"/>
                    </a:moveTo>
                    <a:cubicBezTo>
                      <a:pt x="221853" y="169862"/>
                      <a:pt x="221853" y="169862"/>
                      <a:pt x="243284" y="169862"/>
                    </a:cubicBezTo>
                    <a:cubicBezTo>
                      <a:pt x="248642" y="169862"/>
                      <a:pt x="254000" y="175121"/>
                      <a:pt x="254000" y="180379"/>
                    </a:cubicBezTo>
                    <a:cubicBezTo>
                      <a:pt x="254000" y="180379"/>
                      <a:pt x="254000" y="180379"/>
                      <a:pt x="254000" y="243483"/>
                    </a:cubicBezTo>
                    <a:cubicBezTo>
                      <a:pt x="254000" y="248742"/>
                      <a:pt x="248642" y="254000"/>
                      <a:pt x="243284" y="254000"/>
                    </a:cubicBezTo>
                    <a:cubicBezTo>
                      <a:pt x="243284" y="254000"/>
                      <a:pt x="243284" y="254000"/>
                      <a:pt x="221853" y="254000"/>
                    </a:cubicBezTo>
                    <a:cubicBezTo>
                      <a:pt x="216495" y="254000"/>
                      <a:pt x="211137" y="248742"/>
                      <a:pt x="211137" y="243483"/>
                    </a:cubicBezTo>
                    <a:cubicBezTo>
                      <a:pt x="211137" y="243483"/>
                      <a:pt x="211137" y="243483"/>
                      <a:pt x="211137" y="180379"/>
                    </a:cubicBezTo>
                    <a:cubicBezTo>
                      <a:pt x="211137" y="175121"/>
                      <a:pt x="216495" y="169862"/>
                      <a:pt x="221853" y="169862"/>
                    </a:cubicBezTo>
                    <a:close/>
                    <a:moveTo>
                      <a:pt x="94853" y="127000"/>
                    </a:moveTo>
                    <a:cubicBezTo>
                      <a:pt x="94853" y="127000"/>
                      <a:pt x="94853" y="127000"/>
                      <a:pt x="116284" y="127000"/>
                    </a:cubicBezTo>
                    <a:cubicBezTo>
                      <a:pt x="121642" y="127000"/>
                      <a:pt x="127000" y="132292"/>
                      <a:pt x="127000" y="137583"/>
                    </a:cubicBezTo>
                    <a:cubicBezTo>
                      <a:pt x="127000" y="137583"/>
                      <a:pt x="127000" y="137583"/>
                      <a:pt x="127000" y="243417"/>
                    </a:cubicBezTo>
                    <a:cubicBezTo>
                      <a:pt x="127000" y="248708"/>
                      <a:pt x="121642" y="254000"/>
                      <a:pt x="116284" y="254000"/>
                    </a:cubicBezTo>
                    <a:cubicBezTo>
                      <a:pt x="116284" y="254000"/>
                      <a:pt x="116284" y="254000"/>
                      <a:pt x="94853" y="254000"/>
                    </a:cubicBezTo>
                    <a:cubicBezTo>
                      <a:pt x="89495" y="254000"/>
                      <a:pt x="84137" y="248708"/>
                      <a:pt x="84137" y="243417"/>
                    </a:cubicBezTo>
                    <a:cubicBezTo>
                      <a:pt x="84137" y="243417"/>
                      <a:pt x="84137" y="243417"/>
                      <a:pt x="84137" y="137583"/>
                    </a:cubicBezTo>
                    <a:cubicBezTo>
                      <a:pt x="84137" y="132292"/>
                      <a:pt x="89495" y="127000"/>
                      <a:pt x="94853" y="127000"/>
                    </a:cubicBezTo>
                    <a:close/>
                    <a:moveTo>
                      <a:pt x="285353" y="85725"/>
                    </a:moveTo>
                    <a:cubicBezTo>
                      <a:pt x="285353" y="85725"/>
                      <a:pt x="285353" y="85725"/>
                      <a:pt x="306784" y="85725"/>
                    </a:cubicBezTo>
                    <a:cubicBezTo>
                      <a:pt x="312142" y="85725"/>
                      <a:pt x="317500" y="90984"/>
                      <a:pt x="317500" y="96242"/>
                    </a:cubicBezTo>
                    <a:cubicBezTo>
                      <a:pt x="317500" y="96242"/>
                      <a:pt x="317500" y="96242"/>
                      <a:pt x="317500" y="243483"/>
                    </a:cubicBezTo>
                    <a:cubicBezTo>
                      <a:pt x="317500" y="248742"/>
                      <a:pt x="312142" y="254000"/>
                      <a:pt x="306784" y="254000"/>
                    </a:cubicBezTo>
                    <a:cubicBezTo>
                      <a:pt x="306784" y="254000"/>
                      <a:pt x="306784" y="254000"/>
                      <a:pt x="285353" y="254000"/>
                    </a:cubicBezTo>
                    <a:cubicBezTo>
                      <a:pt x="279995" y="254000"/>
                      <a:pt x="274637" y="248742"/>
                      <a:pt x="274637" y="243483"/>
                    </a:cubicBezTo>
                    <a:cubicBezTo>
                      <a:pt x="274637" y="243483"/>
                      <a:pt x="274637" y="243483"/>
                      <a:pt x="274637" y="96242"/>
                    </a:cubicBezTo>
                    <a:cubicBezTo>
                      <a:pt x="274637" y="90984"/>
                      <a:pt x="279995" y="85725"/>
                      <a:pt x="285353" y="85725"/>
                    </a:cubicBezTo>
                    <a:close/>
                    <a:moveTo>
                      <a:pt x="158353" y="42862"/>
                    </a:moveTo>
                    <a:cubicBezTo>
                      <a:pt x="158353" y="42862"/>
                      <a:pt x="158353" y="42862"/>
                      <a:pt x="179784" y="42862"/>
                    </a:cubicBezTo>
                    <a:cubicBezTo>
                      <a:pt x="185142" y="42862"/>
                      <a:pt x="190500" y="48140"/>
                      <a:pt x="190500" y="53419"/>
                    </a:cubicBezTo>
                    <a:cubicBezTo>
                      <a:pt x="190500" y="53419"/>
                      <a:pt x="190500" y="53419"/>
                      <a:pt x="190500" y="243443"/>
                    </a:cubicBezTo>
                    <a:cubicBezTo>
                      <a:pt x="190500" y="248722"/>
                      <a:pt x="185142" y="254000"/>
                      <a:pt x="179784" y="254000"/>
                    </a:cubicBezTo>
                    <a:cubicBezTo>
                      <a:pt x="179784" y="254000"/>
                      <a:pt x="179784" y="254000"/>
                      <a:pt x="158353" y="254000"/>
                    </a:cubicBezTo>
                    <a:cubicBezTo>
                      <a:pt x="152995" y="254000"/>
                      <a:pt x="147637" y="248722"/>
                      <a:pt x="147637" y="243443"/>
                    </a:cubicBezTo>
                    <a:cubicBezTo>
                      <a:pt x="147637" y="243443"/>
                      <a:pt x="147637" y="243443"/>
                      <a:pt x="147637" y="53419"/>
                    </a:cubicBezTo>
                    <a:cubicBezTo>
                      <a:pt x="147637" y="48140"/>
                      <a:pt x="152995" y="42862"/>
                      <a:pt x="158353" y="42862"/>
                    </a:cubicBez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42267" y="0"/>
                    </a:cubicBezTo>
                    <a:cubicBezTo>
                      <a:pt x="42267" y="0"/>
                      <a:pt x="42267" y="0"/>
                      <a:pt x="42267" y="295871"/>
                    </a:cubicBezTo>
                    <a:lnTo>
                      <a:pt x="338138" y="295871"/>
                    </a:lnTo>
                    <a:cubicBezTo>
                      <a:pt x="338138" y="295871"/>
                      <a:pt x="338138" y="295871"/>
                      <a:pt x="338138" y="338138"/>
                    </a:cubicBezTo>
                    <a:cubicBezTo>
                      <a:pt x="338138" y="338138"/>
                      <a:pt x="338138" y="338138"/>
                      <a:pt x="21133" y="338138"/>
                    </a:cubicBezTo>
                    <a:cubicBezTo>
                      <a:pt x="9246" y="338138"/>
                      <a:pt x="0" y="328892"/>
                      <a:pt x="0" y="317005"/>
                    </a:cubicBezTo>
                    <a:cubicBezTo>
                      <a:pt x="0" y="317005"/>
                      <a:pt x="0" y="31700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="ctr">
                <a:normAutofit fontScale="85000" lnSpcReduction="20000"/>
              </a:bodyPr>
              <a:lstStyle>
                <a:lvl1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 charset="0"/>
                    <a:ea typeface="+mn-ea" charset="0"/>
                    <a:cs typeface="+mn-ea" charset="0"/>
                  </a:defRPr>
                </a:lvl9pPr>
              </a:lstStyle>
              <a:p>
                <a:pPr algn="ctr">
                  <a:lnSpc>
                    <a:spcPct val="80000"/>
                  </a:lnSpc>
                </a:pPr>
                <a:endParaRPr lang="zh-CN" altLang="zh-CN" sz="1700">
                  <a:solidFill>
                    <a:srgbClr val="000000"/>
                  </a:solidFill>
                  <a:ea typeface="宋体" panose="02010600030101010101" pitchFamily="2" charset="-122"/>
                </a:endParaRPr>
              </a:p>
            </p:txBody>
          </p:sp>
        </p:grpSp>
        <p:cxnSp>
          <p:nvCxnSpPr>
            <p:cNvPr id="30" name="肘形连接符 29"/>
            <p:cNvCxnSpPr>
              <a:stCxn id="28" idx="6"/>
              <a:endCxn id="9" idx="2"/>
            </p:cNvCxnSpPr>
            <p:nvPr/>
          </p:nvCxnSpPr>
          <p:spPr>
            <a:xfrm flipV="1">
              <a:off x="6095290" y="2207683"/>
              <a:ext cx="1324879" cy="1392767"/>
            </a:xfrm>
            <a:prstGeom prst="bentConnector3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肘形连接符 30"/>
            <p:cNvCxnSpPr>
              <a:stCxn id="28" idx="6"/>
              <a:endCxn id="15" idx="2"/>
            </p:cNvCxnSpPr>
            <p:nvPr/>
          </p:nvCxnSpPr>
          <p:spPr>
            <a:xfrm>
              <a:off x="6095290" y="3600450"/>
              <a:ext cx="1324879" cy="1392767"/>
            </a:xfrm>
            <a:prstGeom prst="bentConnector3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>
              <a:stCxn id="28" idx="6"/>
              <a:endCxn id="12" idx="2"/>
            </p:cNvCxnSpPr>
            <p:nvPr/>
          </p:nvCxnSpPr>
          <p:spPr>
            <a:xfrm>
              <a:off x="6095290" y="3600450"/>
              <a:ext cx="1324879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33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754188" y="277813"/>
            <a:ext cx="1782762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电焊工岗位职责</a:t>
            </a:r>
            <a:endParaRPr lang="zh-CN" altLang="en-US" b="1" dirty="0">
              <a:solidFill>
                <a:srgbClr val="30937B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7783" name="文本框 34"/>
          <p:cNvSpPr txBox="1">
            <a:spLocks noChangeArrowheads="1"/>
          </p:cNvSpPr>
          <p:nvPr/>
        </p:nvSpPr>
        <p:spPr bwMode="auto">
          <a:xfrm>
            <a:off x="1754188" y="2517775"/>
            <a:ext cx="1782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电焊工三条铁律</a:t>
            </a:r>
          </a:p>
        </p:txBody>
      </p:sp>
      <p:sp>
        <p:nvSpPr>
          <p:cNvPr id="117784" name="文本框 35"/>
          <p:cNvSpPr txBox="1">
            <a:spLocks noChangeArrowheads="1"/>
          </p:cNvSpPr>
          <p:nvPr/>
        </p:nvSpPr>
        <p:spPr bwMode="auto">
          <a:xfrm>
            <a:off x="6232525" y="1336675"/>
            <a:ext cx="2430463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焊工作业必须佩戴防护面罩、手套；</a:t>
            </a:r>
          </a:p>
        </p:txBody>
      </p:sp>
      <p:sp>
        <p:nvSpPr>
          <p:cNvPr id="117785" name="文本框 36"/>
          <p:cNvSpPr txBox="1">
            <a:spLocks noChangeArrowheads="1"/>
          </p:cNvSpPr>
          <p:nvPr/>
        </p:nvSpPr>
        <p:spPr bwMode="auto">
          <a:xfrm>
            <a:off x="6232525" y="2457450"/>
            <a:ext cx="2430463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高处、临边作业必须佩戴安全带；</a:t>
            </a:r>
          </a:p>
        </p:txBody>
      </p:sp>
      <p:sp>
        <p:nvSpPr>
          <p:cNvPr id="117786" name="文本框 37"/>
          <p:cNvSpPr txBox="1">
            <a:spLocks noChangeArrowheads="1"/>
          </p:cNvSpPr>
          <p:nvPr/>
        </p:nvSpPr>
        <p:spPr bwMode="auto">
          <a:xfrm>
            <a:off x="6232525" y="3487738"/>
            <a:ext cx="26035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>
              <a:spcBef>
                <a:spcPts val="1800"/>
              </a:spcBef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高处动火作业下方无防护、严禁作业。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îSḷîďè"/>
          <p:cNvSpPr/>
          <p:nvPr/>
        </p:nvSpPr>
        <p:spPr>
          <a:xfrm>
            <a:off x="3143250" y="838200"/>
            <a:ext cx="6000750" cy="434022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grpSp>
        <p:nvGrpSpPr>
          <p:cNvPr id="118786" name="组合 5"/>
          <p:cNvGrpSpPr>
            <a:grpSpLocks/>
          </p:cNvGrpSpPr>
          <p:nvPr/>
        </p:nvGrpSpPr>
        <p:grpSpPr bwMode="auto">
          <a:xfrm>
            <a:off x="1117600" y="1022350"/>
            <a:ext cx="6410325" cy="3948113"/>
            <a:chOff x="5179" y="1611"/>
            <a:chExt cx="5504" cy="6217"/>
          </a:xfrm>
        </p:grpSpPr>
        <p:sp>
          <p:nvSpPr>
            <p:cNvPr id="4" name="iṥlîdè"/>
            <p:cNvSpPr/>
            <p:nvPr/>
          </p:nvSpPr>
          <p:spPr>
            <a:xfrm>
              <a:off x="5719" y="1611"/>
              <a:ext cx="4355" cy="1492"/>
            </a:xfrm>
            <a:prstGeom prst="roundRect">
              <a:avLst>
                <a:gd name="adj" fmla="val 706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/>
              <a:endParaRPr lang="en-US" altLang="zh-CN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0" name="ïṩlíḓê"/>
            <p:cNvSpPr/>
            <p:nvPr/>
          </p:nvSpPr>
          <p:spPr>
            <a:xfrm>
              <a:off x="5179" y="4761"/>
              <a:ext cx="4355" cy="1492"/>
            </a:xfrm>
            <a:prstGeom prst="roundRect">
              <a:avLst>
                <a:gd name="adj" fmla="val 706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/>
              <a:endParaRPr lang="en-US" altLang="zh-CN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7" name="isḻïḍê"/>
            <p:cNvSpPr/>
            <p:nvPr/>
          </p:nvSpPr>
          <p:spPr>
            <a:xfrm>
              <a:off x="6328" y="3186"/>
              <a:ext cx="4355" cy="1492"/>
            </a:xfrm>
            <a:prstGeom prst="roundRect">
              <a:avLst>
                <a:gd name="adj" fmla="val 706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/>
              <a:endParaRPr lang="en-US" altLang="zh-CN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" name="isḻïḍê"/>
            <p:cNvSpPr/>
            <p:nvPr/>
          </p:nvSpPr>
          <p:spPr>
            <a:xfrm>
              <a:off x="5806" y="6336"/>
              <a:ext cx="4355" cy="1492"/>
            </a:xfrm>
            <a:prstGeom prst="roundRect">
              <a:avLst>
                <a:gd name="adj" fmla="val 706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/>
              <a:endParaRPr lang="en-US" altLang="zh-CN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7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9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754188" y="277813"/>
            <a:ext cx="1782762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电焊工岗位职责</a:t>
            </a:r>
            <a:endParaRPr lang="zh-CN" altLang="en-US" b="1" dirty="0">
              <a:solidFill>
                <a:srgbClr val="30937B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47850" y="1022350"/>
            <a:ext cx="49069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/>
            <a:r>
              <a:rPr lang="zh-CN" altLang="en-US" sz="1600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工作前应认真检查工具、设备是否完好，焊机的外壳是否可靠地接地。焊机的修理应由电气保养人员进行，其他人员不得拆修。</a:t>
            </a:r>
            <a:endParaRPr lang="zh-CN" altLang="en-US" sz="1600" b="1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474913" y="2049463"/>
            <a:ext cx="5072062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工作前应认真检查工作环境，确认为正常方可开始工作，施工前穿戴好劳动保护用品，戴好安全帽。高空作业要戴好安全带。敲焊渣、磨砂轮戴好平光眼镜。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79525" y="3149600"/>
            <a:ext cx="4775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/>
            <a:r>
              <a:rPr lang="zh-CN" altLang="en-US" sz="1600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接拆电焊机电源线或电焊机发生故障，应会同电工一起进行修理，严防触电事故。</a:t>
            </a:r>
            <a:endParaRPr lang="zh-CN" altLang="en-US" sz="1600" b="1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898650" y="4205288"/>
            <a:ext cx="4970463" cy="5826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接地线要牢靠安全，不准用脚手架，钢丝缆绳、机床等作接地线。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îSḷîďè"/>
          <p:cNvSpPr/>
          <p:nvPr/>
        </p:nvSpPr>
        <p:spPr>
          <a:xfrm>
            <a:off x="3143250" y="838200"/>
            <a:ext cx="6000750" cy="434022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grpSp>
        <p:nvGrpSpPr>
          <p:cNvPr id="119810" name="组合 5"/>
          <p:cNvGrpSpPr>
            <a:grpSpLocks/>
          </p:cNvGrpSpPr>
          <p:nvPr/>
        </p:nvGrpSpPr>
        <p:grpSpPr bwMode="auto">
          <a:xfrm>
            <a:off x="1117600" y="1022350"/>
            <a:ext cx="6410325" cy="3948113"/>
            <a:chOff x="5179" y="1611"/>
            <a:chExt cx="5504" cy="6217"/>
          </a:xfrm>
        </p:grpSpPr>
        <p:sp>
          <p:nvSpPr>
            <p:cNvPr id="4" name="iṥlîdè"/>
            <p:cNvSpPr/>
            <p:nvPr/>
          </p:nvSpPr>
          <p:spPr>
            <a:xfrm>
              <a:off x="5719" y="1611"/>
              <a:ext cx="4355" cy="1492"/>
            </a:xfrm>
            <a:prstGeom prst="roundRect">
              <a:avLst>
                <a:gd name="adj" fmla="val 706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/>
              <a:endParaRPr lang="en-US" altLang="zh-CN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0" name="ïṩlíḓê"/>
            <p:cNvSpPr/>
            <p:nvPr/>
          </p:nvSpPr>
          <p:spPr>
            <a:xfrm>
              <a:off x="5179" y="4761"/>
              <a:ext cx="4355" cy="1492"/>
            </a:xfrm>
            <a:prstGeom prst="roundRect">
              <a:avLst>
                <a:gd name="adj" fmla="val 706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/>
              <a:endParaRPr lang="en-US" altLang="zh-CN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7" name="isḻïḍê"/>
            <p:cNvSpPr/>
            <p:nvPr/>
          </p:nvSpPr>
          <p:spPr>
            <a:xfrm>
              <a:off x="6328" y="3186"/>
              <a:ext cx="4355" cy="1492"/>
            </a:xfrm>
            <a:prstGeom prst="roundRect">
              <a:avLst>
                <a:gd name="adj" fmla="val 706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/>
              <a:endParaRPr lang="en-US" altLang="zh-CN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" name="isḻïḍê"/>
            <p:cNvSpPr/>
            <p:nvPr/>
          </p:nvSpPr>
          <p:spPr>
            <a:xfrm>
              <a:off x="5806" y="6336"/>
              <a:ext cx="4355" cy="1492"/>
            </a:xfrm>
            <a:prstGeom prst="roundRect">
              <a:avLst>
                <a:gd name="adj" fmla="val 706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/>
              <a:endParaRPr lang="en-US" altLang="zh-CN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7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9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754188" y="277813"/>
            <a:ext cx="1782762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电焊工岗位职责</a:t>
            </a:r>
            <a:endParaRPr lang="zh-CN" altLang="en-US" b="1" dirty="0">
              <a:solidFill>
                <a:srgbClr val="30937B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47850" y="1076325"/>
            <a:ext cx="49069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/>
            <a:r>
              <a:rPr lang="zh-CN" altLang="en-US" sz="1600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在靠近易燃地方焊接，要有严格的防火措施，必要时须经安全员同意方可工作。焊接完毕应认真检查确无火源，才能离开工作场地。</a:t>
            </a:r>
            <a:endParaRPr lang="zh-CN" altLang="en-US" sz="1600" b="1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474913" y="2182813"/>
            <a:ext cx="507206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在容器内焊接，应注意通风，把有害烟尘排出，以防中毒。在狭小容器内焊接应有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人，以防触电等事故。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279525" y="3295650"/>
            <a:ext cx="47752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/>
            <a:r>
              <a:rPr lang="zh-CN" altLang="en-US" sz="1600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容器内油漆未干，有可燃体散发不准施焊。</a:t>
            </a:r>
            <a:endParaRPr lang="zh-CN" altLang="en-US" sz="1600" b="1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847850" y="4206875"/>
            <a:ext cx="497046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工作完毕，必须断掉龙头线接头，检查现场，灭绝火种，切断电源。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/>
          <p:cNvSpPr txBox="1"/>
          <p:nvPr/>
        </p:nvSpPr>
        <p:spPr>
          <a:xfrm>
            <a:off x="261620" y="1874520"/>
            <a:ext cx="5521960" cy="10147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1219200" fontAlgn="auto">
              <a:defRPr/>
            </a:pPr>
            <a:r>
              <a:rPr lang="zh-CN" altLang="en-US" sz="6000" b="1" noProof="1">
                <a:latin typeface="微软雅黑" panose="020B0503020204020204" charset="-122"/>
                <a:cs typeface="+mn-cs"/>
              </a:rPr>
              <a:t>谢谢观看</a:t>
            </a:r>
            <a:endParaRPr lang="zh-CN" altLang="en-US" sz="6000" b="1" noProof="1">
              <a:latin typeface="微软雅黑" panose="020B0503020204020204" charset="-122"/>
            </a:endParaRPr>
          </a:p>
        </p:txBody>
      </p:sp>
    </p:spTree>
  </p:cSld>
  <p:clrMapOvr>
    <a:masterClrMapping/>
  </p:clrMapOvr>
  <p:transition advTm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2711450" y="1577975"/>
            <a:ext cx="4233863" cy="1106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600" b="1" spc="-150" noProof="1">
                <a:solidFill>
                  <a:srgbClr val="30937B"/>
                </a:solidFill>
                <a:latin typeface="+mn-lt"/>
                <a:ea typeface="+mn-ea"/>
                <a:cs typeface="+mn-ea"/>
                <a:sym typeface="+mn-lt"/>
              </a:rPr>
              <a:t>PART 01</a:t>
            </a:r>
            <a:endParaRPr lang="en-US" altLang="zh-CN" sz="6600" b="1" spc="-150" dirty="0">
              <a:solidFill>
                <a:srgbClr val="30937B"/>
              </a:solidFill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43250" y="2684463"/>
            <a:ext cx="3840163" cy="6445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600" b="1" dirty="0">
                <a:latin typeface="微软雅黑" panose="020B0503020204020204" charset="-122"/>
                <a:cs typeface="+mn-cs"/>
                <a:sym typeface="+mn-ea"/>
              </a:rPr>
              <a:t>班组安全管理规定</a:t>
            </a:r>
            <a:endParaRPr lang="zh-CN" altLang="en-US" sz="3600" b="1" dirty="0">
              <a:latin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advTm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4573588" y="1666875"/>
            <a:ext cx="0" cy="283845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>
            <a:grpSpLocks/>
          </p:cNvGrpSpPr>
          <p:nvPr/>
        </p:nvGrpSpPr>
        <p:grpSpPr bwMode="auto">
          <a:xfrm>
            <a:off x="4278313" y="1863725"/>
            <a:ext cx="592137" cy="593725"/>
            <a:chOff x="4403725" y="2236551"/>
            <a:chExt cx="1647801" cy="1647799"/>
          </a:xfrm>
        </p:grpSpPr>
        <p:sp>
          <p:nvSpPr>
            <p:cNvPr id="28" name="菱形 27"/>
            <p:cNvSpPr/>
            <p:nvPr/>
          </p:nvSpPr>
          <p:spPr>
            <a:xfrm>
              <a:off x="4403725" y="2236551"/>
              <a:ext cx="1647801" cy="1647799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/>
              <a:endParaRPr lang="zh-CN" altLang="en-US" sz="1300">
                <a:solidFill>
                  <a:srgbClr val="FFFFFF"/>
                </a:solidFill>
                <a:ea typeface="宋体" panose="02010600030101010101" pitchFamily="2" charset="-122"/>
                <a:sym typeface="+mn-lt" charset="0"/>
              </a:endParaRPr>
            </a:p>
          </p:txBody>
        </p:sp>
        <p:sp>
          <p:nvSpPr>
            <p:cNvPr id="29" name="椭圆 5"/>
            <p:cNvSpPr/>
            <p:nvPr/>
          </p:nvSpPr>
          <p:spPr>
            <a:xfrm>
              <a:off x="4955936" y="2765257"/>
              <a:ext cx="543379" cy="590388"/>
            </a:xfrm>
            <a:custGeom>
              <a:avLst/>
              <a:gdLst>
                <a:gd name="connsiteX0" fmla="*/ 250789 w 563817"/>
                <a:gd name="connsiteY0" fmla="*/ 546529 h 608627"/>
                <a:gd name="connsiteX1" fmla="*/ 313028 w 563817"/>
                <a:gd name="connsiteY1" fmla="*/ 546529 h 608627"/>
                <a:gd name="connsiteX2" fmla="*/ 313028 w 563817"/>
                <a:gd name="connsiteY2" fmla="*/ 577578 h 608627"/>
                <a:gd name="connsiteX3" fmla="*/ 281909 w 563817"/>
                <a:gd name="connsiteY3" fmla="*/ 608627 h 608627"/>
                <a:gd name="connsiteX4" fmla="*/ 250789 w 563817"/>
                <a:gd name="connsiteY4" fmla="*/ 577578 h 608627"/>
                <a:gd name="connsiteX5" fmla="*/ 464320 w 563817"/>
                <a:gd name="connsiteY5" fmla="*/ 405681 h 608627"/>
                <a:gd name="connsiteX6" fmla="*/ 526488 w 563817"/>
                <a:gd name="connsiteY6" fmla="*/ 405681 h 608627"/>
                <a:gd name="connsiteX7" fmla="*/ 526488 w 563817"/>
                <a:gd name="connsiteY7" fmla="*/ 577572 h 608627"/>
                <a:gd name="connsiteX8" fmla="*/ 495404 w 563817"/>
                <a:gd name="connsiteY8" fmla="*/ 608627 h 608627"/>
                <a:gd name="connsiteX9" fmla="*/ 464320 w 563817"/>
                <a:gd name="connsiteY9" fmla="*/ 577572 h 608627"/>
                <a:gd name="connsiteX10" fmla="*/ 233217 w 563817"/>
                <a:gd name="connsiteY10" fmla="*/ 343583 h 608627"/>
                <a:gd name="connsiteX11" fmla="*/ 330600 w 563817"/>
                <a:gd name="connsiteY11" fmla="*/ 343583 h 608627"/>
                <a:gd name="connsiteX12" fmla="*/ 350357 w 563817"/>
                <a:gd name="connsiteY12" fmla="*/ 363308 h 608627"/>
                <a:gd name="connsiteX13" fmla="*/ 350357 w 563817"/>
                <a:gd name="connsiteY13" fmla="*/ 485538 h 608627"/>
                <a:gd name="connsiteX14" fmla="*/ 330600 w 563817"/>
                <a:gd name="connsiteY14" fmla="*/ 505107 h 608627"/>
                <a:gd name="connsiteX15" fmla="*/ 233217 w 563817"/>
                <a:gd name="connsiteY15" fmla="*/ 505107 h 608627"/>
                <a:gd name="connsiteX16" fmla="*/ 213460 w 563817"/>
                <a:gd name="connsiteY16" fmla="*/ 485538 h 608627"/>
                <a:gd name="connsiteX17" fmla="*/ 213460 w 563817"/>
                <a:gd name="connsiteY17" fmla="*/ 363308 h 608627"/>
                <a:gd name="connsiteX18" fmla="*/ 233217 w 563817"/>
                <a:gd name="connsiteY18" fmla="*/ 343583 h 608627"/>
                <a:gd name="connsiteX19" fmla="*/ 37329 w 563817"/>
                <a:gd name="connsiteY19" fmla="*/ 314722 h 608627"/>
                <a:gd name="connsiteX20" fmla="*/ 99497 w 563817"/>
                <a:gd name="connsiteY20" fmla="*/ 314722 h 608627"/>
                <a:gd name="connsiteX21" fmla="*/ 99497 w 563817"/>
                <a:gd name="connsiteY21" fmla="*/ 577575 h 608627"/>
                <a:gd name="connsiteX22" fmla="*/ 68413 w 563817"/>
                <a:gd name="connsiteY22" fmla="*/ 608627 h 608627"/>
                <a:gd name="connsiteX23" fmla="*/ 37329 w 563817"/>
                <a:gd name="connsiteY23" fmla="*/ 577575 h 608627"/>
                <a:gd name="connsiteX24" fmla="*/ 446737 w 563817"/>
                <a:gd name="connsiteY24" fmla="*/ 202946 h 608627"/>
                <a:gd name="connsiteX25" fmla="*/ 544226 w 563817"/>
                <a:gd name="connsiteY25" fmla="*/ 202946 h 608627"/>
                <a:gd name="connsiteX26" fmla="*/ 563817 w 563817"/>
                <a:gd name="connsiteY26" fmla="*/ 222507 h 608627"/>
                <a:gd name="connsiteX27" fmla="*/ 563817 w 563817"/>
                <a:gd name="connsiteY27" fmla="*/ 344684 h 608627"/>
                <a:gd name="connsiteX28" fmla="*/ 544226 w 563817"/>
                <a:gd name="connsiteY28" fmla="*/ 364400 h 608627"/>
                <a:gd name="connsiteX29" fmla="*/ 446737 w 563817"/>
                <a:gd name="connsiteY29" fmla="*/ 364400 h 608627"/>
                <a:gd name="connsiteX30" fmla="*/ 426991 w 563817"/>
                <a:gd name="connsiteY30" fmla="*/ 344684 h 608627"/>
                <a:gd name="connsiteX31" fmla="*/ 426991 w 563817"/>
                <a:gd name="connsiteY31" fmla="*/ 222507 h 608627"/>
                <a:gd name="connsiteX32" fmla="*/ 446737 w 563817"/>
                <a:gd name="connsiteY32" fmla="*/ 202946 h 608627"/>
                <a:gd name="connsiteX33" fmla="*/ 19591 w 563817"/>
                <a:gd name="connsiteY33" fmla="*/ 111776 h 608627"/>
                <a:gd name="connsiteX34" fmla="*/ 117080 w 563817"/>
                <a:gd name="connsiteY34" fmla="*/ 111776 h 608627"/>
                <a:gd name="connsiteX35" fmla="*/ 136826 w 563817"/>
                <a:gd name="connsiteY35" fmla="*/ 131501 h 608627"/>
                <a:gd name="connsiteX36" fmla="*/ 136826 w 563817"/>
                <a:gd name="connsiteY36" fmla="*/ 253576 h 608627"/>
                <a:gd name="connsiteX37" fmla="*/ 117080 w 563817"/>
                <a:gd name="connsiteY37" fmla="*/ 273300 h 608627"/>
                <a:gd name="connsiteX38" fmla="*/ 19591 w 563817"/>
                <a:gd name="connsiteY38" fmla="*/ 273300 h 608627"/>
                <a:gd name="connsiteX39" fmla="*/ 0 w 563817"/>
                <a:gd name="connsiteY39" fmla="*/ 253576 h 608627"/>
                <a:gd name="connsiteX40" fmla="*/ 0 w 563817"/>
                <a:gd name="connsiteY40" fmla="*/ 131501 h 608627"/>
                <a:gd name="connsiteX41" fmla="*/ 19591 w 563817"/>
                <a:gd name="connsiteY41" fmla="*/ 111776 h 608627"/>
                <a:gd name="connsiteX42" fmla="*/ 495404 w 563817"/>
                <a:gd name="connsiteY42" fmla="*/ 0 h 608627"/>
                <a:gd name="connsiteX43" fmla="*/ 526488 w 563817"/>
                <a:gd name="connsiteY43" fmla="*/ 31049 h 608627"/>
                <a:gd name="connsiteX44" fmla="*/ 526488 w 563817"/>
                <a:gd name="connsiteY44" fmla="*/ 161454 h 608627"/>
                <a:gd name="connsiteX45" fmla="*/ 464320 w 563817"/>
                <a:gd name="connsiteY45" fmla="*/ 161454 h 608627"/>
                <a:gd name="connsiteX46" fmla="*/ 464320 w 563817"/>
                <a:gd name="connsiteY46" fmla="*/ 31049 h 608627"/>
                <a:gd name="connsiteX47" fmla="*/ 495404 w 563817"/>
                <a:gd name="connsiteY47" fmla="*/ 0 h 608627"/>
                <a:gd name="connsiteX48" fmla="*/ 281909 w 563817"/>
                <a:gd name="connsiteY48" fmla="*/ 0 h 608627"/>
                <a:gd name="connsiteX49" fmla="*/ 313028 w 563817"/>
                <a:gd name="connsiteY49" fmla="*/ 31053 h 608627"/>
                <a:gd name="connsiteX50" fmla="*/ 313028 w 563817"/>
                <a:gd name="connsiteY50" fmla="*/ 302302 h 608627"/>
                <a:gd name="connsiteX51" fmla="*/ 250789 w 563817"/>
                <a:gd name="connsiteY51" fmla="*/ 302302 h 608627"/>
                <a:gd name="connsiteX52" fmla="*/ 250789 w 563817"/>
                <a:gd name="connsiteY52" fmla="*/ 31053 h 608627"/>
                <a:gd name="connsiteX53" fmla="*/ 281909 w 563817"/>
                <a:gd name="connsiteY53" fmla="*/ 0 h 608627"/>
                <a:gd name="connsiteX54" fmla="*/ 68413 w 563817"/>
                <a:gd name="connsiteY54" fmla="*/ 0 h 608627"/>
                <a:gd name="connsiteX55" fmla="*/ 99497 w 563817"/>
                <a:gd name="connsiteY55" fmla="*/ 31061 h 608627"/>
                <a:gd name="connsiteX56" fmla="*/ 99497 w 563817"/>
                <a:gd name="connsiteY56" fmla="*/ 70354 h 608627"/>
                <a:gd name="connsiteX57" fmla="*/ 37329 w 563817"/>
                <a:gd name="connsiteY57" fmla="*/ 70354 h 608627"/>
                <a:gd name="connsiteX58" fmla="*/ 37329 w 563817"/>
                <a:gd name="connsiteY58" fmla="*/ 31061 h 608627"/>
                <a:gd name="connsiteX59" fmla="*/ 68413 w 563817"/>
                <a:gd name="connsiteY59" fmla="*/ 0 h 60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563817" h="608627">
                  <a:moveTo>
                    <a:pt x="250789" y="546529"/>
                  </a:moveTo>
                  <a:lnTo>
                    <a:pt x="313028" y="546529"/>
                  </a:lnTo>
                  <a:lnTo>
                    <a:pt x="313028" y="577578"/>
                  </a:lnTo>
                  <a:cubicBezTo>
                    <a:pt x="313028" y="594655"/>
                    <a:pt x="299024" y="608627"/>
                    <a:pt x="281909" y="608627"/>
                  </a:cubicBezTo>
                  <a:cubicBezTo>
                    <a:pt x="264793" y="608627"/>
                    <a:pt x="250789" y="594655"/>
                    <a:pt x="250789" y="577578"/>
                  </a:cubicBezTo>
                  <a:close/>
                  <a:moveTo>
                    <a:pt x="464320" y="405681"/>
                  </a:moveTo>
                  <a:lnTo>
                    <a:pt x="526488" y="405681"/>
                  </a:lnTo>
                  <a:lnTo>
                    <a:pt x="526488" y="577572"/>
                  </a:lnTo>
                  <a:cubicBezTo>
                    <a:pt x="526488" y="594652"/>
                    <a:pt x="512656" y="608627"/>
                    <a:pt x="495404" y="608627"/>
                  </a:cubicBezTo>
                  <a:cubicBezTo>
                    <a:pt x="478308" y="608627"/>
                    <a:pt x="464320" y="594652"/>
                    <a:pt x="464320" y="577572"/>
                  </a:cubicBezTo>
                  <a:close/>
                  <a:moveTo>
                    <a:pt x="233217" y="343583"/>
                  </a:moveTo>
                  <a:lnTo>
                    <a:pt x="330600" y="343583"/>
                  </a:lnTo>
                  <a:cubicBezTo>
                    <a:pt x="341490" y="343583"/>
                    <a:pt x="350357" y="352436"/>
                    <a:pt x="350357" y="363308"/>
                  </a:cubicBezTo>
                  <a:lnTo>
                    <a:pt x="350357" y="485538"/>
                  </a:lnTo>
                  <a:cubicBezTo>
                    <a:pt x="350357" y="496410"/>
                    <a:pt x="341490" y="505107"/>
                    <a:pt x="330600" y="505107"/>
                  </a:cubicBezTo>
                  <a:lnTo>
                    <a:pt x="233217" y="505107"/>
                  </a:lnTo>
                  <a:cubicBezTo>
                    <a:pt x="222327" y="505107"/>
                    <a:pt x="213460" y="496410"/>
                    <a:pt x="213460" y="485538"/>
                  </a:cubicBezTo>
                  <a:lnTo>
                    <a:pt x="213460" y="363308"/>
                  </a:lnTo>
                  <a:cubicBezTo>
                    <a:pt x="213460" y="352436"/>
                    <a:pt x="222327" y="343583"/>
                    <a:pt x="233217" y="343583"/>
                  </a:cubicBezTo>
                  <a:close/>
                  <a:moveTo>
                    <a:pt x="37329" y="314722"/>
                  </a:moveTo>
                  <a:lnTo>
                    <a:pt x="99497" y="314722"/>
                  </a:lnTo>
                  <a:lnTo>
                    <a:pt x="99497" y="577575"/>
                  </a:lnTo>
                  <a:cubicBezTo>
                    <a:pt x="99497" y="594654"/>
                    <a:pt x="85509" y="608627"/>
                    <a:pt x="68413" y="608627"/>
                  </a:cubicBezTo>
                  <a:cubicBezTo>
                    <a:pt x="51161" y="608627"/>
                    <a:pt x="37329" y="594654"/>
                    <a:pt x="37329" y="577575"/>
                  </a:cubicBezTo>
                  <a:close/>
                  <a:moveTo>
                    <a:pt x="446737" y="202946"/>
                  </a:moveTo>
                  <a:lnTo>
                    <a:pt x="544226" y="202946"/>
                  </a:lnTo>
                  <a:cubicBezTo>
                    <a:pt x="555110" y="202946"/>
                    <a:pt x="563817" y="211640"/>
                    <a:pt x="563817" y="222507"/>
                  </a:cubicBezTo>
                  <a:lnTo>
                    <a:pt x="563817" y="344684"/>
                  </a:lnTo>
                  <a:cubicBezTo>
                    <a:pt x="563817" y="355551"/>
                    <a:pt x="555110" y="364400"/>
                    <a:pt x="544226" y="364400"/>
                  </a:cubicBezTo>
                  <a:lnTo>
                    <a:pt x="446737" y="364400"/>
                  </a:lnTo>
                  <a:cubicBezTo>
                    <a:pt x="435854" y="364400"/>
                    <a:pt x="426991" y="355551"/>
                    <a:pt x="426991" y="344684"/>
                  </a:cubicBezTo>
                  <a:lnTo>
                    <a:pt x="426991" y="222507"/>
                  </a:lnTo>
                  <a:cubicBezTo>
                    <a:pt x="426991" y="211640"/>
                    <a:pt x="435854" y="202946"/>
                    <a:pt x="446737" y="202946"/>
                  </a:cubicBezTo>
                  <a:close/>
                  <a:moveTo>
                    <a:pt x="19591" y="111776"/>
                  </a:moveTo>
                  <a:lnTo>
                    <a:pt x="117080" y="111776"/>
                  </a:lnTo>
                  <a:cubicBezTo>
                    <a:pt x="127963" y="111776"/>
                    <a:pt x="136826" y="120629"/>
                    <a:pt x="136826" y="131501"/>
                  </a:cubicBezTo>
                  <a:lnTo>
                    <a:pt x="136826" y="253576"/>
                  </a:lnTo>
                  <a:cubicBezTo>
                    <a:pt x="136826" y="264447"/>
                    <a:pt x="127963" y="273300"/>
                    <a:pt x="117080" y="273300"/>
                  </a:cubicBezTo>
                  <a:lnTo>
                    <a:pt x="19591" y="273300"/>
                  </a:lnTo>
                  <a:cubicBezTo>
                    <a:pt x="8707" y="273300"/>
                    <a:pt x="0" y="264447"/>
                    <a:pt x="0" y="253576"/>
                  </a:cubicBezTo>
                  <a:lnTo>
                    <a:pt x="0" y="131501"/>
                  </a:lnTo>
                  <a:cubicBezTo>
                    <a:pt x="0" y="120629"/>
                    <a:pt x="8707" y="111776"/>
                    <a:pt x="19591" y="111776"/>
                  </a:cubicBezTo>
                  <a:close/>
                  <a:moveTo>
                    <a:pt x="495404" y="0"/>
                  </a:moveTo>
                  <a:cubicBezTo>
                    <a:pt x="512656" y="0"/>
                    <a:pt x="526488" y="13972"/>
                    <a:pt x="526488" y="31049"/>
                  </a:cubicBezTo>
                  <a:lnTo>
                    <a:pt x="526488" y="161454"/>
                  </a:lnTo>
                  <a:lnTo>
                    <a:pt x="464320" y="161454"/>
                  </a:lnTo>
                  <a:lnTo>
                    <a:pt x="464320" y="31049"/>
                  </a:lnTo>
                  <a:cubicBezTo>
                    <a:pt x="464320" y="13972"/>
                    <a:pt x="478308" y="0"/>
                    <a:pt x="495404" y="0"/>
                  </a:cubicBezTo>
                  <a:close/>
                  <a:moveTo>
                    <a:pt x="281909" y="0"/>
                  </a:moveTo>
                  <a:cubicBezTo>
                    <a:pt x="299024" y="0"/>
                    <a:pt x="313028" y="13974"/>
                    <a:pt x="313028" y="31053"/>
                  </a:cubicBezTo>
                  <a:lnTo>
                    <a:pt x="313028" y="302302"/>
                  </a:lnTo>
                  <a:lnTo>
                    <a:pt x="250789" y="302302"/>
                  </a:lnTo>
                  <a:lnTo>
                    <a:pt x="250789" y="31053"/>
                  </a:lnTo>
                  <a:cubicBezTo>
                    <a:pt x="250789" y="13974"/>
                    <a:pt x="264793" y="0"/>
                    <a:pt x="281909" y="0"/>
                  </a:cubicBezTo>
                  <a:close/>
                  <a:moveTo>
                    <a:pt x="68413" y="0"/>
                  </a:moveTo>
                  <a:cubicBezTo>
                    <a:pt x="85509" y="0"/>
                    <a:pt x="99497" y="13978"/>
                    <a:pt x="99497" y="31061"/>
                  </a:cubicBezTo>
                  <a:lnTo>
                    <a:pt x="99497" y="70354"/>
                  </a:lnTo>
                  <a:lnTo>
                    <a:pt x="37329" y="70354"/>
                  </a:lnTo>
                  <a:lnTo>
                    <a:pt x="37329" y="31061"/>
                  </a:lnTo>
                  <a:cubicBezTo>
                    <a:pt x="37329" y="13978"/>
                    <a:pt x="51161" y="0"/>
                    <a:pt x="684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/>
              <a:endParaRPr lang="zh-CN" altLang="en-US" sz="1300">
                <a:solidFill>
                  <a:srgbClr val="FFFFFF"/>
                </a:solidFill>
                <a:ea typeface="宋体" panose="02010600030101010101" pitchFamily="2" charset="-122"/>
                <a:sym typeface="+mn-lt" charset="0"/>
              </a:endParaRPr>
            </a:p>
          </p:txBody>
        </p:sp>
      </p:grpSp>
      <p:grpSp>
        <p:nvGrpSpPr>
          <p:cNvPr id="30" name="组合 29"/>
          <p:cNvGrpSpPr>
            <a:grpSpLocks/>
          </p:cNvGrpSpPr>
          <p:nvPr/>
        </p:nvGrpSpPr>
        <p:grpSpPr bwMode="auto">
          <a:xfrm>
            <a:off x="4278313" y="2787650"/>
            <a:ext cx="592137" cy="593725"/>
            <a:chOff x="4403725" y="2236551"/>
            <a:chExt cx="1647801" cy="1647799"/>
          </a:xfrm>
        </p:grpSpPr>
        <p:sp>
          <p:nvSpPr>
            <p:cNvPr id="31" name="菱形 30"/>
            <p:cNvSpPr/>
            <p:nvPr/>
          </p:nvSpPr>
          <p:spPr>
            <a:xfrm>
              <a:off x="4403725" y="2236551"/>
              <a:ext cx="1647801" cy="1647799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/>
              <a:endParaRPr lang="zh-CN" altLang="en-US" sz="1300">
                <a:solidFill>
                  <a:srgbClr val="FFFFFF"/>
                </a:solidFill>
                <a:ea typeface="宋体" panose="02010600030101010101" pitchFamily="2" charset="-122"/>
                <a:sym typeface="+mn-lt" charset="0"/>
              </a:endParaRPr>
            </a:p>
          </p:txBody>
        </p:sp>
        <p:sp>
          <p:nvSpPr>
            <p:cNvPr id="32" name="椭圆 9"/>
            <p:cNvSpPr/>
            <p:nvPr/>
          </p:nvSpPr>
          <p:spPr>
            <a:xfrm>
              <a:off x="4933849" y="2774068"/>
              <a:ext cx="587553" cy="572764"/>
            </a:xfrm>
            <a:custGeom>
              <a:avLst/>
              <a:gdLst>
                <a:gd name="connsiteX0" fmla="*/ 35700 w 578738"/>
                <a:gd name="connsiteY0" fmla="*/ 243554 h 561315"/>
                <a:gd name="connsiteX1" fmla="*/ 30383 w 578738"/>
                <a:gd name="connsiteY1" fmla="*/ 254930 h 561315"/>
                <a:gd name="connsiteX2" fmla="*/ 30383 w 578738"/>
                <a:gd name="connsiteY2" fmla="*/ 519604 h 561315"/>
                <a:gd name="connsiteX3" fmla="*/ 35700 w 578738"/>
                <a:gd name="connsiteY3" fmla="*/ 530980 h 561315"/>
                <a:gd name="connsiteX4" fmla="*/ 132926 w 578738"/>
                <a:gd name="connsiteY4" fmla="*/ 530980 h 561315"/>
                <a:gd name="connsiteX5" fmla="*/ 138243 w 578738"/>
                <a:gd name="connsiteY5" fmla="*/ 519604 h 561315"/>
                <a:gd name="connsiteX6" fmla="*/ 138243 w 578738"/>
                <a:gd name="connsiteY6" fmla="*/ 254930 h 561315"/>
                <a:gd name="connsiteX7" fmla="*/ 132926 w 578738"/>
                <a:gd name="connsiteY7" fmla="*/ 243554 h 561315"/>
                <a:gd name="connsiteX8" fmla="*/ 35700 w 578738"/>
                <a:gd name="connsiteY8" fmla="*/ 213219 h 561315"/>
                <a:gd name="connsiteX9" fmla="*/ 132926 w 578738"/>
                <a:gd name="connsiteY9" fmla="*/ 213219 h 561315"/>
                <a:gd name="connsiteX10" fmla="*/ 168626 w 578738"/>
                <a:gd name="connsiteY10" fmla="*/ 254930 h 561315"/>
                <a:gd name="connsiteX11" fmla="*/ 168626 w 578738"/>
                <a:gd name="connsiteY11" fmla="*/ 519604 h 561315"/>
                <a:gd name="connsiteX12" fmla="*/ 132926 w 578738"/>
                <a:gd name="connsiteY12" fmla="*/ 561315 h 561315"/>
                <a:gd name="connsiteX13" fmla="*/ 35700 w 578738"/>
                <a:gd name="connsiteY13" fmla="*/ 561315 h 561315"/>
                <a:gd name="connsiteX14" fmla="*/ 0 w 578738"/>
                <a:gd name="connsiteY14" fmla="*/ 519604 h 561315"/>
                <a:gd name="connsiteX15" fmla="*/ 0 w 578738"/>
                <a:gd name="connsiteY15" fmla="*/ 254930 h 561315"/>
                <a:gd name="connsiteX16" fmla="*/ 35700 w 578738"/>
                <a:gd name="connsiteY16" fmla="*/ 213219 h 561315"/>
                <a:gd name="connsiteX17" fmla="*/ 321281 w 578738"/>
                <a:gd name="connsiteY17" fmla="*/ 30341 h 561315"/>
                <a:gd name="connsiteX18" fmla="*/ 296219 w 578738"/>
                <a:gd name="connsiteY18" fmla="*/ 55373 h 561315"/>
                <a:gd name="connsiteX19" fmla="*/ 296979 w 578738"/>
                <a:gd name="connsiteY19" fmla="*/ 60683 h 561315"/>
                <a:gd name="connsiteX20" fmla="*/ 296979 w 578738"/>
                <a:gd name="connsiteY20" fmla="*/ 65992 h 561315"/>
                <a:gd name="connsiteX21" fmla="*/ 268119 w 578738"/>
                <a:gd name="connsiteY21" fmla="*/ 212389 h 561315"/>
                <a:gd name="connsiteX22" fmla="*/ 263563 w 578738"/>
                <a:gd name="connsiteY22" fmla="*/ 221492 h 561315"/>
                <a:gd name="connsiteX23" fmla="*/ 262044 w 578738"/>
                <a:gd name="connsiteY23" fmla="*/ 223009 h 561315"/>
                <a:gd name="connsiteX24" fmla="*/ 232425 w 578738"/>
                <a:gd name="connsiteY24" fmla="*/ 240455 h 561315"/>
                <a:gd name="connsiteX25" fmla="*/ 230146 w 578738"/>
                <a:gd name="connsiteY25" fmla="*/ 240455 h 561315"/>
                <a:gd name="connsiteX26" fmla="*/ 225590 w 578738"/>
                <a:gd name="connsiteY26" fmla="*/ 240455 h 561315"/>
                <a:gd name="connsiteX27" fmla="*/ 224071 w 578738"/>
                <a:gd name="connsiteY27" fmla="*/ 241214 h 561315"/>
                <a:gd name="connsiteX28" fmla="*/ 211919 w 578738"/>
                <a:gd name="connsiteY28" fmla="*/ 253350 h 561315"/>
                <a:gd name="connsiteX29" fmla="*/ 211919 w 578738"/>
                <a:gd name="connsiteY29" fmla="*/ 518079 h 561315"/>
                <a:gd name="connsiteX30" fmla="*/ 224830 w 578738"/>
                <a:gd name="connsiteY30" fmla="*/ 530974 h 561315"/>
                <a:gd name="connsiteX31" fmla="*/ 521019 w 578738"/>
                <a:gd name="connsiteY31" fmla="*/ 530974 h 561315"/>
                <a:gd name="connsiteX32" fmla="*/ 522538 w 578738"/>
                <a:gd name="connsiteY32" fmla="*/ 530215 h 561315"/>
                <a:gd name="connsiteX33" fmla="*/ 546081 w 578738"/>
                <a:gd name="connsiteY33" fmla="*/ 505942 h 561315"/>
                <a:gd name="connsiteX34" fmla="*/ 522538 w 578738"/>
                <a:gd name="connsiteY34" fmla="*/ 480910 h 561315"/>
                <a:gd name="connsiteX35" fmla="*/ 508108 w 578738"/>
                <a:gd name="connsiteY35" fmla="*/ 465740 h 561315"/>
                <a:gd name="connsiteX36" fmla="*/ 523298 w 578738"/>
                <a:gd name="connsiteY36" fmla="*/ 450569 h 561315"/>
                <a:gd name="connsiteX37" fmla="*/ 548360 w 578738"/>
                <a:gd name="connsiteY37" fmla="*/ 425537 h 561315"/>
                <a:gd name="connsiteX38" fmla="*/ 523298 w 578738"/>
                <a:gd name="connsiteY38" fmla="*/ 401264 h 561315"/>
                <a:gd name="connsiteX39" fmla="*/ 508108 w 578738"/>
                <a:gd name="connsiteY39" fmla="*/ 386094 h 561315"/>
                <a:gd name="connsiteX40" fmla="*/ 523298 w 578738"/>
                <a:gd name="connsiteY40" fmla="*/ 370923 h 561315"/>
                <a:gd name="connsiteX41" fmla="*/ 548360 w 578738"/>
                <a:gd name="connsiteY41" fmla="*/ 345891 h 561315"/>
                <a:gd name="connsiteX42" fmla="*/ 523298 w 578738"/>
                <a:gd name="connsiteY42" fmla="*/ 320860 h 561315"/>
                <a:gd name="connsiteX43" fmla="*/ 508108 w 578738"/>
                <a:gd name="connsiteY43" fmla="*/ 305689 h 561315"/>
                <a:gd name="connsiteX44" fmla="*/ 523298 w 578738"/>
                <a:gd name="connsiteY44" fmla="*/ 290518 h 561315"/>
                <a:gd name="connsiteX45" fmla="*/ 548360 w 578738"/>
                <a:gd name="connsiteY45" fmla="*/ 265487 h 561315"/>
                <a:gd name="connsiteX46" fmla="*/ 523298 w 578738"/>
                <a:gd name="connsiteY46" fmla="*/ 240455 h 561315"/>
                <a:gd name="connsiteX47" fmla="*/ 373684 w 578738"/>
                <a:gd name="connsiteY47" fmla="*/ 240455 h 561315"/>
                <a:gd name="connsiteX48" fmla="*/ 361533 w 578738"/>
                <a:gd name="connsiteY48" fmla="*/ 234387 h 561315"/>
                <a:gd name="connsiteX49" fmla="*/ 360014 w 578738"/>
                <a:gd name="connsiteY49" fmla="*/ 219975 h 561315"/>
                <a:gd name="connsiteX50" fmla="*/ 343306 w 578738"/>
                <a:gd name="connsiteY50" fmla="*/ 42478 h 561315"/>
                <a:gd name="connsiteX51" fmla="*/ 341787 w 578738"/>
                <a:gd name="connsiteY51" fmla="*/ 40961 h 561315"/>
                <a:gd name="connsiteX52" fmla="*/ 321281 w 578738"/>
                <a:gd name="connsiteY52" fmla="*/ 30341 h 561315"/>
                <a:gd name="connsiteX53" fmla="*/ 321281 w 578738"/>
                <a:gd name="connsiteY53" fmla="*/ 0 h 561315"/>
                <a:gd name="connsiteX54" fmla="*/ 365330 w 578738"/>
                <a:gd name="connsiteY54" fmla="*/ 21997 h 561315"/>
                <a:gd name="connsiteX55" fmla="*/ 395708 w 578738"/>
                <a:gd name="connsiteY55" fmla="*/ 210114 h 561315"/>
                <a:gd name="connsiteX56" fmla="*/ 523298 w 578738"/>
                <a:gd name="connsiteY56" fmla="*/ 210114 h 561315"/>
                <a:gd name="connsiteX57" fmla="*/ 562789 w 578738"/>
                <a:gd name="connsiteY57" fmla="*/ 226802 h 561315"/>
                <a:gd name="connsiteX58" fmla="*/ 578738 w 578738"/>
                <a:gd name="connsiteY58" fmla="*/ 265487 h 561315"/>
                <a:gd name="connsiteX59" fmla="*/ 561270 w 578738"/>
                <a:gd name="connsiteY59" fmla="*/ 305689 h 561315"/>
                <a:gd name="connsiteX60" fmla="*/ 578738 w 578738"/>
                <a:gd name="connsiteY60" fmla="*/ 345891 h 561315"/>
                <a:gd name="connsiteX61" fmla="*/ 561270 w 578738"/>
                <a:gd name="connsiteY61" fmla="*/ 386094 h 561315"/>
                <a:gd name="connsiteX62" fmla="*/ 578738 w 578738"/>
                <a:gd name="connsiteY62" fmla="*/ 425537 h 561315"/>
                <a:gd name="connsiteX63" fmla="*/ 560511 w 578738"/>
                <a:gd name="connsiteY63" fmla="*/ 466498 h 561315"/>
                <a:gd name="connsiteX64" fmla="*/ 576460 w 578738"/>
                <a:gd name="connsiteY64" fmla="*/ 505942 h 561315"/>
                <a:gd name="connsiteX65" fmla="*/ 527095 w 578738"/>
                <a:gd name="connsiteY65" fmla="*/ 560556 h 561315"/>
                <a:gd name="connsiteX66" fmla="*/ 523298 w 578738"/>
                <a:gd name="connsiteY66" fmla="*/ 561315 h 561315"/>
                <a:gd name="connsiteX67" fmla="*/ 224830 w 578738"/>
                <a:gd name="connsiteY67" fmla="*/ 561315 h 561315"/>
                <a:gd name="connsiteX68" fmla="*/ 181541 w 578738"/>
                <a:gd name="connsiteY68" fmla="*/ 518079 h 561315"/>
                <a:gd name="connsiteX69" fmla="*/ 181541 w 578738"/>
                <a:gd name="connsiteY69" fmla="*/ 253350 h 561315"/>
                <a:gd name="connsiteX70" fmla="*/ 222552 w 578738"/>
                <a:gd name="connsiteY70" fmla="*/ 210872 h 561315"/>
                <a:gd name="connsiteX71" fmla="*/ 224830 w 578738"/>
                <a:gd name="connsiteY71" fmla="*/ 210114 h 561315"/>
                <a:gd name="connsiteX72" fmla="*/ 229387 w 578738"/>
                <a:gd name="connsiteY72" fmla="*/ 210114 h 561315"/>
                <a:gd name="connsiteX73" fmla="*/ 237741 w 578738"/>
                <a:gd name="connsiteY73" fmla="*/ 205563 h 561315"/>
                <a:gd name="connsiteX74" fmla="*/ 240779 w 578738"/>
                <a:gd name="connsiteY74" fmla="*/ 198736 h 561315"/>
                <a:gd name="connsiteX75" fmla="*/ 266600 w 578738"/>
                <a:gd name="connsiteY75" fmla="*/ 66751 h 561315"/>
                <a:gd name="connsiteX76" fmla="*/ 266600 w 578738"/>
                <a:gd name="connsiteY76" fmla="*/ 60683 h 561315"/>
                <a:gd name="connsiteX77" fmla="*/ 265841 w 578738"/>
                <a:gd name="connsiteY77" fmla="*/ 55373 h 561315"/>
                <a:gd name="connsiteX78" fmla="*/ 321281 w 578738"/>
                <a:gd name="connsiteY78" fmla="*/ 0 h 56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578738" h="561315">
                  <a:moveTo>
                    <a:pt x="35700" y="243554"/>
                  </a:moveTo>
                  <a:cubicBezTo>
                    <a:pt x="34181" y="243554"/>
                    <a:pt x="30383" y="248104"/>
                    <a:pt x="30383" y="254930"/>
                  </a:cubicBezTo>
                  <a:lnTo>
                    <a:pt x="30383" y="519604"/>
                  </a:lnTo>
                  <a:cubicBezTo>
                    <a:pt x="30383" y="526430"/>
                    <a:pt x="34181" y="530980"/>
                    <a:pt x="35700" y="530980"/>
                  </a:cubicBezTo>
                  <a:lnTo>
                    <a:pt x="132926" y="530980"/>
                  </a:lnTo>
                  <a:cubicBezTo>
                    <a:pt x="134445" y="530980"/>
                    <a:pt x="138243" y="526430"/>
                    <a:pt x="138243" y="519604"/>
                  </a:cubicBezTo>
                  <a:lnTo>
                    <a:pt x="138243" y="254930"/>
                  </a:lnTo>
                  <a:cubicBezTo>
                    <a:pt x="138243" y="248104"/>
                    <a:pt x="134445" y="243554"/>
                    <a:pt x="132926" y="243554"/>
                  </a:cubicBezTo>
                  <a:close/>
                  <a:moveTo>
                    <a:pt x="35700" y="213219"/>
                  </a:moveTo>
                  <a:lnTo>
                    <a:pt x="132926" y="213219"/>
                  </a:lnTo>
                  <a:cubicBezTo>
                    <a:pt x="152675" y="213219"/>
                    <a:pt x="168626" y="231420"/>
                    <a:pt x="168626" y="254930"/>
                  </a:cubicBezTo>
                  <a:lnTo>
                    <a:pt x="168626" y="519604"/>
                  </a:lnTo>
                  <a:cubicBezTo>
                    <a:pt x="168626" y="542356"/>
                    <a:pt x="152675" y="561315"/>
                    <a:pt x="132926" y="561315"/>
                  </a:cubicBezTo>
                  <a:lnTo>
                    <a:pt x="35700" y="561315"/>
                  </a:lnTo>
                  <a:cubicBezTo>
                    <a:pt x="15951" y="561315"/>
                    <a:pt x="0" y="542356"/>
                    <a:pt x="0" y="519604"/>
                  </a:cubicBezTo>
                  <a:lnTo>
                    <a:pt x="0" y="254930"/>
                  </a:lnTo>
                  <a:cubicBezTo>
                    <a:pt x="0" y="231420"/>
                    <a:pt x="15951" y="213219"/>
                    <a:pt x="35700" y="213219"/>
                  </a:cubicBezTo>
                  <a:close/>
                  <a:moveTo>
                    <a:pt x="321281" y="30341"/>
                  </a:moveTo>
                  <a:cubicBezTo>
                    <a:pt x="307611" y="30341"/>
                    <a:pt x="296219" y="41719"/>
                    <a:pt x="296219" y="55373"/>
                  </a:cubicBezTo>
                  <a:cubicBezTo>
                    <a:pt x="296219" y="56890"/>
                    <a:pt x="296979" y="59166"/>
                    <a:pt x="296979" y="60683"/>
                  </a:cubicBezTo>
                  <a:cubicBezTo>
                    <a:pt x="297738" y="62200"/>
                    <a:pt x="297738" y="64475"/>
                    <a:pt x="296979" y="65992"/>
                  </a:cubicBezTo>
                  <a:cubicBezTo>
                    <a:pt x="306852" y="119090"/>
                    <a:pt x="287106" y="174463"/>
                    <a:pt x="268119" y="212389"/>
                  </a:cubicBezTo>
                  <a:cubicBezTo>
                    <a:pt x="266600" y="215424"/>
                    <a:pt x="265081" y="218458"/>
                    <a:pt x="263563" y="221492"/>
                  </a:cubicBezTo>
                  <a:cubicBezTo>
                    <a:pt x="263563" y="221492"/>
                    <a:pt x="262803" y="222250"/>
                    <a:pt x="262044" y="223009"/>
                  </a:cubicBezTo>
                  <a:cubicBezTo>
                    <a:pt x="255209" y="232870"/>
                    <a:pt x="244576" y="238938"/>
                    <a:pt x="232425" y="240455"/>
                  </a:cubicBezTo>
                  <a:cubicBezTo>
                    <a:pt x="231665" y="240455"/>
                    <a:pt x="230906" y="240455"/>
                    <a:pt x="230146" y="240455"/>
                  </a:cubicBezTo>
                  <a:lnTo>
                    <a:pt x="225590" y="240455"/>
                  </a:lnTo>
                  <a:cubicBezTo>
                    <a:pt x="225590" y="241214"/>
                    <a:pt x="224830" y="241214"/>
                    <a:pt x="224071" y="241214"/>
                  </a:cubicBezTo>
                  <a:cubicBezTo>
                    <a:pt x="217236" y="241214"/>
                    <a:pt x="211919" y="246524"/>
                    <a:pt x="211919" y="253350"/>
                  </a:cubicBezTo>
                  <a:lnTo>
                    <a:pt x="211919" y="518079"/>
                  </a:lnTo>
                  <a:cubicBezTo>
                    <a:pt x="211919" y="524905"/>
                    <a:pt x="217995" y="530974"/>
                    <a:pt x="224830" y="530974"/>
                  </a:cubicBezTo>
                  <a:lnTo>
                    <a:pt x="521019" y="530974"/>
                  </a:lnTo>
                  <a:cubicBezTo>
                    <a:pt x="521779" y="530974"/>
                    <a:pt x="521779" y="530215"/>
                    <a:pt x="522538" y="530215"/>
                  </a:cubicBezTo>
                  <a:cubicBezTo>
                    <a:pt x="536208" y="530215"/>
                    <a:pt x="546081" y="518837"/>
                    <a:pt x="546081" y="505942"/>
                  </a:cubicBezTo>
                  <a:cubicBezTo>
                    <a:pt x="546081" y="493047"/>
                    <a:pt x="536208" y="481669"/>
                    <a:pt x="522538" y="480910"/>
                  </a:cubicBezTo>
                  <a:cubicBezTo>
                    <a:pt x="514943" y="480910"/>
                    <a:pt x="508108" y="474084"/>
                    <a:pt x="508108" y="465740"/>
                  </a:cubicBezTo>
                  <a:cubicBezTo>
                    <a:pt x="508108" y="457396"/>
                    <a:pt x="514943" y="450569"/>
                    <a:pt x="523298" y="450569"/>
                  </a:cubicBezTo>
                  <a:cubicBezTo>
                    <a:pt x="536968" y="450569"/>
                    <a:pt x="548360" y="439191"/>
                    <a:pt x="548360" y="425537"/>
                  </a:cubicBezTo>
                  <a:cubicBezTo>
                    <a:pt x="548360" y="411884"/>
                    <a:pt x="536968" y="401264"/>
                    <a:pt x="523298" y="401264"/>
                  </a:cubicBezTo>
                  <a:cubicBezTo>
                    <a:pt x="514943" y="401264"/>
                    <a:pt x="508108" y="394438"/>
                    <a:pt x="508108" y="386094"/>
                  </a:cubicBezTo>
                  <a:cubicBezTo>
                    <a:pt x="508108" y="377750"/>
                    <a:pt x="514943" y="370923"/>
                    <a:pt x="523298" y="370923"/>
                  </a:cubicBezTo>
                  <a:cubicBezTo>
                    <a:pt x="536968" y="370923"/>
                    <a:pt x="548360" y="359545"/>
                    <a:pt x="548360" y="345891"/>
                  </a:cubicBezTo>
                  <a:cubicBezTo>
                    <a:pt x="548360" y="332238"/>
                    <a:pt x="536968" y="320860"/>
                    <a:pt x="523298" y="320860"/>
                  </a:cubicBezTo>
                  <a:cubicBezTo>
                    <a:pt x="514943" y="320860"/>
                    <a:pt x="508108" y="314033"/>
                    <a:pt x="508108" y="305689"/>
                  </a:cubicBezTo>
                  <a:cubicBezTo>
                    <a:pt x="508108" y="297345"/>
                    <a:pt x="514943" y="290518"/>
                    <a:pt x="523298" y="290518"/>
                  </a:cubicBezTo>
                  <a:cubicBezTo>
                    <a:pt x="536968" y="290518"/>
                    <a:pt x="548360" y="279140"/>
                    <a:pt x="548360" y="265487"/>
                  </a:cubicBezTo>
                  <a:cubicBezTo>
                    <a:pt x="548360" y="251833"/>
                    <a:pt x="536968" y="240455"/>
                    <a:pt x="523298" y="240455"/>
                  </a:cubicBezTo>
                  <a:lnTo>
                    <a:pt x="373684" y="240455"/>
                  </a:lnTo>
                  <a:cubicBezTo>
                    <a:pt x="369127" y="240455"/>
                    <a:pt x="363811" y="238180"/>
                    <a:pt x="361533" y="234387"/>
                  </a:cubicBezTo>
                  <a:cubicBezTo>
                    <a:pt x="358495" y="229836"/>
                    <a:pt x="357735" y="224526"/>
                    <a:pt x="360014" y="219975"/>
                  </a:cubicBezTo>
                  <a:cubicBezTo>
                    <a:pt x="401784" y="120607"/>
                    <a:pt x="349381" y="50822"/>
                    <a:pt x="343306" y="42478"/>
                  </a:cubicBezTo>
                  <a:cubicBezTo>
                    <a:pt x="342546" y="42478"/>
                    <a:pt x="341787" y="41719"/>
                    <a:pt x="341787" y="40961"/>
                  </a:cubicBezTo>
                  <a:cubicBezTo>
                    <a:pt x="336471" y="34134"/>
                    <a:pt x="329635" y="30341"/>
                    <a:pt x="321281" y="30341"/>
                  </a:cubicBezTo>
                  <a:close/>
                  <a:moveTo>
                    <a:pt x="321281" y="0"/>
                  </a:moveTo>
                  <a:cubicBezTo>
                    <a:pt x="338749" y="0"/>
                    <a:pt x="354698" y="8344"/>
                    <a:pt x="365330" y="21997"/>
                  </a:cubicBezTo>
                  <a:cubicBezTo>
                    <a:pt x="368368" y="25032"/>
                    <a:pt x="431403" y="99368"/>
                    <a:pt x="395708" y="210114"/>
                  </a:cubicBezTo>
                  <a:lnTo>
                    <a:pt x="523298" y="210114"/>
                  </a:lnTo>
                  <a:cubicBezTo>
                    <a:pt x="538487" y="210114"/>
                    <a:pt x="552157" y="216182"/>
                    <a:pt x="562789" y="226802"/>
                  </a:cubicBezTo>
                  <a:cubicBezTo>
                    <a:pt x="572662" y="237421"/>
                    <a:pt x="578738" y="251075"/>
                    <a:pt x="578738" y="265487"/>
                  </a:cubicBezTo>
                  <a:cubicBezTo>
                    <a:pt x="578738" y="281416"/>
                    <a:pt x="571903" y="295828"/>
                    <a:pt x="561270" y="305689"/>
                  </a:cubicBezTo>
                  <a:cubicBezTo>
                    <a:pt x="571903" y="315550"/>
                    <a:pt x="578738" y="329962"/>
                    <a:pt x="578738" y="345891"/>
                  </a:cubicBezTo>
                  <a:cubicBezTo>
                    <a:pt x="578738" y="361821"/>
                    <a:pt x="571903" y="375474"/>
                    <a:pt x="561270" y="386094"/>
                  </a:cubicBezTo>
                  <a:cubicBezTo>
                    <a:pt x="571903" y="395955"/>
                    <a:pt x="578738" y="410367"/>
                    <a:pt x="578738" y="425537"/>
                  </a:cubicBezTo>
                  <a:cubicBezTo>
                    <a:pt x="578738" y="442225"/>
                    <a:pt x="571903" y="456637"/>
                    <a:pt x="560511" y="466498"/>
                  </a:cubicBezTo>
                  <a:cubicBezTo>
                    <a:pt x="570384" y="477118"/>
                    <a:pt x="576460" y="490771"/>
                    <a:pt x="576460" y="505942"/>
                  </a:cubicBezTo>
                  <a:cubicBezTo>
                    <a:pt x="576460" y="534008"/>
                    <a:pt x="555195" y="557522"/>
                    <a:pt x="527095" y="560556"/>
                  </a:cubicBezTo>
                  <a:cubicBezTo>
                    <a:pt x="525576" y="560556"/>
                    <a:pt x="524816" y="561315"/>
                    <a:pt x="523298" y="561315"/>
                  </a:cubicBezTo>
                  <a:lnTo>
                    <a:pt x="224830" y="561315"/>
                  </a:lnTo>
                  <a:cubicBezTo>
                    <a:pt x="201287" y="561315"/>
                    <a:pt x="181541" y="541593"/>
                    <a:pt x="181541" y="518079"/>
                  </a:cubicBezTo>
                  <a:lnTo>
                    <a:pt x="181541" y="253350"/>
                  </a:lnTo>
                  <a:cubicBezTo>
                    <a:pt x="181541" y="230594"/>
                    <a:pt x="199768" y="211631"/>
                    <a:pt x="222552" y="210872"/>
                  </a:cubicBezTo>
                  <a:cubicBezTo>
                    <a:pt x="223311" y="210872"/>
                    <a:pt x="224071" y="210114"/>
                    <a:pt x="224830" y="210114"/>
                  </a:cubicBezTo>
                  <a:lnTo>
                    <a:pt x="229387" y="210114"/>
                  </a:lnTo>
                  <a:cubicBezTo>
                    <a:pt x="232425" y="210114"/>
                    <a:pt x="235463" y="208597"/>
                    <a:pt x="237741" y="205563"/>
                  </a:cubicBezTo>
                  <a:cubicBezTo>
                    <a:pt x="238500" y="203287"/>
                    <a:pt x="240019" y="201011"/>
                    <a:pt x="240779" y="198736"/>
                  </a:cubicBezTo>
                  <a:cubicBezTo>
                    <a:pt x="255209" y="170670"/>
                    <a:pt x="277233" y="115297"/>
                    <a:pt x="266600" y="66751"/>
                  </a:cubicBezTo>
                  <a:cubicBezTo>
                    <a:pt x="265841" y="65234"/>
                    <a:pt x="265841" y="62958"/>
                    <a:pt x="266600" y="60683"/>
                  </a:cubicBezTo>
                  <a:cubicBezTo>
                    <a:pt x="265841" y="59166"/>
                    <a:pt x="265841" y="56890"/>
                    <a:pt x="265841" y="55373"/>
                  </a:cubicBezTo>
                  <a:cubicBezTo>
                    <a:pt x="265841" y="25032"/>
                    <a:pt x="290903" y="0"/>
                    <a:pt x="32128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/>
              <a:endParaRPr lang="zh-CN" altLang="en-US" sz="1300">
                <a:solidFill>
                  <a:srgbClr val="FFFFFF"/>
                </a:solidFill>
                <a:ea typeface="宋体" panose="02010600030101010101" pitchFamily="2" charset="-122"/>
                <a:sym typeface="+mn-lt" charset="0"/>
              </a:endParaRPr>
            </a:p>
          </p:txBody>
        </p:sp>
      </p:grpSp>
      <p:grpSp>
        <p:nvGrpSpPr>
          <p:cNvPr id="33" name="组合 32"/>
          <p:cNvGrpSpPr>
            <a:grpSpLocks/>
          </p:cNvGrpSpPr>
          <p:nvPr/>
        </p:nvGrpSpPr>
        <p:grpSpPr bwMode="auto">
          <a:xfrm>
            <a:off x="4278313" y="3711575"/>
            <a:ext cx="592137" cy="592138"/>
            <a:chOff x="4403725" y="2236551"/>
            <a:chExt cx="1647801" cy="1647799"/>
          </a:xfrm>
        </p:grpSpPr>
        <p:sp>
          <p:nvSpPr>
            <p:cNvPr id="34" name="菱形 33"/>
            <p:cNvSpPr/>
            <p:nvPr/>
          </p:nvSpPr>
          <p:spPr>
            <a:xfrm>
              <a:off x="4403725" y="2236551"/>
              <a:ext cx="1647801" cy="1647799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/>
              <a:endParaRPr lang="zh-CN" altLang="en-US" sz="1300">
                <a:solidFill>
                  <a:srgbClr val="FFFFFF"/>
                </a:solidFill>
                <a:ea typeface="宋体" panose="02010600030101010101" pitchFamily="2" charset="-122"/>
                <a:sym typeface="+mn-lt" charset="0"/>
              </a:endParaRPr>
            </a:p>
          </p:txBody>
        </p:sp>
        <p:sp>
          <p:nvSpPr>
            <p:cNvPr id="35" name="椭圆 12"/>
            <p:cNvSpPr/>
            <p:nvPr/>
          </p:nvSpPr>
          <p:spPr>
            <a:xfrm>
              <a:off x="4938265" y="2766674"/>
              <a:ext cx="578720" cy="587554"/>
            </a:xfrm>
            <a:custGeom>
              <a:avLst/>
              <a:gdLst>
                <a:gd name="T0" fmla="*/ 375 w 500"/>
                <a:gd name="T1" fmla="*/ 188 h 508"/>
                <a:gd name="T2" fmla="*/ 188 w 500"/>
                <a:gd name="T3" fmla="*/ 0 h 508"/>
                <a:gd name="T4" fmla="*/ 0 w 500"/>
                <a:gd name="T5" fmla="*/ 188 h 508"/>
                <a:gd name="T6" fmla="*/ 188 w 500"/>
                <a:gd name="T7" fmla="*/ 375 h 508"/>
                <a:gd name="T8" fmla="*/ 375 w 500"/>
                <a:gd name="T9" fmla="*/ 188 h 508"/>
                <a:gd name="T10" fmla="*/ 188 w 500"/>
                <a:gd name="T11" fmla="*/ 328 h 508"/>
                <a:gd name="T12" fmla="*/ 47 w 500"/>
                <a:gd name="T13" fmla="*/ 188 h 508"/>
                <a:gd name="T14" fmla="*/ 188 w 500"/>
                <a:gd name="T15" fmla="*/ 47 h 508"/>
                <a:gd name="T16" fmla="*/ 328 w 500"/>
                <a:gd name="T17" fmla="*/ 188 h 508"/>
                <a:gd name="T18" fmla="*/ 188 w 500"/>
                <a:gd name="T19" fmla="*/ 328 h 508"/>
                <a:gd name="T20" fmla="*/ 500 w 500"/>
                <a:gd name="T21" fmla="*/ 466 h 508"/>
                <a:gd name="T22" fmla="*/ 458 w 500"/>
                <a:gd name="T23" fmla="*/ 508 h 508"/>
                <a:gd name="T24" fmla="*/ 314 w 500"/>
                <a:gd name="T25" fmla="*/ 364 h 508"/>
                <a:gd name="T26" fmla="*/ 356 w 500"/>
                <a:gd name="T27" fmla="*/ 322 h 508"/>
                <a:gd name="T28" fmla="*/ 500 w 500"/>
                <a:gd name="T29" fmla="*/ 466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0" h="508">
                  <a:moveTo>
                    <a:pt x="375" y="188"/>
                  </a:moveTo>
                  <a:cubicBezTo>
                    <a:pt x="375" y="84"/>
                    <a:pt x="291" y="0"/>
                    <a:pt x="188" y="0"/>
                  </a:cubicBez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91" y="375"/>
                    <a:pt x="375" y="291"/>
                    <a:pt x="375" y="188"/>
                  </a:cubicBezTo>
                  <a:close/>
                  <a:moveTo>
                    <a:pt x="188" y="328"/>
                  </a:moveTo>
                  <a:cubicBezTo>
                    <a:pt x="110" y="328"/>
                    <a:pt x="47" y="265"/>
                    <a:pt x="47" y="188"/>
                  </a:cubicBezTo>
                  <a:cubicBezTo>
                    <a:pt x="47" y="110"/>
                    <a:pt x="110" y="47"/>
                    <a:pt x="188" y="47"/>
                  </a:cubicBezTo>
                  <a:cubicBezTo>
                    <a:pt x="265" y="47"/>
                    <a:pt x="328" y="110"/>
                    <a:pt x="328" y="188"/>
                  </a:cubicBezTo>
                  <a:cubicBezTo>
                    <a:pt x="328" y="265"/>
                    <a:pt x="265" y="328"/>
                    <a:pt x="188" y="328"/>
                  </a:cubicBezTo>
                  <a:close/>
                  <a:moveTo>
                    <a:pt x="500" y="466"/>
                  </a:moveTo>
                  <a:lnTo>
                    <a:pt x="458" y="508"/>
                  </a:lnTo>
                  <a:lnTo>
                    <a:pt x="314" y="364"/>
                  </a:lnTo>
                  <a:lnTo>
                    <a:pt x="356" y="322"/>
                  </a:lnTo>
                  <a:lnTo>
                    <a:pt x="500" y="4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/>
              <a:endParaRPr lang="zh-CN" altLang="en-US" sz="1300">
                <a:solidFill>
                  <a:srgbClr val="FFFFFF"/>
                </a:solidFill>
                <a:ea typeface="宋体" panose="02010600030101010101" pitchFamily="2" charset="-122"/>
                <a:sym typeface="+mn-lt" charset="0"/>
              </a:endParaRPr>
            </a:p>
          </p:txBody>
        </p:sp>
      </p:grpSp>
      <p:sp>
        <p:nvSpPr>
          <p:cNvPr id="24" name="PA-文本框 8"/>
          <p:cNvSpPr txBox="1"/>
          <p:nvPr>
            <p:custDataLst>
              <p:tags r:id="rId1"/>
            </p:custDataLst>
          </p:nvPr>
        </p:nvSpPr>
        <p:spPr>
          <a:xfrm>
            <a:off x="5077850" y="2860843"/>
            <a:ext cx="521970" cy="4603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fontAlgn="auto"/>
            <a:r>
              <a:rPr lang="en-US" altLang="zh-CN" sz="2400" noProof="1">
                <a:solidFill>
                  <a:schemeClr val="bg1">
                    <a:lumMod val="85000"/>
                  </a:schemeClr>
                </a:solidFill>
                <a:sym typeface="+mn-lt"/>
              </a:rPr>
              <a:t>02</a:t>
            </a:r>
            <a:endParaRPr lang="zh-CN" altLang="en-US" sz="2400" noProof="1">
              <a:solidFill>
                <a:schemeClr val="bg1">
                  <a:lumMod val="85000"/>
                </a:schemeClr>
              </a:solidFill>
              <a:sym typeface="+mn-lt"/>
            </a:endParaRPr>
          </a:p>
        </p:txBody>
      </p:sp>
      <p:sp>
        <p:nvSpPr>
          <p:cNvPr id="25" name="PA-文本框 8"/>
          <p:cNvSpPr txBox="1"/>
          <p:nvPr>
            <p:custDataLst>
              <p:tags r:id="rId2"/>
            </p:custDataLst>
          </p:nvPr>
        </p:nvSpPr>
        <p:spPr>
          <a:xfrm>
            <a:off x="3508040" y="1936999"/>
            <a:ext cx="521970" cy="4603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fontAlgn="auto"/>
            <a:r>
              <a:rPr lang="en-US" altLang="zh-CN" sz="2400" noProof="1">
                <a:solidFill>
                  <a:schemeClr val="bg1">
                    <a:lumMod val="85000"/>
                  </a:schemeClr>
                </a:solidFill>
                <a:sym typeface="+mn-lt"/>
              </a:rPr>
              <a:t>01</a:t>
            </a:r>
            <a:endParaRPr lang="zh-CN" altLang="en-US" sz="2400" noProof="1">
              <a:solidFill>
                <a:schemeClr val="bg1">
                  <a:lumMod val="85000"/>
                </a:schemeClr>
              </a:solidFill>
              <a:sym typeface="+mn-lt"/>
            </a:endParaRPr>
          </a:p>
        </p:txBody>
      </p:sp>
      <p:sp>
        <p:nvSpPr>
          <p:cNvPr id="26" name="PA-文本框 8"/>
          <p:cNvSpPr txBox="1"/>
          <p:nvPr>
            <p:custDataLst>
              <p:tags r:id="rId3"/>
            </p:custDataLst>
          </p:nvPr>
        </p:nvSpPr>
        <p:spPr>
          <a:xfrm>
            <a:off x="3508040" y="3784687"/>
            <a:ext cx="521970" cy="4603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fontAlgn="auto"/>
            <a:r>
              <a:rPr lang="en-US" altLang="zh-CN" sz="2400" noProof="1">
                <a:solidFill>
                  <a:schemeClr val="bg1">
                    <a:lumMod val="85000"/>
                  </a:schemeClr>
                </a:solidFill>
                <a:sym typeface="+mn-lt"/>
              </a:rPr>
              <a:t>03</a:t>
            </a:r>
            <a:endParaRPr lang="zh-CN" altLang="en-US" sz="2400" noProof="1">
              <a:solidFill>
                <a:schemeClr val="bg1">
                  <a:lumMod val="85000"/>
                </a:schemeClr>
              </a:solidFill>
              <a:sym typeface="+mn-lt"/>
            </a:endParaRPr>
          </a:p>
        </p:txBody>
      </p:sp>
      <p:sp>
        <p:nvSpPr>
          <p:cNvPr id="36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38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54188" y="277813"/>
            <a:ext cx="3154362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（一）</a:t>
            </a: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班组安全管理三条总律</a:t>
            </a:r>
            <a:endParaRPr lang="zh-CN" altLang="en-US" b="1" dirty="0">
              <a:solidFill>
                <a:srgbClr val="30937B"/>
              </a:solidFill>
              <a:latin typeface="微软雅黑" panose="020B0503020204020204" charset="-122"/>
              <a:ea typeface="微软雅黑" panose="020B0503020204020204" charset="-122"/>
              <a:cs typeface="+mj-cs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78413" y="1868488"/>
            <a:ext cx="2824162" cy="5064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chemeClr val="hlink"/>
              </a:buClr>
              <a:buSzPct val="75000"/>
              <a:defRPr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上岗前必须培训交底；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20850" y="2860675"/>
            <a:ext cx="24701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工作中必须遵章守规；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21275" y="3714750"/>
            <a:ext cx="2468563" cy="506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chemeClr val="hlink"/>
              </a:buClr>
              <a:buSzPct val="75000"/>
              <a:defRPr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作业完必须清理清洁。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 advTm="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38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54188" y="277813"/>
            <a:ext cx="3208337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（二）</a:t>
            </a: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在岗人员</a:t>
            </a:r>
            <a:r>
              <a:rPr lang="en-US" altLang="zh-CN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10</a:t>
            </a: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个必须遵守</a:t>
            </a:r>
            <a:endParaRPr lang="zh-CN" altLang="en-US" b="1" dirty="0">
              <a:solidFill>
                <a:srgbClr val="30937B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60421" name="íṥḷíḑè"/>
          <p:cNvGrpSpPr>
            <a:grpSpLocks/>
          </p:cNvGrpSpPr>
          <p:nvPr/>
        </p:nvGrpSpPr>
        <p:grpSpPr bwMode="auto">
          <a:xfrm>
            <a:off x="534988" y="1150938"/>
            <a:ext cx="3971925" cy="3784600"/>
            <a:chOff x="673100" y="1189038"/>
            <a:chExt cx="5295901" cy="5046662"/>
          </a:xfrm>
        </p:grpSpPr>
        <p:sp>
          <p:nvSpPr>
            <p:cNvPr id="50" name="i$ļïďe"/>
            <p:cNvSpPr/>
            <p:nvPr/>
          </p:nvSpPr>
          <p:spPr bwMode="auto">
            <a:xfrm>
              <a:off x="1879600" y="5966855"/>
              <a:ext cx="1598083" cy="268845"/>
            </a:xfrm>
            <a:custGeom>
              <a:avLst/>
              <a:gdLst>
                <a:gd name="T0" fmla="*/ 242 w 484"/>
                <a:gd name="T1" fmla="*/ 1 h 82"/>
                <a:gd name="T2" fmla="*/ 67 w 484"/>
                <a:gd name="T3" fmla="*/ 1 h 82"/>
                <a:gd name="T4" fmla="*/ 11 w 484"/>
                <a:gd name="T5" fmla="*/ 22 h 82"/>
                <a:gd name="T6" fmla="*/ 82 w 484"/>
                <a:gd name="T7" fmla="*/ 45 h 82"/>
                <a:gd name="T8" fmla="*/ 160 w 484"/>
                <a:gd name="T9" fmla="*/ 82 h 82"/>
                <a:gd name="T10" fmla="*/ 259 w 484"/>
                <a:gd name="T11" fmla="*/ 69 h 82"/>
                <a:gd name="T12" fmla="*/ 370 w 484"/>
                <a:gd name="T13" fmla="*/ 62 h 82"/>
                <a:gd name="T14" fmla="*/ 479 w 484"/>
                <a:gd name="T15" fmla="*/ 34 h 82"/>
                <a:gd name="T16" fmla="*/ 405 w 484"/>
                <a:gd name="T17" fmla="*/ 1 h 82"/>
                <a:gd name="T18" fmla="*/ 242 w 484"/>
                <a:gd name="T1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4" h="82">
                  <a:moveTo>
                    <a:pt x="242" y="1"/>
                  </a:moveTo>
                  <a:cubicBezTo>
                    <a:pt x="67" y="1"/>
                    <a:pt x="67" y="1"/>
                    <a:pt x="67" y="1"/>
                  </a:cubicBezTo>
                  <a:cubicBezTo>
                    <a:pt x="67" y="1"/>
                    <a:pt x="0" y="0"/>
                    <a:pt x="11" y="22"/>
                  </a:cubicBezTo>
                  <a:cubicBezTo>
                    <a:pt x="22" y="45"/>
                    <a:pt x="86" y="31"/>
                    <a:pt x="82" y="45"/>
                  </a:cubicBezTo>
                  <a:cubicBezTo>
                    <a:pt x="78" y="60"/>
                    <a:pt x="86" y="82"/>
                    <a:pt x="160" y="82"/>
                  </a:cubicBezTo>
                  <a:cubicBezTo>
                    <a:pt x="235" y="82"/>
                    <a:pt x="263" y="78"/>
                    <a:pt x="259" y="69"/>
                  </a:cubicBezTo>
                  <a:cubicBezTo>
                    <a:pt x="255" y="60"/>
                    <a:pt x="347" y="53"/>
                    <a:pt x="370" y="62"/>
                  </a:cubicBezTo>
                  <a:cubicBezTo>
                    <a:pt x="392" y="72"/>
                    <a:pt x="473" y="58"/>
                    <a:pt x="479" y="34"/>
                  </a:cubicBezTo>
                  <a:cubicBezTo>
                    <a:pt x="484" y="16"/>
                    <a:pt x="434" y="1"/>
                    <a:pt x="405" y="1"/>
                  </a:cubicBezTo>
                  <a:lnTo>
                    <a:pt x="242" y="1"/>
                  </a:lnTo>
                  <a:close/>
                </a:path>
              </a:pathLst>
            </a:custGeom>
            <a:solidFill>
              <a:srgbClr val="D6DC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rmAutofit fontScale="775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zh-CN" sz="1400">
                <a:ea typeface="宋体" panose="02010600030101010101" pitchFamily="2" charset="-122"/>
              </a:endParaRPr>
            </a:p>
          </p:txBody>
        </p:sp>
        <p:sp>
          <p:nvSpPr>
            <p:cNvPr id="51" name="íŝlïḑé"/>
            <p:cNvSpPr/>
            <p:nvPr/>
          </p:nvSpPr>
          <p:spPr bwMode="auto">
            <a:xfrm>
              <a:off x="2298700" y="5494789"/>
              <a:ext cx="160867" cy="287897"/>
            </a:xfrm>
            <a:custGeom>
              <a:avLst/>
              <a:gdLst>
                <a:gd name="T0" fmla="*/ 16 w 49"/>
                <a:gd name="T1" fmla="*/ 0 h 87"/>
                <a:gd name="T2" fmla="*/ 2 w 49"/>
                <a:gd name="T3" fmla="*/ 70 h 87"/>
                <a:gd name="T4" fmla="*/ 33 w 49"/>
                <a:gd name="T5" fmla="*/ 87 h 87"/>
                <a:gd name="T6" fmla="*/ 49 w 49"/>
                <a:gd name="T7" fmla="*/ 9 h 87"/>
                <a:gd name="T8" fmla="*/ 16 w 49"/>
                <a:gd name="T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87">
                  <a:moveTo>
                    <a:pt x="16" y="0"/>
                  </a:moveTo>
                  <a:cubicBezTo>
                    <a:pt x="16" y="0"/>
                    <a:pt x="0" y="30"/>
                    <a:pt x="2" y="70"/>
                  </a:cubicBezTo>
                  <a:cubicBezTo>
                    <a:pt x="33" y="87"/>
                    <a:pt x="33" y="87"/>
                    <a:pt x="33" y="87"/>
                  </a:cubicBezTo>
                  <a:cubicBezTo>
                    <a:pt x="33" y="87"/>
                    <a:pt x="27" y="34"/>
                    <a:pt x="49" y="9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637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rmAutofit fontScale="775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zh-CN" sz="1500">
                <a:ea typeface="宋体" panose="02010600030101010101" pitchFamily="2" charset="-122"/>
              </a:endParaRPr>
            </a:p>
          </p:txBody>
        </p:sp>
        <p:sp>
          <p:nvSpPr>
            <p:cNvPr id="52" name="íS1iḋé"/>
            <p:cNvSpPr/>
            <p:nvPr/>
          </p:nvSpPr>
          <p:spPr bwMode="auto">
            <a:xfrm>
              <a:off x="2250016" y="6002842"/>
              <a:ext cx="222251" cy="101611"/>
            </a:xfrm>
            <a:custGeom>
              <a:avLst/>
              <a:gdLst>
                <a:gd name="T0" fmla="*/ 67 w 67"/>
                <a:gd name="T1" fmla="*/ 13 h 31"/>
                <a:gd name="T2" fmla="*/ 18 w 67"/>
                <a:gd name="T3" fmla="*/ 19 h 31"/>
                <a:gd name="T4" fmla="*/ 43 w 67"/>
                <a:gd name="T5" fmla="*/ 0 h 31"/>
                <a:gd name="T6" fmla="*/ 67 w 67"/>
                <a:gd name="T7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31">
                  <a:moveTo>
                    <a:pt x="67" y="13"/>
                  </a:moveTo>
                  <a:cubicBezTo>
                    <a:pt x="67" y="13"/>
                    <a:pt x="36" y="31"/>
                    <a:pt x="18" y="19"/>
                  </a:cubicBezTo>
                  <a:cubicBezTo>
                    <a:pt x="0" y="6"/>
                    <a:pt x="43" y="0"/>
                    <a:pt x="43" y="0"/>
                  </a:cubicBezTo>
                  <a:lnTo>
                    <a:pt x="67" y="13"/>
                  </a:lnTo>
                  <a:close/>
                </a:path>
              </a:pathLst>
            </a:custGeom>
            <a:solidFill>
              <a:srgbClr val="202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rmAutofit fontScale="250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zh-CN" sz="500">
                <a:ea typeface="宋体" panose="02010600030101010101" pitchFamily="2" charset="-122"/>
              </a:endParaRPr>
            </a:p>
          </p:txBody>
        </p:sp>
        <p:sp>
          <p:nvSpPr>
            <p:cNvPr id="53" name="îşlíḍè"/>
            <p:cNvSpPr/>
            <p:nvPr/>
          </p:nvSpPr>
          <p:spPr bwMode="auto">
            <a:xfrm>
              <a:off x="2897716" y="6002842"/>
              <a:ext cx="224367" cy="101611"/>
            </a:xfrm>
            <a:custGeom>
              <a:avLst/>
              <a:gdLst>
                <a:gd name="T0" fmla="*/ 0 w 68"/>
                <a:gd name="T1" fmla="*/ 13 h 31"/>
                <a:gd name="T2" fmla="*/ 50 w 68"/>
                <a:gd name="T3" fmla="*/ 19 h 31"/>
                <a:gd name="T4" fmla="*/ 25 w 68"/>
                <a:gd name="T5" fmla="*/ 0 h 31"/>
                <a:gd name="T6" fmla="*/ 0 w 68"/>
                <a:gd name="T7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31">
                  <a:moveTo>
                    <a:pt x="0" y="13"/>
                  </a:moveTo>
                  <a:cubicBezTo>
                    <a:pt x="0" y="13"/>
                    <a:pt x="32" y="31"/>
                    <a:pt x="50" y="19"/>
                  </a:cubicBezTo>
                  <a:cubicBezTo>
                    <a:pt x="68" y="6"/>
                    <a:pt x="25" y="0"/>
                    <a:pt x="25" y="0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202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rmAutofit fontScale="250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zh-CN" sz="500">
                <a:ea typeface="宋体" panose="02010600030101010101" pitchFamily="2" charset="-122"/>
              </a:endParaRPr>
            </a:p>
          </p:txBody>
        </p:sp>
        <p:sp>
          <p:nvSpPr>
            <p:cNvPr id="60426" name="îṡ1íḑê"/>
            <p:cNvSpPr>
              <a:spLocks noChangeArrowheads="1"/>
            </p:cNvSpPr>
            <p:nvPr/>
          </p:nvSpPr>
          <p:spPr bwMode="auto">
            <a:xfrm>
              <a:off x="2117725" y="5691188"/>
              <a:ext cx="409575" cy="385763"/>
            </a:xfrm>
            <a:custGeom>
              <a:avLst/>
              <a:gdLst>
                <a:gd name="T0" fmla="*/ 120 w 124"/>
                <a:gd name="T1" fmla="*/ 117 h 117"/>
                <a:gd name="T2" fmla="*/ 31 w 124"/>
                <a:gd name="T3" fmla="*/ 47 h 117"/>
                <a:gd name="T4" fmla="*/ 66 w 124"/>
                <a:gd name="T5" fmla="*/ 6 h 117"/>
                <a:gd name="T6" fmla="*/ 124 w 124"/>
                <a:gd name="T7" fmla="*/ 37 h 117"/>
                <a:gd name="T8" fmla="*/ 120 w 124"/>
                <a:gd name="T9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17">
                  <a:moveTo>
                    <a:pt x="120" y="117"/>
                  </a:moveTo>
                  <a:cubicBezTo>
                    <a:pt x="120" y="117"/>
                    <a:pt x="62" y="92"/>
                    <a:pt x="31" y="47"/>
                  </a:cubicBezTo>
                  <a:cubicBezTo>
                    <a:pt x="0" y="2"/>
                    <a:pt x="51" y="0"/>
                    <a:pt x="66" y="6"/>
                  </a:cubicBezTo>
                  <a:cubicBezTo>
                    <a:pt x="81" y="12"/>
                    <a:pt x="124" y="37"/>
                    <a:pt x="124" y="37"/>
                  </a:cubicBezTo>
                  <a:lnTo>
                    <a:pt x="120" y="117"/>
                  </a:lnTo>
                  <a:close/>
                </a:path>
              </a:pathLst>
            </a:custGeom>
            <a:solidFill>
              <a:srgbClr val="2131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ea typeface="宋体" panose="02010600030101010101" pitchFamily="2" charset="-122"/>
              </a:endParaRPr>
            </a:p>
          </p:txBody>
        </p:sp>
        <p:sp>
          <p:nvSpPr>
            <p:cNvPr id="60427" name="ïsľiḑe"/>
            <p:cNvSpPr>
              <a:spLocks noChangeArrowheads="1"/>
            </p:cNvSpPr>
            <p:nvPr/>
          </p:nvSpPr>
          <p:spPr bwMode="auto">
            <a:xfrm>
              <a:off x="2860675" y="5708650"/>
              <a:ext cx="409575" cy="385763"/>
            </a:xfrm>
            <a:custGeom>
              <a:avLst/>
              <a:gdLst>
                <a:gd name="T0" fmla="*/ 4 w 124"/>
                <a:gd name="T1" fmla="*/ 117 h 117"/>
                <a:gd name="T2" fmla="*/ 93 w 124"/>
                <a:gd name="T3" fmla="*/ 47 h 117"/>
                <a:gd name="T4" fmla="*/ 58 w 124"/>
                <a:gd name="T5" fmla="*/ 6 h 117"/>
                <a:gd name="T6" fmla="*/ 0 w 124"/>
                <a:gd name="T7" fmla="*/ 37 h 117"/>
                <a:gd name="T8" fmla="*/ 4 w 124"/>
                <a:gd name="T9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17">
                  <a:moveTo>
                    <a:pt x="4" y="117"/>
                  </a:moveTo>
                  <a:cubicBezTo>
                    <a:pt x="4" y="117"/>
                    <a:pt x="62" y="92"/>
                    <a:pt x="93" y="47"/>
                  </a:cubicBezTo>
                  <a:cubicBezTo>
                    <a:pt x="124" y="2"/>
                    <a:pt x="73" y="0"/>
                    <a:pt x="58" y="6"/>
                  </a:cubicBezTo>
                  <a:cubicBezTo>
                    <a:pt x="43" y="12"/>
                    <a:pt x="0" y="37"/>
                    <a:pt x="0" y="37"/>
                  </a:cubicBezTo>
                  <a:lnTo>
                    <a:pt x="4" y="117"/>
                  </a:lnTo>
                  <a:close/>
                </a:path>
              </a:pathLst>
            </a:custGeom>
            <a:solidFill>
              <a:srgbClr val="2131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ea typeface="宋体" panose="02010600030101010101" pitchFamily="2" charset="-122"/>
              </a:endParaRPr>
            </a:p>
          </p:txBody>
        </p:sp>
        <p:sp>
          <p:nvSpPr>
            <p:cNvPr id="60428" name="îşľidé"/>
            <p:cNvSpPr>
              <a:spLocks noChangeArrowheads="1"/>
            </p:cNvSpPr>
            <p:nvPr/>
          </p:nvSpPr>
          <p:spPr bwMode="auto">
            <a:xfrm>
              <a:off x="2408238" y="5781675"/>
              <a:ext cx="525463" cy="365125"/>
            </a:xfrm>
            <a:custGeom>
              <a:avLst/>
              <a:gdLst>
                <a:gd name="T0" fmla="*/ 23 w 159"/>
                <a:gd name="T1" fmla="*/ 0 h 111"/>
                <a:gd name="T2" fmla="*/ 19 w 159"/>
                <a:gd name="T3" fmla="*/ 80 h 111"/>
                <a:gd name="T4" fmla="*/ 140 w 159"/>
                <a:gd name="T5" fmla="*/ 96 h 111"/>
                <a:gd name="T6" fmla="*/ 154 w 159"/>
                <a:gd name="T7" fmla="*/ 36 h 111"/>
                <a:gd name="T8" fmla="*/ 140 w 159"/>
                <a:gd name="T9" fmla="*/ 0 h 111"/>
                <a:gd name="T10" fmla="*/ 23 w 159"/>
                <a:gd name="T1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11">
                  <a:moveTo>
                    <a:pt x="23" y="0"/>
                  </a:moveTo>
                  <a:cubicBezTo>
                    <a:pt x="23" y="0"/>
                    <a:pt x="0" y="45"/>
                    <a:pt x="19" y="80"/>
                  </a:cubicBezTo>
                  <a:cubicBezTo>
                    <a:pt x="36" y="111"/>
                    <a:pt x="127" y="101"/>
                    <a:pt x="140" y="96"/>
                  </a:cubicBezTo>
                  <a:cubicBezTo>
                    <a:pt x="153" y="91"/>
                    <a:pt x="159" y="69"/>
                    <a:pt x="154" y="36"/>
                  </a:cubicBezTo>
                  <a:cubicBezTo>
                    <a:pt x="149" y="3"/>
                    <a:pt x="140" y="0"/>
                    <a:pt x="140" y="0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2131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lnSpc>
                  <a:spcPct val="90000"/>
                </a:lnSpc>
              </a:pPr>
              <a:endParaRPr lang="zh-CN" altLang="zh-CN">
                <a:ea typeface="宋体" panose="02010600030101010101" pitchFamily="2" charset="-122"/>
              </a:endParaRPr>
            </a:p>
          </p:txBody>
        </p:sp>
        <p:sp>
          <p:nvSpPr>
            <p:cNvPr id="60429" name="îšľïde"/>
            <p:cNvSpPr>
              <a:spLocks noChangeArrowheads="1"/>
            </p:cNvSpPr>
            <p:nvPr/>
          </p:nvSpPr>
          <p:spPr bwMode="auto">
            <a:xfrm>
              <a:off x="2424113" y="5424488"/>
              <a:ext cx="501650" cy="357188"/>
            </a:xfrm>
            <a:custGeom>
              <a:avLst/>
              <a:gdLst>
                <a:gd name="T0" fmla="*/ 18 w 152"/>
                <a:gd name="T1" fmla="*/ 108 h 108"/>
                <a:gd name="T2" fmla="*/ 18 w 152"/>
                <a:gd name="T3" fmla="*/ 0 h 108"/>
                <a:gd name="T4" fmla="*/ 136 w 152"/>
                <a:gd name="T5" fmla="*/ 0 h 108"/>
                <a:gd name="T6" fmla="*/ 136 w 152"/>
                <a:gd name="T7" fmla="*/ 108 h 108"/>
                <a:gd name="T8" fmla="*/ 18 w 152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08">
                  <a:moveTo>
                    <a:pt x="18" y="108"/>
                  </a:moveTo>
                  <a:cubicBezTo>
                    <a:pt x="18" y="108"/>
                    <a:pt x="0" y="69"/>
                    <a:pt x="18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0"/>
                    <a:pt x="152" y="53"/>
                    <a:pt x="136" y="108"/>
                  </a:cubicBezTo>
                  <a:lnTo>
                    <a:pt x="18" y="108"/>
                  </a:lnTo>
                  <a:close/>
                </a:path>
              </a:pathLst>
            </a:custGeom>
            <a:solidFill>
              <a:srgbClr val="637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lnSpc>
                  <a:spcPct val="90000"/>
                </a:lnSpc>
              </a:pPr>
              <a:endParaRPr lang="zh-CN" altLang="zh-CN">
                <a:ea typeface="宋体" panose="02010600030101010101" pitchFamily="2" charset="-122"/>
              </a:endParaRPr>
            </a:p>
          </p:txBody>
        </p:sp>
        <p:sp>
          <p:nvSpPr>
            <p:cNvPr id="60430" name="íṡḷidê"/>
            <p:cNvSpPr>
              <a:spLocks noChangeArrowheads="1"/>
            </p:cNvSpPr>
            <p:nvPr/>
          </p:nvSpPr>
          <p:spPr bwMode="auto">
            <a:xfrm>
              <a:off x="2873375" y="4894263"/>
              <a:ext cx="390525" cy="708025"/>
            </a:xfrm>
            <a:custGeom>
              <a:avLst/>
              <a:gdLst>
                <a:gd name="T0" fmla="*/ 118 w 118"/>
                <a:gd name="T1" fmla="*/ 13 h 215"/>
                <a:gd name="T2" fmla="*/ 7 w 118"/>
                <a:gd name="T3" fmla="*/ 215 h 215"/>
                <a:gd name="T4" fmla="*/ 0 w 118"/>
                <a:gd name="T5" fmla="*/ 161 h 215"/>
                <a:gd name="T6" fmla="*/ 103 w 118"/>
                <a:gd name="T7" fmla="*/ 0 h 215"/>
                <a:gd name="T8" fmla="*/ 118 w 118"/>
                <a:gd name="T9" fmla="*/ 13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215">
                  <a:moveTo>
                    <a:pt x="118" y="13"/>
                  </a:moveTo>
                  <a:cubicBezTo>
                    <a:pt x="118" y="13"/>
                    <a:pt x="89" y="142"/>
                    <a:pt x="7" y="215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76" y="72"/>
                    <a:pt x="103" y="0"/>
                  </a:cubicBezTo>
                  <a:cubicBezTo>
                    <a:pt x="103" y="0"/>
                    <a:pt x="111" y="0"/>
                    <a:pt x="118" y="13"/>
                  </a:cubicBezTo>
                  <a:close/>
                </a:path>
              </a:pathLst>
            </a:custGeom>
            <a:solidFill>
              <a:srgbClr val="637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ea typeface="宋体" panose="02010600030101010101" pitchFamily="2" charset="-122"/>
              </a:endParaRPr>
            </a:p>
          </p:txBody>
        </p:sp>
        <p:sp>
          <p:nvSpPr>
            <p:cNvPr id="60431" name="îṣḻiḋé"/>
            <p:cNvSpPr>
              <a:spLocks noChangeArrowheads="1"/>
            </p:cNvSpPr>
            <p:nvPr/>
          </p:nvSpPr>
          <p:spPr bwMode="auto">
            <a:xfrm>
              <a:off x="2263775" y="4722813"/>
              <a:ext cx="774700" cy="919163"/>
            </a:xfrm>
            <a:custGeom>
              <a:avLst/>
              <a:gdLst>
                <a:gd name="T0" fmla="*/ 150 w 235"/>
                <a:gd name="T1" fmla="*/ 14 h 279"/>
                <a:gd name="T2" fmla="*/ 73 w 235"/>
                <a:gd name="T3" fmla="*/ 35 h 279"/>
                <a:gd name="T4" fmla="*/ 59 w 235"/>
                <a:gd name="T5" fmla="*/ 130 h 279"/>
                <a:gd name="T6" fmla="*/ 1 w 235"/>
                <a:gd name="T7" fmla="*/ 199 h 279"/>
                <a:gd name="T8" fmla="*/ 76 w 235"/>
                <a:gd name="T9" fmla="*/ 244 h 279"/>
                <a:gd name="T10" fmla="*/ 167 w 235"/>
                <a:gd name="T11" fmla="*/ 272 h 279"/>
                <a:gd name="T12" fmla="*/ 185 w 235"/>
                <a:gd name="T13" fmla="*/ 175 h 279"/>
                <a:gd name="T14" fmla="*/ 213 w 235"/>
                <a:gd name="T15" fmla="*/ 142 h 279"/>
                <a:gd name="T16" fmla="*/ 206 w 235"/>
                <a:gd name="T17" fmla="*/ 67 h 279"/>
                <a:gd name="T18" fmla="*/ 150 w 235"/>
                <a:gd name="T19" fmla="*/ 14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5" h="279">
                  <a:moveTo>
                    <a:pt x="150" y="14"/>
                  </a:moveTo>
                  <a:cubicBezTo>
                    <a:pt x="150" y="14"/>
                    <a:pt x="102" y="0"/>
                    <a:pt x="73" y="35"/>
                  </a:cubicBezTo>
                  <a:cubicBezTo>
                    <a:pt x="44" y="70"/>
                    <a:pt x="65" y="116"/>
                    <a:pt x="59" y="130"/>
                  </a:cubicBezTo>
                  <a:cubicBezTo>
                    <a:pt x="53" y="144"/>
                    <a:pt x="0" y="153"/>
                    <a:pt x="1" y="199"/>
                  </a:cubicBezTo>
                  <a:cubicBezTo>
                    <a:pt x="2" y="245"/>
                    <a:pt x="48" y="248"/>
                    <a:pt x="76" y="244"/>
                  </a:cubicBezTo>
                  <a:cubicBezTo>
                    <a:pt x="103" y="240"/>
                    <a:pt x="99" y="279"/>
                    <a:pt x="167" y="272"/>
                  </a:cubicBezTo>
                  <a:cubicBezTo>
                    <a:pt x="235" y="265"/>
                    <a:pt x="214" y="192"/>
                    <a:pt x="185" y="175"/>
                  </a:cubicBezTo>
                  <a:cubicBezTo>
                    <a:pt x="171" y="164"/>
                    <a:pt x="205" y="160"/>
                    <a:pt x="213" y="142"/>
                  </a:cubicBezTo>
                  <a:cubicBezTo>
                    <a:pt x="220" y="124"/>
                    <a:pt x="223" y="97"/>
                    <a:pt x="206" y="67"/>
                  </a:cubicBezTo>
                  <a:cubicBezTo>
                    <a:pt x="189" y="37"/>
                    <a:pt x="190" y="20"/>
                    <a:pt x="150" y="14"/>
                  </a:cubicBezTo>
                  <a:close/>
                </a:path>
              </a:pathLst>
            </a:custGeom>
            <a:solidFill>
              <a:srgbClr val="202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ea typeface="宋体" panose="02010600030101010101" pitchFamily="2" charset="-122"/>
              </a:endParaRPr>
            </a:p>
          </p:txBody>
        </p:sp>
        <p:sp>
          <p:nvSpPr>
            <p:cNvPr id="60" name="işlíďè"/>
            <p:cNvSpPr/>
            <p:nvPr/>
          </p:nvSpPr>
          <p:spPr bwMode="auto">
            <a:xfrm>
              <a:off x="3213100" y="4660735"/>
              <a:ext cx="122767" cy="277312"/>
            </a:xfrm>
            <a:custGeom>
              <a:avLst/>
              <a:gdLst>
                <a:gd name="T0" fmla="*/ 0 w 37"/>
                <a:gd name="T1" fmla="*/ 71 h 84"/>
                <a:gd name="T2" fmla="*/ 15 w 37"/>
                <a:gd name="T3" fmla="*/ 12 h 84"/>
                <a:gd name="T4" fmla="*/ 26 w 37"/>
                <a:gd name="T5" fmla="*/ 7 h 84"/>
                <a:gd name="T6" fmla="*/ 26 w 37"/>
                <a:gd name="T7" fmla="*/ 28 h 84"/>
                <a:gd name="T8" fmla="*/ 35 w 37"/>
                <a:gd name="T9" fmla="*/ 45 h 84"/>
                <a:gd name="T10" fmla="*/ 15 w 37"/>
                <a:gd name="T11" fmla="*/ 84 h 84"/>
                <a:gd name="T12" fmla="*/ 0 w 37"/>
                <a:gd name="T13" fmla="*/ 7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84">
                  <a:moveTo>
                    <a:pt x="0" y="71"/>
                  </a:moveTo>
                  <a:cubicBezTo>
                    <a:pt x="0" y="71"/>
                    <a:pt x="12" y="24"/>
                    <a:pt x="15" y="12"/>
                  </a:cubicBezTo>
                  <a:cubicBezTo>
                    <a:pt x="18" y="0"/>
                    <a:pt x="25" y="4"/>
                    <a:pt x="26" y="7"/>
                  </a:cubicBezTo>
                  <a:cubicBezTo>
                    <a:pt x="28" y="9"/>
                    <a:pt x="28" y="18"/>
                    <a:pt x="26" y="28"/>
                  </a:cubicBezTo>
                  <a:cubicBezTo>
                    <a:pt x="24" y="37"/>
                    <a:pt x="33" y="36"/>
                    <a:pt x="35" y="45"/>
                  </a:cubicBezTo>
                  <a:cubicBezTo>
                    <a:pt x="37" y="55"/>
                    <a:pt x="15" y="84"/>
                    <a:pt x="15" y="84"/>
                  </a:cubicBezTo>
                  <a:cubicBezTo>
                    <a:pt x="15" y="84"/>
                    <a:pt x="11" y="71"/>
                    <a:pt x="0" y="71"/>
                  </a:cubicBezTo>
                  <a:close/>
                </a:path>
              </a:pathLst>
            </a:custGeom>
            <a:solidFill>
              <a:srgbClr val="DCA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rmAutofit fontScale="700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zh-CN" sz="1500">
                <a:ea typeface="宋体" panose="02010600030101010101" pitchFamily="2" charset="-122"/>
              </a:endParaRPr>
            </a:p>
          </p:txBody>
        </p:sp>
        <p:sp>
          <p:nvSpPr>
            <p:cNvPr id="60433" name="iśļïḑè"/>
            <p:cNvSpPr>
              <a:spLocks noChangeArrowheads="1"/>
            </p:cNvSpPr>
            <p:nvPr/>
          </p:nvSpPr>
          <p:spPr bwMode="auto">
            <a:xfrm>
              <a:off x="3916363" y="5326063"/>
              <a:ext cx="2052638" cy="787400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3093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ea typeface="宋体" panose="02010600030101010101" pitchFamily="2" charset="-122"/>
              </a:endParaRPr>
            </a:p>
          </p:txBody>
        </p:sp>
        <p:sp>
          <p:nvSpPr>
            <p:cNvPr id="60434" name="iṡḻíďè"/>
            <p:cNvSpPr>
              <a:spLocks noChangeArrowheads="1"/>
            </p:cNvSpPr>
            <p:nvPr/>
          </p:nvSpPr>
          <p:spPr bwMode="auto">
            <a:xfrm>
              <a:off x="3659188" y="5516563"/>
              <a:ext cx="1557338" cy="596900"/>
            </a:xfrm>
            <a:custGeom>
              <a:avLst/>
              <a:gdLst>
                <a:gd name="T0" fmla="*/ 445 w 472"/>
                <a:gd name="T1" fmla="*/ 142 h 181"/>
                <a:gd name="T2" fmla="*/ 442 w 472"/>
                <a:gd name="T3" fmla="*/ 142 h 181"/>
                <a:gd name="T4" fmla="*/ 442 w 472"/>
                <a:gd name="T5" fmla="*/ 138 h 181"/>
                <a:gd name="T6" fmla="*/ 418 w 472"/>
                <a:gd name="T7" fmla="*/ 114 h 181"/>
                <a:gd name="T8" fmla="*/ 401 w 472"/>
                <a:gd name="T9" fmla="*/ 120 h 181"/>
                <a:gd name="T10" fmla="*/ 380 w 472"/>
                <a:gd name="T11" fmla="*/ 110 h 181"/>
                <a:gd name="T12" fmla="*/ 360 w 472"/>
                <a:gd name="T13" fmla="*/ 120 h 181"/>
                <a:gd name="T14" fmla="*/ 349 w 472"/>
                <a:gd name="T15" fmla="*/ 115 h 181"/>
                <a:gd name="T16" fmla="*/ 348 w 472"/>
                <a:gd name="T17" fmla="*/ 115 h 181"/>
                <a:gd name="T18" fmla="*/ 348 w 472"/>
                <a:gd name="T19" fmla="*/ 112 h 181"/>
                <a:gd name="T20" fmla="*/ 324 w 472"/>
                <a:gd name="T21" fmla="*/ 88 h 181"/>
                <a:gd name="T22" fmla="*/ 308 w 472"/>
                <a:gd name="T23" fmla="*/ 93 h 181"/>
                <a:gd name="T24" fmla="*/ 288 w 472"/>
                <a:gd name="T25" fmla="*/ 77 h 181"/>
                <a:gd name="T26" fmla="*/ 279 w 472"/>
                <a:gd name="T27" fmla="*/ 79 h 181"/>
                <a:gd name="T28" fmla="*/ 279 w 472"/>
                <a:gd name="T29" fmla="*/ 75 h 181"/>
                <a:gd name="T30" fmla="*/ 240 w 472"/>
                <a:gd name="T31" fmla="*/ 36 h 181"/>
                <a:gd name="T32" fmla="*/ 223 w 472"/>
                <a:gd name="T33" fmla="*/ 40 h 181"/>
                <a:gd name="T34" fmla="*/ 178 w 472"/>
                <a:gd name="T35" fmla="*/ 0 h 181"/>
                <a:gd name="T36" fmla="*/ 132 w 472"/>
                <a:gd name="T37" fmla="*/ 45 h 181"/>
                <a:gd name="T38" fmla="*/ 129 w 472"/>
                <a:gd name="T39" fmla="*/ 44 h 181"/>
                <a:gd name="T40" fmla="*/ 94 w 472"/>
                <a:gd name="T41" fmla="*/ 69 h 181"/>
                <a:gd name="T42" fmla="*/ 69 w 472"/>
                <a:gd name="T43" fmla="*/ 95 h 181"/>
                <a:gd name="T44" fmla="*/ 70 w 472"/>
                <a:gd name="T45" fmla="*/ 103 h 181"/>
                <a:gd name="T46" fmla="*/ 61 w 472"/>
                <a:gd name="T47" fmla="*/ 101 h 181"/>
                <a:gd name="T48" fmla="*/ 30 w 472"/>
                <a:gd name="T49" fmla="*/ 131 h 181"/>
                <a:gd name="T50" fmla="*/ 32 w 472"/>
                <a:gd name="T51" fmla="*/ 142 h 181"/>
                <a:gd name="T52" fmla="*/ 27 w 472"/>
                <a:gd name="T53" fmla="*/ 142 h 181"/>
                <a:gd name="T54" fmla="*/ 0 w 472"/>
                <a:gd name="T55" fmla="*/ 162 h 181"/>
                <a:gd name="T56" fmla="*/ 22 w 472"/>
                <a:gd name="T57" fmla="*/ 181 h 181"/>
                <a:gd name="T58" fmla="*/ 22 w 472"/>
                <a:gd name="T59" fmla="*/ 181 h 181"/>
                <a:gd name="T60" fmla="*/ 445 w 472"/>
                <a:gd name="T61" fmla="*/ 181 h 181"/>
                <a:gd name="T62" fmla="*/ 472 w 472"/>
                <a:gd name="T63" fmla="*/ 162 h 181"/>
                <a:gd name="T64" fmla="*/ 445 w 472"/>
                <a:gd name="T65" fmla="*/ 142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72" h="181">
                  <a:moveTo>
                    <a:pt x="445" y="142"/>
                  </a:moveTo>
                  <a:cubicBezTo>
                    <a:pt x="444" y="142"/>
                    <a:pt x="443" y="142"/>
                    <a:pt x="442" y="142"/>
                  </a:cubicBezTo>
                  <a:cubicBezTo>
                    <a:pt x="442" y="140"/>
                    <a:pt x="442" y="139"/>
                    <a:pt x="442" y="138"/>
                  </a:cubicBezTo>
                  <a:cubicBezTo>
                    <a:pt x="442" y="124"/>
                    <a:pt x="432" y="114"/>
                    <a:pt x="418" y="114"/>
                  </a:cubicBezTo>
                  <a:cubicBezTo>
                    <a:pt x="412" y="114"/>
                    <a:pt x="406" y="116"/>
                    <a:pt x="401" y="120"/>
                  </a:cubicBezTo>
                  <a:cubicBezTo>
                    <a:pt x="397" y="114"/>
                    <a:pt x="389" y="110"/>
                    <a:pt x="380" y="110"/>
                  </a:cubicBezTo>
                  <a:cubicBezTo>
                    <a:pt x="372" y="110"/>
                    <a:pt x="364" y="114"/>
                    <a:pt x="360" y="120"/>
                  </a:cubicBezTo>
                  <a:cubicBezTo>
                    <a:pt x="357" y="117"/>
                    <a:pt x="353" y="115"/>
                    <a:pt x="349" y="115"/>
                  </a:cubicBezTo>
                  <a:cubicBezTo>
                    <a:pt x="348" y="115"/>
                    <a:pt x="348" y="115"/>
                    <a:pt x="348" y="115"/>
                  </a:cubicBezTo>
                  <a:cubicBezTo>
                    <a:pt x="348" y="114"/>
                    <a:pt x="348" y="113"/>
                    <a:pt x="348" y="112"/>
                  </a:cubicBezTo>
                  <a:cubicBezTo>
                    <a:pt x="348" y="99"/>
                    <a:pt x="337" y="88"/>
                    <a:pt x="324" y="88"/>
                  </a:cubicBezTo>
                  <a:cubicBezTo>
                    <a:pt x="318" y="88"/>
                    <a:pt x="313" y="90"/>
                    <a:pt x="308" y="93"/>
                  </a:cubicBezTo>
                  <a:cubicBezTo>
                    <a:pt x="306" y="84"/>
                    <a:pt x="298" y="77"/>
                    <a:pt x="288" y="77"/>
                  </a:cubicBezTo>
                  <a:cubicBezTo>
                    <a:pt x="285" y="77"/>
                    <a:pt x="282" y="78"/>
                    <a:pt x="279" y="79"/>
                  </a:cubicBezTo>
                  <a:cubicBezTo>
                    <a:pt x="279" y="78"/>
                    <a:pt x="279" y="77"/>
                    <a:pt x="279" y="75"/>
                  </a:cubicBezTo>
                  <a:cubicBezTo>
                    <a:pt x="279" y="54"/>
                    <a:pt x="262" y="36"/>
                    <a:pt x="240" y="36"/>
                  </a:cubicBezTo>
                  <a:cubicBezTo>
                    <a:pt x="234" y="36"/>
                    <a:pt x="228" y="38"/>
                    <a:pt x="223" y="40"/>
                  </a:cubicBezTo>
                  <a:cubicBezTo>
                    <a:pt x="221" y="18"/>
                    <a:pt x="201" y="0"/>
                    <a:pt x="178" y="0"/>
                  </a:cubicBezTo>
                  <a:cubicBezTo>
                    <a:pt x="153" y="0"/>
                    <a:pt x="132" y="20"/>
                    <a:pt x="132" y="45"/>
                  </a:cubicBezTo>
                  <a:cubicBezTo>
                    <a:pt x="131" y="45"/>
                    <a:pt x="130" y="44"/>
                    <a:pt x="129" y="44"/>
                  </a:cubicBezTo>
                  <a:cubicBezTo>
                    <a:pt x="113" y="44"/>
                    <a:pt x="99" y="54"/>
                    <a:pt x="94" y="69"/>
                  </a:cubicBezTo>
                  <a:cubicBezTo>
                    <a:pt x="80" y="69"/>
                    <a:pt x="69" y="81"/>
                    <a:pt x="69" y="95"/>
                  </a:cubicBezTo>
                  <a:cubicBezTo>
                    <a:pt x="69" y="98"/>
                    <a:pt x="69" y="100"/>
                    <a:pt x="70" y="103"/>
                  </a:cubicBezTo>
                  <a:cubicBezTo>
                    <a:pt x="67" y="102"/>
                    <a:pt x="64" y="101"/>
                    <a:pt x="61" y="101"/>
                  </a:cubicBezTo>
                  <a:cubicBezTo>
                    <a:pt x="44" y="101"/>
                    <a:pt x="30" y="115"/>
                    <a:pt x="30" y="131"/>
                  </a:cubicBezTo>
                  <a:cubicBezTo>
                    <a:pt x="30" y="135"/>
                    <a:pt x="31" y="139"/>
                    <a:pt x="32" y="142"/>
                  </a:cubicBezTo>
                  <a:cubicBezTo>
                    <a:pt x="31" y="142"/>
                    <a:pt x="29" y="142"/>
                    <a:pt x="27" y="142"/>
                  </a:cubicBezTo>
                  <a:cubicBezTo>
                    <a:pt x="12" y="142"/>
                    <a:pt x="0" y="151"/>
                    <a:pt x="0" y="162"/>
                  </a:cubicBezTo>
                  <a:cubicBezTo>
                    <a:pt x="0" y="171"/>
                    <a:pt x="10" y="179"/>
                    <a:pt x="22" y="181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445" y="181"/>
                    <a:pt x="445" y="181"/>
                    <a:pt x="445" y="181"/>
                  </a:cubicBezTo>
                  <a:cubicBezTo>
                    <a:pt x="460" y="181"/>
                    <a:pt x="472" y="172"/>
                    <a:pt x="472" y="162"/>
                  </a:cubicBezTo>
                  <a:cubicBezTo>
                    <a:pt x="472" y="151"/>
                    <a:pt x="460" y="142"/>
                    <a:pt x="445" y="142"/>
                  </a:cubicBezTo>
                  <a:close/>
                </a:path>
              </a:pathLst>
            </a:custGeom>
            <a:solidFill>
              <a:srgbClr val="8BC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ea typeface="宋体" panose="02010600030101010101" pitchFamily="2" charset="-122"/>
              </a:endParaRPr>
            </a:p>
          </p:txBody>
        </p:sp>
        <p:sp>
          <p:nvSpPr>
            <p:cNvPr id="63" name="ïšliďe"/>
            <p:cNvSpPr/>
            <p:nvPr/>
          </p:nvSpPr>
          <p:spPr bwMode="auto">
            <a:xfrm>
              <a:off x="734483" y="5782686"/>
              <a:ext cx="872067" cy="330235"/>
            </a:xfrm>
            <a:custGeom>
              <a:avLst/>
              <a:gdLst>
                <a:gd name="T0" fmla="*/ 249 w 264"/>
                <a:gd name="T1" fmla="*/ 79 h 101"/>
                <a:gd name="T2" fmla="*/ 247 w 264"/>
                <a:gd name="T3" fmla="*/ 79 h 101"/>
                <a:gd name="T4" fmla="*/ 248 w 264"/>
                <a:gd name="T5" fmla="*/ 77 h 101"/>
                <a:gd name="T6" fmla="*/ 234 w 264"/>
                <a:gd name="T7" fmla="*/ 63 h 101"/>
                <a:gd name="T8" fmla="*/ 225 w 264"/>
                <a:gd name="T9" fmla="*/ 67 h 101"/>
                <a:gd name="T10" fmla="*/ 213 w 264"/>
                <a:gd name="T11" fmla="*/ 61 h 101"/>
                <a:gd name="T12" fmla="*/ 202 w 264"/>
                <a:gd name="T13" fmla="*/ 67 h 101"/>
                <a:gd name="T14" fmla="*/ 195 w 264"/>
                <a:gd name="T15" fmla="*/ 64 h 101"/>
                <a:gd name="T16" fmla="*/ 195 w 264"/>
                <a:gd name="T17" fmla="*/ 64 h 101"/>
                <a:gd name="T18" fmla="*/ 195 w 264"/>
                <a:gd name="T19" fmla="*/ 63 h 101"/>
                <a:gd name="T20" fmla="*/ 181 w 264"/>
                <a:gd name="T21" fmla="*/ 49 h 101"/>
                <a:gd name="T22" fmla="*/ 173 w 264"/>
                <a:gd name="T23" fmla="*/ 52 h 101"/>
                <a:gd name="T24" fmla="*/ 162 w 264"/>
                <a:gd name="T25" fmla="*/ 43 h 101"/>
                <a:gd name="T26" fmla="*/ 156 w 264"/>
                <a:gd name="T27" fmla="*/ 44 h 101"/>
                <a:gd name="T28" fmla="*/ 156 w 264"/>
                <a:gd name="T29" fmla="*/ 42 h 101"/>
                <a:gd name="T30" fmla="*/ 135 w 264"/>
                <a:gd name="T31" fmla="*/ 20 h 101"/>
                <a:gd name="T32" fmla="*/ 125 w 264"/>
                <a:gd name="T33" fmla="*/ 23 h 101"/>
                <a:gd name="T34" fmla="*/ 100 w 264"/>
                <a:gd name="T35" fmla="*/ 0 h 101"/>
                <a:gd name="T36" fmla="*/ 74 w 264"/>
                <a:gd name="T37" fmla="*/ 25 h 101"/>
                <a:gd name="T38" fmla="*/ 72 w 264"/>
                <a:gd name="T39" fmla="*/ 25 h 101"/>
                <a:gd name="T40" fmla="*/ 53 w 264"/>
                <a:gd name="T41" fmla="*/ 38 h 101"/>
                <a:gd name="T42" fmla="*/ 39 w 264"/>
                <a:gd name="T43" fmla="*/ 53 h 101"/>
                <a:gd name="T44" fmla="*/ 40 w 264"/>
                <a:gd name="T45" fmla="*/ 57 h 101"/>
                <a:gd name="T46" fmla="*/ 34 w 264"/>
                <a:gd name="T47" fmla="*/ 56 h 101"/>
                <a:gd name="T48" fmla="*/ 17 w 264"/>
                <a:gd name="T49" fmla="*/ 73 h 101"/>
                <a:gd name="T50" fmla="*/ 18 w 264"/>
                <a:gd name="T51" fmla="*/ 79 h 101"/>
                <a:gd name="T52" fmla="*/ 16 w 264"/>
                <a:gd name="T53" fmla="*/ 79 h 101"/>
                <a:gd name="T54" fmla="*/ 0 w 264"/>
                <a:gd name="T55" fmla="*/ 90 h 101"/>
                <a:gd name="T56" fmla="*/ 13 w 264"/>
                <a:gd name="T57" fmla="*/ 101 h 101"/>
                <a:gd name="T58" fmla="*/ 13 w 264"/>
                <a:gd name="T59" fmla="*/ 101 h 101"/>
                <a:gd name="T60" fmla="*/ 249 w 264"/>
                <a:gd name="T61" fmla="*/ 101 h 101"/>
                <a:gd name="T62" fmla="*/ 264 w 264"/>
                <a:gd name="T63" fmla="*/ 90 h 101"/>
                <a:gd name="T64" fmla="*/ 249 w 264"/>
                <a:gd name="T65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4" h="101">
                  <a:moveTo>
                    <a:pt x="249" y="79"/>
                  </a:moveTo>
                  <a:cubicBezTo>
                    <a:pt x="249" y="79"/>
                    <a:pt x="248" y="79"/>
                    <a:pt x="247" y="79"/>
                  </a:cubicBezTo>
                  <a:cubicBezTo>
                    <a:pt x="248" y="78"/>
                    <a:pt x="248" y="78"/>
                    <a:pt x="248" y="77"/>
                  </a:cubicBezTo>
                  <a:cubicBezTo>
                    <a:pt x="248" y="69"/>
                    <a:pt x="242" y="63"/>
                    <a:pt x="234" y="63"/>
                  </a:cubicBezTo>
                  <a:cubicBezTo>
                    <a:pt x="231" y="63"/>
                    <a:pt x="227" y="65"/>
                    <a:pt x="225" y="67"/>
                  </a:cubicBezTo>
                  <a:cubicBezTo>
                    <a:pt x="222" y="64"/>
                    <a:pt x="218" y="61"/>
                    <a:pt x="213" y="61"/>
                  </a:cubicBezTo>
                  <a:cubicBezTo>
                    <a:pt x="208" y="61"/>
                    <a:pt x="204" y="63"/>
                    <a:pt x="202" y="67"/>
                  </a:cubicBezTo>
                  <a:cubicBezTo>
                    <a:pt x="200" y="65"/>
                    <a:pt x="198" y="64"/>
                    <a:pt x="195" y="64"/>
                  </a:cubicBezTo>
                  <a:cubicBezTo>
                    <a:pt x="195" y="64"/>
                    <a:pt x="195" y="64"/>
                    <a:pt x="195" y="64"/>
                  </a:cubicBezTo>
                  <a:cubicBezTo>
                    <a:pt x="195" y="64"/>
                    <a:pt x="195" y="63"/>
                    <a:pt x="195" y="63"/>
                  </a:cubicBezTo>
                  <a:cubicBezTo>
                    <a:pt x="195" y="55"/>
                    <a:pt x="189" y="49"/>
                    <a:pt x="181" y="49"/>
                  </a:cubicBezTo>
                  <a:cubicBezTo>
                    <a:pt x="178" y="49"/>
                    <a:pt x="175" y="50"/>
                    <a:pt x="173" y="52"/>
                  </a:cubicBezTo>
                  <a:cubicBezTo>
                    <a:pt x="172" y="47"/>
                    <a:pt x="167" y="43"/>
                    <a:pt x="162" y="43"/>
                  </a:cubicBezTo>
                  <a:cubicBezTo>
                    <a:pt x="160" y="43"/>
                    <a:pt x="158" y="43"/>
                    <a:pt x="156" y="44"/>
                  </a:cubicBezTo>
                  <a:cubicBezTo>
                    <a:pt x="156" y="43"/>
                    <a:pt x="156" y="43"/>
                    <a:pt x="156" y="42"/>
                  </a:cubicBezTo>
                  <a:cubicBezTo>
                    <a:pt x="156" y="30"/>
                    <a:pt x="147" y="20"/>
                    <a:pt x="135" y="20"/>
                  </a:cubicBezTo>
                  <a:cubicBezTo>
                    <a:pt x="131" y="20"/>
                    <a:pt x="128" y="21"/>
                    <a:pt x="125" y="23"/>
                  </a:cubicBezTo>
                  <a:cubicBezTo>
                    <a:pt x="124" y="10"/>
                    <a:pt x="113" y="0"/>
                    <a:pt x="100" y="0"/>
                  </a:cubicBezTo>
                  <a:cubicBezTo>
                    <a:pt x="86" y="0"/>
                    <a:pt x="74" y="11"/>
                    <a:pt x="74" y="25"/>
                  </a:cubicBezTo>
                  <a:cubicBezTo>
                    <a:pt x="73" y="25"/>
                    <a:pt x="73" y="25"/>
                    <a:pt x="72" y="25"/>
                  </a:cubicBezTo>
                  <a:cubicBezTo>
                    <a:pt x="63" y="25"/>
                    <a:pt x="56" y="30"/>
                    <a:pt x="53" y="38"/>
                  </a:cubicBezTo>
                  <a:cubicBezTo>
                    <a:pt x="45" y="39"/>
                    <a:pt x="39" y="45"/>
                    <a:pt x="39" y="53"/>
                  </a:cubicBezTo>
                  <a:cubicBezTo>
                    <a:pt x="39" y="55"/>
                    <a:pt x="39" y="56"/>
                    <a:pt x="40" y="57"/>
                  </a:cubicBezTo>
                  <a:cubicBezTo>
                    <a:pt x="38" y="57"/>
                    <a:pt x="36" y="56"/>
                    <a:pt x="34" y="56"/>
                  </a:cubicBezTo>
                  <a:cubicBezTo>
                    <a:pt x="25" y="56"/>
                    <a:pt x="17" y="64"/>
                    <a:pt x="17" y="73"/>
                  </a:cubicBezTo>
                  <a:cubicBezTo>
                    <a:pt x="17" y="75"/>
                    <a:pt x="18" y="78"/>
                    <a:pt x="18" y="79"/>
                  </a:cubicBezTo>
                  <a:cubicBezTo>
                    <a:pt x="18" y="79"/>
                    <a:pt x="17" y="79"/>
                    <a:pt x="16" y="79"/>
                  </a:cubicBezTo>
                  <a:cubicBezTo>
                    <a:pt x="7" y="79"/>
                    <a:pt x="0" y="84"/>
                    <a:pt x="0" y="90"/>
                  </a:cubicBezTo>
                  <a:cubicBezTo>
                    <a:pt x="0" y="96"/>
                    <a:pt x="6" y="100"/>
                    <a:pt x="13" y="101"/>
                  </a:cubicBezTo>
                  <a:cubicBezTo>
                    <a:pt x="13" y="101"/>
                    <a:pt x="13" y="101"/>
                    <a:pt x="13" y="101"/>
                  </a:cubicBezTo>
                  <a:cubicBezTo>
                    <a:pt x="249" y="101"/>
                    <a:pt x="249" y="101"/>
                    <a:pt x="249" y="101"/>
                  </a:cubicBezTo>
                  <a:cubicBezTo>
                    <a:pt x="258" y="101"/>
                    <a:pt x="264" y="96"/>
                    <a:pt x="264" y="90"/>
                  </a:cubicBezTo>
                  <a:cubicBezTo>
                    <a:pt x="264" y="84"/>
                    <a:pt x="258" y="79"/>
                    <a:pt x="249" y="79"/>
                  </a:cubicBezTo>
                  <a:close/>
                </a:path>
              </a:pathLst>
            </a:custGeom>
            <a:solidFill>
              <a:srgbClr val="8BC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</a:pPr>
              <a:endParaRPr lang="zh-CN" altLang="zh-CN" sz="1700">
                <a:ea typeface="宋体" panose="02010600030101010101" pitchFamily="2" charset="-122"/>
              </a:endParaRPr>
            </a:p>
          </p:txBody>
        </p:sp>
        <p:sp>
          <p:nvSpPr>
            <p:cNvPr id="60436" name="iṧ1îḑê"/>
            <p:cNvSpPr>
              <a:spLocks noChangeArrowheads="1"/>
            </p:cNvSpPr>
            <p:nvPr/>
          </p:nvSpPr>
          <p:spPr bwMode="auto">
            <a:xfrm>
              <a:off x="1104900" y="1219200"/>
              <a:ext cx="4537075" cy="3194050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buSzPct val="25000"/>
              </a:pPr>
              <a:endParaRPr lang="en-US" altLang="zh-CN" sz="2800" b="1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60437" name="íṩḷîde"/>
            <p:cNvSpPr>
              <a:spLocks noChangeArrowheads="1"/>
            </p:cNvSpPr>
            <p:nvPr/>
          </p:nvSpPr>
          <p:spPr bwMode="auto">
            <a:xfrm>
              <a:off x="692150" y="1189038"/>
              <a:ext cx="492125" cy="379413"/>
            </a:xfrm>
            <a:custGeom>
              <a:avLst/>
              <a:gdLst>
                <a:gd name="T0" fmla="*/ 142 w 149"/>
                <a:gd name="T1" fmla="*/ 113 h 115"/>
                <a:gd name="T2" fmla="*/ 53 w 149"/>
                <a:gd name="T3" fmla="*/ 77 h 115"/>
                <a:gd name="T4" fmla="*/ 35 w 149"/>
                <a:gd name="T5" fmla="*/ 12 h 115"/>
                <a:gd name="T6" fmla="*/ 148 w 149"/>
                <a:gd name="T7" fmla="*/ 108 h 115"/>
                <a:gd name="T8" fmla="*/ 142 w 149"/>
                <a:gd name="T9" fmla="*/ 113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15">
                  <a:moveTo>
                    <a:pt x="142" y="113"/>
                  </a:moveTo>
                  <a:cubicBezTo>
                    <a:pt x="128" y="104"/>
                    <a:pt x="101" y="89"/>
                    <a:pt x="53" y="77"/>
                  </a:cubicBezTo>
                  <a:cubicBezTo>
                    <a:pt x="0" y="60"/>
                    <a:pt x="14" y="21"/>
                    <a:pt x="35" y="12"/>
                  </a:cubicBezTo>
                  <a:cubicBezTo>
                    <a:pt x="62" y="0"/>
                    <a:pt x="127" y="33"/>
                    <a:pt x="148" y="108"/>
                  </a:cubicBezTo>
                  <a:cubicBezTo>
                    <a:pt x="149" y="112"/>
                    <a:pt x="145" y="115"/>
                    <a:pt x="142" y="113"/>
                  </a:cubicBezTo>
                  <a:close/>
                </a:path>
              </a:pathLst>
            </a:custGeom>
            <a:solidFill>
              <a:srgbClr val="B2EB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ea typeface="宋体" panose="02010600030101010101" pitchFamily="2" charset="-122"/>
              </a:endParaRPr>
            </a:p>
          </p:txBody>
        </p:sp>
        <p:sp>
          <p:nvSpPr>
            <p:cNvPr id="66" name="îsḻiḑê"/>
            <p:cNvSpPr/>
            <p:nvPr/>
          </p:nvSpPr>
          <p:spPr bwMode="auto">
            <a:xfrm>
              <a:off x="673100" y="1538324"/>
              <a:ext cx="342900" cy="207455"/>
            </a:xfrm>
            <a:custGeom>
              <a:avLst/>
              <a:gdLst>
                <a:gd name="T0" fmla="*/ 101 w 104"/>
                <a:gd name="T1" fmla="*/ 34 h 63"/>
                <a:gd name="T2" fmla="*/ 42 w 104"/>
                <a:gd name="T3" fmla="*/ 51 h 63"/>
                <a:gd name="T4" fmla="*/ 7 w 104"/>
                <a:gd name="T5" fmla="*/ 25 h 63"/>
                <a:gd name="T6" fmla="*/ 102 w 104"/>
                <a:gd name="T7" fmla="*/ 29 h 63"/>
                <a:gd name="T8" fmla="*/ 101 w 104"/>
                <a:gd name="T9" fmla="*/ 3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3">
                  <a:moveTo>
                    <a:pt x="101" y="34"/>
                  </a:moveTo>
                  <a:cubicBezTo>
                    <a:pt x="91" y="35"/>
                    <a:pt x="71" y="38"/>
                    <a:pt x="42" y="51"/>
                  </a:cubicBezTo>
                  <a:cubicBezTo>
                    <a:pt x="9" y="63"/>
                    <a:pt x="0" y="38"/>
                    <a:pt x="7" y="25"/>
                  </a:cubicBezTo>
                  <a:cubicBezTo>
                    <a:pt x="16" y="8"/>
                    <a:pt x="62" y="0"/>
                    <a:pt x="102" y="29"/>
                  </a:cubicBezTo>
                  <a:cubicBezTo>
                    <a:pt x="104" y="31"/>
                    <a:pt x="103" y="34"/>
                    <a:pt x="101" y="34"/>
                  </a:cubicBezTo>
                  <a:close/>
                </a:path>
              </a:pathLst>
            </a:custGeom>
            <a:solidFill>
              <a:srgbClr val="B2EB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rmAutofit fontScale="700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zh-CN" sz="900">
                <a:ea typeface="宋体" panose="02010600030101010101" pitchFamily="2" charset="-122"/>
              </a:endParaRPr>
            </a:p>
          </p:txBody>
        </p:sp>
        <p:sp>
          <p:nvSpPr>
            <p:cNvPr id="60439" name="îṥḷíďê"/>
            <p:cNvSpPr>
              <a:spLocks noChangeArrowheads="1"/>
            </p:cNvSpPr>
            <p:nvPr/>
          </p:nvSpPr>
          <p:spPr bwMode="auto">
            <a:xfrm>
              <a:off x="4745038" y="4113213"/>
              <a:ext cx="465138" cy="415925"/>
            </a:xfrm>
            <a:custGeom>
              <a:avLst/>
              <a:gdLst>
                <a:gd name="T0" fmla="*/ 8 w 141"/>
                <a:gd name="T1" fmla="*/ 3 h 126"/>
                <a:gd name="T2" fmla="*/ 91 w 141"/>
                <a:gd name="T3" fmla="*/ 51 h 126"/>
                <a:gd name="T4" fmla="*/ 98 w 141"/>
                <a:gd name="T5" fmla="*/ 118 h 126"/>
                <a:gd name="T6" fmla="*/ 1 w 141"/>
                <a:gd name="T7" fmla="*/ 7 h 126"/>
                <a:gd name="T8" fmla="*/ 8 w 141"/>
                <a:gd name="T9" fmla="*/ 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26">
                  <a:moveTo>
                    <a:pt x="8" y="3"/>
                  </a:moveTo>
                  <a:cubicBezTo>
                    <a:pt x="20" y="13"/>
                    <a:pt x="45" y="33"/>
                    <a:pt x="91" y="51"/>
                  </a:cubicBezTo>
                  <a:cubicBezTo>
                    <a:pt x="141" y="75"/>
                    <a:pt x="121" y="112"/>
                    <a:pt x="98" y="118"/>
                  </a:cubicBezTo>
                  <a:cubicBezTo>
                    <a:pt x="70" y="126"/>
                    <a:pt x="11" y="83"/>
                    <a:pt x="1" y="7"/>
                  </a:cubicBezTo>
                  <a:cubicBezTo>
                    <a:pt x="0" y="2"/>
                    <a:pt x="5" y="0"/>
                    <a:pt x="8" y="3"/>
                  </a:cubicBezTo>
                  <a:close/>
                </a:path>
              </a:pathLst>
            </a:custGeom>
            <a:solidFill>
              <a:srgbClr val="B2EB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ea typeface="宋体" panose="02010600030101010101" pitchFamily="2" charset="-122"/>
              </a:endParaRPr>
            </a:p>
          </p:txBody>
        </p:sp>
        <p:sp>
          <p:nvSpPr>
            <p:cNvPr id="68" name="ïsḷíḋè"/>
            <p:cNvSpPr/>
            <p:nvPr/>
          </p:nvSpPr>
          <p:spPr bwMode="auto">
            <a:xfrm>
              <a:off x="4923367" y="4004500"/>
              <a:ext cx="342900" cy="182052"/>
            </a:xfrm>
            <a:custGeom>
              <a:avLst/>
              <a:gdLst>
                <a:gd name="T0" fmla="*/ 4 w 104"/>
                <a:gd name="T1" fmla="*/ 15 h 55"/>
                <a:gd name="T2" fmla="*/ 65 w 104"/>
                <a:gd name="T3" fmla="*/ 7 h 55"/>
                <a:gd name="T4" fmla="*/ 95 w 104"/>
                <a:gd name="T5" fmla="*/ 38 h 55"/>
                <a:gd name="T6" fmla="*/ 2 w 104"/>
                <a:gd name="T7" fmla="*/ 20 h 55"/>
                <a:gd name="T8" fmla="*/ 4 w 104"/>
                <a:gd name="T9" fmla="*/ 1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55">
                  <a:moveTo>
                    <a:pt x="4" y="15"/>
                  </a:moveTo>
                  <a:cubicBezTo>
                    <a:pt x="15" y="16"/>
                    <a:pt x="35" y="16"/>
                    <a:pt x="65" y="7"/>
                  </a:cubicBezTo>
                  <a:cubicBezTo>
                    <a:pt x="100" y="0"/>
                    <a:pt x="104" y="26"/>
                    <a:pt x="95" y="38"/>
                  </a:cubicBezTo>
                  <a:cubicBezTo>
                    <a:pt x="84" y="54"/>
                    <a:pt x="37" y="55"/>
                    <a:pt x="2" y="20"/>
                  </a:cubicBezTo>
                  <a:cubicBezTo>
                    <a:pt x="0" y="18"/>
                    <a:pt x="2" y="15"/>
                    <a:pt x="4" y="15"/>
                  </a:cubicBezTo>
                  <a:close/>
                </a:path>
              </a:pathLst>
            </a:custGeom>
            <a:solidFill>
              <a:srgbClr val="B2EB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rmAutofit fontScale="625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zh-CN" sz="700">
                <a:ea typeface="宋体" panose="02010600030101010101" pitchFamily="2" charset="-122"/>
              </a:endParaRPr>
            </a:p>
          </p:txBody>
        </p:sp>
      </p:grpSp>
      <p:sp>
        <p:nvSpPr>
          <p:cNvPr id="79" name="ísḻiḋe"/>
          <p:cNvSpPr/>
          <p:nvPr/>
        </p:nvSpPr>
        <p:spPr bwMode="auto">
          <a:xfrm flipH="1">
            <a:off x="4933950" y="1592263"/>
            <a:ext cx="255588" cy="244475"/>
          </a:xfrm>
          <a:custGeom>
            <a:avLst/>
            <a:gdLst>
              <a:gd name="connsiteX0" fmla="*/ 0 w 574179"/>
              <a:gd name="connsiteY0" fmla="*/ 451358 h 547653"/>
              <a:gd name="connsiteX1" fmla="*/ 574179 w 574179"/>
              <a:gd name="connsiteY1" fmla="*/ 451358 h 547653"/>
              <a:gd name="connsiteX2" fmla="*/ 574179 w 574179"/>
              <a:gd name="connsiteY2" fmla="*/ 475432 h 547653"/>
              <a:gd name="connsiteX3" fmla="*/ 531137 w 574179"/>
              <a:gd name="connsiteY3" fmla="*/ 547653 h 547653"/>
              <a:gd name="connsiteX4" fmla="*/ 42181 w 574179"/>
              <a:gd name="connsiteY4" fmla="*/ 547653 h 547653"/>
              <a:gd name="connsiteX5" fmla="*/ 0 w 574179"/>
              <a:gd name="connsiteY5" fmla="*/ 475432 h 547653"/>
              <a:gd name="connsiteX6" fmla="*/ 392503 w 574179"/>
              <a:gd name="connsiteY6" fmla="*/ 318175 h 547653"/>
              <a:gd name="connsiteX7" fmla="*/ 416711 w 574179"/>
              <a:gd name="connsiteY7" fmla="*/ 337076 h 547653"/>
              <a:gd name="connsiteX8" fmla="*/ 419305 w 574179"/>
              <a:gd name="connsiteY8" fmla="*/ 345668 h 547653"/>
              <a:gd name="connsiteX9" fmla="*/ 395097 w 574179"/>
              <a:gd name="connsiteY9" fmla="*/ 343091 h 547653"/>
              <a:gd name="connsiteX10" fmla="*/ 298695 w 574179"/>
              <a:gd name="connsiteY10" fmla="*/ 263188 h 547653"/>
              <a:gd name="connsiteX11" fmla="*/ 320244 w 574179"/>
              <a:gd name="connsiteY11" fmla="*/ 272640 h 547653"/>
              <a:gd name="connsiteX12" fmla="*/ 330588 w 574179"/>
              <a:gd name="connsiteY12" fmla="*/ 270062 h 547653"/>
              <a:gd name="connsiteX13" fmla="*/ 377997 w 574179"/>
              <a:gd name="connsiteY13" fmla="*/ 307013 h 547653"/>
              <a:gd name="connsiteX14" fmla="*/ 377997 w 574179"/>
              <a:gd name="connsiteY14" fmla="*/ 341385 h 547653"/>
              <a:gd name="connsiteX15" fmla="*/ 308177 w 574179"/>
              <a:gd name="connsiteY15" fmla="*/ 338807 h 547653"/>
              <a:gd name="connsiteX16" fmla="*/ 320247 w 574179"/>
              <a:gd name="connsiteY16" fmla="*/ 224505 h 547653"/>
              <a:gd name="connsiteX17" fmla="*/ 336603 w 574179"/>
              <a:gd name="connsiteY17" fmla="*/ 241694 h 547653"/>
              <a:gd name="connsiteX18" fmla="*/ 335742 w 574179"/>
              <a:gd name="connsiteY18" fmla="*/ 246851 h 547653"/>
              <a:gd name="connsiteX19" fmla="*/ 433876 w 574179"/>
              <a:gd name="connsiteY19" fmla="*/ 324202 h 547653"/>
              <a:gd name="connsiteX20" fmla="*/ 435597 w 574179"/>
              <a:gd name="connsiteY20" fmla="*/ 325921 h 547653"/>
              <a:gd name="connsiteX21" fmla="*/ 446788 w 574179"/>
              <a:gd name="connsiteY21" fmla="*/ 364597 h 547653"/>
              <a:gd name="connsiteX22" fmla="*/ 499298 w 574179"/>
              <a:gd name="connsiteY22" fmla="*/ 380926 h 547653"/>
              <a:gd name="connsiteX23" fmla="*/ 499298 w 574179"/>
              <a:gd name="connsiteY23" fmla="*/ 438510 h 547653"/>
              <a:gd name="connsiteX24" fmla="*/ 74052 w 574179"/>
              <a:gd name="connsiteY24" fmla="*/ 438510 h 547653"/>
              <a:gd name="connsiteX25" fmla="*/ 74052 w 574179"/>
              <a:gd name="connsiteY25" fmla="*/ 380926 h 547653"/>
              <a:gd name="connsiteX26" fmla="*/ 286675 w 574179"/>
              <a:gd name="connsiteY26" fmla="*/ 352564 h 547653"/>
              <a:gd name="connsiteX27" fmla="*/ 439040 w 574179"/>
              <a:gd name="connsiteY27" fmla="*/ 362878 h 547653"/>
              <a:gd name="connsiteX28" fmla="*/ 428711 w 574179"/>
              <a:gd name="connsiteY28" fmla="*/ 329359 h 547653"/>
              <a:gd name="connsiteX29" fmla="*/ 332299 w 574179"/>
              <a:gd name="connsiteY29" fmla="*/ 252867 h 547653"/>
              <a:gd name="connsiteX30" fmla="*/ 320247 w 574179"/>
              <a:gd name="connsiteY30" fmla="*/ 258024 h 547653"/>
              <a:gd name="connsiteX31" fmla="*/ 303031 w 574179"/>
              <a:gd name="connsiteY31" fmla="*/ 241694 h 547653"/>
              <a:gd name="connsiteX32" fmla="*/ 320247 w 574179"/>
              <a:gd name="connsiteY32" fmla="*/ 224505 h 547653"/>
              <a:gd name="connsiteX33" fmla="*/ 299567 w 574179"/>
              <a:gd name="connsiteY33" fmla="*/ 186650 h 547653"/>
              <a:gd name="connsiteX34" fmla="*/ 427837 w 574179"/>
              <a:gd name="connsiteY34" fmla="*/ 215021 h 547653"/>
              <a:gd name="connsiteX35" fmla="*/ 433002 w 574179"/>
              <a:gd name="connsiteY35" fmla="*/ 217600 h 547653"/>
              <a:gd name="connsiteX36" fmla="*/ 438168 w 574179"/>
              <a:gd name="connsiteY36" fmla="*/ 220179 h 547653"/>
              <a:gd name="connsiteX37" fmla="*/ 442472 w 574179"/>
              <a:gd name="connsiteY37" fmla="*/ 225337 h 547653"/>
              <a:gd name="connsiteX38" fmla="*/ 445915 w 574179"/>
              <a:gd name="connsiteY38" fmla="*/ 230496 h 547653"/>
              <a:gd name="connsiteX39" fmla="*/ 447637 w 574179"/>
              <a:gd name="connsiteY39" fmla="*/ 237374 h 547653"/>
              <a:gd name="connsiteX40" fmla="*/ 449359 w 574179"/>
              <a:gd name="connsiteY40" fmla="*/ 241672 h 547653"/>
              <a:gd name="connsiteX41" fmla="*/ 462272 w 574179"/>
              <a:gd name="connsiteY41" fmla="*/ 352576 h 547653"/>
              <a:gd name="connsiteX42" fmla="*/ 457968 w 574179"/>
              <a:gd name="connsiteY42" fmla="*/ 351716 h 547653"/>
              <a:gd name="connsiteX43" fmla="*/ 448498 w 574179"/>
              <a:gd name="connsiteY43" fmla="*/ 321626 h 547653"/>
              <a:gd name="connsiteX44" fmla="*/ 446776 w 574179"/>
              <a:gd name="connsiteY44" fmla="*/ 315608 h 547653"/>
              <a:gd name="connsiteX45" fmla="*/ 351219 w 574179"/>
              <a:gd name="connsiteY45" fmla="*/ 240812 h 547653"/>
              <a:gd name="connsiteX46" fmla="*/ 320228 w 574179"/>
              <a:gd name="connsiteY46" fmla="*/ 210722 h 547653"/>
              <a:gd name="connsiteX47" fmla="*/ 293541 w 574179"/>
              <a:gd name="connsiteY47" fmla="*/ 226197 h 547653"/>
              <a:gd name="connsiteX48" fmla="*/ 290958 w 574179"/>
              <a:gd name="connsiteY48" fmla="*/ 203844 h 547653"/>
              <a:gd name="connsiteX49" fmla="*/ 274612 w 574179"/>
              <a:gd name="connsiteY49" fmla="*/ 186650 h 547653"/>
              <a:gd name="connsiteX50" fmla="*/ 282360 w 574179"/>
              <a:gd name="connsiteY50" fmla="*/ 203844 h 547653"/>
              <a:gd name="connsiteX51" fmla="*/ 283221 w 574179"/>
              <a:gd name="connsiteY51" fmla="*/ 203844 h 547653"/>
              <a:gd name="connsiteX52" fmla="*/ 265143 w 574179"/>
              <a:gd name="connsiteY52" fmla="*/ 338820 h 547653"/>
              <a:gd name="connsiteX53" fmla="*/ 195412 w 574179"/>
              <a:gd name="connsiteY53" fmla="*/ 341400 h 547653"/>
              <a:gd name="connsiteX54" fmla="*/ 195412 w 574179"/>
              <a:gd name="connsiteY54" fmla="*/ 266604 h 547653"/>
              <a:gd name="connsiteX55" fmla="*/ 186803 w 574179"/>
              <a:gd name="connsiteY55" fmla="*/ 269183 h 547653"/>
              <a:gd name="connsiteX56" fmla="*/ 178194 w 574179"/>
              <a:gd name="connsiteY56" fmla="*/ 343119 h 547653"/>
              <a:gd name="connsiteX57" fmla="*/ 111907 w 574179"/>
              <a:gd name="connsiteY57" fmla="*/ 352576 h 547653"/>
              <a:gd name="connsiteX58" fmla="*/ 124820 w 574179"/>
              <a:gd name="connsiteY58" fmla="*/ 241672 h 547653"/>
              <a:gd name="connsiteX59" fmla="*/ 125681 w 574179"/>
              <a:gd name="connsiteY59" fmla="*/ 237373 h 547653"/>
              <a:gd name="connsiteX60" fmla="*/ 128264 w 574179"/>
              <a:gd name="connsiteY60" fmla="*/ 230496 h 547653"/>
              <a:gd name="connsiteX61" fmla="*/ 131707 w 574179"/>
              <a:gd name="connsiteY61" fmla="*/ 226197 h 547653"/>
              <a:gd name="connsiteX62" fmla="*/ 136011 w 574179"/>
              <a:gd name="connsiteY62" fmla="*/ 220179 h 547653"/>
              <a:gd name="connsiteX63" fmla="*/ 141177 w 574179"/>
              <a:gd name="connsiteY63" fmla="*/ 217600 h 547653"/>
              <a:gd name="connsiteX64" fmla="*/ 145481 w 574179"/>
              <a:gd name="connsiteY64" fmla="*/ 215021 h 547653"/>
              <a:gd name="connsiteX65" fmla="*/ 274612 w 574179"/>
              <a:gd name="connsiteY65" fmla="*/ 186650 h 547653"/>
              <a:gd name="connsiteX66" fmla="*/ 287089 w 574179"/>
              <a:gd name="connsiteY66" fmla="*/ 0 h 547653"/>
              <a:gd name="connsiteX67" fmla="*/ 369292 w 574179"/>
              <a:gd name="connsiteY67" fmla="*/ 89871 h 547653"/>
              <a:gd name="connsiteX68" fmla="*/ 287089 w 574179"/>
              <a:gd name="connsiteY68" fmla="*/ 179742 h 547653"/>
              <a:gd name="connsiteX69" fmla="*/ 204886 w 574179"/>
              <a:gd name="connsiteY69" fmla="*/ 89871 h 547653"/>
              <a:gd name="connsiteX70" fmla="*/ 287089 w 574179"/>
              <a:gd name="connsiteY70" fmla="*/ 0 h 547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74179" h="547653">
                <a:moveTo>
                  <a:pt x="0" y="451358"/>
                </a:moveTo>
                <a:lnTo>
                  <a:pt x="574179" y="451358"/>
                </a:lnTo>
                <a:lnTo>
                  <a:pt x="574179" y="475432"/>
                </a:lnTo>
                <a:lnTo>
                  <a:pt x="531137" y="547653"/>
                </a:lnTo>
                <a:lnTo>
                  <a:pt x="42181" y="547653"/>
                </a:lnTo>
                <a:lnTo>
                  <a:pt x="0" y="475432"/>
                </a:lnTo>
                <a:close/>
                <a:moveTo>
                  <a:pt x="392503" y="318175"/>
                </a:moveTo>
                <a:lnTo>
                  <a:pt x="416711" y="337076"/>
                </a:lnTo>
                <a:lnTo>
                  <a:pt x="419305" y="345668"/>
                </a:lnTo>
                <a:cubicBezTo>
                  <a:pt x="411524" y="344809"/>
                  <a:pt x="403743" y="343950"/>
                  <a:pt x="395097" y="343091"/>
                </a:cubicBezTo>
                <a:close/>
                <a:moveTo>
                  <a:pt x="298695" y="263188"/>
                </a:moveTo>
                <a:cubicBezTo>
                  <a:pt x="304729" y="269203"/>
                  <a:pt x="311625" y="272640"/>
                  <a:pt x="320244" y="272640"/>
                </a:cubicBezTo>
                <a:cubicBezTo>
                  <a:pt x="323692" y="272640"/>
                  <a:pt x="327140" y="271781"/>
                  <a:pt x="330588" y="270062"/>
                </a:cubicBezTo>
                <a:lnTo>
                  <a:pt x="377997" y="307013"/>
                </a:lnTo>
                <a:lnTo>
                  <a:pt x="377997" y="341385"/>
                </a:lnTo>
                <a:cubicBezTo>
                  <a:pt x="356448" y="339666"/>
                  <a:pt x="333174" y="338807"/>
                  <a:pt x="308177" y="338807"/>
                </a:cubicBezTo>
                <a:close/>
                <a:moveTo>
                  <a:pt x="320247" y="224505"/>
                </a:moveTo>
                <a:cubicBezTo>
                  <a:pt x="329716" y="224505"/>
                  <a:pt x="336603" y="232240"/>
                  <a:pt x="336603" y="241694"/>
                </a:cubicBezTo>
                <a:cubicBezTo>
                  <a:pt x="336603" y="243413"/>
                  <a:pt x="336603" y="245132"/>
                  <a:pt x="335742" y="246851"/>
                </a:cubicBezTo>
                <a:lnTo>
                  <a:pt x="433876" y="324202"/>
                </a:lnTo>
                <a:cubicBezTo>
                  <a:pt x="434736" y="325062"/>
                  <a:pt x="434736" y="325062"/>
                  <a:pt x="435597" y="325921"/>
                </a:cubicBezTo>
                <a:lnTo>
                  <a:pt x="446788" y="364597"/>
                </a:lnTo>
                <a:cubicBezTo>
                  <a:pt x="488107" y="372332"/>
                  <a:pt x="499298" y="380926"/>
                  <a:pt x="499298" y="380926"/>
                </a:cubicBezTo>
                <a:lnTo>
                  <a:pt x="499298" y="438510"/>
                </a:lnTo>
                <a:lnTo>
                  <a:pt x="74052" y="438510"/>
                </a:lnTo>
                <a:lnTo>
                  <a:pt x="74052" y="380926"/>
                </a:lnTo>
                <a:cubicBezTo>
                  <a:pt x="74052" y="380926"/>
                  <a:pt x="109346" y="352564"/>
                  <a:pt x="286675" y="352564"/>
                </a:cubicBezTo>
                <a:cubicBezTo>
                  <a:pt x="358984" y="352564"/>
                  <a:pt x="406329" y="357721"/>
                  <a:pt x="439040" y="362878"/>
                </a:cubicBezTo>
                <a:lnTo>
                  <a:pt x="428711" y="329359"/>
                </a:lnTo>
                <a:lnTo>
                  <a:pt x="332299" y="252867"/>
                </a:lnTo>
                <a:cubicBezTo>
                  <a:pt x="328855" y="256305"/>
                  <a:pt x="324551" y="258024"/>
                  <a:pt x="320247" y="258024"/>
                </a:cubicBezTo>
                <a:cubicBezTo>
                  <a:pt x="310778" y="258024"/>
                  <a:pt x="303031" y="250289"/>
                  <a:pt x="303031" y="241694"/>
                </a:cubicBezTo>
                <a:cubicBezTo>
                  <a:pt x="303031" y="232240"/>
                  <a:pt x="310778" y="224505"/>
                  <a:pt x="320247" y="224505"/>
                </a:cubicBezTo>
                <a:close/>
                <a:moveTo>
                  <a:pt x="299567" y="186650"/>
                </a:moveTo>
                <a:cubicBezTo>
                  <a:pt x="359828" y="190089"/>
                  <a:pt x="425254" y="213301"/>
                  <a:pt x="427837" y="215021"/>
                </a:cubicBezTo>
                <a:cubicBezTo>
                  <a:pt x="430420" y="215021"/>
                  <a:pt x="431281" y="216740"/>
                  <a:pt x="433002" y="217600"/>
                </a:cubicBezTo>
                <a:cubicBezTo>
                  <a:pt x="434724" y="218460"/>
                  <a:pt x="436446" y="219319"/>
                  <a:pt x="438168" y="220179"/>
                </a:cubicBezTo>
                <a:cubicBezTo>
                  <a:pt x="439889" y="221899"/>
                  <a:pt x="440750" y="223618"/>
                  <a:pt x="442472" y="225337"/>
                </a:cubicBezTo>
                <a:cubicBezTo>
                  <a:pt x="443333" y="227057"/>
                  <a:pt x="445055" y="228776"/>
                  <a:pt x="445915" y="230496"/>
                </a:cubicBezTo>
                <a:cubicBezTo>
                  <a:pt x="446776" y="232215"/>
                  <a:pt x="447637" y="234794"/>
                  <a:pt x="447637" y="237374"/>
                </a:cubicBezTo>
                <a:cubicBezTo>
                  <a:pt x="448498" y="238233"/>
                  <a:pt x="449359" y="239953"/>
                  <a:pt x="449359" y="241672"/>
                </a:cubicBezTo>
                <a:lnTo>
                  <a:pt x="462272" y="352576"/>
                </a:lnTo>
                <a:cubicBezTo>
                  <a:pt x="460550" y="352576"/>
                  <a:pt x="459689" y="352576"/>
                  <a:pt x="457968" y="351716"/>
                </a:cubicBezTo>
                <a:lnTo>
                  <a:pt x="448498" y="321626"/>
                </a:lnTo>
                <a:lnTo>
                  <a:pt x="446776" y="315608"/>
                </a:lnTo>
                <a:lnTo>
                  <a:pt x="351219" y="240812"/>
                </a:lnTo>
                <a:cubicBezTo>
                  <a:pt x="351219" y="224478"/>
                  <a:pt x="337445" y="210722"/>
                  <a:pt x="320228" y="210722"/>
                </a:cubicBezTo>
                <a:cubicBezTo>
                  <a:pt x="309036" y="210722"/>
                  <a:pt x="299567" y="216740"/>
                  <a:pt x="293541" y="226197"/>
                </a:cubicBezTo>
                <a:lnTo>
                  <a:pt x="290958" y="203844"/>
                </a:lnTo>
                <a:close/>
                <a:moveTo>
                  <a:pt x="274612" y="186650"/>
                </a:moveTo>
                <a:lnTo>
                  <a:pt x="282360" y="203844"/>
                </a:lnTo>
                <a:lnTo>
                  <a:pt x="283221" y="203844"/>
                </a:lnTo>
                <a:lnTo>
                  <a:pt x="265143" y="338820"/>
                </a:lnTo>
                <a:cubicBezTo>
                  <a:pt x="239316" y="338820"/>
                  <a:pt x="216073" y="340540"/>
                  <a:pt x="195412" y="341400"/>
                </a:cubicBezTo>
                <a:lnTo>
                  <a:pt x="195412" y="266604"/>
                </a:lnTo>
                <a:cubicBezTo>
                  <a:pt x="192829" y="268323"/>
                  <a:pt x="189386" y="269183"/>
                  <a:pt x="186803" y="269183"/>
                </a:cubicBezTo>
                <a:lnTo>
                  <a:pt x="178194" y="343119"/>
                </a:lnTo>
                <a:cubicBezTo>
                  <a:pt x="149785" y="345698"/>
                  <a:pt x="128264" y="349137"/>
                  <a:pt x="111907" y="352576"/>
                </a:cubicBezTo>
                <a:lnTo>
                  <a:pt x="124820" y="241672"/>
                </a:lnTo>
                <a:cubicBezTo>
                  <a:pt x="124820" y="239953"/>
                  <a:pt x="125681" y="239093"/>
                  <a:pt x="125681" y="237373"/>
                </a:cubicBezTo>
                <a:cubicBezTo>
                  <a:pt x="126542" y="234794"/>
                  <a:pt x="126542" y="232215"/>
                  <a:pt x="128264" y="230496"/>
                </a:cubicBezTo>
                <a:cubicBezTo>
                  <a:pt x="129124" y="228776"/>
                  <a:pt x="129985" y="227057"/>
                  <a:pt x="131707" y="226197"/>
                </a:cubicBezTo>
                <a:cubicBezTo>
                  <a:pt x="132568" y="223618"/>
                  <a:pt x="134290" y="221899"/>
                  <a:pt x="136011" y="220179"/>
                </a:cubicBezTo>
                <a:cubicBezTo>
                  <a:pt x="137733" y="219319"/>
                  <a:pt x="139455" y="218460"/>
                  <a:pt x="141177" y="217600"/>
                </a:cubicBezTo>
                <a:cubicBezTo>
                  <a:pt x="142898" y="216740"/>
                  <a:pt x="143759" y="215021"/>
                  <a:pt x="145481" y="215021"/>
                </a:cubicBezTo>
                <a:cubicBezTo>
                  <a:pt x="148925" y="213301"/>
                  <a:pt x="214351" y="190089"/>
                  <a:pt x="274612" y="186650"/>
                </a:cubicBezTo>
                <a:close/>
                <a:moveTo>
                  <a:pt x="287089" y="0"/>
                </a:moveTo>
                <a:cubicBezTo>
                  <a:pt x="332488" y="0"/>
                  <a:pt x="369292" y="40237"/>
                  <a:pt x="369292" y="89871"/>
                </a:cubicBezTo>
                <a:cubicBezTo>
                  <a:pt x="369292" y="139505"/>
                  <a:pt x="332488" y="179742"/>
                  <a:pt x="287089" y="179742"/>
                </a:cubicBezTo>
                <a:cubicBezTo>
                  <a:pt x="241690" y="179742"/>
                  <a:pt x="204886" y="139505"/>
                  <a:pt x="204886" y="89871"/>
                </a:cubicBezTo>
                <a:cubicBezTo>
                  <a:pt x="204886" y="40237"/>
                  <a:pt x="241690" y="0"/>
                  <a:pt x="287089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3175">
            <a:noFill/>
            <a:prstDash val="solid"/>
            <a:round/>
          </a:ln>
          <a:effectLst/>
        </p:spPr>
        <p:txBody>
          <a:bodyPr anchor="ctr">
            <a:normAutofit fontScale="85000" lnSpcReduction="20000"/>
          </a:bodyPr>
          <a:lstStyle/>
          <a:p>
            <a:pPr algn="ctr">
              <a:lnSpc>
                <a:spcPct val="90000"/>
              </a:lnSpc>
            </a:pPr>
            <a:endParaRPr lang="zh-CN" altLang="zh-CN" sz="1700">
              <a:ea typeface="宋体" panose="02010600030101010101" pitchFamily="2" charset="-122"/>
            </a:endParaRPr>
          </a:p>
        </p:txBody>
      </p:sp>
      <p:cxnSp>
        <p:nvCxnSpPr>
          <p:cNvPr id="72" name="直接连接符 71"/>
          <p:cNvCxnSpPr/>
          <p:nvPr/>
        </p:nvCxnSpPr>
        <p:spPr>
          <a:xfrm>
            <a:off x="4889500" y="1973263"/>
            <a:ext cx="3781425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íşlíḍè"/>
          <p:cNvSpPr/>
          <p:nvPr/>
        </p:nvSpPr>
        <p:spPr bwMode="auto">
          <a:xfrm flipH="1">
            <a:off x="4933950" y="2216150"/>
            <a:ext cx="255588" cy="244475"/>
          </a:xfrm>
          <a:custGeom>
            <a:avLst/>
            <a:gdLst>
              <a:gd name="connsiteX0" fmla="*/ 0 w 574179"/>
              <a:gd name="connsiteY0" fmla="*/ 451358 h 547653"/>
              <a:gd name="connsiteX1" fmla="*/ 574179 w 574179"/>
              <a:gd name="connsiteY1" fmla="*/ 451358 h 547653"/>
              <a:gd name="connsiteX2" fmla="*/ 574179 w 574179"/>
              <a:gd name="connsiteY2" fmla="*/ 475432 h 547653"/>
              <a:gd name="connsiteX3" fmla="*/ 531137 w 574179"/>
              <a:gd name="connsiteY3" fmla="*/ 547653 h 547653"/>
              <a:gd name="connsiteX4" fmla="*/ 42181 w 574179"/>
              <a:gd name="connsiteY4" fmla="*/ 547653 h 547653"/>
              <a:gd name="connsiteX5" fmla="*/ 0 w 574179"/>
              <a:gd name="connsiteY5" fmla="*/ 475432 h 547653"/>
              <a:gd name="connsiteX6" fmla="*/ 392503 w 574179"/>
              <a:gd name="connsiteY6" fmla="*/ 318175 h 547653"/>
              <a:gd name="connsiteX7" fmla="*/ 416711 w 574179"/>
              <a:gd name="connsiteY7" fmla="*/ 337076 h 547653"/>
              <a:gd name="connsiteX8" fmla="*/ 419305 w 574179"/>
              <a:gd name="connsiteY8" fmla="*/ 345668 h 547653"/>
              <a:gd name="connsiteX9" fmla="*/ 395097 w 574179"/>
              <a:gd name="connsiteY9" fmla="*/ 343091 h 547653"/>
              <a:gd name="connsiteX10" fmla="*/ 298695 w 574179"/>
              <a:gd name="connsiteY10" fmla="*/ 263188 h 547653"/>
              <a:gd name="connsiteX11" fmla="*/ 320244 w 574179"/>
              <a:gd name="connsiteY11" fmla="*/ 272640 h 547653"/>
              <a:gd name="connsiteX12" fmla="*/ 330588 w 574179"/>
              <a:gd name="connsiteY12" fmla="*/ 270062 h 547653"/>
              <a:gd name="connsiteX13" fmla="*/ 377997 w 574179"/>
              <a:gd name="connsiteY13" fmla="*/ 307013 h 547653"/>
              <a:gd name="connsiteX14" fmla="*/ 377997 w 574179"/>
              <a:gd name="connsiteY14" fmla="*/ 341385 h 547653"/>
              <a:gd name="connsiteX15" fmla="*/ 308177 w 574179"/>
              <a:gd name="connsiteY15" fmla="*/ 338807 h 547653"/>
              <a:gd name="connsiteX16" fmla="*/ 320247 w 574179"/>
              <a:gd name="connsiteY16" fmla="*/ 224505 h 547653"/>
              <a:gd name="connsiteX17" fmla="*/ 336603 w 574179"/>
              <a:gd name="connsiteY17" fmla="*/ 241694 h 547653"/>
              <a:gd name="connsiteX18" fmla="*/ 335742 w 574179"/>
              <a:gd name="connsiteY18" fmla="*/ 246851 h 547653"/>
              <a:gd name="connsiteX19" fmla="*/ 433876 w 574179"/>
              <a:gd name="connsiteY19" fmla="*/ 324202 h 547653"/>
              <a:gd name="connsiteX20" fmla="*/ 435597 w 574179"/>
              <a:gd name="connsiteY20" fmla="*/ 325921 h 547653"/>
              <a:gd name="connsiteX21" fmla="*/ 446788 w 574179"/>
              <a:gd name="connsiteY21" fmla="*/ 364597 h 547653"/>
              <a:gd name="connsiteX22" fmla="*/ 499298 w 574179"/>
              <a:gd name="connsiteY22" fmla="*/ 380926 h 547653"/>
              <a:gd name="connsiteX23" fmla="*/ 499298 w 574179"/>
              <a:gd name="connsiteY23" fmla="*/ 438510 h 547653"/>
              <a:gd name="connsiteX24" fmla="*/ 74052 w 574179"/>
              <a:gd name="connsiteY24" fmla="*/ 438510 h 547653"/>
              <a:gd name="connsiteX25" fmla="*/ 74052 w 574179"/>
              <a:gd name="connsiteY25" fmla="*/ 380926 h 547653"/>
              <a:gd name="connsiteX26" fmla="*/ 286675 w 574179"/>
              <a:gd name="connsiteY26" fmla="*/ 352564 h 547653"/>
              <a:gd name="connsiteX27" fmla="*/ 439040 w 574179"/>
              <a:gd name="connsiteY27" fmla="*/ 362878 h 547653"/>
              <a:gd name="connsiteX28" fmla="*/ 428711 w 574179"/>
              <a:gd name="connsiteY28" fmla="*/ 329359 h 547653"/>
              <a:gd name="connsiteX29" fmla="*/ 332299 w 574179"/>
              <a:gd name="connsiteY29" fmla="*/ 252867 h 547653"/>
              <a:gd name="connsiteX30" fmla="*/ 320247 w 574179"/>
              <a:gd name="connsiteY30" fmla="*/ 258024 h 547653"/>
              <a:gd name="connsiteX31" fmla="*/ 303031 w 574179"/>
              <a:gd name="connsiteY31" fmla="*/ 241694 h 547653"/>
              <a:gd name="connsiteX32" fmla="*/ 320247 w 574179"/>
              <a:gd name="connsiteY32" fmla="*/ 224505 h 547653"/>
              <a:gd name="connsiteX33" fmla="*/ 299567 w 574179"/>
              <a:gd name="connsiteY33" fmla="*/ 186650 h 547653"/>
              <a:gd name="connsiteX34" fmla="*/ 427837 w 574179"/>
              <a:gd name="connsiteY34" fmla="*/ 215021 h 547653"/>
              <a:gd name="connsiteX35" fmla="*/ 433002 w 574179"/>
              <a:gd name="connsiteY35" fmla="*/ 217600 h 547653"/>
              <a:gd name="connsiteX36" fmla="*/ 438168 w 574179"/>
              <a:gd name="connsiteY36" fmla="*/ 220179 h 547653"/>
              <a:gd name="connsiteX37" fmla="*/ 442472 w 574179"/>
              <a:gd name="connsiteY37" fmla="*/ 225337 h 547653"/>
              <a:gd name="connsiteX38" fmla="*/ 445915 w 574179"/>
              <a:gd name="connsiteY38" fmla="*/ 230496 h 547653"/>
              <a:gd name="connsiteX39" fmla="*/ 447637 w 574179"/>
              <a:gd name="connsiteY39" fmla="*/ 237374 h 547653"/>
              <a:gd name="connsiteX40" fmla="*/ 449359 w 574179"/>
              <a:gd name="connsiteY40" fmla="*/ 241672 h 547653"/>
              <a:gd name="connsiteX41" fmla="*/ 462272 w 574179"/>
              <a:gd name="connsiteY41" fmla="*/ 352576 h 547653"/>
              <a:gd name="connsiteX42" fmla="*/ 457968 w 574179"/>
              <a:gd name="connsiteY42" fmla="*/ 351716 h 547653"/>
              <a:gd name="connsiteX43" fmla="*/ 448498 w 574179"/>
              <a:gd name="connsiteY43" fmla="*/ 321626 h 547653"/>
              <a:gd name="connsiteX44" fmla="*/ 446776 w 574179"/>
              <a:gd name="connsiteY44" fmla="*/ 315608 h 547653"/>
              <a:gd name="connsiteX45" fmla="*/ 351219 w 574179"/>
              <a:gd name="connsiteY45" fmla="*/ 240812 h 547653"/>
              <a:gd name="connsiteX46" fmla="*/ 320228 w 574179"/>
              <a:gd name="connsiteY46" fmla="*/ 210722 h 547653"/>
              <a:gd name="connsiteX47" fmla="*/ 293541 w 574179"/>
              <a:gd name="connsiteY47" fmla="*/ 226197 h 547653"/>
              <a:gd name="connsiteX48" fmla="*/ 290958 w 574179"/>
              <a:gd name="connsiteY48" fmla="*/ 203844 h 547653"/>
              <a:gd name="connsiteX49" fmla="*/ 274612 w 574179"/>
              <a:gd name="connsiteY49" fmla="*/ 186650 h 547653"/>
              <a:gd name="connsiteX50" fmla="*/ 282360 w 574179"/>
              <a:gd name="connsiteY50" fmla="*/ 203844 h 547653"/>
              <a:gd name="connsiteX51" fmla="*/ 283221 w 574179"/>
              <a:gd name="connsiteY51" fmla="*/ 203844 h 547653"/>
              <a:gd name="connsiteX52" fmla="*/ 265143 w 574179"/>
              <a:gd name="connsiteY52" fmla="*/ 338820 h 547653"/>
              <a:gd name="connsiteX53" fmla="*/ 195412 w 574179"/>
              <a:gd name="connsiteY53" fmla="*/ 341400 h 547653"/>
              <a:gd name="connsiteX54" fmla="*/ 195412 w 574179"/>
              <a:gd name="connsiteY54" fmla="*/ 266604 h 547653"/>
              <a:gd name="connsiteX55" fmla="*/ 186803 w 574179"/>
              <a:gd name="connsiteY55" fmla="*/ 269183 h 547653"/>
              <a:gd name="connsiteX56" fmla="*/ 178194 w 574179"/>
              <a:gd name="connsiteY56" fmla="*/ 343119 h 547653"/>
              <a:gd name="connsiteX57" fmla="*/ 111907 w 574179"/>
              <a:gd name="connsiteY57" fmla="*/ 352576 h 547653"/>
              <a:gd name="connsiteX58" fmla="*/ 124820 w 574179"/>
              <a:gd name="connsiteY58" fmla="*/ 241672 h 547653"/>
              <a:gd name="connsiteX59" fmla="*/ 125681 w 574179"/>
              <a:gd name="connsiteY59" fmla="*/ 237373 h 547653"/>
              <a:gd name="connsiteX60" fmla="*/ 128264 w 574179"/>
              <a:gd name="connsiteY60" fmla="*/ 230496 h 547653"/>
              <a:gd name="connsiteX61" fmla="*/ 131707 w 574179"/>
              <a:gd name="connsiteY61" fmla="*/ 226197 h 547653"/>
              <a:gd name="connsiteX62" fmla="*/ 136011 w 574179"/>
              <a:gd name="connsiteY62" fmla="*/ 220179 h 547653"/>
              <a:gd name="connsiteX63" fmla="*/ 141177 w 574179"/>
              <a:gd name="connsiteY63" fmla="*/ 217600 h 547653"/>
              <a:gd name="connsiteX64" fmla="*/ 145481 w 574179"/>
              <a:gd name="connsiteY64" fmla="*/ 215021 h 547653"/>
              <a:gd name="connsiteX65" fmla="*/ 274612 w 574179"/>
              <a:gd name="connsiteY65" fmla="*/ 186650 h 547653"/>
              <a:gd name="connsiteX66" fmla="*/ 287089 w 574179"/>
              <a:gd name="connsiteY66" fmla="*/ 0 h 547653"/>
              <a:gd name="connsiteX67" fmla="*/ 369292 w 574179"/>
              <a:gd name="connsiteY67" fmla="*/ 89871 h 547653"/>
              <a:gd name="connsiteX68" fmla="*/ 287089 w 574179"/>
              <a:gd name="connsiteY68" fmla="*/ 179742 h 547653"/>
              <a:gd name="connsiteX69" fmla="*/ 204886 w 574179"/>
              <a:gd name="connsiteY69" fmla="*/ 89871 h 547653"/>
              <a:gd name="connsiteX70" fmla="*/ 287089 w 574179"/>
              <a:gd name="connsiteY70" fmla="*/ 0 h 547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74179" h="547653">
                <a:moveTo>
                  <a:pt x="0" y="451358"/>
                </a:moveTo>
                <a:lnTo>
                  <a:pt x="574179" y="451358"/>
                </a:lnTo>
                <a:lnTo>
                  <a:pt x="574179" y="475432"/>
                </a:lnTo>
                <a:lnTo>
                  <a:pt x="531137" y="547653"/>
                </a:lnTo>
                <a:lnTo>
                  <a:pt x="42181" y="547653"/>
                </a:lnTo>
                <a:lnTo>
                  <a:pt x="0" y="475432"/>
                </a:lnTo>
                <a:close/>
                <a:moveTo>
                  <a:pt x="392503" y="318175"/>
                </a:moveTo>
                <a:lnTo>
                  <a:pt x="416711" y="337076"/>
                </a:lnTo>
                <a:lnTo>
                  <a:pt x="419305" y="345668"/>
                </a:lnTo>
                <a:cubicBezTo>
                  <a:pt x="411524" y="344809"/>
                  <a:pt x="403743" y="343950"/>
                  <a:pt x="395097" y="343091"/>
                </a:cubicBezTo>
                <a:close/>
                <a:moveTo>
                  <a:pt x="298695" y="263188"/>
                </a:moveTo>
                <a:cubicBezTo>
                  <a:pt x="304729" y="269203"/>
                  <a:pt x="311625" y="272640"/>
                  <a:pt x="320244" y="272640"/>
                </a:cubicBezTo>
                <a:cubicBezTo>
                  <a:pt x="323692" y="272640"/>
                  <a:pt x="327140" y="271781"/>
                  <a:pt x="330588" y="270062"/>
                </a:cubicBezTo>
                <a:lnTo>
                  <a:pt x="377997" y="307013"/>
                </a:lnTo>
                <a:lnTo>
                  <a:pt x="377997" y="341385"/>
                </a:lnTo>
                <a:cubicBezTo>
                  <a:pt x="356448" y="339666"/>
                  <a:pt x="333174" y="338807"/>
                  <a:pt x="308177" y="338807"/>
                </a:cubicBezTo>
                <a:close/>
                <a:moveTo>
                  <a:pt x="320247" y="224505"/>
                </a:moveTo>
                <a:cubicBezTo>
                  <a:pt x="329716" y="224505"/>
                  <a:pt x="336603" y="232240"/>
                  <a:pt x="336603" y="241694"/>
                </a:cubicBezTo>
                <a:cubicBezTo>
                  <a:pt x="336603" y="243413"/>
                  <a:pt x="336603" y="245132"/>
                  <a:pt x="335742" y="246851"/>
                </a:cubicBezTo>
                <a:lnTo>
                  <a:pt x="433876" y="324202"/>
                </a:lnTo>
                <a:cubicBezTo>
                  <a:pt x="434736" y="325062"/>
                  <a:pt x="434736" y="325062"/>
                  <a:pt x="435597" y="325921"/>
                </a:cubicBezTo>
                <a:lnTo>
                  <a:pt x="446788" y="364597"/>
                </a:lnTo>
                <a:cubicBezTo>
                  <a:pt x="488107" y="372332"/>
                  <a:pt x="499298" y="380926"/>
                  <a:pt x="499298" y="380926"/>
                </a:cubicBezTo>
                <a:lnTo>
                  <a:pt x="499298" y="438510"/>
                </a:lnTo>
                <a:lnTo>
                  <a:pt x="74052" y="438510"/>
                </a:lnTo>
                <a:lnTo>
                  <a:pt x="74052" y="380926"/>
                </a:lnTo>
                <a:cubicBezTo>
                  <a:pt x="74052" y="380926"/>
                  <a:pt x="109346" y="352564"/>
                  <a:pt x="286675" y="352564"/>
                </a:cubicBezTo>
                <a:cubicBezTo>
                  <a:pt x="358984" y="352564"/>
                  <a:pt x="406329" y="357721"/>
                  <a:pt x="439040" y="362878"/>
                </a:cubicBezTo>
                <a:lnTo>
                  <a:pt x="428711" y="329359"/>
                </a:lnTo>
                <a:lnTo>
                  <a:pt x="332299" y="252867"/>
                </a:lnTo>
                <a:cubicBezTo>
                  <a:pt x="328855" y="256305"/>
                  <a:pt x="324551" y="258024"/>
                  <a:pt x="320247" y="258024"/>
                </a:cubicBezTo>
                <a:cubicBezTo>
                  <a:pt x="310778" y="258024"/>
                  <a:pt x="303031" y="250289"/>
                  <a:pt x="303031" y="241694"/>
                </a:cubicBezTo>
                <a:cubicBezTo>
                  <a:pt x="303031" y="232240"/>
                  <a:pt x="310778" y="224505"/>
                  <a:pt x="320247" y="224505"/>
                </a:cubicBezTo>
                <a:close/>
                <a:moveTo>
                  <a:pt x="299567" y="186650"/>
                </a:moveTo>
                <a:cubicBezTo>
                  <a:pt x="359828" y="190089"/>
                  <a:pt x="425254" y="213301"/>
                  <a:pt x="427837" y="215021"/>
                </a:cubicBezTo>
                <a:cubicBezTo>
                  <a:pt x="430420" y="215021"/>
                  <a:pt x="431281" y="216740"/>
                  <a:pt x="433002" y="217600"/>
                </a:cubicBezTo>
                <a:cubicBezTo>
                  <a:pt x="434724" y="218460"/>
                  <a:pt x="436446" y="219319"/>
                  <a:pt x="438168" y="220179"/>
                </a:cubicBezTo>
                <a:cubicBezTo>
                  <a:pt x="439889" y="221899"/>
                  <a:pt x="440750" y="223618"/>
                  <a:pt x="442472" y="225337"/>
                </a:cubicBezTo>
                <a:cubicBezTo>
                  <a:pt x="443333" y="227057"/>
                  <a:pt x="445055" y="228776"/>
                  <a:pt x="445915" y="230496"/>
                </a:cubicBezTo>
                <a:cubicBezTo>
                  <a:pt x="446776" y="232215"/>
                  <a:pt x="447637" y="234794"/>
                  <a:pt x="447637" y="237374"/>
                </a:cubicBezTo>
                <a:cubicBezTo>
                  <a:pt x="448498" y="238233"/>
                  <a:pt x="449359" y="239953"/>
                  <a:pt x="449359" y="241672"/>
                </a:cubicBezTo>
                <a:lnTo>
                  <a:pt x="462272" y="352576"/>
                </a:lnTo>
                <a:cubicBezTo>
                  <a:pt x="460550" y="352576"/>
                  <a:pt x="459689" y="352576"/>
                  <a:pt x="457968" y="351716"/>
                </a:cubicBezTo>
                <a:lnTo>
                  <a:pt x="448498" y="321626"/>
                </a:lnTo>
                <a:lnTo>
                  <a:pt x="446776" y="315608"/>
                </a:lnTo>
                <a:lnTo>
                  <a:pt x="351219" y="240812"/>
                </a:lnTo>
                <a:cubicBezTo>
                  <a:pt x="351219" y="224478"/>
                  <a:pt x="337445" y="210722"/>
                  <a:pt x="320228" y="210722"/>
                </a:cubicBezTo>
                <a:cubicBezTo>
                  <a:pt x="309036" y="210722"/>
                  <a:pt x="299567" y="216740"/>
                  <a:pt x="293541" y="226197"/>
                </a:cubicBezTo>
                <a:lnTo>
                  <a:pt x="290958" y="203844"/>
                </a:lnTo>
                <a:close/>
                <a:moveTo>
                  <a:pt x="274612" y="186650"/>
                </a:moveTo>
                <a:lnTo>
                  <a:pt x="282360" y="203844"/>
                </a:lnTo>
                <a:lnTo>
                  <a:pt x="283221" y="203844"/>
                </a:lnTo>
                <a:lnTo>
                  <a:pt x="265143" y="338820"/>
                </a:lnTo>
                <a:cubicBezTo>
                  <a:pt x="239316" y="338820"/>
                  <a:pt x="216073" y="340540"/>
                  <a:pt x="195412" y="341400"/>
                </a:cubicBezTo>
                <a:lnTo>
                  <a:pt x="195412" y="266604"/>
                </a:lnTo>
                <a:cubicBezTo>
                  <a:pt x="192829" y="268323"/>
                  <a:pt x="189386" y="269183"/>
                  <a:pt x="186803" y="269183"/>
                </a:cubicBezTo>
                <a:lnTo>
                  <a:pt x="178194" y="343119"/>
                </a:lnTo>
                <a:cubicBezTo>
                  <a:pt x="149785" y="345698"/>
                  <a:pt x="128264" y="349137"/>
                  <a:pt x="111907" y="352576"/>
                </a:cubicBezTo>
                <a:lnTo>
                  <a:pt x="124820" y="241672"/>
                </a:lnTo>
                <a:cubicBezTo>
                  <a:pt x="124820" y="239953"/>
                  <a:pt x="125681" y="239093"/>
                  <a:pt x="125681" y="237373"/>
                </a:cubicBezTo>
                <a:cubicBezTo>
                  <a:pt x="126542" y="234794"/>
                  <a:pt x="126542" y="232215"/>
                  <a:pt x="128264" y="230496"/>
                </a:cubicBezTo>
                <a:cubicBezTo>
                  <a:pt x="129124" y="228776"/>
                  <a:pt x="129985" y="227057"/>
                  <a:pt x="131707" y="226197"/>
                </a:cubicBezTo>
                <a:cubicBezTo>
                  <a:pt x="132568" y="223618"/>
                  <a:pt x="134290" y="221899"/>
                  <a:pt x="136011" y="220179"/>
                </a:cubicBezTo>
                <a:cubicBezTo>
                  <a:pt x="137733" y="219319"/>
                  <a:pt x="139455" y="218460"/>
                  <a:pt x="141177" y="217600"/>
                </a:cubicBezTo>
                <a:cubicBezTo>
                  <a:pt x="142898" y="216740"/>
                  <a:pt x="143759" y="215021"/>
                  <a:pt x="145481" y="215021"/>
                </a:cubicBezTo>
                <a:cubicBezTo>
                  <a:pt x="148925" y="213301"/>
                  <a:pt x="214351" y="190089"/>
                  <a:pt x="274612" y="186650"/>
                </a:cubicBezTo>
                <a:close/>
                <a:moveTo>
                  <a:pt x="287089" y="0"/>
                </a:moveTo>
                <a:cubicBezTo>
                  <a:pt x="332488" y="0"/>
                  <a:pt x="369292" y="40237"/>
                  <a:pt x="369292" y="89871"/>
                </a:cubicBezTo>
                <a:cubicBezTo>
                  <a:pt x="369292" y="139505"/>
                  <a:pt x="332488" y="179742"/>
                  <a:pt x="287089" y="179742"/>
                </a:cubicBezTo>
                <a:cubicBezTo>
                  <a:pt x="241690" y="179742"/>
                  <a:pt x="204886" y="139505"/>
                  <a:pt x="204886" y="89871"/>
                </a:cubicBezTo>
                <a:cubicBezTo>
                  <a:pt x="204886" y="40237"/>
                  <a:pt x="241690" y="0"/>
                  <a:pt x="287089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3175">
            <a:noFill/>
            <a:prstDash val="solid"/>
            <a:round/>
          </a:ln>
          <a:effectLst/>
        </p:spPr>
        <p:txBody>
          <a:bodyPr anchor="ctr">
            <a:normAutofit fontScale="85000" lnSpcReduction="20000"/>
          </a:bodyPr>
          <a:lstStyle/>
          <a:p>
            <a:pPr algn="ctr">
              <a:lnSpc>
                <a:spcPct val="90000"/>
              </a:lnSpc>
            </a:pPr>
            <a:endParaRPr lang="zh-CN" altLang="zh-CN" sz="1700">
              <a:ea typeface="宋体" panose="02010600030101010101" pitchFamily="2" charset="-122"/>
            </a:endParaRPr>
          </a:p>
        </p:txBody>
      </p:sp>
      <p:cxnSp>
        <p:nvCxnSpPr>
          <p:cNvPr id="85" name="直接连接符 84"/>
          <p:cNvCxnSpPr/>
          <p:nvPr/>
        </p:nvCxnSpPr>
        <p:spPr>
          <a:xfrm>
            <a:off x="4889500" y="2597150"/>
            <a:ext cx="3781425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iṥḻïḑe"/>
          <p:cNvSpPr/>
          <p:nvPr/>
        </p:nvSpPr>
        <p:spPr bwMode="auto">
          <a:xfrm flipH="1">
            <a:off x="4933950" y="3463925"/>
            <a:ext cx="255588" cy="242888"/>
          </a:xfrm>
          <a:custGeom>
            <a:avLst/>
            <a:gdLst>
              <a:gd name="connsiteX0" fmla="*/ 0 w 574179"/>
              <a:gd name="connsiteY0" fmla="*/ 451358 h 547653"/>
              <a:gd name="connsiteX1" fmla="*/ 574179 w 574179"/>
              <a:gd name="connsiteY1" fmla="*/ 451358 h 547653"/>
              <a:gd name="connsiteX2" fmla="*/ 574179 w 574179"/>
              <a:gd name="connsiteY2" fmla="*/ 475432 h 547653"/>
              <a:gd name="connsiteX3" fmla="*/ 531137 w 574179"/>
              <a:gd name="connsiteY3" fmla="*/ 547653 h 547653"/>
              <a:gd name="connsiteX4" fmla="*/ 42181 w 574179"/>
              <a:gd name="connsiteY4" fmla="*/ 547653 h 547653"/>
              <a:gd name="connsiteX5" fmla="*/ 0 w 574179"/>
              <a:gd name="connsiteY5" fmla="*/ 475432 h 547653"/>
              <a:gd name="connsiteX6" fmla="*/ 392503 w 574179"/>
              <a:gd name="connsiteY6" fmla="*/ 318175 h 547653"/>
              <a:gd name="connsiteX7" fmla="*/ 416711 w 574179"/>
              <a:gd name="connsiteY7" fmla="*/ 337076 h 547653"/>
              <a:gd name="connsiteX8" fmla="*/ 419305 w 574179"/>
              <a:gd name="connsiteY8" fmla="*/ 345668 h 547653"/>
              <a:gd name="connsiteX9" fmla="*/ 395097 w 574179"/>
              <a:gd name="connsiteY9" fmla="*/ 343091 h 547653"/>
              <a:gd name="connsiteX10" fmla="*/ 298695 w 574179"/>
              <a:gd name="connsiteY10" fmla="*/ 263188 h 547653"/>
              <a:gd name="connsiteX11" fmla="*/ 320244 w 574179"/>
              <a:gd name="connsiteY11" fmla="*/ 272640 h 547653"/>
              <a:gd name="connsiteX12" fmla="*/ 330588 w 574179"/>
              <a:gd name="connsiteY12" fmla="*/ 270062 h 547653"/>
              <a:gd name="connsiteX13" fmla="*/ 377997 w 574179"/>
              <a:gd name="connsiteY13" fmla="*/ 307013 h 547653"/>
              <a:gd name="connsiteX14" fmla="*/ 377997 w 574179"/>
              <a:gd name="connsiteY14" fmla="*/ 341385 h 547653"/>
              <a:gd name="connsiteX15" fmla="*/ 308177 w 574179"/>
              <a:gd name="connsiteY15" fmla="*/ 338807 h 547653"/>
              <a:gd name="connsiteX16" fmla="*/ 320247 w 574179"/>
              <a:gd name="connsiteY16" fmla="*/ 224505 h 547653"/>
              <a:gd name="connsiteX17" fmla="*/ 336603 w 574179"/>
              <a:gd name="connsiteY17" fmla="*/ 241694 h 547653"/>
              <a:gd name="connsiteX18" fmla="*/ 335742 w 574179"/>
              <a:gd name="connsiteY18" fmla="*/ 246851 h 547653"/>
              <a:gd name="connsiteX19" fmla="*/ 433876 w 574179"/>
              <a:gd name="connsiteY19" fmla="*/ 324202 h 547653"/>
              <a:gd name="connsiteX20" fmla="*/ 435597 w 574179"/>
              <a:gd name="connsiteY20" fmla="*/ 325921 h 547653"/>
              <a:gd name="connsiteX21" fmla="*/ 446788 w 574179"/>
              <a:gd name="connsiteY21" fmla="*/ 364597 h 547653"/>
              <a:gd name="connsiteX22" fmla="*/ 499298 w 574179"/>
              <a:gd name="connsiteY22" fmla="*/ 380926 h 547653"/>
              <a:gd name="connsiteX23" fmla="*/ 499298 w 574179"/>
              <a:gd name="connsiteY23" fmla="*/ 438510 h 547653"/>
              <a:gd name="connsiteX24" fmla="*/ 74052 w 574179"/>
              <a:gd name="connsiteY24" fmla="*/ 438510 h 547653"/>
              <a:gd name="connsiteX25" fmla="*/ 74052 w 574179"/>
              <a:gd name="connsiteY25" fmla="*/ 380926 h 547653"/>
              <a:gd name="connsiteX26" fmla="*/ 286675 w 574179"/>
              <a:gd name="connsiteY26" fmla="*/ 352564 h 547653"/>
              <a:gd name="connsiteX27" fmla="*/ 439040 w 574179"/>
              <a:gd name="connsiteY27" fmla="*/ 362878 h 547653"/>
              <a:gd name="connsiteX28" fmla="*/ 428711 w 574179"/>
              <a:gd name="connsiteY28" fmla="*/ 329359 h 547653"/>
              <a:gd name="connsiteX29" fmla="*/ 332299 w 574179"/>
              <a:gd name="connsiteY29" fmla="*/ 252867 h 547653"/>
              <a:gd name="connsiteX30" fmla="*/ 320247 w 574179"/>
              <a:gd name="connsiteY30" fmla="*/ 258024 h 547653"/>
              <a:gd name="connsiteX31" fmla="*/ 303031 w 574179"/>
              <a:gd name="connsiteY31" fmla="*/ 241694 h 547653"/>
              <a:gd name="connsiteX32" fmla="*/ 320247 w 574179"/>
              <a:gd name="connsiteY32" fmla="*/ 224505 h 547653"/>
              <a:gd name="connsiteX33" fmla="*/ 299567 w 574179"/>
              <a:gd name="connsiteY33" fmla="*/ 186650 h 547653"/>
              <a:gd name="connsiteX34" fmla="*/ 427837 w 574179"/>
              <a:gd name="connsiteY34" fmla="*/ 215021 h 547653"/>
              <a:gd name="connsiteX35" fmla="*/ 433002 w 574179"/>
              <a:gd name="connsiteY35" fmla="*/ 217600 h 547653"/>
              <a:gd name="connsiteX36" fmla="*/ 438168 w 574179"/>
              <a:gd name="connsiteY36" fmla="*/ 220179 h 547653"/>
              <a:gd name="connsiteX37" fmla="*/ 442472 w 574179"/>
              <a:gd name="connsiteY37" fmla="*/ 225337 h 547653"/>
              <a:gd name="connsiteX38" fmla="*/ 445915 w 574179"/>
              <a:gd name="connsiteY38" fmla="*/ 230496 h 547653"/>
              <a:gd name="connsiteX39" fmla="*/ 447637 w 574179"/>
              <a:gd name="connsiteY39" fmla="*/ 237374 h 547653"/>
              <a:gd name="connsiteX40" fmla="*/ 449359 w 574179"/>
              <a:gd name="connsiteY40" fmla="*/ 241672 h 547653"/>
              <a:gd name="connsiteX41" fmla="*/ 462272 w 574179"/>
              <a:gd name="connsiteY41" fmla="*/ 352576 h 547653"/>
              <a:gd name="connsiteX42" fmla="*/ 457968 w 574179"/>
              <a:gd name="connsiteY42" fmla="*/ 351716 h 547653"/>
              <a:gd name="connsiteX43" fmla="*/ 448498 w 574179"/>
              <a:gd name="connsiteY43" fmla="*/ 321626 h 547653"/>
              <a:gd name="connsiteX44" fmla="*/ 446776 w 574179"/>
              <a:gd name="connsiteY44" fmla="*/ 315608 h 547653"/>
              <a:gd name="connsiteX45" fmla="*/ 351219 w 574179"/>
              <a:gd name="connsiteY45" fmla="*/ 240812 h 547653"/>
              <a:gd name="connsiteX46" fmla="*/ 320228 w 574179"/>
              <a:gd name="connsiteY46" fmla="*/ 210722 h 547653"/>
              <a:gd name="connsiteX47" fmla="*/ 293541 w 574179"/>
              <a:gd name="connsiteY47" fmla="*/ 226197 h 547653"/>
              <a:gd name="connsiteX48" fmla="*/ 290958 w 574179"/>
              <a:gd name="connsiteY48" fmla="*/ 203844 h 547653"/>
              <a:gd name="connsiteX49" fmla="*/ 274612 w 574179"/>
              <a:gd name="connsiteY49" fmla="*/ 186650 h 547653"/>
              <a:gd name="connsiteX50" fmla="*/ 282360 w 574179"/>
              <a:gd name="connsiteY50" fmla="*/ 203844 h 547653"/>
              <a:gd name="connsiteX51" fmla="*/ 283221 w 574179"/>
              <a:gd name="connsiteY51" fmla="*/ 203844 h 547653"/>
              <a:gd name="connsiteX52" fmla="*/ 265143 w 574179"/>
              <a:gd name="connsiteY52" fmla="*/ 338820 h 547653"/>
              <a:gd name="connsiteX53" fmla="*/ 195412 w 574179"/>
              <a:gd name="connsiteY53" fmla="*/ 341400 h 547653"/>
              <a:gd name="connsiteX54" fmla="*/ 195412 w 574179"/>
              <a:gd name="connsiteY54" fmla="*/ 266604 h 547653"/>
              <a:gd name="connsiteX55" fmla="*/ 186803 w 574179"/>
              <a:gd name="connsiteY55" fmla="*/ 269183 h 547653"/>
              <a:gd name="connsiteX56" fmla="*/ 178194 w 574179"/>
              <a:gd name="connsiteY56" fmla="*/ 343119 h 547653"/>
              <a:gd name="connsiteX57" fmla="*/ 111907 w 574179"/>
              <a:gd name="connsiteY57" fmla="*/ 352576 h 547653"/>
              <a:gd name="connsiteX58" fmla="*/ 124820 w 574179"/>
              <a:gd name="connsiteY58" fmla="*/ 241672 h 547653"/>
              <a:gd name="connsiteX59" fmla="*/ 125681 w 574179"/>
              <a:gd name="connsiteY59" fmla="*/ 237373 h 547653"/>
              <a:gd name="connsiteX60" fmla="*/ 128264 w 574179"/>
              <a:gd name="connsiteY60" fmla="*/ 230496 h 547653"/>
              <a:gd name="connsiteX61" fmla="*/ 131707 w 574179"/>
              <a:gd name="connsiteY61" fmla="*/ 226197 h 547653"/>
              <a:gd name="connsiteX62" fmla="*/ 136011 w 574179"/>
              <a:gd name="connsiteY62" fmla="*/ 220179 h 547653"/>
              <a:gd name="connsiteX63" fmla="*/ 141177 w 574179"/>
              <a:gd name="connsiteY63" fmla="*/ 217600 h 547653"/>
              <a:gd name="connsiteX64" fmla="*/ 145481 w 574179"/>
              <a:gd name="connsiteY64" fmla="*/ 215021 h 547653"/>
              <a:gd name="connsiteX65" fmla="*/ 274612 w 574179"/>
              <a:gd name="connsiteY65" fmla="*/ 186650 h 547653"/>
              <a:gd name="connsiteX66" fmla="*/ 287089 w 574179"/>
              <a:gd name="connsiteY66" fmla="*/ 0 h 547653"/>
              <a:gd name="connsiteX67" fmla="*/ 369292 w 574179"/>
              <a:gd name="connsiteY67" fmla="*/ 89871 h 547653"/>
              <a:gd name="connsiteX68" fmla="*/ 287089 w 574179"/>
              <a:gd name="connsiteY68" fmla="*/ 179742 h 547653"/>
              <a:gd name="connsiteX69" fmla="*/ 204886 w 574179"/>
              <a:gd name="connsiteY69" fmla="*/ 89871 h 547653"/>
              <a:gd name="connsiteX70" fmla="*/ 287089 w 574179"/>
              <a:gd name="connsiteY70" fmla="*/ 0 h 547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74179" h="547653">
                <a:moveTo>
                  <a:pt x="0" y="451358"/>
                </a:moveTo>
                <a:lnTo>
                  <a:pt x="574179" y="451358"/>
                </a:lnTo>
                <a:lnTo>
                  <a:pt x="574179" y="475432"/>
                </a:lnTo>
                <a:lnTo>
                  <a:pt x="531137" y="547653"/>
                </a:lnTo>
                <a:lnTo>
                  <a:pt x="42181" y="547653"/>
                </a:lnTo>
                <a:lnTo>
                  <a:pt x="0" y="475432"/>
                </a:lnTo>
                <a:close/>
                <a:moveTo>
                  <a:pt x="392503" y="318175"/>
                </a:moveTo>
                <a:lnTo>
                  <a:pt x="416711" y="337076"/>
                </a:lnTo>
                <a:lnTo>
                  <a:pt x="419305" y="345668"/>
                </a:lnTo>
                <a:cubicBezTo>
                  <a:pt x="411524" y="344809"/>
                  <a:pt x="403743" y="343950"/>
                  <a:pt x="395097" y="343091"/>
                </a:cubicBezTo>
                <a:close/>
                <a:moveTo>
                  <a:pt x="298695" y="263188"/>
                </a:moveTo>
                <a:cubicBezTo>
                  <a:pt x="304729" y="269203"/>
                  <a:pt x="311625" y="272640"/>
                  <a:pt x="320244" y="272640"/>
                </a:cubicBezTo>
                <a:cubicBezTo>
                  <a:pt x="323692" y="272640"/>
                  <a:pt x="327140" y="271781"/>
                  <a:pt x="330588" y="270062"/>
                </a:cubicBezTo>
                <a:lnTo>
                  <a:pt x="377997" y="307013"/>
                </a:lnTo>
                <a:lnTo>
                  <a:pt x="377997" y="341385"/>
                </a:lnTo>
                <a:cubicBezTo>
                  <a:pt x="356448" y="339666"/>
                  <a:pt x="333174" y="338807"/>
                  <a:pt x="308177" y="338807"/>
                </a:cubicBezTo>
                <a:close/>
                <a:moveTo>
                  <a:pt x="320247" y="224505"/>
                </a:moveTo>
                <a:cubicBezTo>
                  <a:pt x="329716" y="224505"/>
                  <a:pt x="336603" y="232240"/>
                  <a:pt x="336603" y="241694"/>
                </a:cubicBezTo>
                <a:cubicBezTo>
                  <a:pt x="336603" y="243413"/>
                  <a:pt x="336603" y="245132"/>
                  <a:pt x="335742" y="246851"/>
                </a:cubicBezTo>
                <a:lnTo>
                  <a:pt x="433876" y="324202"/>
                </a:lnTo>
                <a:cubicBezTo>
                  <a:pt x="434736" y="325062"/>
                  <a:pt x="434736" y="325062"/>
                  <a:pt x="435597" y="325921"/>
                </a:cubicBezTo>
                <a:lnTo>
                  <a:pt x="446788" y="364597"/>
                </a:lnTo>
                <a:cubicBezTo>
                  <a:pt x="488107" y="372332"/>
                  <a:pt x="499298" y="380926"/>
                  <a:pt x="499298" y="380926"/>
                </a:cubicBezTo>
                <a:lnTo>
                  <a:pt x="499298" y="438510"/>
                </a:lnTo>
                <a:lnTo>
                  <a:pt x="74052" y="438510"/>
                </a:lnTo>
                <a:lnTo>
                  <a:pt x="74052" y="380926"/>
                </a:lnTo>
                <a:cubicBezTo>
                  <a:pt x="74052" y="380926"/>
                  <a:pt x="109346" y="352564"/>
                  <a:pt x="286675" y="352564"/>
                </a:cubicBezTo>
                <a:cubicBezTo>
                  <a:pt x="358984" y="352564"/>
                  <a:pt x="406329" y="357721"/>
                  <a:pt x="439040" y="362878"/>
                </a:cubicBezTo>
                <a:lnTo>
                  <a:pt x="428711" y="329359"/>
                </a:lnTo>
                <a:lnTo>
                  <a:pt x="332299" y="252867"/>
                </a:lnTo>
                <a:cubicBezTo>
                  <a:pt x="328855" y="256305"/>
                  <a:pt x="324551" y="258024"/>
                  <a:pt x="320247" y="258024"/>
                </a:cubicBezTo>
                <a:cubicBezTo>
                  <a:pt x="310778" y="258024"/>
                  <a:pt x="303031" y="250289"/>
                  <a:pt x="303031" y="241694"/>
                </a:cubicBezTo>
                <a:cubicBezTo>
                  <a:pt x="303031" y="232240"/>
                  <a:pt x="310778" y="224505"/>
                  <a:pt x="320247" y="224505"/>
                </a:cubicBezTo>
                <a:close/>
                <a:moveTo>
                  <a:pt x="299567" y="186650"/>
                </a:moveTo>
                <a:cubicBezTo>
                  <a:pt x="359828" y="190089"/>
                  <a:pt x="425254" y="213301"/>
                  <a:pt x="427837" y="215021"/>
                </a:cubicBezTo>
                <a:cubicBezTo>
                  <a:pt x="430420" y="215021"/>
                  <a:pt x="431281" y="216740"/>
                  <a:pt x="433002" y="217600"/>
                </a:cubicBezTo>
                <a:cubicBezTo>
                  <a:pt x="434724" y="218460"/>
                  <a:pt x="436446" y="219319"/>
                  <a:pt x="438168" y="220179"/>
                </a:cubicBezTo>
                <a:cubicBezTo>
                  <a:pt x="439889" y="221899"/>
                  <a:pt x="440750" y="223618"/>
                  <a:pt x="442472" y="225337"/>
                </a:cubicBezTo>
                <a:cubicBezTo>
                  <a:pt x="443333" y="227057"/>
                  <a:pt x="445055" y="228776"/>
                  <a:pt x="445915" y="230496"/>
                </a:cubicBezTo>
                <a:cubicBezTo>
                  <a:pt x="446776" y="232215"/>
                  <a:pt x="447637" y="234794"/>
                  <a:pt x="447637" y="237374"/>
                </a:cubicBezTo>
                <a:cubicBezTo>
                  <a:pt x="448498" y="238233"/>
                  <a:pt x="449359" y="239953"/>
                  <a:pt x="449359" y="241672"/>
                </a:cubicBezTo>
                <a:lnTo>
                  <a:pt x="462272" y="352576"/>
                </a:lnTo>
                <a:cubicBezTo>
                  <a:pt x="460550" y="352576"/>
                  <a:pt x="459689" y="352576"/>
                  <a:pt x="457968" y="351716"/>
                </a:cubicBezTo>
                <a:lnTo>
                  <a:pt x="448498" y="321626"/>
                </a:lnTo>
                <a:lnTo>
                  <a:pt x="446776" y="315608"/>
                </a:lnTo>
                <a:lnTo>
                  <a:pt x="351219" y="240812"/>
                </a:lnTo>
                <a:cubicBezTo>
                  <a:pt x="351219" y="224478"/>
                  <a:pt x="337445" y="210722"/>
                  <a:pt x="320228" y="210722"/>
                </a:cubicBezTo>
                <a:cubicBezTo>
                  <a:pt x="309036" y="210722"/>
                  <a:pt x="299567" y="216740"/>
                  <a:pt x="293541" y="226197"/>
                </a:cubicBezTo>
                <a:lnTo>
                  <a:pt x="290958" y="203844"/>
                </a:lnTo>
                <a:close/>
                <a:moveTo>
                  <a:pt x="274612" y="186650"/>
                </a:moveTo>
                <a:lnTo>
                  <a:pt x="282360" y="203844"/>
                </a:lnTo>
                <a:lnTo>
                  <a:pt x="283221" y="203844"/>
                </a:lnTo>
                <a:lnTo>
                  <a:pt x="265143" y="338820"/>
                </a:lnTo>
                <a:cubicBezTo>
                  <a:pt x="239316" y="338820"/>
                  <a:pt x="216073" y="340540"/>
                  <a:pt x="195412" y="341400"/>
                </a:cubicBezTo>
                <a:lnTo>
                  <a:pt x="195412" y="266604"/>
                </a:lnTo>
                <a:cubicBezTo>
                  <a:pt x="192829" y="268323"/>
                  <a:pt x="189386" y="269183"/>
                  <a:pt x="186803" y="269183"/>
                </a:cubicBezTo>
                <a:lnTo>
                  <a:pt x="178194" y="343119"/>
                </a:lnTo>
                <a:cubicBezTo>
                  <a:pt x="149785" y="345698"/>
                  <a:pt x="128264" y="349137"/>
                  <a:pt x="111907" y="352576"/>
                </a:cubicBezTo>
                <a:lnTo>
                  <a:pt x="124820" y="241672"/>
                </a:lnTo>
                <a:cubicBezTo>
                  <a:pt x="124820" y="239953"/>
                  <a:pt x="125681" y="239093"/>
                  <a:pt x="125681" y="237373"/>
                </a:cubicBezTo>
                <a:cubicBezTo>
                  <a:pt x="126542" y="234794"/>
                  <a:pt x="126542" y="232215"/>
                  <a:pt x="128264" y="230496"/>
                </a:cubicBezTo>
                <a:cubicBezTo>
                  <a:pt x="129124" y="228776"/>
                  <a:pt x="129985" y="227057"/>
                  <a:pt x="131707" y="226197"/>
                </a:cubicBezTo>
                <a:cubicBezTo>
                  <a:pt x="132568" y="223618"/>
                  <a:pt x="134290" y="221899"/>
                  <a:pt x="136011" y="220179"/>
                </a:cubicBezTo>
                <a:cubicBezTo>
                  <a:pt x="137733" y="219319"/>
                  <a:pt x="139455" y="218460"/>
                  <a:pt x="141177" y="217600"/>
                </a:cubicBezTo>
                <a:cubicBezTo>
                  <a:pt x="142898" y="216740"/>
                  <a:pt x="143759" y="215021"/>
                  <a:pt x="145481" y="215021"/>
                </a:cubicBezTo>
                <a:cubicBezTo>
                  <a:pt x="148925" y="213301"/>
                  <a:pt x="214351" y="190089"/>
                  <a:pt x="274612" y="186650"/>
                </a:cubicBezTo>
                <a:close/>
                <a:moveTo>
                  <a:pt x="287089" y="0"/>
                </a:moveTo>
                <a:cubicBezTo>
                  <a:pt x="332488" y="0"/>
                  <a:pt x="369292" y="40237"/>
                  <a:pt x="369292" y="89871"/>
                </a:cubicBezTo>
                <a:cubicBezTo>
                  <a:pt x="369292" y="139505"/>
                  <a:pt x="332488" y="179742"/>
                  <a:pt x="287089" y="179742"/>
                </a:cubicBezTo>
                <a:cubicBezTo>
                  <a:pt x="241690" y="179742"/>
                  <a:pt x="204886" y="139505"/>
                  <a:pt x="204886" y="89871"/>
                </a:cubicBezTo>
                <a:cubicBezTo>
                  <a:pt x="204886" y="40237"/>
                  <a:pt x="241690" y="0"/>
                  <a:pt x="287089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3175">
            <a:noFill/>
            <a:prstDash val="solid"/>
            <a:round/>
          </a:ln>
          <a:effectLst/>
        </p:spPr>
        <p:txBody>
          <a:bodyPr anchor="ctr">
            <a:normAutofit fontScale="77500" lnSpcReduction="20000"/>
          </a:bodyPr>
          <a:lstStyle/>
          <a:p>
            <a:pPr algn="ctr">
              <a:lnSpc>
                <a:spcPct val="90000"/>
              </a:lnSpc>
            </a:pPr>
            <a:endParaRPr lang="zh-CN" altLang="zh-CN" sz="1700">
              <a:ea typeface="宋体" panose="02010600030101010101" pitchFamily="2" charset="-122"/>
            </a:endParaRPr>
          </a:p>
        </p:txBody>
      </p:sp>
      <p:cxnSp>
        <p:nvCxnSpPr>
          <p:cNvPr id="90" name="直接连接符 89"/>
          <p:cNvCxnSpPr/>
          <p:nvPr/>
        </p:nvCxnSpPr>
        <p:spPr>
          <a:xfrm>
            <a:off x="4889500" y="3221038"/>
            <a:ext cx="3781425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išļîḓè"/>
          <p:cNvSpPr/>
          <p:nvPr/>
        </p:nvSpPr>
        <p:spPr bwMode="auto">
          <a:xfrm flipH="1">
            <a:off x="4933950" y="2840038"/>
            <a:ext cx="255588" cy="242887"/>
          </a:xfrm>
          <a:custGeom>
            <a:avLst/>
            <a:gdLst>
              <a:gd name="connsiteX0" fmla="*/ 0 w 574179"/>
              <a:gd name="connsiteY0" fmla="*/ 451358 h 547653"/>
              <a:gd name="connsiteX1" fmla="*/ 574179 w 574179"/>
              <a:gd name="connsiteY1" fmla="*/ 451358 h 547653"/>
              <a:gd name="connsiteX2" fmla="*/ 574179 w 574179"/>
              <a:gd name="connsiteY2" fmla="*/ 475432 h 547653"/>
              <a:gd name="connsiteX3" fmla="*/ 531137 w 574179"/>
              <a:gd name="connsiteY3" fmla="*/ 547653 h 547653"/>
              <a:gd name="connsiteX4" fmla="*/ 42181 w 574179"/>
              <a:gd name="connsiteY4" fmla="*/ 547653 h 547653"/>
              <a:gd name="connsiteX5" fmla="*/ 0 w 574179"/>
              <a:gd name="connsiteY5" fmla="*/ 475432 h 547653"/>
              <a:gd name="connsiteX6" fmla="*/ 392503 w 574179"/>
              <a:gd name="connsiteY6" fmla="*/ 318175 h 547653"/>
              <a:gd name="connsiteX7" fmla="*/ 416711 w 574179"/>
              <a:gd name="connsiteY7" fmla="*/ 337076 h 547653"/>
              <a:gd name="connsiteX8" fmla="*/ 419305 w 574179"/>
              <a:gd name="connsiteY8" fmla="*/ 345668 h 547653"/>
              <a:gd name="connsiteX9" fmla="*/ 395097 w 574179"/>
              <a:gd name="connsiteY9" fmla="*/ 343091 h 547653"/>
              <a:gd name="connsiteX10" fmla="*/ 298695 w 574179"/>
              <a:gd name="connsiteY10" fmla="*/ 263188 h 547653"/>
              <a:gd name="connsiteX11" fmla="*/ 320244 w 574179"/>
              <a:gd name="connsiteY11" fmla="*/ 272640 h 547653"/>
              <a:gd name="connsiteX12" fmla="*/ 330588 w 574179"/>
              <a:gd name="connsiteY12" fmla="*/ 270062 h 547653"/>
              <a:gd name="connsiteX13" fmla="*/ 377997 w 574179"/>
              <a:gd name="connsiteY13" fmla="*/ 307013 h 547653"/>
              <a:gd name="connsiteX14" fmla="*/ 377997 w 574179"/>
              <a:gd name="connsiteY14" fmla="*/ 341385 h 547653"/>
              <a:gd name="connsiteX15" fmla="*/ 308177 w 574179"/>
              <a:gd name="connsiteY15" fmla="*/ 338807 h 547653"/>
              <a:gd name="connsiteX16" fmla="*/ 320247 w 574179"/>
              <a:gd name="connsiteY16" fmla="*/ 224505 h 547653"/>
              <a:gd name="connsiteX17" fmla="*/ 336603 w 574179"/>
              <a:gd name="connsiteY17" fmla="*/ 241694 h 547653"/>
              <a:gd name="connsiteX18" fmla="*/ 335742 w 574179"/>
              <a:gd name="connsiteY18" fmla="*/ 246851 h 547653"/>
              <a:gd name="connsiteX19" fmla="*/ 433876 w 574179"/>
              <a:gd name="connsiteY19" fmla="*/ 324202 h 547653"/>
              <a:gd name="connsiteX20" fmla="*/ 435597 w 574179"/>
              <a:gd name="connsiteY20" fmla="*/ 325921 h 547653"/>
              <a:gd name="connsiteX21" fmla="*/ 446788 w 574179"/>
              <a:gd name="connsiteY21" fmla="*/ 364597 h 547653"/>
              <a:gd name="connsiteX22" fmla="*/ 499298 w 574179"/>
              <a:gd name="connsiteY22" fmla="*/ 380926 h 547653"/>
              <a:gd name="connsiteX23" fmla="*/ 499298 w 574179"/>
              <a:gd name="connsiteY23" fmla="*/ 438510 h 547653"/>
              <a:gd name="connsiteX24" fmla="*/ 74052 w 574179"/>
              <a:gd name="connsiteY24" fmla="*/ 438510 h 547653"/>
              <a:gd name="connsiteX25" fmla="*/ 74052 w 574179"/>
              <a:gd name="connsiteY25" fmla="*/ 380926 h 547653"/>
              <a:gd name="connsiteX26" fmla="*/ 286675 w 574179"/>
              <a:gd name="connsiteY26" fmla="*/ 352564 h 547653"/>
              <a:gd name="connsiteX27" fmla="*/ 439040 w 574179"/>
              <a:gd name="connsiteY27" fmla="*/ 362878 h 547653"/>
              <a:gd name="connsiteX28" fmla="*/ 428711 w 574179"/>
              <a:gd name="connsiteY28" fmla="*/ 329359 h 547653"/>
              <a:gd name="connsiteX29" fmla="*/ 332299 w 574179"/>
              <a:gd name="connsiteY29" fmla="*/ 252867 h 547653"/>
              <a:gd name="connsiteX30" fmla="*/ 320247 w 574179"/>
              <a:gd name="connsiteY30" fmla="*/ 258024 h 547653"/>
              <a:gd name="connsiteX31" fmla="*/ 303031 w 574179"/>
              <a:gd name="connsiteY31" fmla="*/ 241694 h 547653"/>
              <a:gd name="connsiteX32" fmla="*/ 320247 w 574179"/>
              <a:gd name="connsiteY32" fmla="*/ 224505 h 547653"/>
              <a:gd name="connsiteX33" fmla="*/ 299567 w 574179"/>
              <a:gd name="connsiteY33" fmla="*/ 186650 h 547653"/>
              <a:gd name="connsiteX34" fmla="*/ 427837 w 574179"/>
              <a:gd name="connsiteY34" fmla="*/ 215021 h 547653"/>
              <a:gd name="connsiteX35" fmla="*/ 433002 w 574179"/>
              <a:gd name="connsiteY35" fmla="*/ 217600 h 547653"/>
              <a:gd name="connsiteX36" fmla="*/ 438168 w 574179"/>
              <a:gd name="connsiteY36" fmla="*/ 220179 h 547653"/>
              <a:gd name="connsiteX37" fmla="*/ 442472 w 574179"/>
              <a:gd name="connsiteY37" fmla="*/ 225337 h 547653"/>
              <a:gd name="connsiteX38" fmla="*/ 445915 w 574179"/>
              <a:gd name="connsiteY38" fmla="*/ 230496 h 547653"/>
              <a:gd name="connsiteX39" fmla="*/ 447637 w 574179"/>
              <a:gd name="connsiteY39" fmla="*/ 237374 h 547653"/>
              <a:gd name="connsiteX40" fmla="*/ 449359 w 574179"/>
              <a:gd name="connsiteY40" fmla="*/ 241672 h 547653"/>
              <a:gd name="connsiteX41" fmla="*/ 462272 w 574179"/>
              <a:gd name="connsiteY41" fmla="*/ 352576 h 547653"/>
              <a:gd name="connsiteX42" fmla="*/ 457968 w 574179"/>
              <a:gd name="connsiteY42" fmla="*/ 351716 h 547653"/>
              <a:gd name="connsiteX43" fmla="*/ 448498 w 574179"/>
              <a:gd name="connsiteY43" fmla="*/ 321626 h 547653"/>
              <a:gd name="connsiteX44" fmla="*/ 446776 w 574179"/>
              <a:gd name="connsiteY44" fmla="*/ 315608 h 547653"/>
              <a:gd name="connsiteX45" fmla="*/ 351219 w 574179"/>
              <a:gd name="connsiteY45" fmla="*/ 240812 h 547653"/>
              <a:gd name="connsiteX46" fmla="*/ 320228 w 574179"/>
              <a:gd name="connsiteY46" fmla="*/ 210722 h 547653"/>
              <a:gd name="connsiteX47" fmla="*/ 293541 w 574179"/>
              <a:gd name="connsiteY47" fmla="*/ 226197 h 547653"/>
              <a:gd name="connsiteX48" fmla="*/ 290958 w 574179"/>
              <a:gd name="connsiteY48" fmla="*/ 203844 h 547653"/>
              <a:gd name="connsiteX49" fmla="*/ 274612 w 574179"/>
              <a:gd name="connsiteY49" fmla="*/ 186650 h 547653"/>
              <a:gd name="connsiteX50" fmla="*/ 282360 w 574179"/>
              <a:gd name="connsiteY50" fmla="*/ 203844 h 547653"/>
              <a:gd name="connsiteX51" fmla="*/ 283221 w 574179"/>
              <a:gd name="connsiteY51" fmla="*/ 203844 h 547653"/>
              <a:gd name="connsiteX52" fmla="*/ 265143 w 574179"/>
              <a:gd name="connsiteY52" fmla="*/ 338820 h 547653"/>
              <a:gd name="connsiteX53" fmla="*/ 195412 w 574179"/>
              <a:gd name="connsiteY53" fmla="*/ 341400 h 547653"/>
              <a:gd name="connsiteX54" fmla="*/ 195412 w 574179"/>
              <a:gd name="connsiteY54" fmla="*/ 266604 h 547653"/>
              <a:gd name="connsiteX55" fmla="*/ 186803 w 574179"/>
              <a:gd name="connsiteY55" fmla="*/ 269183 h 547653"/>
              <a:gd name="connsiteX56" fmla="*/ 178194 w 574179"/>
              <a:gd name="connsiteY56" fmla="*/ 343119 h 547653"/>
              <a:gd name="connsiteX57" fmla="*/ 111907 w 574179"/>
              <a:gd name="connsiteY57" fmla="*/ 352576 h 547653"/>
              <a:gd name="connsiteX58" fmla="*/ 124820 w 574179"/>
              <a:gd name="connsiteY58" fmla="*/ 241672 h 547653"/>
              <a:gd name="connsiteX59" fmla="*/ 125681 w 574179"/>
              <a:gd name="connsiteY59" fmla="*/ 237373 h 547653"/>
              <a:gd name="connsiteX60" fmla="*/ 128264 w 574179"/>
              <a:gd name="connsiteY60" fmla="*/ 230496 h 547653"/>
              <a:gd name="connsiteX61" fmla="*/ 131707 w 574179"/>
              <a:gd name="connsiteY61" fmla="*/ 226197 h 547653"/>
              <a:gd name="connsiteX62" fmla="*/ 136011 w 574179"/>
              <a:gd name="connsiteY62" fmla="*/ 220179 h 547653"/>
              <a:gd name="connsiteX63" fmla="*/ 141177 w 574179"/>
              <a:gd name="connsiteY63" fmla="*/ 217600 h 547653"/>
              <a:gd name="connsiteX64" fmla="*/ 145481 w 574179"/>
              <a:gd name="connsiteY64" fmla="*/ 215021 h 547653"/>
              <a:gd name="connsiteX65" fmla="*/ 274612 w 574179"/>
              <a:gd name="connsiteY65" fmla="*/ 186650 h 547653"/>
              <a:gd name="connsiteX66" fmla="*/ 287089 w 574179"/>
              <a:gd name="connsiteY66" fmla="*/ 0 h 547653"/>
              <a:gd name="connsiteX67" fmla="*/ 369292 w 574179"/>
              <a:gd name="connsiteY67" fmla="*/ 89871 h 547653"/>
              <a:gd name="connsiteX68" fmla="*/ 287089 w 574179"/>
              <a:gd name="connsiteY68" fmla="*/ 179742 h 547653"/>
              <a:gd name="connsiteX69" fmla="*/ 204886 w 574179"/>
              <a:gd name="connsiteY69" fmla="*/ 89871 h 547653"/>
              <a:gd name="connsiteX70" fmla="*/ 287089 w 574179"/>
              <a:gd name="connsiteY70" fmla="*/ 0 h 547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74179" h="547653">
                <a:moveTo>
                  <a:pt x="0" y="451358"/>
                </a:moveTo>
                <a:lnTo>
                  <a:pt x="574179" y="451358"/>
                </a:lnTo>
                <a:lnTo>
                  <a:pt x="574179" y="475432"/>
                </a:lnTo>
                <a:lnTo>
                  <a:pt x="531137" y="547653"/>
                </a:lnTo>
                <a:lnTo>
                  <a:pt x="42181" y="547653"/>
                </a:lnTo>
                <a:lnTo>
                  <a:pt x="0" y="475432"/>
                </a:lnTo>
                <a:close/>
                <a:moveTo>
                  <a:pt x="392503" y="318175"/>
                </a:moveTo>
                <a:lnTo>
                  <a:pt x="416711" y="337076"/>
                </a:lnTo>
                <a:lnTo>
                  <a:pt x="419305" y="345668"/>
                </a:lnTo>
                <a:cubicBezTo>
                  <a:pt x="411524" y="344809"/>
                  <a:pt x="403743" y="343950"/>
                  <a:pt x="395097" y="343091"/>
                </a:cubicBezTo>
                <a:close/>
                <a:moveTo>
                  <a:pt x="298695" y="263188"/>
                </a:moveTo>
                <a:cubicBezTo>
                  <a:pt x="304729" y="269203"/>
                  <a:pt x="311625" y="272640"/>
                  <a:pt x="320244" y="272640"/>
                </a:cubicBezTo>
                <a:cubicBezTo>
                  <a:pt x="323692" y="272640"/>
                  <a:pt x="327140" y="271781"/>
                  <a:pt x="330588" y="270062"/>
                </a:cubicBezTo>
                <a:lnTo>
                  <a:pt x="377997" y="307013"/>
                </a:lnTo>
                <a:lnTo>
                  <a:pt x="377997" y="341385"/>
                </a:lnTo>
                <a:cubicBezTo>
                  <a:pt x="356448" y="339666"/>
                  <a:pt x="333174" y="338807"/>
                  <a:pt x="308177" y="338807"/>
                </a:cubicBezTo>
                <a:close/>
                <a:moveTo>
                  <a:pt x="320247" y="224505"/>
                </a:moveTo>
                <a:cubicBezTo>
                  <a:pt x="329716" y="224505"/>
                  <a:pt x="336603" y="232240"/>
                  <a:pt x="336603" y="241694"/>
                </a:cubicBezTo>
                <a:cubicBezTo>
                  <a:pt x="336603" y="243413"/>
                  <a:pt x="336603" y="245132"/>
                  <a:pt x="335742" y="246851"/>
                </a:cubicBezTo>
                <a:lnTo>
                  <a:pt x="433876" y="324202"/>
                </a:lnTo>
                <a:cubicBezTo>
                  <a:pt x="434736" y="325062"/>
                  <a:pt x="434736" y="325062"/>
                  <a:pt x="435597" y="325921"/>
                </a:cubicBezTo>
                <a:lnTo>
                  <a:pt x="446788" y="364597"/>
                </a:lnTo>
                <a:cubicBezTo>
                  <a:pt x="488107" y="372332"/>
                  <a:pt x="499298" y="380926"/>
                  <a:pt x="499298" y="380926"/>
                </a:cubicBezTo>
                <a:lnTo>
                  <a:pt x="499298" y="438510"/>
                </a:lnTo>
                <a:lnTo>
                  <a:pt x="74052" y="438510"/>
                </a:lnTo>
                <a:lnTo>
                  <a:pt x="74052" y="380926"/>
                </a:lnTo>
                <a:cubicBezTo>
                  <a:pt x="74052" y="380926"/>
                  <a:pt x="109346" y="352564"/>
                  <a:pt x="286675" y="352564"/>
                </a:cubicBezTo>
                <a:cubicBezTo>
                  <a:pt x="358984" y="352564"/>
                  <a:pt x="406329" y="357721"/>
                  <a:pt x="439040" y="362878"/>
                </a:cubicBezTo>
                <a:lnTo>
                  <a:pt x="428711" y="329359"/>
                </a:lnTo>
                <a:lnTo>
                  <a:pt x="332299" y="252867"/>
                </a:lnTo>
                <a:cubicBezTo>
                  <a:pt x="328855" y="256305"/>
                  <a:pt x="324551" y="258024"/>
                  <a:pt x="320247" y="258024"/>
                </a:cubicBezTo>
                <a:cubicBezTo>
                  <a:pt x="310778" y="258024"/>
                  <a:pt x="303031" y="250289"/>
                  <a:pt x="303031" y="241694"/>
                </a:cubicBezTo>
                <a:cubicBezTo>
                  <a:pt x="303031" y="232240"/>
                  <a:pt x="310778" y="224505"/>
                  <a:pt x="320247" y="224505"/>
                </a:cubicBezTo>
                <a:close/>
                <a:moveTo>
                  <a:pt x="299567" y="186650"/>
                </a:moveTo>
                <a:cubicBezTo>
                  <a:pt x="359828" y="190089"/>
                  <a:pt x="425254" y="213301"/>
                  <a:pt x="427837" y="215021"/>
                </a:cubicBezTo>
                <a:cubicBezTo>
                  <a:pt x="430420" y="215021"/>
                  <a:pt x="431281" y="216740"/>
                  <a:pt x="433002" y="217600"/>
                </a:cubicBezTo>
                <a:cubicBezTo>
                  <a:pt x="434724" y="218460"/>
                  <a:pt x="436446" y="219319"/>
                  <a:pt x="438168" y="220179"/>
                </a:cubicBezTo>
                <a:cubicBezTo>
                  <a:pt x="439889" y="221899"/>
                  <a:pt x="440750" y="223618"/>
                  <a:pt x="442472" y="225337"/>
                </a:cubicBezTo>
                <a:cubicBezTo>
                  <a:pt x="443333" y="227057"/>
                  <a:pt x="445055" y="228776"/>
                  <a:pt x="445915" y="230496"/>
                </a:cubicBezTo>
                <a:cubicBezTo>
                  <a:pt x="446776" y="232215"/>
                  <a:pt x="447637" y="234794"/>
                  <a:pt x="447637" y="237374"/>
                </a:cubicBezTo>
                <a:cubicBezTo>
                  <a:pt x="448498" y="238233"/>
                  <a:pt x="449359" y="239953"/>
                  <a:pt x="449359" y="241672"/>
                </a:cubicBezTo>
                <a:lnTo>
                  <a:pt x="462272" y="352576"/>
                </a:lnTo>
                <a:cubicBezTo>
                  <a:pt x="460550" y="352576"/>
                  <a:pt x="459689" y="352576"/>
                  <a:pt x="457968" y="351716"/>
                </a:cubicBezTo>
                <a:lnTo>
                  <a:pt x="448498" y="321626"/>
                </a:lnTo>
                <a:lnTo>
                  <a:pt x="446776" y="315608"/>
                </a:lnTo>
                <a:lnTo>
                  <a:pt x="351219" y="240812"/>
                </a:lnTo>
                <a:cubicBezTo>
                  <a:pt x="351219" y="224478"/>
                  <a:pt x="337445" y="210722"/>
                  <a:pt x="320228" y="210722"/>
                </a:cubicBezTo>
                <a:cubicBezTo>
                  <a:pt x="309036" y="210722"/>
                  <a:pt x="299567" y="216740"/>
                  <a:pt x="293541" y="226197"/>
                </a:cubicBezTo>
                <a:lnTo>
                  <a:pt x="290958" y="203844"/>
                </a:lnTo>
                <a:close/>
                <a:moveTo>
                  <a:pt x="274612" y="186650"/>
                </a:moveTo>
                <a:lnTo>
                  <a:pt x="282360" y="203844"/>
                </a:lnTo>
                <a:lnTo>
                  <a:pt x="283221" y="203844"/>
                </a:lnTo>
                <a:lnTo>
                  <a:pt x="265143" y="338820"/>
                </a:lnTo>
                <a:cubicBezTo>
                  <a:pt x="239316" y="338820"/>
                  <a:pt x="216073" y="340540"/>
                  <a:pt x="195412" y="341400"/>
                </a:cubicBezTo>
                <a:lnTo>
                  <a:pt x="195412" y="266604"/>
                </a:lnTo>
                <a:cubicBezTo>
                  <a:pt x="192829" y="268323"/>
                  <a:pt x="189386" y="269183"/>
                  <a:pt x="186803" y="269183"/>
                </a:cubicBezTo>
                <a:lnTo>
                  <a:pt x="178194" y="343119"/>
                </a:lnTo>
                <a:cubicBezTo>
                  <a:pt x="149785" y="345698"/>
                  <a:pt x="128264" y="349137"/>
                  <a:pt x="111907" y="352576"/>
                </a:cubicBezTo>
                <a:lnTo>
                  <a:pt x="124820" y="241672"/>
                </a:lnTo>
                <a:cubicBezTo>
                  <a:pt x="124820" y="239953"/>
                  <a:pt x="125681" y="239093"/>
                  <a:pt x="125681" y="237373"/>
                </a:cubicBezTo>
                <a:cubicBezTo>
                  <a:pt x="126542" y="234794"/>
                  <a:pt x="126542" y="232215"/>
                  <a:pt x="128264" y="230496"/>
                </a:cubicBezTo>
                <a:cubicBezTo>
                  <a:pt x="129124" y="228776"/>
                  <a:pt x="129985" y="227057"/>
                  <a:pt x="131707" y="226197"/>
                </a:cubicBezTo>
                <a:cubicBezTo>
                  <a:pt x="132568" y="223618"/>
                  <a:pt x="134290" y="221899"/>
                  <a:pt x="136011" y="220179"/>
                </a:cubicBezTo>
                <a:cubicBezTo>
                  <a:pt x="137733" y="219319"/>
                  <a:pt x="139455" y="218460"/>
                  <a:pt x="141177" y="217600"/>
                </a:cubicBezTo>
                <a:cubicBezTo>
                  <a:pt x="142898" y="216740"/>
                  <a:pt x="143759" y="215021"/>
                  <a:pt x="145481" y="215021"/>
                </a:cubicBezTo>
                <a:cubicBezTo>
                  <a:pt x="148925" y="213301"/>
                  <a:pt x="214351" y="190089"/>
                  <a:pt x="274612" y="186650"/>
                </a:cubicBezTo>
                <a:close/>
                <a:moveTo>
                  <a:pt x="287089" y="0"/>
                </a:moveTo>
                <a:cubicBezTo>
                  <a:pt x="332488" y="0"/>
                  <a:pt x="369292" y="40237"/>
                  <a:pt x="369292" y="89871"/>
                </a:cubicBezTo>
                <a:cubicBezTo>
                  <a:pt x="369292" y="139505"/>
                  <a:pt x="332488" y="179742"/>
                  <a:pt x="287089" y="179742"/>
                </a:cubicBezTo>
                <a:cubicBezTo>
                  <a:pt x="241690" y="179742"/>
                  <a:pt x="204886" y="139505"/>
                  <a:pt x="204886" y="89871"/>
                </a:cubicBezTo>
                <a:cubicBezTo>
                  <a:pt x="204886" y="40237"/>
                  <a:pt x="241690" y="0"/>
                  <a:pt x="287089" y="0"/>
                </a:cubicBezTo>
                <a:close/>
              </a:path>
            </a:pathLst>
          </a:custGeom>
          <a:solidFill>
            <a:schemeClr val="accent1"/>
          </a:solidFill>
          <a:ln w="3175">
            <a:noFill/>
            <a:prstDash val="solid"/>
            <a:round/>
          </a:ln>
          <a:effectLst/>
        </p:spPr>
        <p:txBody>
          <a:bodyPr anchor="ctr">
            <a:normAutofit fontScale="77500" lnSpcReduction="20000"/>
          </a:bodyPr>
          <a:lstStyle/>
          <a:p>
            <a:pPr algn="ctr">
              <a:lnSpc>
                <a:spcPct val="90000"/>
              </a:lnSpc>
            </a:pPr>
            <a:endParaRPr lang="zh-CN" altLang="zh-CN" sz="1700">
              <a:ea typeface="宋体" panose="02010600030101010101" pitchFamily="2" charset="-122"/>
            </a:endParaRPr>
          </a:p>
        </p:txBody>
      </p:sp>
      <p:cxnSp>
        <p:nvCxnSpPr>
          <p:cNvPr id="95" name="直接连接符 94"/>
          <p:cNvCxnSpPr/>
          <p:nvPr/>
        </p:nvCxnSpPr>
        <p:spPr>
          <a:xfrm>
            <a:off x="4889500" y="3844925"/>
            <a:ext cx="3781425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ïṣliḍé"/>
          <p:cNvSpPr/>
          <p:nvPr/>
        </p:nvSpPr>
        <p:spPr bwMode="auto">
          <a:xfrm flipH="1">
            <a:off x="4933950" y="4087813"/>
            <a:ext cx="255588" cy="242887"/>
          </a:xfrm>
          <a:custGeom>
            <a:avLst/>
            <a:gdLst>
              <a:gd name="connsiteX0" fmla="*/ 0 w 574179"/>
              <a:gd name="connsiteY0" fmla="*/ 451358 h 547653"/>
              <a:gd name="connsiteX1" fmla="*/ 574179 w 574179"/>
              <a:gd name="connsiteY1" fmla="*/ 451358 h 547653"/>
              <a:gd name="connsiteX2" fmla="*/ 574179 w 574179"/>
              <a:gd name="connsiteY2" fmla="*/ 475432 h 547653"/>
              <a:gd name="connsiteX3" fmla="*/ 531137 w 574179"/>
              <a:gd name="connsiteY3" fmla="*/ 547653 h 547653"/>
              <a:gd name="connsiteX4" fmla="*/ 42181 w 574179"/>
              <a:gd name="connsiteY4" fmla="*/ 547653 h 547653"/>
              <a:gd name="connsiteX5" fmla="*/ 0 w 574179"/>
              <a:gd name="connsiteY5" fmla="*/ 475432 h 547653"/>
              <a:gd name="connsiteX6" fmla="*/ 392503 w 574179"/>
              <a:gd name="connsiteY6" fmla="*/ 318175 h 547653"/>
              <a:gd name="connsiteX7" fmla="*/ 416711 w 574179"/>
              <a:gd name="connsiteY7" fmla="*/ 337076 h 547653"/>
              <a:gd name="connsiteX8" fmla="*/ 419305 w 574179"/>
              <a:gd name="connsiteY8" fmla="*/ 345668 h 547653"/>
              <a:gd name="connsiteX9" fmla="*/ 395097 w 574179"/>
              <a:gd name="connsiteY9" fmla="*/ 343091 h 547653"/>
              <a:gd name="connsiteX10" fmla="*/ 298695 w 574179"/>
              <a:gd name="connsiteY10" fmla="*/ 263188 h 547653"/>
              <a:gd name="connsiteX11" fmla="*/ 320244 w 574179"/>
              <a:gd name="connsiteY11" fmla="*/ 272640 h 547653"/>
              <a:gd name="connsiteX12" fmla="*/ 330588 w 574179"/>
              <a:gd name="connsiteY12" fmla="*/ 270062 h 547653"/>
              <a:gd name="connsiteX13" fmla="*/ 377997 w 574179"/>
              <a:gd name="connsiteY13" fmla="*/ 307013 h 547653"/>
              <a:gd name="connsiteX14" fmla="*/ 377997 w 574179"/>
              <a:gd name="connsiteY14" fmla="*/ 341385 h 547653"/>
              <a:gd name="connsiteX15" fmla="*/ 308177 w 574179"/>
              <a:gd name="connsiteY15" fmla="*/ 338807 h 547653"/>
              <a:gd name="connsiteX16" fmla="*/ 320247 w 574179"/>
              <a:gd name="connsiteY16" fmla="*/ 224505 h 547653"/>
              <a:gd name="connsiteX17" fmla="*/ 336603 w 574179"/>
              <a:gd name="connsiteY17" fmla="*/ 241694 h 547653"/>
              <a:gd name="connsiteX18" fmla="*/ 335742 w 574179"/>
              <a:gd name="connsiteY18" fmla="*/ 246851 h 547653"/>
              <a:gd name="connsiteX19" fmla="*/ 433876 w 574179"/>
              <a:gd name="connsiteY19" fmla="*/ 324202 h 547653"/>
              <a:gd name="connsiteX20" fmla="*/ 435597 w 574179"/>
              <a:gd name="connsiteY20" fmla="*/ 325921 h 547653"/>
              <a:gd name="connsiteX21" fmla="*/ 446788 w 574179"/>
              <a:gd name="connsiteY21" fmla="*/ 364597 h 547653"/>
              <a:gd name="connsiteX22" fmla="*/ 499298 w 574179"/>
              <a:gd name="connsiteY22" fmla="*/ 380926 h 547653"/>
              <a:gd name="connsiteX23" fmla="*/ 499298 w 574179"/>
              <a:gd name="connsiteY23" fmla="*/ 438510 h 547653"/>
              <a:gd name="connsiteX24" fmla="*/ 74052 w 574179"/>
              <a:gd name="connsiteY24" fmla="*/ 438510 h 547653"/>
              <a:gd name="connsiteX25" fmla="*/ 74052 w 574179"/>
              <a:gd name="connsiteY25" fmla="*/ 380926 h 547653"/>
              <a:gd name="connsiteX26" fmla="*/ 286675 w 574179"/>
              <a:gd name="connsiteY26" fmla="*/ 352564 h 547653"/>
              <a:gd name="connsiteX27" fmla="*/ 439040 w 574179"/>
              <a:gd name="connsiteY27" fmla="*/ 362878 h 547653"/>
              <a:gd name="connsiteX28" fmla="*/ 428711 w 574179"/>
              <a:gd name="connsiteY28" fmla="*/ 329359 h 547653"/>
              <a:gd name="connsiteX29" fmla="*/ 332299 w 574179"/>
              <a:gd name="connsiteY29" fmla="*/ 252867 h 547653"/>
              <a:gd name="connsiteX30" fmla="*/ 320247 w 574179"/>
              <a:gd name="connsiteY30" fmla="*/ 258024 h 547653"/>
              <a:gd name="connsiteX31" fmla="*/ 303031 w 574179"/>
              <a:gd name="connsiteY31" fmla="*/ 241694 h 547653"/>
              <a:gd name="connsiteX32" fmla="*/ 320247 w 574179"/>
              <a:gd name="connsiteY32" fmla="*/ 224505 h 547653"/>
              <a:gd name="connsiteX33" fmla="*/ 299567 w 574179"/>
              <a:gd name="connsiteY33" fmla="*/ 186650 h 547653"/>
              <a:gd name="connsiteX34" fmla="*/ 427837 w 574179"/>
              <a:gd name="connsiteY34" fmla="*/ 215021 h 547653"/>
              <a:gd name="connsiteX35" fmla="*/ 433002 w 574179"/>
              <a:gd name="connsiteY35" fmla="*/ 217600 h 547653"/>
              <a:gd name="connsiteX36" fmla="*/ 438168 w 574179"/>
              <a:gd name="connsiteY36" fmla="*/ 220179 h 547653"/>
              <a:gd name="connsiteX37" fmla="*/ 442472 w 574179"/>
              <a:gd name="connsiteY37" fmla="*/ 225337 h 547653"/>
              <a:gd name="connsiteX38" fmla="*/ 445915 w 574179"/>
              <a:gd name="connsiteY38" fmla="*/ 230496 h 547653"/>
              <a:gd name="connsiteX39" fmla="*/ 447637 w 574179"/>
              <a:gd name="connsiteY39" fmla="*/ 237374 h 547653"/>
              <a:gd name="connsiteX40" fmla="*/ 449359 w 574179"/>
              <a:gd name="connsiteY40" fmla="*/ 241672 h 547653"/>
              <a:gd name="connsiteX41" fmla="*/ 462272 w 574179"/>
              <a:gd name="connsiteY41" fmla="*/ 352576 h 547653"/>
              <a:gd name="connsiteX42" fmla="*/ 457968 w 574179"/>
              <a:gd name="connsiteY42" fmla="*/ 351716 h 547653"/>
              <a:gd name="connsiteX43" fmla="*/ 448498 w 574179"/>
              <a:gd name="connsiteY43" fmla="*/ 321626 h 547653"/>
              <a:gd name="connsiteX44" fmla="*/ 446776 w 574179"/>
              <a:gd name="connsiteY44" fmla="*/ 315608 h 547653"/>
              <a:gd name="connsiteX45" fmla="*/ 351219 w 574179"/>
              <a:gd name="connsiteY45" fmla="*/ 240812 h 547653"/>
              <a:gd name="connsiteX46" fmla="*/ 320228 w 574179"/>
              <a:gd name="connsiteY46" fmla="*/ 210722 h 547653"/>
              <a:gd name="connsiteX47" fmla="*/ 293541 w 574179"/>
              <a:gd name="connsiteY47" fmla="*/ 226197 h 547653"/>
              <a:gd name="connsiteX48" fmla="*/ 290958 w 574179"/>
              <a:gd name="connsiteY48" fmla="*/ 203844 h 547653"/>
              <a:gd name="connsiteX49" fmla="*/ 274612 w 574179"/>
              <a:gd name="connsiteY49" fmla="*/ 186650 h 547653"/>
              <a:gd name="connsiteX50" fmla="*/ 282360 w 574179"/>
              <a:gd name="connsiteY50" fmla="*/ 203844 h 547653"/>
              <a:gd name="connsiteX51" fmla="*/ 283221 w 574179"/>
              <a:gd name="connsiteY51" fmla="*/ 203844 h 547653"/>
              <a:gd name="connsiteX52" fmla="*/ 265143 w 574179"/>
              <a:gd name="connsiteY52" fmla="*/ 338820 h 547653"/>
              <a:gd name="connsiteX53" fmla="*/ 195412 w 574179"/>
              <a:gd name="connsiteY53" fmla="*/ 341400 h 547653"/>
              <a:gd name="connsiteX54" fmla="*/ 195412 w 574179"/>
              <a:gd name="connsiteY54" fmla="*/ 266604 h 547653"/>
              <a:gd name="connsiteX55" fmla="*/ 186803 w 574179"/>
              <a:gd name="connsiteY55" fmla="*/ 269183 h 547653"/>
              <a:gd name="connsiteX56" fmla="*/ 178194 w 574179"/>
              <a:gd name="connsiteY56" fmla="*/ 343119 h 547653"/>
              <a:gd name="connsiteX57" fmla="*/ 111907 w 574179"/>
              <a:gd name="connsiteY57" fmla="*/ 352576 h 547653"/>
              <a:gd name="connsiteX58" fmla="*/ 124820 w 574179"/>
              <a:gd name="connsiteY58" fmla="*/ 241672 h 547653"/>
              <a:gd name="connsiteX59" fmla="*/ 125681 w 574179"/>
              <a:gd name="connsiteY59" fmla="*/ 237373 h 547653"/>
              <a:gd name="connsiteX60" fmla="*/ 128264 w 574179"/>
              <a:gd name="connsiteY60" fmla="*/ 230496 h 547653"/>
              <a:gd name="connsiteX61" fmla="*/ 131707 w 574179"/>
              <a:gd name="connsiteY61" fmla="*/ 226197 h 547653"/>
              <a:gd name="connsiteX62" fmla="*/ 136011 w 574179"/>
              <a:gd name="connsiteY62" fmla="*/ 220179 h 547653"/>
              <a:gd name="connsiteX63" fmla="*/ 141177 w 574179"/>
              <a:gd name="connsiteY63" fmla="*/ 217600 h 547653"/>
              <a:gd name="connsiteX64" fmla="*/ 145481 w 574179"/>
              <a:gd name="connsiteY64" fmla="*/ 215021 h 547653"/>
              <a:gd name="connsiteX65" fmla="*/ 274612 w 574179"/>
              <a:gd name="connsiteY65" fmla="*/ 186650 h 547653"/>
              <a:gd name="connsiteX66" fmla="*/ 287089 w 574179"/>
              <a:gd name="connsiteY66" fmla="*/ 0 h 547653"/>
              <a:gd name="connsiteX67" fmla="*/ 369292 w 574179"/>
              <a:gd name="connsiteY67" fmla="*/ 89871 h 547653"/>
              <a:gd name="connsiteX68" fmla="*/ 287089 w 574179"/>
              <a:gd name="connsiteY68" fmla="*/ 179742 h 547653"/>
              <a:gd name="connsiteX69" fmla="*/ 204886 w 574179"/>
              <a:gd name="connsiteY69" fmla="*/ 89871 h 547653"/>
              <a:gd name="connsiteX70" fmla="*/ 287089 w 574179"/>
              <a:gd name="connsiteY70" fmla="*/ 0 h 547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74179" h="547653">
                <a:moveTo>
                  <a:pt x="0" y="451358"/>
                </a:moveTo>
                <a:lnTo>
                  <a:pt x="574179" y="451358"/>
                </a:lnTo>
                <a:lnTo>
                  <a:pt x="574179" y="475432"/>
                </a:lnTo>
                <a:lnTo>
                  <a:pt x="531137" y="547653"/>
                </a:lnTo>
                <a:lnTo>
                  <a:pt x="42181" y="547653"/>
                </a:lnTo>
                <a:lnTo>
                  <a:pt x="0" y="475432"/>
                </a:lnTo>
                <a:close/>
                <a:moveTo>
                  <a:pt x="392503" y="318175"/>
                </a:moveTo>
                <a:lnTo>
                  <a:pt x="416711" y="337076"/>
                </a:lnTo>
                <a:lnTo>
                  <a:pt x="419305" y="345668"/>
                </a:lnTo>
                <a:cubicBezTo>
                  <a:pt x="411524" y="344809"/>
                  <a:pt x="403743" y="343950"/>
                  <a:pt x="395097" y="343091"/>
                </a:cubicBezTo>
                <a:close/>
                <a:moveTo>
                  <a:pt x="298695" y="263188"/>
                </a:moveTo>
                <a:cubicBezTo>
                  <a:pt x="304729" y="269203"/>
                  <a:pt x="311625" y="272640"/>
                  <a:pt x="320244" y="272640"/>
                </a:cubicBezTo>
                <a:cubicBezTo>
                  <a:pt x="323692" y="272640"/>
                  <a:pt x="327140" y="271781"/>
                  <a:pt x="330588" y="270062"/>
                </a:cubicBezTo>
                <a:lnTo>
                  <a:pt x="377997" y="307013"/>
                </a:lnTo>
                <a:lnTo>
                  <a:pt x="377997" y="341385"/>
                </a:lnTo>
                <a:cubicBezTo>
                  <a:pt x="356448" y="339666"/>
                  <a:pt x="333174" y="338807"/>
                  <a:pt x="308177" y="338807"/>
                </a:cubicBezTo>
                <a:close/>
                <a:moveTo>
                  <a:pt x="320247" y="224505"/>
                </a:moveTo>
                <a:cubicBezTo>
                  <a:pt x="329716" y="224505"/>
                  <a:pt x="336603" y="232240"/>
                  <a:pt x="336603" y="241694"/>
                </a:cubicBezTo>
                <a:cubicBezTo>
                  <a:pt x="336603" y="243413"/>
                  <a:pt x="336603" y="245132"/>
                  <a:pt x="335742" y="246851"/>
                </a:cubicBezTo>
                <a:lnTo>
                  <a:pt x="433876" y="324202"/>
                </a:lnTo>
                <a:cubicBezTo>
                  <a:pt x="434736" y="325062"/>
                  <a:pt x="434736" y="325062"/>
                  <a:pt x="435597" y="325921"/>
                </a:cubicBezTo>
                <a:lnTo>
                  <a:pt x="446788" y="364597"/>
                </a:lnTo>
                <a:cubicBezTo>
                  <a:pt x="488107" y="372332"/>
                  <a:pt x="499298" y="380926"/>
                  <a:pt x="499298" y="380926"/>
                </a:cubicBezTo>
                <a:lnTo>
                  <a:pt x="499298" y="438510"/>
                </a:lnTo>
                <a:lnTo>
                  <a:pt x="74052" y="438510"/>
                </a:lnTo>
                <a:lnTo>
                  <a:pt x="74052" y="380926"/>
                </a:lnTo>
                <a:cubicBezTo>
                  <a:pt x="74052" y="380926"/>
                  <a:pt x="109346" y="352564"/>
                  <a:pt x="286675" y="352564"/>
                </a:cubicBezTo>
                <a:cubicBezTo>
                  <a:pt x="358984" y="352564"/>
                  <a:pt x="406329" y="357721"/>
                  <a:pt x="439040" y="362878"/>
                </a:cubicBezTo>
                <a:lnTo>
                  <a:pt x="428711" y="329359"/>
                </a:lnTo>
                <a:lnTo>
                  <a:pt x="332299" y="252867"/>
                </a:lnTo>
                <a:cubicBezTo>
                  <a:pt x="328855" y="256305"/>
                  <a:pt x="324551" y="258024"/>
                  <a:pt x="320247" y="258024"/>
                </a:cubicBezTo>
                <a:cubicBezTo>
                  <a:pt x="310778" y="258024"/>
                  <a:pt x="303031" y="250289"/>
                  <a:pt x="303031" y="241694"/>
                </a:cubicBezTo>
                <a:cubicBezTo>
                  <a:pt x="303031" y="232240"/>
                  <a:pt x="310778" y="224505"/>
                  <a:pt x="320247" y="224505"/>
                </a:cubicBezTo>
                <a:close/>
                <a:moveTo>
                  <a:pt x="299567" y="186650"/>
                </a:moveTo>
                <a:cubicBezTo>
                  <a:pt x="359828" y="190089"/>
                  <a:pt x="425254" y="213301"/>
                  <a:pt x="427837" y="215021"/>
                </a:cubicBezTo>
                <a:cubicBezTo>
                  <a:pt x="430420" y="215021"/>
                  <a:pt x="431281" y="216740"/>
                  <a:pt x="433002" y="217600"/>
                </a:cubicBezTo>
                <a:cubicBezTo>
                  <a:pt x="434724" y="218460"/>
                  <a:pt x="436446" y="219319"/>
                  <a:pt x="438168" y="220179"/>
                </a:cubicBezTo>
                <a:cubicBezTo>
                  <a:pt x="439889" y="221899"/>
                  <a:pt x="440750" y="223618"/>
                  <a:pt x="442472" y="225337"/>
                </a:cubicBezTo>
                <a:cubicBezTo>
                  <a:pt x="443333" y="227057"/>
                  <a:pt x="445055" y="228776"/>
                  <a:pt x="445915" y="230496"/>
                </a:cubicBezTo>
                <a:cubicBezTo>
                  <a:pt x="446776" y="232215"/>
                  <a:pt x="447637" y="234794"/>
                  <a:pt x="447637" y="237374"/>
                </a:cubicBezTo>
                <a:cubicBezTo>
                  <a:pt x="448498" y="238233"/>
                  <a:pt x="449359" y="239953"/>
                  <a:pt x="449359" y="241672"/>
                </a:cubicBezTo>
                <a:lnTo>
                  <a:pt x="462272" y="352576"/>
                </a:lnTo>
                <a:cubicBezTo>
                  <a:pt x="460550" y="352576"/>
                  <a:pt x="459689" y="352576"/>
                  <a:pt x="457968" y="351716"/>
                </a:cubicBezTo>
                <a:lnTo>
                  <a:pt x="448498" y="321626"/>
                </a:lnTo>
                <a:lnTo>
                  <a:pt x="446776" y="315608"/>
                </a:lnTo>
                <a:lnTo>
                  <a:pt x="351219" y="240812"/>
                </a:lnTo>
                <a:cubicBezTo>
                  <a:pt x="351219" y="224478"/>
                  <a:pt x="337445" y="210722"/>
                  <a:pt x="320228" y="210722"/>
                </a:cubicBezTo>
                <a:cubicBezTo>
                  <a:pt x="309036" y="210722"/>
                  <a:pt x="299567" y="216740"/>
                  <a:pt x="293541" y="226197"/>
                </a:cubicBezTo>
                <a:lnTo>
                  <a:pt x="290958" y="203844"/>
                </a:lnTo>
                <a:close/>
                <a:moveTo>
                  <a:pt x="274612" y="186650"/>
                </a:moveTo>
                <a:lnTo>
                  <a:pt x="282360" y="203844"/>
                </a:lnTo>
                <a:lnTo>
                  <a:pt x="283221" y="203844"/>
                </a:lnTo>
                <a:lnTo>
                  <a:pt x="265143" y="338820"/>
                </a:lnTo>
                <a:cubicBezTo>
                  <a:pt x="239316" y="338820"/>
                  <a:pt x="216073" y="340540"/>
                  <a:pt x="195412" y="341400"/>
                </a:cubicBezTo>
                <a:lnTo>
                  <a:pt x="195412" y="266604"/>
                </a:lnTo>
                <a:cubicBezTo>
                  <a:pt x="192829" y="268323"/>
                  <a:pt x="189386" y="269183"/>
                  <a:pt x="186803" y="269183"/>
                </a:cubicBezTo>
                <a:lnTo>
                  <a:pt x="178194" y="343119"/>
                </a:lnTo>
                <a:cubicBezTo>
                  <a:pt x="149785" y="345698"/>
                  <a:pt x="128264" y="349137"/>
                  <a:pt x="111907" y="352576"/>
                </a:cubicBezTo>
                <a:lnTo>
                  <a:pt x="124820" y="241672"/>
                </a:lnTo>
                <a:cubicBezTo>
                  <a:pt x="124820" y="239953"/>
                  <a:pt x="125681" y="239093"/>
                  <a:pt x="125681" y="237373"/>
                </a:cubicBezTo>
                <a:cubicBezTo>
                  <a:pt x="126542" y="234794"/>
                  <a:pt x="126542" y="232215"/>
                  <a:pt x="128264" y="230496"/>
                </a:cubicBezTo>
                <a:cubicBezTo>
                  <a:pt x="129124" y="228776"/>
                  <a:pt x="129985" y="227057"/>
                  <a:pt x="131707" y="226197"/>
                </a:cubicBezTo>
                <a:cubicBezTo>
                  <a:pt x="132568" y="223618"/>
                  <a:pt x="134290" y="221899"/>
                  <a:pt x="136011" y="220179"/>
                </a:cubicBezTo>
                <a:cubicBezTo>
                  <a:pt x="137733" y="219319"/>
                  <a:pt x="139455" y="218460"/>
                  <a:pt x="141177" y="217600"/>
                </a:cubicBezTo>
                <a:cubicBezTo>
                  <a:pt x="142898" y="216740"/>
                  <a:pt x="143759" y="215021"/>
                  <a:pt x="145481" y="215021"/>
                </a:cubicBezTo>
                <a:cubicBezTo>
                  <a:pt x="148925" y="213301"/>
                  <a:pt x="214351" y="190089"/>
                  <a:pt x="274612" y="186650"/>
                </a:cubicBezTo>
                <a:close/>
                <a:moveTo>
                  <a:pt x="287089" y="0"/>
                </a:moveTo>
                <a:cubicBezTo>
                  <a:pt x="332488" y="0"/>
                  <a:pt x="369292" y="40237"/>
                  <a:pt x="369292" y="89871"/>
                </a:cubicBezTo>
                <a:cubicBezTo>
                  <a:pt x="369292" y="139505"/>
                  <a:pt x="332488" y="179742"/>
                  <a:pt x="287089" y="179742"/>
                </a:cubicBezTo>
                <a:cubicBezTo>
                  <a:pt x="241690" y="179742"/>
                  <a:pt x="204886" y="139505"/>
                  <a:pt x="204886" y="89871"/>
                </a:cubicBezTo>
                <a:cubicBezTo>
                  <a:pt x="204886" y="40237"/>
                  <a:pt x="241690" y="0"/>
                  <a:pt x="287089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3175">
            <a:noFill/>
            <a:prstDash val="solid"/>
            <a:round/>
          </a:ln>
          <a:effectLst/>
        </p:spPr>
        <p:txBody>
          <a:bodyPr anchor="ctr">
            <a:normAutofit fontScale="77500" lnSpcReduction="20000"/>
          </a:bodyPr>
          <a:lstStyle/>
          <a:p>
            <a:pPr algn="ctr">
              <a:lnSpc>
                <a:spcPct val="90000"/>
              </a:lnSpc>
            </a:pPr>
            <a:endParaRPr lang="zh-CN" altLang="zh-CN" sz="1700">
              <a:ea typeface="宋体" panose="02010600030101010101" pitchFamily="2" charset="-122"/>
            </a:endParaRPr>
          </a:p>
        </p:txBody>
      </p:sp>
      <p:cxnSp>
        <p:nvCxnSpPr>
          <p:cNvPr id="100" name="直接连接符 99"/>
          <p:cNvCxnSpPr/>
          <p:nvPr/>
        </p:nvCxnSpPr>
        <p:spPr>
          <a:xfrm>
            <a:off x="4889500" y="4467225"/>
            <a:ext cx="3781425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5268913" y="1592263"/>
            <a:ext cx="3027362" cy="288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1800"/>
              </a:spcBef>
              <a:defRPr/>
            </a:pPr>
            <a:r>
              <a:rPr lang="zh-CN" altLang="en-US" sz="1600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必须树立“安全第一”的思想；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268913" y="2136775"/>
            <a:ext cx="2620962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zh-CN" altLang="en-US" sz="1600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必须穿戴好劳动保护用品；</a:t>
            </a:r>
            <a:endParaRPr lang="zh-CN" altLang="en-US" sz="1600" b="1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268913" y="2762250"/>
            <a:ext cx="2417762" cy="33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zh-CN" altLang="en-US" sz="1600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必须严格按照规程操作；</a:t>
            </a:r>
            <a:endParaRPr lang="zh-CN" altLang="en-US" sz="1600" b="1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68913" y="3387725"/>
            <a:ext cx="2214562" cy="33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zh-CN" altLang="en-US" sz="1600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必须服从领导听指挥；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268913" y="4011613"/>
            <a:ext cx="3027362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zh-CN" altLang="en-US" sz="1600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在岗位时必须勤巡检、勤联系；</a:t>
            </a:r>
            <a:endParaRPr lang="zh-CN" altLang="en-US" sz="1600" b="1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727200" y="1785938"/>
            <a:ext cx="1809750" cy="976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10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个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必须遵守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 advTm="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38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54188" y="277813"/>
            <a:ext cx="3208337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（二）</a:t>
            </a: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在岗人员</a:t>
            </a:r>
            <a:r>
              <a:rPr lang="en-US" altLang="zh-CN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10</a:t>
            </a: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个必须遵守</a:t>
            </a:r>
            <a:endParaRPr lang="zh-CN" altLang="en-US" b="1" dirty="0">
              <a:solidFill>
                <a:srgbClr val="30937B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62469" name="íṥḷíḑè"/>
          <p:cNvGrpSpPr>
            <a:grpSpLocks/>
          </p:cNvGrpSpPr>
          <p:nvPr/>
        </p:nvGrpSpPr>
        <p:grpSpPr bwMode="auto">
          <a:xfrm>
            <a:off x="534988" y="1150938"/>
            <a:ext cx="3971925" cy="3784600"/>
            <a:chOff x="673100" y="1189038"/>
            <a:chExt cx="5295901" cy="5046662"/>
          </a:xfrm>
        </p:grpSpPr>
        <p:sp>
          <p:nvSpPr>
            <p:cNvPr id="50" name="i$ļïďe"/>
            <p:cNvSpPr/>
            <p:nvPr/>
          </p:nvSpPr>
          <p:spPr bwMode="auto">
            <a:xfrm>
              <a:off x="1879600" y="5966855"/>
              <a:ext cx="1598083" cy="268845"/>
            </a:xfrm>
            <a:custGeom>
              <a:avLst/>
              <a:gdLst>
                <a:gd name="T0" fmla="*/ 242 w 484"/>
                <a:gd name="T1" fmla="*/ 1 h 82"/>
                <a:gd name="T2" fmla="*/ 67 w 484"/>
                <a:gd name="T3" fmla="*/ 1 h 82"/>
                <a:gd name="T4" fmla="*/ 11 w 484"/>
                <a:gd name="T5" fmla="*/ 22 h 82"/>
                <a:gd name="T6" fmla="*/ 82 w 484"/>
                <a:gd name="T7" fmla="*/ 45 h 82"/>
                <a:gd name="T8" fmla="*/ 160 w 484"/>
                <a:gd name="T9" fmla="*/ 82 h 82"/>
                <a:gd name="T10" fmla="*/ 259 w 484"/>
                <a:gd name="T11" fmla="*/ 69 h 82"/>
                <a:gd name="T12" fmla="*/ 370 w 484"/>
                <a:gd name="T13" fmla="*/ 62 h 82"/>
                <a:gd name="T14" fmla="*/ 479 w 484"/>
                <a:gd name="T15" fmla="*/ 34 h 82"/>
                <a:gd name="T16" fmla="*/ 405 w 484"/>
                <a:gd name="T17" fmla="*/ 1 h 82"/>
                <a:gd name="T18" fmla="*/ 242 w 484"/>
                <a:gd name="T1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4" h="82">
                  <a:moveTo>
                    <a:pt x="242" y="1"/>
                  </a:moveTo>
                  <a:cubicBezTo>
                    <a:pt x="67" y="1"/>
                    <a:pt x="67" y="1"/>
                    <a:pt x="67" y="1"/>
                  </a:cubicBezTo>
                  <a:cubicBezTo>
                    <a:pt x="67" y="1"/>
                    <a:pt x="0" y="0"/>
                    <a:pt x="11" y="22"/>
                  </a:cubicBezTo>
                  <a:cubicBezTo>
                    <a:pt x="22" y="45"/>
                    <a:pt x="86" y="31"/>
                    <a:pt x="82" y="45"/>
                  </a:cubicBezTo>
                  <a:cubicBezTo>
                    <a:pt x="78" y="60"/>
                    <a:pt x="86" y="82"/>
                    <a:pt x="160" y="82"/>
                  </a:cubicBezTo>
                  <a:cubicBezTo>
                    <a:pt x="235" y="82"/>
                    <a:pt x="263" y="78"/>
                    <a:pt x="259" y="69"/>
                  </a:cubicBezTo>
                  <a:cubicBezTo>
                    <a:pt x="255" y="60"/>
                    <a:pt x="347" y="53"/>
                    <a:pt x="370" y="62"/>
                  </a:cubicBezTo>
                  <a:cubicBezTo>
                    <a:pt x="392" y="72"/>
                    <a:pt x="473" y="58"/>
                    <a:pt x="479" y="34"/>
                  </a:cubicBezTo>
                  <a:cubicBezTo>
                    <a:pt x="484" y="16"/>
                    <a:pt x="434" y="1"/>
                    <a:pt x="405" y="1"/>
                  </a:cubicBezTo>
                  <a:lnTo>
                    <a:pt x="242" y="1"/>
                  </a:lnTo>
                  <a:close/>
                </a:path>
              </a:pathLst>
            </a:custGeom>
            <a:solidFill>
              <a:srgbClr val="D6DC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rmAutofit fontScale="775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zh-CN" sz="1400">
                <a:ea typeface="宋体" panose="02010600030101010101" pitchFamily="2" charset="-122"/>
              </a:endParaRPr>
            </a:p>
          </p:txBody>
        </p:sp>
        <p:sp>
          <p:nvSpPr>
            <p:cNvPr id="51" name="íŝlïḑé"/>
            <p:cNvSpPr/>
            <p:nvPr/>
          </p:nvSpPr>
          <p:spPr bwMode="auto">
            <a:xfrm>
              <a:off x="2298700" y="5494789"/>
              <a:ext cx="160867" cy="287897"/>
            </a:xfrm>
            <a:custGeom>
              <a:avLst/>
              <a:gdLst>
                <a:gd name="T0" fmla="*/ 16 w 49"/>
                <a:gd name="T1" fmla="*/ 0 h 87"/>
                <a:gd name="T2" fmla="*/ 2 w 49"/>
                <a:gd name="T3" fmla="*/ 70 h 87"/>
                <a:gd name="T4" fmla="*/ 33 w 49"/>
                <a:gd name="T5" fmla="*/ 87 h 87"/>
                <a:gd name="T6" fmla="*/ 49 w 49"/>
                <a:gd name="T7" fmla="*/ 9 h 87"/>
                <a:gd name="T8" fmla="*/ 16 w 49"/>
                <a:gd name="T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87">
                  <a:moveTo>
                    <a:pt x="16" y="0"/>
                  </a:moveTo>
                  <a:cubicBezTo>
                    <a:pt x="16" y="0"/>
                    <a:pt x="0" y="30"/>
                    <a:pt x="2" y="70"/>
                  </a:cubicBezTo>
                  <a:cubicBezTo>
                    <a:pt x="33" y="87"/>
                    <a:pt x="33" y="87"/>
                    <a:pt x="33" y="87"/>
                  </a:cubicBezTo>
                  <a:cubicBezTo>
                    <a:pt x="33" y="87"/>
                    <a:pt x="27" y="34"/>
                    <a:pt x="49" y="9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637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rmAutofit fontScale="775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zh-CN" sz="1500">
                <a:ea typeface="宋体" panose="02010600030101010101" pitchFamily="2" charset="-122"/>
              </a:endParaRPr>
            </a:p>
          </p:txBody>
        </p:sp>
        <p:sp>
          <p:nvSpPr>
            <p:cNvPr id="52" name="íS1iḋé"/>
            <p:cNvSpPr/>
            <p:nvPr/>
          </p:nvSpPr>
          <p:spPr bwMode="auto">
            <a:xfrm>
              <a:off x="2250016" y="6002842"/>
              <a:ext cx="222251" cy="101611"/>
            </a:xfrm>
            <a:custGeom>
              <a:avLst/>
              <a:gdLst>
                <a:gd name="T0" fmla="*/ 67 w 67"/>
                <a:gd name="T1" fmla="*/ 13 h 31"/>
                <a:gd name="T2" fmla="*/ 18 w 67"/>
                <a:gd name="T3" fmla="*/ 19 h 31"/>
                <a:gd name="T4" fmla="*/ 43 w 67"/>
                <a:gd name="T5" fmla="*/ 0 h 31"/>
                <a:gd name="T6" fmla="*/ 67 w 67"/>
                <a:gd name="T7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31">
                  <a:moveTo>
                    <a:pt x="67" y="13"/>
                  </a:moveTo>
                  <a:cubicBezTo>
                    <a:pt x="67" y="13"/>
                    <a:pt x="36" y="31"/>
                    <a:pt x="18" y="19"/>
                  </a:cubicBezTo>
                  <a:cubicBezTo>
                    <a:pt x="0" y="6"/>
                    <a:pt x="43" y="0"/>
                    <a:pt x="43" y="0"/>
                  </a:cubicBezTo>
                  <a:lnTo>
                    <a:pt x="67" y="13"/>
                  </a:lnTo>
                  <a:close/>
                </a:path>
              </a:pathLst>
            </a:custGeom>
            <a:solidFill>
              <a:srgbClr val="202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rmAutofit fontScale="250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zh-CN" sz="500">
                <a:ea typeface="宋体" panose="02010600030101010101" pitchFamily="2" charset="-122"/>
              </a:endParaRPr>
            </a:p>
          </p:txBody>
        </p:sp>
        <p:sp>
          <p:nvSpPr>
            <p:cNvPr id="53" name="îşlíḍè"/>
            <p:cNvSpPr/>
            <p:nvPr/>
          </p:nvSpPr>
          <p:spPr bwMode="auto">
            <a:xfrm>
              <a:off x="2897716" y="6002842"/>
              <a:ext cx="224367" cy="101611"/>
            </a:xfrm>
            <a:custGeom>
              <a:avLst/>
              <a:gdLst>
                <a:gd name="T0" fmla="*/ 0 w 68"/>
                <a:gd name="T1" fmla="*/ 13 h 31"/>
                <a:gd name="T2" fmla="*/ 50 w 68"/>
                <a:gd name="T3" fmla="*/ 19 h 31"/>
                <a:gd name="T4" fmla="*/ 25 w 68"/>
                <a:gd name="T5" fmla="*/ 0 h 31"/>
                <a:gd name="T6" fmla="*/ 0 w 68"/>
                <a:gd name="T7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31">
                  <a:moveTo>
                    <a:pt x="0" y="13"/>
                  </a:moveTo>
                  <a:cubicBezTo>
                    <a:pt x="0" y="13"/>
                    <a:pt x="32" y="31"/>
                    <a:pt x="50" y="19"/>
                  </a:cubicBezTo>
                  <a:cubicBezTo>
                    <a:pt x="68" y="6"/>
                    <a:pt x="25" y="0"/>
                    <a:pt x="25" y="0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202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rmAutofit fontScale="250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zh-CN" sz="500">
                <a:ea typeface="宋体" panose="02010600030101010101" pitchFamily="2" charset="-122"/>
              </a:endParaRPr>
            </a:p>
          </p:txBody>
        </p:sp>
        <p:sp>
          <p:nvSpPr>
            <p:cNvPr id="62474" name="îṡ1íḑê"/>
            <p:cNvSpPr>
              <a:spLocks noChangeArrowheads="1"/>
            </p:cNvSpPr>
            <p:nvPr/>
          </p:nvSpPr>
          <p:spPr bwMode="auto">
            <a:xfrm>
              <a:off x="2117725" y="5691188"/>
              <a:ext cx="409575" cy="385763"/>
            </a:xfrm>
            <a:custGeom>
              <a:avLst/>
              <a:gdLst>
                <a:gd name="T0" fmla="*/ 120 w 124"/>
                <a:gd name="T1" fmla="*/ 117 h 117"/>
                <a:gd name="T2" fmla="*/ 31 w 124"/>
                <a:gd name="T3" fmla="*/ 47 h 117"/>
                <a:gd name="T4" fmla="*/ 66 w 124"/>
                <a:gd name="T5" fmla="*/ 6 h 117"/>
                <a:gd name="T6" fmla="*/ 124 w 124"/>
                <a:gd name="T7" fmla="*/ 37 h 117"/>
                <a:gd name="T8" fmla="*/ 120 w 124"/>
                <a:gd name="T9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17">
                  <a:moveTo>
                    <a:pt x="120" y="117"/>
                  </a:moveTo>
                  <a:cubicBezTo>
                    <a:pt x="120" y="117"/>
                    <a:pt x="62" y="92"/>
                    <a:pt x="31" y="47"/>
                  </a:cubicBezTo>
                  <a:cubicBezTo>
                    <a:pt x="0" y="2"/>
                    <a:pt x="51" y="0"/>
                    <a:pt x="66" y="6"/>
                  </a:cubicBezTo>
                  <a:cubicBezTo>
                    <a:pt x="81" y="12"/>
                    <a:pt x="124" y="37"/>
                    <a:pt x="124" y="37"/>
                  </a:cubicBezTo>
                  <a:lnTo>
                    <a:pt x="120" y="117"/>
                  </a:lnTo>
                  <a:close/>
                </a:path>
              </a:pathLst>
            </a:custGeom>
            <a:solidFill>
              <a:srgbClr val="2131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ea typeface="宋体" panose="02010600030101010101" pitchFamily="2" charset="-122"/>
              </a:endParaRPr>
            </a:p>
          </p:txBody>
        </p:sp>
        <p:sp>
          <p:nvSpPr>
            <p:cNvPr id="62475" name="ïsľiḑe"/>
            <p:cNvSpPr>
              <a:spLocks noChangeArrowheads="1"/>
            </p:cNvSpPr>
            <p:nvPr/>
          </p:nvSpPr>
          <p:spPr bwMode="auto">
            <a:xfrm>
              <a:off x="2860675" y="5708650"/>
              <a:ext cx="409575" cy="385763"/>
            </a:xfrm>
            <a:custGeom>
              <a:avLst/>
              <a:gdLst>
                <a:gd name="T0" fmla="*/ 4 w 124"/>
                <a:gd name="T1" fmla="*/ 117 h 117"/>
                <a:gd name="T2" fmla="*/ 93 w 124"/>
                <a:gd name="T3" fmla="*/ 47 h 117"/>
                <a:gd name="T4" fmla="*/ 58 w 124"/>
                <a:gd name="T5" fmla="*/ 6 h 117"/>
                <a:gd name="T6" fmla="*/ 0 w 124"/>
                <a:gd name="T7" fmla="*/ 37 h 117"/>
                <a:gd name="T8" fmla="*/ 4 w 124"/>
                <a:gd name="T9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17">
                  <a:moveTo>
                    <a:pt x="4" y="117"/>
                  </a:moveTo>
                  <a:cubicBezTo>
                    <a:pt x="4" y="117"/>
                    <a:pt x="62" y="92"/>
                    <a:pt x="93" y="47"/>
                  </a:cubicBezTo>
                  <a:cubicBezTo>
                    <a:pt x="124" y="2"/>
                    <a:pt x="73" y="0"/>
                    <a:pt x="58" y="6"/>
                  </a:cubicBezTo>
                  <a:cubicBezTo>
                    <a:pt x="43" y="12"/>
                    <a:pt x="0" y="37"/>
                    <a:pt x="0" y="37"/>
                  </a:cubicBezTo>
                  <a:lnTo>
                    <a:pt x="4" y="117"/>
                  </a:lnTo>
                  <a:close/>
                </a:path>
              </a:pathLst>
            </a:custGeom>
            <a:solidFill>
              <a:srgbClr val="2131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ea typeface="宋体" panose="02010600030101010101" pitchFamily="2" charset="-122"/>
              </a:endParaRPr>
            </a:p>
          </p:txBody>
        </p:sp>
        <p:sp>
          <p:nvSpPr>
            <p:cNvPr id="62476" name="îşľidé"/>
            <p:cNvSpPr>
              <a:spLocks noChangeArrowheads="1"/>
            </p:cNvSpPr>
            <p:nvPr/>
          </p:nvSpPr>
          <p:spPr bwMode="auto">
            <a:xfrm>
              <a:off x="2408238" y="5781675"/>
              <a:ext cx="525463" cy="365125"/>
            </a:xfrm>
            <a:custGeom>
              <a:avLst/>
              <a:gdLst>
                <a:gd name="T0" fmla="*/ 23 w 159"/>
                <a:gd name="T1" fmla="*/ 0 h 111"/>
                <a:gd name="T2" fmla="*/ 19 w 159"/>
                <a:gd name="T3" fmla="*/ 80 h 111"/>
                <a:gd name="T4" fmla="*/ 140 w 159"/>
                <a:gd name="T5" fmla="*/ 96 h 111"/>
                <a:gd name="T6" fmla="*/ 154 w 159"/>
                <a:gd name="T7" fmla="*/ 36 h 111"/>
                <a:gd name="T8" fmla="*/ 140 w 159"/>
                <a:gd name="T9" fmla="*/ 0 h 111"/>
                <a:gd name="T10" fmla="*/ 23 w 159"/>
                <a:gd name="T1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11">
                  <a:moveTo>
                    <a:pt x="23" y="0"/>
                  </a:moveTo>
                  <a:cubicBezTo>
                    <a:pt x="23" y="0"/>
                    <a:pt x="0" y="45"/>
                    <a:pt x="19" y="80"/>
                  </a:cubicBezTo>
                  <a:cubicBezTo>
                    <a:pt x="36" y="111"/>
                    <a:pt x="127" y="101"/>
                    <a:pt x="140" y="96"/>
                  </a:cubicBezTo>
                  <a:cubicBezTo>
                    <a:pt x="153" y="91"/>
                    <a:pt x="159" y="69"/>
                    <a:pt x="154" y="36"/>
                  </a:cubicBezTo>
                  <a:cubicBezTo>
                    <a:pt x="149" y="3"/>
                    <a:pt x="140" y="0"/>
                    <a:pt x="140" y="0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2131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lnSpc>
                  <a:spcPct val="90000"/>
                </a:lnSpc>
              </a:pPr>
              <a:endParaRPr lang="zh-CN" altLang="zh-CN">
                <a:ea typeface="宋体" panose="02010600030101010101" pitchFamily="2" charset="-122"/>
              </a:endParaRPr>
            </a:p>
          </p:txBody>
        </p:sp>
        <p:sp>
          <p:nvSpPr>
            <p:cNvPr id="62477" name="îšľïde"/>
            <p:cNvSpPr>
              <a:spLocks noChangeArrowheads="1"/>
            </p:cNvSpPr>
            <p:nvPr/>
          </p:nvSpPr>
          <p:spPr bwMode="auto">
            <a:xfrm>
              <a:off x="2424113" y="5424488"/>
              <a:ext cx="501650" cy="357188"/>
            </a:xfrm>
            <a:custGeom>
              <a:avLst/>
              <a:gdLst>
                <a:gd name="T0" fmla="*/ 18 w 152"/>
                <a:gd name="T1" fmla="*/ 108 h 108"/>
                <a:gd name="T2" fmla="*/ 18 w 152"/>
                <a:gd name="T3" fmla="*/ 0 h 108"/>
                <a:gd name="T4" fmla="*/ 136 w 152"/>
                <a:gd name="T5" fmla="*/ 0 h 108"/>
                <a:gd name="T6" fmla="*/ 136 w 152"/>
                <a:gd name="T7" fmla="*/ 108 h 108"/>
                <a:gd name="T8" fmla="*/ 18 w 152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08">
                  <a:moveTo>
                    <a:pt x="18" y="108"/>
                  </a:moveTo>
                  <a:cubicBezTo>
                    <a:pt x="18" y="108"/>
                    <a:pt x="0" y="69"/>
                    <a:pt x="18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0"/>
                    <a:pt x="152" y="53"/>
                    <a:pt x="136" y="108"/>
                  </a:cubicBezTo>
                  <a:lnTo>
                    <a:pt x="18" y="108"/>
                  </a:lnTo>
                  <a:close/>
                </a:path>
              </a:pathLst>
            </a:custGeom>
            <a:solidFill>
              <a:srgbClr val="637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lnSpc>
                  <a:spcPct val="90000"/>
                </a:lnSpc>
              </a:pPr>
              <a:endParaRPr lang="zh-CN" altLang="zh-CN">
                <a:ea typeface="宋体" panose="02010600030101010101" pitchFamily="2" charset="-122"/>
              </a:endParaRPr>
            </a:p>
          </p:txBody>
        </p:sp>
        <p:sp>
          <p:nvSpPr>
            <p:cNvPr id="62478" name="íṡḷidê"/>
            <p:cNvSpPr>
              <a:spLocks noChangeArrowheads="1"/>
            </p:cNvSpPr>
            <p:nvPr/>
          </p:nvSpPr>
          <p:spPr bwMode="auto">
            <a:xfrm>
              <a:off x="2873375" y="4894263"/>
              <a:ext cx="390525" cy="708025"/>
            </a:xfrm>
            <a:custGeom>
              <a:avLst/>
              <a:gdLst>
                <a:gd name="T0" fmla="*/ 118 w 118"/>
                <a:gd name="T1" fmla="*/ 13 h 215"/>
                <a:gd name="T2" fmla="*/ 7 w 118"/>
                <a:gd name="T3" fmla="*/ 215 h 215"/>
                <a:gd name="T4" fmla="*/ 0 w 118"/>
                <a:gd name="T5" fmla="*/ 161 h 215"/>
                <a:gd name="T6" fmla="*/ 103 w 118"/>
                <a:gd name="T7" fmla="*/ 0 h 215"/>
                <a:gd name="T8" fmla="*/ 118 w 118"/>
                <a:gd name="T9" fmla="*/ 13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215">
                  <a:moveTo>
                    <a:pt x="118" y="13"/>
                  </a:moveTo>
                  <a:cubicBezTo>
                    <a:pt x="118" y="13"/>
                    <a:pt x="89" y="142"/>
                    <a:pt x="7" y="215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76" y="72"/>
                    <a:pt x="103" y="0"/>
                  </a:cubicBezTo>
                  <a:cubicBezTo>
                    <a:pt x="103" y="0"/>
                    <a:pt x="111" y="0"/>
                    <a:pt x="118" y="13"/>
                  </a:cubicBezTo>
                  <a:close/>
                </a:path>
              </a:pathLst>
            </a:custGeom>
            <a:solidFill>
              <a:srgbClr val="637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ea typeface="宋体" panose="02010600030101010101" pitchFamily="2" charset="-122"/>
              </a:endParaRPr>
            </a:p>
          </p:txBody>
        </p:sp>
        <p:sp>
          <p:nvSpPr>
            <p:cNvPr id="62479" name="îṣḻiḋé"/>
            <p:cNvSpPr>
              <a:spLocks noChangeArrowheads="1"/>
            </p:cNvSpPr>
            <p:nvPr/>
          </p:nvSpPr>
          <p:spPr bwMode="auto">
            <a:xfrm>
              <a:off x="2263775" y="4722813"/>
              <a:ext cx="774700" cy="919163"/>
            </a:xfrm>
            <a:custGeom>
              <a:avLst/>
              <a:gdLst>
                <a:gd name="T0" fmla="*/ 150 w 235"/>
                <a:gd name="T1" fmla="*/ 14 h 279"/>
                <a:gd name="T2" fmla="*/ 73 w 235"/>
                <a:gd name="T3" fmla="*/ 35 h 279"/>
                <a:gd name="T4" fmla="*/ 59 w 235"/>
                <a:gd name="T5" fmla="*/ 130 h 279"/>
                <a:gd name="T6" fmla="*/ 1 w 235"/>
                <a:gd name="T7" fmla="*/ 199 h 279"/>
                <a:gd name="T8" fmla="*/ 76 w 235"/>
                <a:gd name="T9" fmla="*/ 244 h 279"/>
                <a:gd name="T10" fmla="*/ 167 w 235"/>
                <a:gd name="T11" fmla="*/ 272 h 279"/>
                <a:gd name="T12" fmla="*/ 185 w 235"/>
                <a:gd name="T13" fmla="*/ 175 h 279"/>
                <a:gd name="T14" fmla="*/ 213 w 235"/>
                <a:gd name="T15" fmla="*/ 142 h 279"/>
                <a:gd name="T16" fmla="*/ 206 w 235"/>
                <a:gd name="T17" fmla="*/ 67 h 279"/>
                <a:gd name="T18" fmla="*/ 150 w 235"/>
                <a:gd name="T19" fmla="*/ 14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5" h="279">
                  <a:moveTo>
                    <a:pt x="150" y="14"/>
                  </a:moveTo>
                  <a:cubicBezTo>
                    <a:pt x="150" y="14"/>
                    <a:pt x="102" y="0"/>
                    <a:pt x="73" y="35"/>
                  </a:cubicBezTo>
                  <a:cubicBezTo>
                    <a:pt x="44" y="70"/>
                    <a:pt x="65" y="116"/>
                    <a:pt x="59" y="130"/>
                  </a:cubicBezTo>
                  <a:cubicBezTo>
                    <a:pt x="53" y="144"/>
                    <a:pt x="0" y="153"/>
                    <a:pt x="1" y="199"/>
                  </a:cubicBezTo>
                  <a:cubicBezTo>
                    <a:pt x="2" y="245"/>
                    <a:pt x="48" y="248"/>
                    <a:pt x="76" y="244"/>
                  </a:cubicBezTo>
                  <a:cubicBezTo>
                    <a:pt x="103" y="240"/>
                    <a:pt x="99" y="279"/>
                    <a:pt x="167" y="272"/>
                  </a:cubicBezTo>
                  <a:cubicBezTo>
                    <a:pt x="235" y="265"/>
                    <a:pt x="214" y="192"/>
                    <a:pt x="185" y="175"/>
                  </a:cubicBezTo>
                  <a:cubicBezTo>
                    <a:pt x="171" y="164"/>
                    <a:pt x="205" y="160"/>
                    <a:pt x="213" y="142"/>
                  </a:cubicBezTo>
                  <a:cubicBezTo>
                    <a:pt x="220" y="124"/>
                    <a:pt x="223" y="97"/>
                    <a:pt x="206" y="67"/>
                  </a:cubicBezTo>
                  <a:cubicBezTo>
                    <a:pt x="189" y="37"/>
                    <a:pt x="190" y="20"/>
                    <a:pt x="150" y="14"/>
                  </a:cubicBezTo>
                  <a:close/>
                </a:path>
              </a:pathLst>
            </a:custGeom>
            <a:solidFill>
              <a:srgbClr val="202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ea typeface="宋体" panose="02010600030101010101" pitchFamily="2" charset="-122"/>
              </a:endParaRPr>
            </a:p>
          </p:txBody>
        </p:sp>
        <p:sp>
          <p:nvSpPr>
            <p:cNvPr id="60" name="işlíďè"/>
            <p:cNvSpPr/>
            <p:nvPr/>
          </p:nvSpPr>
          <p:spPr bwMode="auto">
            <a:xfrm>
              <a:off x="3213100" y="4660735"/>
              <a:ext cx="122767" cy="277312"/>
            </a:xfrm>
            <a:custGeom>
              <a:avLst/>
              <a:gdLst>
                <a:gd name="T0" fmla="*/ 0 w 37"/>
                <a:gd name="T1" fmla="*/ 71 h 84"/>
                <a:gd name="T2" fmla="*/ 15 w 37"/>
                <a:gd name="T3" fmla="*/ 12 h 84"/>
                <a:gd name="T4" fmla="*/ 26 w 37"/>
                <a:gd name="T5" fmla="*/ 7 h 84"/>
                <a:gd name="T6" fmla="*/ 26 w 37"/>
                <a:gd name="T7" fmla="*/ 28 h 84"/>
                <a:gd name="T8" fmla="*/ 35 w 37"/>
                <a:gd name="T9" fmla="*/ 45 h 84"/>
                <a:gd name="T10" fmla="*/ 15 w 37"/>
                <a:gd name="T11" fmla="*/ 84 h 84"/>
                <a:gd name="T12" fmla="*/ 0 w 37"/>
                <a:gd name="T13" fmla="*/ 7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84">
                  <a:moveTo>
                    <a:pt x="0" y="71"/>
                  </a:moveTo>
                  <a:cubicBezTo>
                    <a:pt x="0" y="71"/>
                    <a:pt x="12" y="24"/>
                    <a:pt x="15" y="12"/>
                  </a:cubicBezTo>
                  <a:cubicBezTo>
                    <a:pt x="18" y="0"/>
                    <a:pt x="25" y="4"/>
                    <a:pt x="26" y="7"/>
                  </a:cubicBezTo>
                  <a:cubicBezTo>
                    <a:pt x="28" y="9"/>
                    <a:pt x="28" y="18"/>
                    <a:pt x="26" y="28"/>
                  </a:cubicBezTo>
                  <a:cubicBezTo>
                    <a:pt x="24" y="37"/>
                    <a:pt x="33" y="36"/>
                    <a:pt x="35" y="45"/>
                  </a:cubicBezTo>
                  <a:cubicBezTo>
                    <a:pt x="37" y="55"/>
                    <a:pt x="15" y="84"/>
                    <a:pt x="15" y="84"/>
                  </a:cubicBezTo>
                  <a:cubicBezTo>
                    <a:pt x="15" y="84"/>
                    <a:pt x="11" y="71"/>
                    <a:pt x="0" y="71"/>
                  </a:cubicBezTo>
                  <a:close/>
                </a:path>
              </a:pathLst>
            </a:custGeom>
            <a:solidFill>
              <a:srgbClr val="DCA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rmAutofit fontScale="700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zh-CN" sz="1500">
                <a:ea typeface="宋体" panose="02010600030101010101" pitchFamily="2" charset="-122"/>
              </a:endParaRPr>
            </a:p>
          </p:txBody>
        </p:sp>
        <p:sp>
          <p:nvSpPr>
            <p:cNvPr id="62481" name="iśļïḑè"/>
            <p:cNvSpPr>
              <a:spLocks noChangeArrowheads="1"/>
            </p:cNvSpPr>
            <p:nvPr/>
          </p:nvSpPr>
          <p:spPr bwMode="auto">
            <a:xfrm>
              <a:off x="3916363" y="5326063"/>
              <a:ext cx="2052638" cy="787400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3093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ea typeface="宋体" panose="02010600030101010101" pitchFamily="2" charset="-122"/>
              </a:endParaRPr>
            </a:p>
          </p:txBody>
        </p:sp>
        <p:sp>
          <p:nvSpPr>
            <p:cNvPr id="62482" name="iṡḻíďè"/>
            <p:cNvSpPr>
              <a:spLocks noChangeArrowheads="1"/>
            </p:cNvSpPr>
            <p:nvPr/>
          </p:nvSpPr>
          <p:spPr bwMode="auto">
            <a:xfrm>
              <a:off x="3659188" y="5516563"/>
              <a:ext cx="1557338" cy="596900"/>
            </a:xfrm>
            <a:custGeom>
              <a:avLst/>
              <a:gdLst>
                <a:gd name="T0" fmla="*/ 445 w 472"/>
                <a:gd name="T1" fmla="*/ 142 h 181"/>
                <a:gd name="T2" fmla="*/ 442 w 472"/>
                <a:gd name="T3" fmla="*/ 142 h 181"/>
                <a:gd name="T4" fmla="*/ 442 w 472"/>
                <a:gd name="T5" fmla="*/ 138 h 181"/>
                <a:gd name="T6" fmla="*/ 418 w 472"/>
                <a:gd name="T7" fmla="*/ 114 h 181"/>
                <a:gd name="T8" fmla="*/ 401 w 472"/>
                <a:gd name="T9" fmla="*/ 120 h 181"/>
                <a:gd name="T10" fmla="*/ 380 w 472"/>
                <a:gd name="T11" fmla="*/ 110 h 181"/>
                <a:gd name="T12" fmla="*/ 360 w 472"/>
                <a:gd name="T13" fmla="*/ 120 h 181"/>
                <a:gd name="T14" fmla="*/ 349 w 472"/>
                <a:gd name="T15" fmla="*/ 115 h 181"/>
                <a:gd name="T16" fmla="*/ 348 w 472"/>
                <a:gd name="T17" fmla="*/ 115 h 181"/>
                <a:gd name="T18" fmla="*/ 348 w 472"/>
                <a:gd name="T19" fmla="*/ 112 h 181"/>
                <a:gd name="T20" fmla="*/ 324 w 472"/>
                <a:gd name="T21" fmla="*/ 88 h 181"/>
                <a:gd name="T22" fmla="*/ 308 w 472"/>
                <a:gd name="T23" fmla="*/ 93 h 181"/>
                <a:gd name="T24" fmla="*/ 288 w 472"/>
                <a:gd name="T25" fmla="*/ 77 h 181"/>
                <a:gd name="T26" fmla="*/ 279 w 472"/>
                <a:gd name="T27" fmla="*/ 79 h 181"/>
                <a:gd name="T28" fmla="*/ 279 w 472"/>
                <a:gd name="T29" fmla="*/ 75 h 181"/>
                <a:gd name="T30" fmla="*/ 240 w 472"/>
                <a:gd name="T31" fmla="*/ 36 h 181"/>
                <a:gd name="T32" fmla="*/ 223 w 472"/>
                <a:gd name="T33" fmla="*/ 40 h 181"/>
                <a:gd name="T34" fmla="*/ 178 w 472"/>
                <a:gd name="T35" fmla="*/ 0 h 181"/>
                <a:gd name="T36" fmla="*/ 132 w 472"/>
                <a:gd name="T37" fmla="*/ 45 h 181"/>
                <a:gd name="T38" fmla="*/ 129 w 472"/>
                <a:gd name="T39" fmla="*/ 44 h 181"/>
                <a:gd name="T40" fmla="*/ 94 w 472"/>
                <a:gd name="T41" fmla="*/ 69 h 181"/>
                <a:gd name="T42" fmla="*/ 69 w 472"/>
                <a:gd name="T43" fmla="*/ 95 h 181"/>
                <a:gd name="T44" fmla="*/ 70 w 472"/>
                <a:gd name="T45" fmla="*/ 103 h 181"/>
                <a:gd name="T46" fmla="*/ 61 w 472"/>
                <a:gd name="T47" fmla="*/ 101 h 181"/>
                <a:gd name="T48" fmla="*/ 30 w 472"/>
                <a:gd name="T49" fmla="*/ 131 h 181"/>
                <a:gd name="T50" fmla="*/ 32 w 472"/>
                <a:gd name="T51" fmla="*/ 142 h 181"/>
                <a:gd name="T52" fmla="*/ 27 w 472"/>
                <a:gd name="T53" fmla="*/ 142 h 181"/>
                <a:gd name="T54" fmla="*/ 0 w 472"/>
                <a:gd name="T55" fmla="*/ 162 h 181"/>
                <a:gd name="T56" fmla="*/ 22 w 472"/>
                <a:gd name="T57" fmla="*/ 181 h 181"/>
                <a:gd name="T58" fmla="*/ 22 w 472"/>
                <a:gd name="T59" fmla="*/ 181 h 181"/>
                <a:gd name="T60" fmla="*/ 445 w 472"/>
                <a:gd name="T61" fmla="*/ 181 h 181"/>
                <a:gd name="T62" fmla="*/ 472 w 472"/>
                <a:gd name="T63" fmla="*/ 162 h 181"/>
                <a:gd name="T64" fmla="*/ 445 w 472"/>
                <a:gd name="T65" fmla="*/ 142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72" h="181">
                  <a:moveTo>
                    <a:pt x="445" y="142"/>
                  </a:moveTo>
                  <a:cubicBezTo>
                    <a:pt x="444" y="142"/>
                    <a:pt x="443" y="142"/>
                    <a:pt x="442" y="142"/>
                  </a:cubicBezTo>
                  <a:cubicBezTo>
                    <a:pt x="442" y="140"/>
                    <a:pt x="442" y="139"/>
                    <a:pt x="442" y="138"/>
                  </a:cubicBezTo>
                  <a:cubicBezTo>
                    <a:pt x="442" y="124"/>
                    <a:pt x="432" y="114"/>
                    <a:pt x="418" y="114"/>
                  </a:cubicBezTo>
                  <a:cubicBezTo>
                    <a:pt x="412" y="114"/>
                    <a:pt x="406" y="116"/>
                    <a:pt x="401" y="120"/>
                  </a:cubicBezTo>
                  <a:cubicBezTo>
                    <a:pt x="397" y="114"/>
                    <a:pt x="389" y="110"/>
                    <a:pt x="380" y="110"/>
                  </a:cubicBezTo>
                  <a:cubicBezTo>
                    <a:pt x="372" y="110"/>
                    <a:pt x="364" y="114"/>
                    <a:pt x="360" y="120"/>
                  </a:cubicBezTo>
                  <a:cubicBezTo>
                    <a:pt x="357" y="117"/>
                    <a:pt x="353" y="115"/>
                    <a:pt x="349" y="115"/>
                  </a:cubicBezTo>
                  <a:cubicBezTo>
                    <a:pt x="348" y="115"/>
                    <a:pt x="348" y="115"/>
                    <a:pt x="348" y="115"/>
                  </a:cubicBezTo>
                  <a:cubicBezTo>
                    <a:pt x="348" y="114"/>
                    <a:pt x="348" y="113"/>
                    <a:pt x="348" y="112"/>
                  </a:cubicBezTo>
                  <a:cubicBezTo>
                    <a:pt x="348" y="99"/>
                    <a:pt x="337" y="88"/>
                    <a:pt x="324" y="88"/>
                  </a:cubicBezTo>
                  <a:cubicBezTo>
                    <a:pt x="318" y="88"/>
                    <a:pt x="313" y="90"/>
                    <a:pt x="308" y="93"/>
                  </a:cubicBezTo>
                  <a:cubicBezTo>
                    <a:pt x="306" y="84"/>
                    <a:pt x="298" y="77"/>
                    <a:pt x="288" y="77"/>
                  </a:cubicBezTo>
                  <a:cubicBezTo>
                    <a:pt x="285" y="77"/>
                    <a:pt x="282" y="78"/>
                    <a:pt x="279" y="79"/>
                  </a:cubicBezTo>
                  <a:cubicBezTo>
                    <a:pt x="279" y="78"/>
                    <a:pt x="279" y="77"/>
                    <a:pt x="279" y="75"/>
                  </a:cubicBezTo>
                  <a:cubicBezTo>
                    <a:pt x="279" y="54"/>
                    <a:pt x="262" y="36"/>
                    <a:pt x="240" y="36"/>
                  </a:cubicBezTo>
                  <a:cubicBezTo>
                    <a:pt x="234" y="36"/>
                    <a:pt x="228" y="38"/>
                    <a:pt x="223" y="40"/>
                  </a:cubicBezTo>
                  <a:cubicBezTo>
                    <a:pt x="221" y="18"/>
                    <a:pt x="201" y="0"/>
                    <a:pt x="178" y="0"/>
                  </a:cubicBezTo>
                  <a:cubicBezTo>
                    <a:pt x="153" y="0"/>
                    <a:pt x="132" y="20"/>
                    <a:pt x="132" y="45"/>
                  </a:cubicBezTo>
                  <a:cubicBezTo>
                    <a:pt x="131" y="45"/>
                    <a:pt x="130" y="44"/>
                    <a:pt x="129" y="44"/>
                  </a:cubicBezTo>
                  <a:cubicBezTo>
                    <a:pt x="113" y="44"/>
                    <a:pt x="99" y="54"/>
                    <a:pt x="94" y="69"/>
                  </a:cubicBezTo>
                  <a:cubicBezTo>
                    <a:pt x="80" y="69"/>
                    <a:pt x="69" y="81"/>
                    <a:pt x="69" y="95"/>
                  </a:cubicBezTo>
                  <a:cubicBezTo>
                    <a:pt x="69" y="98"/>
                    <a:pt x="69" y="100"/>
                    <a:pt x="70" y="103"/>
                  </a:cubicBezTo>
                  <a:cubicBezTo>
                    <a:pt x="67" y="102"/>
                    <a:pt x="64" y="101"/>
                    <a:pt x="61" y="101"/>
                  </a:cubicBezTo>
                  <a:cubicBezTo>
                    <a:pt x="44" y="101"/>
                    <a:pt x="30" y="115"/>
                    <a:pt x="30" y="131"/>
                  </a:cubicBezTo>
                  <a:cubicBezTo>
                    <a:pt x="30" y="135"/>
                    <a:pt x="31" y="139"/>
                    <a:pt x="32" y="142"/>
                  </a:cubicBezTo>
                  <a:cubicBezTo>
                    <a:pt x="31" y="142"/>
                    <a:pt x="29" y="142"/>
                    <a:pt x="27" y="142"/>
                  </a:cubicBezTo>
                  <a:cubicBezTo>
                    <a:pt x="12" y="142"/>
                    <a:pt x="0" y="151"/>
                    <a:pt x="0" y="162"/>
                  </a:cubicBezTo>
                  <a:cubicBezTo>
                    <a:pt x="0" y="171"/>
                    <a:pt x="10" y="179"/>
                    <a:pt x="22" y="181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445" y="181"/>
                    <a:pt x="445" y="181"/>
                    <a:pt x="445" y="181"/>
                  </a:cubicBezTo>
                  <a:cubicBezTo>
                    <a:pt x="460" y="181"/>
                    <a:pt x="472" y="172"/>
                    <a:pt x="472" y="162"/>
                  </a:cubicBezTo>
                  <a:cubicBezTo>
                    <a:pt x="472" y="151"/>
                    <a:pt x="460" y="142"/>
                    <a:pt x="445" y="142"/>
                  </a:cubicBezTo>
                  <a:close/>
                </a:path>
              </a:pathLst>
            </a:custGeom>
            <a:solidFill>
              <a:srgbClr val="8BC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ea typeface="宋体" panose="02010600030101010101" pitchFamily="2" charset="-122"/>
              </a:endParaRPr>
            </a:p>
          </p:txBody>
        </p:sp>
        <p:sp>
          <p:nvSpPr>
            <p:cNvPr id="63" name="ïšliďe"/>
            <p:cNvSpPr/>
            <p:nvPr/>
          </p:nvSpPr>
          <p:spPr bwMode="auto">
            <a:xfrm>
              <a:off x="734483" y="5782686"/>
              <a:ext cx="872067" cy="330235"/>
            </a:xfrm>
            <a:custGeom>
              <a:avLst/>
              <a:gdLst>
                <a:gd name="T0" fmla="*/ 249 w 264"/>
                <a:gd name="T1" fmla="*/ 79 h 101"/>
                <a:gd name="T2" fmla="*/ 247 w 264"/>
                <a:gd name="T3" fmla="*/ 79 h 101"/>
                <a:gd name="T4" fmla="*/ 248 w 264"/>
                <a:gd name="T5" fmla="*/ 77 h 101"/>
                <a:gd name="T6" fmla="*/ 234 w 264"/>
                <a:gd name="T7" fmla="*/ 63 h 101"/>
                <a:gd name="T8" fmla="*/ 225 w 264"/>
                <a:gd name="T9" fmla="*/ 67 h 101"/>
                <a:gd name="T10" fmla="*/ 213 w 264"/>
                <a:gd name="T11" fmla="*/ 61 h 101"/>
                <a:gd name="T12" fmla="*/ 202 w 264"/>
                <a:gd name="T13" fmla="*/ 67 h 101"/>
                <a:gd name="T14" fmla="*/ 195 w 264"/>
                <a:gd name="T15" fmla="*/ 64 h 101"/>
                <a:gd name="T16" fmla="*/ 195 w 264"/>
                <a:gd name="T17" fmla="*/ 64 h 101"/>
                <a:gd name="T18" fmla="*/ 195 w 264"/>
                <a:gd name="T19" fmla="*/ 63 h 101"/>
                <a:gd name="T20" fmla="*/ 181 w 264"/>
                <a:gd name="T21" fmla="*/ 49 h 101"/>
                <a:gd name="T22" fmla="*/ 173 w 264"/>
                <a:gd name="T23" fmla="*/ 52 h 101"/>
                <a:gd name="T24" fmla="*/ 162 w 264"/>
                <a:gd name="T25" fmla="*/ 43 h 101"/>
                <a:gd name="T26" fmla="*/ 156 w 264"/>
                <a:gd name="T27" fmla="*/ 44 h 101"/>
                <a:gd name="T28" fmla="*/ 156 w 264"/>
                <a:gd name="T29" fmla="*/ 42 h 101"/>
                <a:gd name="T30" fmla="*/ 135 w 264"/>
                <a:gd name="T31" fmla="*/ 20 h 101"/>
                <a:gd name="T32" fmla="*/ 125 w 264"/>
                <a:gd name="T33" fmla="*/ 23 h 101"/>
                <a:gd name="T34" fmla="*/ 100 w 264"/>
                <a:gd name="T35" fmla="*/ 0 h 101"/>
                <a:gd name="T36" fmla="*/ 74 w 264"/>
                <a:gd name="T37" fmla="*/ 25 h 101"/>
                <a:gd name="T38" fmla="*/ 72 w 264"/>
                <a:gd name="T39" fmla="*/ 25 h 101"/>
                <a:gd name="T40" fmla="*/ 53 w 264"/>
                <a:gd name="T41" fmla="*/ 38 h 101"/>
                <a:gd name="T42" fmla="*/ 39 w 264"/>
                <a:gd name="T43" fmla="*/ 53 h 101"/>
                <a:gd name="T44" fmla="*/ 40 w 264"/>
                <a:gd name="T45" fmla="*/ 57 h 101"/>
                <a:gd name="T46" fmla="*/ 34 w 264"/>
                <a:gd name="T47" fmla="*/ 56 h 101"/>
                <a:gd name="T48" fmla="*/ 17 w 264"/>
                <a:gd name="T49" fmla="*/ 73 h 101"/>
                <a:gd name="T50" fmla="*/ 18 w 264"/>
                <a:gd name="T51" fmla="*/ 79 h 101"/>
                <a:gd name="T52" fmla="*/ 16 w 264"/>
                <a:gd name="T53" fmla="*/ 79 h 101"/>
                <a:gd name="T54" fmla="*/ 0 w 264"/>
                <a:gd name="T55" fmla="*/ 90 h 101"/>
                <a:gd name="T56" fmla="*/ 13 w 264"/>
                <a:gd name="T57" fmla="*/ 101 h 101"/>
                <a:gd name="T58" fmla="*/ 13 w 264"/>
                <a:gd name="T59" fmla="*/ 101 h 101"/>
                <a:gd name="T60" fmla="*/ 249 w 264"/>
                <a:gd name="T61" fmla="*/ 101 h 101"/>
                <a:gd name="T62" fmla="*/ 264 w 264"/>
                <a:gd name="T63" fmla="*/ 90 h 101"/>
                <a:gd name="T64" fmla="*/ 249 w 264"/>
                <a:gd name="T65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4" h="101">
                  <a:moveTo>
                    <a:pt x="249" y="79"/>
                  </a:moveTo>
                  <a:cubicBezTo>
                    <a:pt x="249" y="79"/>
                    <a:pt x="248" y="79"/>
                    <a:pt x="247" y="79"/>
                  </a:cubicBezTo>
                  <a:cubicBezTo>
                    <a:pt x="248" y="78"/>
                    <a:pt x="248" y="78"/>
                    <a:pt x="248" y="77"/>
                  </a:cubicBezTo>
                  <a:cubicBezTo>
                    <a:pt x="248" y="69"/>
                    <a:pt x="242" y="63"/>
                    <a:pt x="234" y="63"/>
                  </a:cubicBezTo>
                  <a:cubicBezTo>
                    <a:pt x="231" y="63"/>
                    <a:pt x="227" y="65"/>
                    <a:pt x="225" y="67"/>
                  </a:cubicBezTo>
                  <a:cubicBezTo>
                    <a:pt x="222" y="64"/>
                    <a:pt x="218" y="61"/>
                    <a:pt x="213" y="61"/>
                  </a:cubicBezTo>
                  <a:cubicBezTo>
                    <a:pt x="208" y="61"/>
                    <a:pt x="204" y="63"/>
                    <a:pt x="202" y="67"/>
                  </a:cubicBezTo>
                  <a:cubicBezTo>
                    <a:pt x="200" y="65"/>
                    <a:pt x="198" y="64"/>
                    <a:pt x="195" y="64"/>
                  </a:cubicBezTo>
                  <a:cubicBezTo>
                    <a:pt x="195" y="64"/>
                    <a:pt x="195" y="64"/>
                    <a:pt x="195" y="64"/>
                  </a:cubicBezTo>
                  <a:cubicBezTo>
                    <a:pt x="195" y="64"/>
                    <a:pt x="195" y="63"/>
                    <a:pt x="195" y="63"/>
                  </a:cubicBezTo>
                  <a:cubicBezTo>
                    <a:pt x="195" y="55"/>
                    <a:pt x="189" y="49"/>
                    <a:pt x="181" y="49"/>
                  </a:cubicBezTo>
                  <a:cubicBezTo>
                    <a:pt x="178" y="49"/>
                    <a:pt x="175" y="50"/>
                    <a:pt x="173" y="52"/>
                  </a:cubicBezTo>
                  <a:cubicBezTo>
                    <a:pt x="172" y="47"/>
                    <a:pt x="167" y="43"/>
                    <a:pt x="162" y="43"/>
                  </a:cubicBezTo>
                  <a:cubicBezTo>
                    <a:pt x="160" y="43"/>
                    <a:pt x="158" y="43"/>
                    <a:pt x="156" y="44"/>
                  </a:cubicBezTo>
                  <a:cubicBezTo>
                    <a:pt x="156" y="43"/>
                    <a:pt x="156" y="43"/>
                    <a:pt x="156" y="42"/>
                  </a:cubicBezTo>
                  <a:cubicBezTo>
                    <a:pt x="156" y="30"/>
                    <a:pt x="147" y="20"/>
                    <a:pt x="135" y="20"/>
                  </a:cubicBezTo>
                  <a:cubicBezTo>
                    <a:pt x="131" y="20"/>
                    <a:pt x="128" y="21"/>
                    <a:pt x="125" y="23"/>
                  </a:cubicBezTo>
                  <a:cubicBezTo>
                    <a:pt x="124" y="10"/>
                    <a:pt x="113" y="0"/>
                    <a:pt x="100" y="0"/>
                  </a:cubicBezTo>
                  <a:cubicBezTo>
                    <a:pt x="86" y="0"/>
                    <a:pt x="74" y="11"/>
                    <a:pt x="74" y="25"/>
                  </a:cubicBezTo>
                  <a:cubicBezTo>
                    <a:pt x="73" y="25"/>
                    <a:pt x="73" y="25"/>
                    <a:pt x="72" y="25"/>
                  </a:cubicBezTo>
                  <a:cubicBezTo>
                    <a:pt x="63" y="25"/>
                    <a:pt x="56" y="30"/>
                    <a:pt x="53" y="38"/>
                  </a:cubicBezTo>
                  <a:cubicBezTo>
                    <a:pt x="45" y="39"/>
                    <a:pt x="39" y="45"/>
                    <a:pt x="39" y="53"/>
                  </a:cubicBezTo>
                  <a:cubicBezTo>
                    <a:pt x="39" y="55"/>
                    <a:pt x="39" y="56"/>
                    <a:pt x="40" y="57"/>
                  </a:cubicBezTo>
                  <a:cubicBezTo>
                    <a:pt x="38" y="57"/>
                    <a:pt x="36" y="56"/>
                    <a:pt x="34" y="56"/>
                  </a:cubicBezTo>
                  <a:cubicBezTo>
                    <a:pt x="25" y="56"/>
                    <a:pt x="17" y="64"/>
                    <a:pt x="17" y="73"/>
                  </a:cubicBezTo>
                  <a:cubicBezTo>
                    <a:pt x="17" y="75"/>
                    <a:pt x="18" y="78"/>
                    <a:pt x="18" y="79"/>
                  </a:cubicBezTo>
                  <a:cubicBezTo>
                    <a:pt x="18" y="79"/>
                    <a:pt x="17" y="79"/>
                    <a:pt x="16" y="79"/>
                  </a:cubicBezTo>
                  <a:cubicBezTo>
                    <a:pt x="7" y="79"/>
                    <a:pt x="0" y="84"/>
                    <a:pt x="0" y="90"/>
                  </a:cubicBezTo>
                  <a:cubicBezTo>
                    <a:pt x="0" y="96"/>
                    <a:pt x="6" y="100"/>
                    <a:pt x="13" y="101"/>
                  </a:cubicBezTo>
                  <a:cubicBezTo>
                    <a:pt x="13" y="101"/>
                    <a:pt x="13" y="101"/>
                    <a:pt x="13" y="101"/>
                  </a:cubicBezTo>
                  <a:cubicBezTo>
                    <a:pt x="249" y="101"/>
                    <a:pt x="249" y="101"/>
                    <a:pt x="249" y="101"/>
                  </a:cubicBezTo>
                  <a:cubicBezTo>
                    <a:pt x="258" y="101"/>
                    <a:pt x="264" y="96"/>
                    <a:pt x="264" y="90"/>
                  </a:cubicBezTo>
                  <a:cubicBezTo>
                    <a:pt x="264" y="84"/>
                    <a:pt x="258" y="79"/>
                    <a:pt x="249" y="79"/>
                  </a:cubicBezTo>
                  <a:close/>
                </a:path>
              </a:pathLst>
            </a:custGeom>
            <a:solidFill>
              <a:srgbClr val="8BC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</a:pPr>
              <a:endParaRPr lang="zh-CN" altLang="zh-CN" sz="1700">
                <a:ea typeface="宋体" panose="02010600030101010101" pitchFamily="2" charset="-122"/>
              </a:endParaRPr>
            </a:p>
          </p:txBody>
        </p:sp>
        <p:sp>
          <p:nvSpPr>
            <p:cNvPr id="62484" name="iṧ1îḑê"/>
            <p:cNvSpPr>
              <a:spLocks noChangeArrowheads="1"/>
            </p:cNvSpPr>
            <p:nvPr/>
          </p:nvSpPr>
          <p:spPr bwMode="auto">
            <a:xfrm>
              <a:off x="1104900" y="1219200"/>
              <a:ext cx="4537075" cy="3194050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buSzPct val="25000"/>
              </a:pPr>
              <a:endParaRPr lang="en-US" altLang="zh-CN" sz="2800" b="1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62485" name="íṩḷîde"/>
            <p:cNvSpPr>
              <a:spLocks noChangeArrowheads="1"/>
            </p:cNvSpPr>
            <p:nvPr/>
          </p:nvSpPr>
          <p:spPr bwMode="auto">
            <a:xfrm>
              <a:off x="692150" y="1189038"/>
              <a:ext cx="492125" cy="379413"/>
            </a:xfrm>
            <a:custGeom>
              <a:avLst/>
              <a:gdLst>
                <a:gd name="T0" fmla="*/ 142 w 149"/>
                <a:gd name="T1" fmla="*/ 113 h 115"/>
                <a:gd name="T2" fmla="*/ 53 w 149"/>
                <a:gd name="T3" fmla="*/ 77 h 115"/>
                <a:gd name="T4" fmla="*/ 35 w 149"/>
                <a:gd name="T5" fmla="*/ 12 h 115"/>
                <a:gd name="T6" fmla="*/ 148 w 149"/>
                <a:gd name="T7" fmla="*/ 108 h 115"/>
                <a:gd name="T8" fmla="*/ 142 w 149"/>
                <a:gd name="T9" fmla="*/ 113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15">
                  <a:moveTo>
                    <a:pt x="142" y="113"/>
                  </a:moveTo>
                  <a:cubicBezTo>
                    <a:pt x="128" y="104"/>
                    <a:pt x="101" y="89"/>
                    <a:pt x="53" y="77"/>
                  </a:cubicBezTo>
                  <a:cubicBezTo>
                    <a:pt x="0" y="60"/>
                    <a:pt x="14" y="21"/>
                    <a:pt x="35" y="12"/>
                  </a:cubicBezTo>
                  <a:cubicBezTo>
                    <a:pt x="62" y="0"/>
                    <a:pt x="127" y="33"/>
                    <a:pt x="148" y="108"/>
                  </a:cubicBezTo>
                  <a:cubicBezTo>
                    <a:pt x="149" y="112"/>
                    <a:pt x="145" y="115"/>
                    <a:pt x="142" y="113"/>
                  </a:cubicBezTo>
                  <a:close/>
                </a:path>
              </a:pathLst>
            </a:custGeom>
            <a:solidFill>
              <a:srgbClr val="B2EB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ea typeface="宋体" panose="02010600030101010101" pitchFamily="2" charset="-122"/>
              </a:endParaRPr>
            </a:p>
          </p:txBody>
        </p:sp>
        <p:sp>
          <p:nvSpPr>
            <p:cNvPr id="66" name="îsḻiḑê"/>
            <p:cNvSpPr/>
            <p:nvPr/>
          </p:nvSpPr>
          <p:spPr bwMode="auto">
            <a:xfrm>
              <a:off x="673100" y="1538324"/>
              <a:ext cx="342900" cy="207455"/>
            </a:xfrm>
            <a:custGeom>
              <a:avLst/>
              <a:gdLst>
                <a:gd name="T0" fmla="*/ 101 w 104"/>
                <a:gd name="T1" fmla="*/ 34 h 63"/>
                <a:gd name="T2" fmla="*/ 42 w 104"/>
                <a:gd name="T3" fmla="*/ 51 h 63"/>
                <a:gd name="T4" fmla="*/ 7 w 104"/>
                <a:gd name="T5" fmla="*/ 25 h 63"/>
                <a:gd name="T6" fmla="*/ 102 w 104"/>
                <a:gd name="T7" fmla="*/ 29 h 63"/>
                <a:gd name="T8" fmla="*/ 101 w 104"/>
                <a:gd name="T9" fmla="*/ 3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3">
                  <a:moveTo>
                    <a:pt x="101" y="34"/>
                  </a:moveTo>
                  <a:cubicBezTo>
                    <a:pt x="91" y="35"/>
                    <a:pt x="71" y="38"/>
                    <a:pt x="42" y="51"/>
                  </a:cubicBezTo>
                  <a:cubicBezTo>
                    <a:pt x="9" y="63"/>
                    <a:pt x="0" y="38"/>
                    <a:pt x="7" y="25"/>
                  </a:cubicBezTo>
                  <a:cubicBezTo>
                    <a:pt x="16" y="8"/>
                    <a:pt x="62" y="0"/>
                    <a:pt x="102" y="29"/>
                  </a:cubicBezTo>
                  <a:cubicBezTo>
                    <a:pt x="104" y="31"/>
                    <a:pt x="103" y="34"/>
                    <a:pt x="101" y="34"/>
                  </a:cubicBezTo>
                  <a:close/>
                </a:path>
              </a:pathLst>
            </a:custGeom>
            <a:solidFill>
              <a:srgbClr val="B2EB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rmAutofit fontScale="700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zh-CN" sz="900">
                <a:ea typeface="宋体" panose="02010600030101010101" pitchFamily="2" charset="-122"/>
              </a:endParaRPr>
            </a:p>
          </p:txBody>
        </p:sp>
        <p:sp>
          <p:nvSpPr>
            <p:cNvPr id="62487" name="îṥḷíďê"/>
            <p:cNvSpPr>
              <a:spLocks noChangeArrowheads="1"/>
            </p:cNvSpPr>
            <p:nvPr/>
          </p:nvSpPr>
          <p:spPr bwMode="auto">
            <a:xfrm>
              <a:off x="4745038" y="4113213"/>
              <a:ext cx="465138" cy="415925"/>
            </a:xfrm>
            <a:custGeom>
              <a:avLst/>
              <a:gdLst>
                <a:gd name="T0" fmla="*/ 8 w 141"/>
                <a:gd name="T1" fmla="*/ 3 h 126"/>
                <a:gd name="T2" fmla="*/ 91 w 141"/>
                <a:gd name="T3" fmla="*/ 51 h 126"/>
                <a:gd name="T4" fmla="*/ 98 w 141"/>
                <a:gd name="T5" fmla="*/ 118 h 126"/>
                <a:gd name="T6" fmla="*/ 1 w 141"/>
                <a:gd name="T7" fmla="*/ 7 h 126"/>
                <a:gd name="T8" fmla="*/ 8 w 141"/>
                <a:gd name="T9" fmla="*/ 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26">
                  <a:moveTo>
                    <a:pt x="8" y="3"/>
                  </a:moveTo>
                  <a:cubicBezTo>
                    <a:pt x="20" y="13"/>
                    <a:pt x="45" y="33"/>
                    <a:pt x="91" y="51"/>
                  </a:cubicBezTo>
                  <a:cubicBezTo>
                    <a:pt x="141" y="75"/>
                    <a:pt x="121" y="112"/>
                    <a:pt x="98" y="118"/>
                  </a:cubicBezTo>
                  <a:cubicBezTo>
                    <a:pt x="70" y="126"/>
                    <a:pt x="11" y="83"/>
                    <a:pt x="1" y="7"/>
                  </a:cubicBezTo>
                  <a:cubicBezTo>
                    <a:pt x="0" y="2"/>
                    <a:pt x="5" y="0"/>
                    <a:pt x="8" y="3"/>
                  </a:cubicBezTo>
                  <a:close/>
                </a:path>
              </a:pathLst>
            </a:custGeom>
            <a:solidFill>
              <a:srgbClr val="B2EB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ea typeface="宋体" panose="02010600030101010101" pitchFamily="2" charset="-122"/>
              </a:endParaRPr>
            </a:p>
          </p:txBody>
        </p:sp>
        <p:sp>
          <p:nvSpPr>
            <p:cNvPr id="68" name="ïsḷíḋè"/>
            <p:cNvSpPr/>
            <p:nvPr/>
          </p:nvSpPr>
          <p:spPr bwMode="auto">
            <a:xfrm>
              <a:off x="4923367" y="4004500"/>
              <a:ext cx="342900" cy="182052"/>
            </a:xfrm>
            <a:custGeom>
              <a:avLst/>
              <a:gdLst>
                <a:gd name="T0" fmla="*/ 4 w 104"/>
                <a:gd name="T1" fmla="*/ 15 h 55"/>
                <a:gd name="T2" fmla="*/ 65 w 104"/>
                <a:gd name="T3" fmla="*/ 7 h 55"/>
                <a:gd name="T4" fmla="*/ 95 w 104"/>
                <a:gd name="T5" fmla="*/ 38 h 55"/>
                <a:gd name="T6" fmla="*/ 2 w 104"/>
                <a:gd name="T7" fmla="*/ 20 h 55"/>
                <a:gd name="T8" fmla="*/ 4 w 104"/>
                <a:gd name="T9" fmla="*/ 1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55">
                  <a:moveTo>
                    <a:pt x="4" y="15"/>
                  </a:moveTo>
                  <a:cubicBezTo>
                    <a:pt x="15" y="16"/>
                    <a:pt x="35" y="16"/>
                    <a:pt x="65" y="7"/>
                  </a:cubicBezTo>
                  <a:cubicBezTo>
                    <a:pt x="100" y="0"/>
                    <a:pt x="104" y="26"/>
                    <a:pt x="95" y="38"/>
                  </a:cubicBezTo>
                  <a:cubicBezTo>
                    <a:pt x="84" y="54"/>
                    <a:pt x="37" y="55"/>
                    <a:pt x="2" y="20"/>
                  </a:cubicBezTo>
                  <a:cubicBezTo>
                    <a:pt x="0" y="18"/>
                    <a:pt x="2" y="15"/>
                    <a:pt x="4" y="15"/>
                  </a:cubicBezTo>
                  <a:close/>
                </a:path>
              </a:pathLst>
            </a:custGeom>
            <a:solidFill>
              <a:srgbClr val="B2EB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rmAutofit fontScale="625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zh-CN" sz="700">
                <a:ea typeface="宋体" panose="02010600030101010101" pitchFamily="2" charset="-122"/>
              </a:endParaRPr>
            </a:p>
          </p:txBody>
        </p:sp>
      </p:grpSp>
      <p:sp>
        <p:nvSpPr>
          <p:cNvPr id="79" name="ísḻiḋe"/>
          <p:cNvSpPr/>
          <p:nvPr/>
        </p:nvSpPr>
        <p:spPr bwMode="auto">
          <a:xfrm flipH="1">
            <a:off x="4933950" y="1592263"/>
            <a:ext cx="255588" cy="244475"/>
          </a:xfrm>
          <a:custGeom>
            <a:avLst/>
            <a:gdLst>
              <a:gd name="connsiteX0" fmla="*/ 0 w 574179"/>
              <a:gd name="connsiteY0" fmla="*/ 451358 h 547653"/>
              <a:gd name="connsiteX1" fmla="*/ 574179 w 574179"/>
              <a:gd name="connsiteY1" fmla="*/ 451358 h 547653"/>
              <a:gd name="connsiteX2" fmla="*/ 574179 w 574179"/>
              <a:gd name="connsiteY2" fmla="*/ 475432 h 547653"/>
              <a:gd name="connsiteX3" fmla="*/ 531137 w 574179"/>
              <a:gd name="connsiteY3" fmla="*/ 547653 h 547653"/>
              <a:gd name="connsiteX4" fmla="*/ 42181 w 574179"/>
              <a:gd name="connsiteY4" fmla="*/ 547653 h 547653"/>
              <a:gd name="connsiteX5" fmla="*/ 0 w 574179"/>
              <a:gd name="connsiteY5" fmla="*/ 475432 h 547653"/>
              <a:gd name="connsiteX6" fmla="*/ 392503 w 574179"/>
              <a:gd name="connsiteY6" fmla="*/ 318175 h 547653"/>
              <a:gd name="connsiteX7" fmla="*/ 416711 w 574179"/>
              <a:gd name="connsiteY7" fmla="*/ 337076 h 547653"/>
              <a:gd name="connsiteX8" fmla="*/ 419305 w 574179"/>
              <a:gd name="connsiteY8" fmla="*/ 345668 h 547653"/>
              <a:gd name="connsiteX9" fmla="*/ 395097 w 574179"/>
              <a:gd name="connsiteY9" fmla="*/ 343091 h 547653"/>
              <a:gd name="connsiteX10" fmla="*/ 298695 w 574179"/>
              <a:gd name="connsiteY10" fmla="*/ 263188 h 547653"/>
              <a:gd name="connsiteX11" fmla="*/ 320244 w 574179"/>
              <a:gd name="connsiteY11" fmla="*/ 272640 h 547653"/>
              <a:gd name="connsiteX12" fmla="*/ 330588 w 574179"/>
              <a:gd name="connsiteY12" fmla="*/ 270062 h 547653"/>
              <a:gd name="connsiteX13" fmla="*/ 377997 w 574179"/>
              <a:gd name="connsiteY13" fmla="*/ 307013 h 547653"/>
              <a:gd name="connsiteX14" fmla="*/ 377997 w 574179"/>
              <a:gd name="connsiteY14" fmla="*/ 341385 h 547653"/>
              <a:gd name="connsiteX15" fmla="*/ 308177 w 574179"/>
              <a:gd name="connsiteY15" fmla="*/ 338807 h 547653"/>
              <a:gd name="connsiteX16" fmla="*/ 320247 w 574179"/>
              <a:gd name="connsiteY16" fmla="*/ 224505 h 547653"/>
              <a:gd name="connsiteX17" fmla="*/ 336603 w 574179"/>
              <a:gd name="connsiteY17" fmla="*/ 241694 h 547653"/>
              <a:gd name="connsiteX18" fmla="*/ 335742 w 574179"/>
              <a:gd name="connsiteY18" fmla="*/ 246851 h 547653"/>
              <a:gd name="connsiteX19" fmla="*/ 433876 w 574179"/>
              <a:gd name="connsiteY19" fmla="*/ 324202 h 547653"/>
              <a:gd name="connsiteX20" fmla="*/ 435597 w 574179"/>
              <a:gd name="connsiteY20" fmla="*/ 325921 h 547653"/>
              <a:gd name="connsiteX21" fmla="*/ 446788 w 574179"/>
              <a:gd name="connsiteY21" fmla="*/ 364597 h 547653"/>
              <a:gd name="connsiteX22" fmla="*/ 499298 w 574179"/>
              <a:gd name="connsiteY22" fmla="*/ 380926 h 547653"/>
              <a:gd name="connsiteX23" fmla="*/ 499298 w 574179"/>
              <a:gd name="connsiteY23" fmla="*/ 438510 h 547653"/>
              <a:gd name="connsiteX24" fmla="*/ 74052 w 574179"/>
              <a:gd name="connsiteY24" fmla="*/ 438510 h 547653"/>
              <a:gd name="connsiteX25" fmla="*/ 74052 w 574179"/>
              <a:gd name="connsiteY25" fmla="*/ 380926 h 547653"/>
              <a:gd name="connsiteX26" fmla="*/ 286675 w 574179"/>
              <a:gd name="connsiteY26" fmla="*/ 352564 h 547653"/>
              <a:gd name="connsiteX27" fmla="*/ 439040 w 574179"/>
              <a:gd name="connsiteY27" fmla="*/ 362878 h 547653"/>
              <a:gd name="connsiteX28" fmla="*/ 428711 w 574179"/>
              <a:gd name="connsiteY28" fmla="*/ 329359 h 547653"/>
              <a:gd name="connsiteX29" fmla="*/ 332299 w 574179"/>
              <a:gd name="connsiteY29" fmla="*/ 252867 h 547653"/>
              <a:gd name="connsiteX30" fmla="*/ 320247 w 574179"/>
              <a:gd name="connsiteY30" fmla="*/ 258024 h 547653"/>
              <a:gd name="connsiteX31" fmla="*/ 303031 w 574179"/>
              <a:gd name="connsiteY31" fmla="*/ 241694 h 547653"/>
              <a:gd name="connsiteX32" fmla="*/ 320247 w 574179"/>
              <a:gd name="connsiteY32" fmla="*/ 224505 h 547653"/>
              <a:gd name="connsiteX33" fmla="*/ 299567 w 574179"/>
              <a:gd name="connsiteY33" fmla="*/ 186650 h 547653"/>
              <a:gd name="connsiteX34" fmla="*/ 427837 w 574179"/>
              <a:gd name="connsiteY34" fmla="*/ 215021 h 547653"/>
              <a:gd name="connsiteX35" fmla="*/ 433002 w 574179"/>
              <a:gd name="connsiteY35" fmla="*/ 217600 h 547653"/>
              <a:gd name="connsiteX36" fmla="*/ 438168 w 574179"/>
              <a:gd name="connsiteY36" fmla="*/ 220179 h 547653"/>
              <a:gd name="connsiteX37" fmla="*/ 442472 w 574179"/>
              <a:gd name="connsiteY37" fmla="*/ 225337 h 547653"/>
              <a:gd name="connsiteX38" fmla="*/ 445915 w 574179"/>
              <a:gd name="connsiteY38" fmla="*/ 230496 h 547653"/>
              <a:gd name="connsiteX39" fmla="*/ 447637 w 574179"/>
              <a:gd name="connsiteY39" fmla="*/ 237374 h 547653"/>
              <a:gd name="connsiteX40" fmla="*/ 449359 w 574179"/>
              <a:gd name="connsiteY40" fmla="*/ 241672 h 547653"/>
              <a:gd name="connsiteX41" fmla="*/ 462272 w 574179"/>
              <a:gd name="connsiteY41" fmla="*/ 352576 h 547653"/>
              <a:gd name="connsiteX42" fmla="*/ 457968 w 574179"/>
              <a:gd name="connsiteY42" fmla="*/ 351716 h 547653"/>
              <a:gd name="connsiteX43" fmla="*/ 448498 w 574179"/>
              <a:gd name="connsiteY43" fmla="*/ 321626 h 547653"/>
              <a:gd name="connsiteX44" fmla="*/ 446776 w 574179"/>
              <a:gd name="connsiteY44" fmla="*/ 315608 h 547653"/>
              <a:gd name="connsiteX45" fmla="*/ 351219 w 574179"/>
              <a:gd name="connsiteY45" fmla="*/ 240812 h 547653"/>
              <a:gd name="connsiteX46" fmla="*/ 320228 w 574179"/>
              <a:gd name="connsiteY46" fmla="*/ 210722 h 547653"/>
              <a:gd name="connsiteX47" fmla="*/ 293541 w 574179"/>
              <a:gd name="connsiteY47" fmla="*/ 226197 h 547653"/>
              <a:gd name="connsiteX48" fmla="*/ 290958 w 574179"/>
              <a:gd name="connsiteY48" fmla="*/ 203844 h 547653"/>
              <a:gd name="connsiteX49" fmla="*/ 274612 w 574179"/>
              <a:gd name="connsiteY49" fmla="*/ 186650 h 547653"/>
              <a:gd name="connsiteX50" fmla="*/ 282360 w 574179"/>
              <a:gd name="connsiteY50" fmla="*/ 203844 h 547653"/>
              <a:gd name="connsiteX51" fmla="*/ 283221 w 574179"/>
              <a:gd name="connsiteY51" fmla="*/ 203844 h 547653"/>
              <a:gd name="connsiteX52" fmla="*/ 265143 w 574179"/>
              <a:gd name="connsiteY52" fmla="*/ 338820 h 547653"/>
              <a:gd name="connsiteX53" fmla="*/ 195412 w 574179"/>
              <a:gd name="connsiteY53" fmla="*/ 341400 h 547653"/>
              <a:gd name="connsiteX54" fmla="*/ 195412 w 574179"/>
              <a:gd name="connsiteY54" fmla="*/ 266604 h 547653"/>
              <a:gd name="connsiteX55" fmla="*/ 186803 w 574179"/>
              <a:gd name="connsiteY55" fmla="*/ 269183 h 547653"/>
              <a:gd name="connsiteX56" fmla="*/ 178194 w 574179"/>
              <a:gd name="connsiteY56" fmla="*/ 343119 h 547653"/>
              <a:gd name="connsiteX57" fmla="*/ 111907 w 574179"/>
              <a:gd name="connsiteY57" fmla="*/ 352576 h 547653"/>
              <a:gd name="connsiteX58" fmla="*/ 124820 w 574179"/>
              <a:gd name="connsiteY58" fmla="*/ 241672 h 547653"/>
              <a:gd name="connsiteX59" fmla="*/ 125681 w 574179"/>
              <a:gd name="connsiteY59" fmla="*/ 237373 h 547653"/>
              <a:gd name="connsiteX60" fmla="*/ 128264 w 574179"/>
              <a:gd name="connsiteY60" fmla="*/ 230496 h 547653"/>
              <a:gd name="connsiteX61" fmla="*/ 131707 w 574179"/>
              <a:gd name="connsiteY61" fmla="*/ 226197 h 547653"/>
              <a:gd name="connsiteX62" fmla="*/ 136011 w 574179"/>
              <a:gd name="connsiteY62" fmla="*/ 220179 h 547653"/>
              <a:gd name="connsiteX63" fmla="*/ 141177 w 574179"/>
              <a:gd name="connsiteY63" fmla="*/ 217600 h 547653"/>
              <a:gd name="connsiteX64" fmla="*/ 145481 w 574179"/>
              <a:gd name="connsiteY64" fmla="*/ 215021 h 547653"/>
              <a:gd name="connsiteX65" fmla="*/ 274612 w 574179"/>
              <a:gd name="connsiteY65" fmla="*/ 186650 h 547653"/>
              <a:gd name="connsiteX66" fmla="*/ 287089 w 574179"/>
              <a:gd name="connsiteY66" fmla="*/ 0 h 547653"/>
              <a:gd name="connsiteX67" fmla="*/ 369292 w 574179"/>
              <a:gd name="connsiteY67" fmla="*/ 89871 h 547653"/>
              <a:gd name="connsiteX68" fmla="*/ 287089 w 574179"/>
              <a:gd name="connsiteY68" fmla="*/ 179742 h 547653"/>
              <a:gd name="connsiteX69" fmla="*/ 204886 w 574179"/>
              <a:gd name="connsiteY69" fmla="*/ 89871 h 547653"/>
              <a:gd name="connsiteX70" fmla="*/ 287089 w 574179"/>
              <a:gd name="connsiteY70" fmla="*/ 0 h 547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74179" h="547653">
                <a:moveTo>
                  <a:pt x="0" y="451358"/>
                </a:moveTo>
                <a:lnTo>
                  <a:pt x="574179" y="451358"/>
                </a:lnTo>
                <a:lnTo>
                  <a:pt x="574179" y="475432"/>
                </a:lnTo>
                <a:lnTo>
                  <a:pt x="531137" y="547653"/>
                </a:lnTo>
                <a:lnTo>
                  <a:pt x="42181" y="547653"/>
                </a:lnTo>
                <a:lnTo>
                  <a:pt x="0" y="475432"/>
                </a:lnTo>
                <a:close/>
                <a:moveTo>
                  <a:pt x="392503" y="318175"/>
                </a:moveTo>
                <a:lnTo>
                  <a:pt x="416711" y="337076"/>
                </a:lnTo>
                <a:lnTo>
                  <a:pt x="419305" y="345668"/>
                </a:lnTo>
                <a:cubicBezTo>
                  <a:pt x="411524" y="344809"/>
                  <a:pt x="403743" y="343950"/>
                  <a:pt x="395097" y="343091"/>
                </a:cubicBezTo>
                <a:close/>
                <a:moveTo>
                  <a:pt x="298695" y="263188"/>
                </a:moveTo>
                <a:cubicBezTo>
                  <a:pt x="304729" y="269203"/>
                  <a:pt x="311625" y="272640"/>
                  <a:pt x="320244" y="272640"/>
                </a:cubicBezTo>
                <a:cubicBezTo>
                  <a:pt x="323692" y="272640"/>
                  <a:pt x="327140" y="271781"/>
                  <a:pt x="330588" y="270062"/>
                </a:cubicBezTo>
                <a:lnTo>
                  <a:pt x="377997" y="307013"/>
                </a:lnTo>
                <a:lnTo>
                  <a:pt x="377997" y="341385"/>
                </a:lnTo>
                <a:cubicBezTo>
                  <a:pt x="356448" y="339666"/>
                  <a:pt x="333174" y="338807"/>
                  <a:pt x="308177" y="338807"/>
                </a:cubicBezTo>
                <a:close/>
                <a:moveTo>
                  <a:pt x="320247" y="224505"/>
                </a:moveTo>
                <a:cubicBezTo>
                  <a:pt x="329716" y="224505"/>
                  <a:pt x="336603" y="232240"/>
                  <a:pt x="336603" y="241694"/>
                </a:cubicBezTo>
                <a:cubicBezTo>
                  <a:pt x="336603" y="243413"/>
                  <a:pt x="336603" y="245132"/>
                  <a:pt x="335742" y="246851"/>
                </a:cubicBezTo>
                <a:lnTo>
                  <a:pt x="433876" y="324202"/>
                </a:lnTo>
                <a:cubicBezTo>
                  <a:pt x="434736" y="325062"/>
                  <a:pt x="434736" y="325062"/>
                  <a:pt x="435597" y="325921"/>
                </a:cubicBezTo>
                <a:lnTo>
                  <a:pt x="446788" y="364597"/>
                </a:lnTo>
                <a:cubicBezTo>
                  <a:pt x="488107" y="372332"/>
                  <a:pt x="499298" y="380926"/>
                  <a:pt x="499298" y="380926"/>
                </a:cubicBezTo>
                <a:lnTo>
                  <a:pt x="499298" y="438510"/>
                </a:lnTo>
                <a:lnTo>
                  <a:pt x="74052" y="438510"/>
                </a:lnTo>
                <a:lnTo>
                  <a:pt x="74052" y="380926"/>
                </a:lnTo>
                <a:cubicBezTo>
                  <a:pt x="74052" y="380926"/>
                  <a:pt x="109346" y="352564"/>
                  <a:pt x="286675" y="352564"/>
                </a:cubicBezTo>
                <a:cubicBezTo>
                  <a:pt x="358984" y="352564"/>
                  <a:pt x="406329" y="357721"/>
                  <a:pt x="439040" y="362878"/>
                </a:cubicBezTo>
                <a:lnTo>
                  <a:pt x="428711" y="329359"/>
                </a:lnTo>
                <a:lnTo>
                  <a:pt x="332299" y="252867"/>
                </a:lnTo>
                <a:cubicBezTo>
                  <a:pt x="328855" y="256305"/>
                  <a:pt x="324551" y="258024"/>
                  <a:pt x="320247" y="258024"/>
                </a:cubicBezTo>
                <a:cubicBezTo>
                  <a:pt x="310778" y="258024"/>
                  <a:pt x="303031" y="250289"/>
                  <a:pt x="303031" y="241694"/>
                </a:cubicBezTo>
                <a:cubicBezTo>
                  <a:pt x="303031" y="232240"/>
                  <a:pt x="310778" y="224505"/>
                  <a:pt x="320247" y="224505"/>
                </a:cubicBezTo>
                <a:close/>
                <a:moveTo>
                  <a:pt x="299567" y="186650"/>
                </a:moveTo>
                <a:cubicBezTo>
                  <a:pt x="359828" y="190089"/>
                  <a:pt x="425254" y="213301"/>
                  <a:pt x="427837" y="215021"/>
                </a:cubicBezTo>
                <a:cubicBezTo>
                  <a:pt x="430420" y="215021"/>
                  <a:pt x="431281" y="216740"/>
                  <a:pt x="433002" y="217600"/>
                </a:cubicBezTo>
                <a:cubicBezTo>
                  <a:pt x="434724" y="218460"/>
                  <a:pt x="436446" y="219319"/>
                  <a:pt x="438168" y="220179"/>
                </a:cubicBezTo>
                <a:cubicBezTo>
                  <a:pt x="439889" y="221899"/>
                  <a:pt x="440750" y="223618"/>
                  <a:pt x="442472" y="225337"/>
                </a:cubicBezTo>
                <a:cubicBezTo>
                  <a:pt x="443333" y="227057"/>
                  <a:pt x="445055" y="228776"/>
                  <a:pt x="445915" y="230496"/>
                </a:cubicBezTo>
                <a:cubicBezTo>
                  <a:pt x="446776" y="232215"/>
                  <a:pt x="447637" y="234794"/>
                  <a:pt x="447637" y="237374"/>
                </a:cubicBezTo>
                <a:cubicBezTo>
                  <a:pt x="448498" y="238233"/>
                  <a:pt x="449359" y="239953"/>
                  <a:pt x="449359" y="241672"/>
                </a:cubicBezTo>
                <a:lnTo>
                  <a:pt x="462272" y="352576"/>
                </a:lnTo>
                <a:cubicBezTo>
                  <a:pt x="460550" y="352576"/>
                  <a:pt x="459689" y="352576"/>
                  <a:pt x="457968" y="351716"/>
                </a:cubicBezTo>
                <a:lnTo>
                  <a:pt x="448498" y="321626"/>
                </a:lnTo>
                <a:lnTo>
                  <a:pt x="446776" y="315608"/>
                </a:lnTo>
                <a:lnTo>
                  <a:pt x="351219" y="240812"/>
                </a:lnTo>
                <a:cubicBezTo>
                  <a:pt x="351219" y="224478"/>
                  <a:pt x="337445" y="210722"/>
                  <a:pt x="320228" y="210722"/>
                </a:cubicBezTo>
                <a:cubicBezTo>
                  <a:pt x="309036" y="210722"/>
                  <a:pt x="299567" y="216740"/>
                  <a:pt x="293541" y="226197"/>
                </a:cubicBezTo>
                <a:lnTo>
                  <a:pt x="290958" y="203844"/>
                </a:lnTo>
                <a:close/>
                <a:moveTo>
                  <a:pt x="274612" y="186650"/>
                </a:moveTo>
                <a:lnTo>
                  <a:pt x="282360" y="203844"/>
                </a:lnTo>
                <a:lnTo>
                  <a:pt x="283221" y="203844"/>
                </a:lnTo>
                <a:lnTo>
                  <a:pt x="265143" y="338820"/>
                </a:lnTo>
                <a:cubicBezTo>
                  <a:pt x="239316" y="338820"/>
                  <a:pt x="216073" y="340540"/>
                  <a:pt x="195412" y="341400"/>
                </a:cubicBezTo>
                <a:lnTo>
                  <a:pt x="195412" y="266604"/>
                </a:lnTo>
                <a:cubicBezTo>
                  <a:pt x="192829" y="268323"/>
                  <a:pt x="189386" y="269183"/>
                  <a:pt x="186803" y="269183"/>
                </a:cubicBezTo>
                <a:lnTo>
                  <a:pt x="178194" y="343119"/>
                </a:lnTo>
                <a:cubicBezTo>
                  <a:pt x="149785" y="345698"/>
                  <a:pt x="128264" y="349137"/>
                  <a:pt x="111907" y="352576"/>
                </a:cubicBezTo>
                <a:lnTo>
                  <a:pt x="124820" y="241672"/>
                </a:lnTo>
                <a:cubicBezTo>
                  <a:pt x="124820" y="239953"/>
                  <a:pt x="125681" y="239093"/>
                  <a:pt x="125681" y="237373"/>
                </a:cubicBezTo>
                <a:cubicBezTo>
                  <a:pt x="126542" y="234794"/>
                  <a:pt x="126542" y="232215"/>
                  <a:pt x="128264" y="230496"/>
                </a:cubicBezTo>
                <a:cubicBezTo>
                  <a:pt x="129124" y="228776"/>
                  <a:pt x="129985" y="227057"/>
                  <a:pt x="131707" y="226197"/>
                </a:cubicBezTo>
                <a:cubicBezTo>
                  <a:pt x="132568" y="223618"/>
                  <a:pt x="134290" y="221899"/>
                  <a:pt x="136011" y="220179"/>
                </a:cubicBezTo>
                <a:cubicBezTo>
                  <a:pt x="137733" y="219319"/>
                  <a:pt x="139455" y="218460"/>
                  <a:pt x="141177" y="217600"/>
                </a:cubicBezTo>
                <a:cubicBezTo>
                  <a:pt x="142898" y="216740"/>
                  <a:pt x="143759" y="215021"/>
                  <a:pt x="145481" y="215021"/>
                </a:cubicBezTo>
                <a:cubicBezTo>
                  <a:pt x="148925" y="213301"/>
                  <a:pt x="214351" y="190089"/>
                  <a:pt x="274612" y="186650"/>
                </a:cubicBezTo>
                <a:close/>
                <a:moveTo>
                  <a:pt x="287089" y="0"/>
                </a:moveTo>
                <a:cubicBezTo>
                  <a:pt x="332488" y="0"/>
                  <a:pt x="369292" y="40237"/>
                  <a:pt x="369292" y="89871"/>
                </a:cubicBezTo>
                <a:cubicBezTo>
                  <a:pt x="369292" y="139505"/>
                  <a:pt x="332488" y="179742"/>
                  <a:pt x="287089" y="179742"/>
                </a:cubicBezTo>
                <a:cubicBezTo>
                  <a:pt x="241690" y="179742"/>
                  <a:pt x="204886" y="139505"/>
                  <a:pt x="204886" y="89871"/>
                </a:cubicBezTo>
                <a:cubicBezTo>
                  <a:pt x="204886" y="40237"/>
                  <a:pt x="241690" y="0"/>
                  <a:pt x="287089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3175">
            <a:noFill/>
            <a:prstDash val="solid"/>
            <a:round/>
          </a:ln>
          <a:effectLst/>
        </p:spPr>
        <p:txBody>
          <a:bodyPr anchor="ctr">
            <a:normAutofit fontScale="85000" lnSpcReduction="20000"/>
          </a:bodyPr>
          <a:lstStyle/>
          <a:p>
            <a:pPr algn="ctr">
              <a:lnSpc>
                <a:spcPct val="90000"/>
              </a:lnSpc>
            </a:pPr>
            <a:endParaRPr lang="zh-CN" altLang="zh-CN" sz="1700">
              <a:ea typeface="宋体" panose="02010600030101010101" pitchFamily="2" charset="-122"/>
            </a:endParaRPr>
          </a:p>
        </p:txBody>
      </p:sp>
      <p:cxnSp>
        <p:nvCxnSpPr>
          <p:cNvPr id="72" name="直接连接符 71"/>
          <p:cNvCxnSpPr/>
          <p:nvPr/>
        </p:nvCxnSpPr>
        <p:spPr>
          <a:xfrm>
            <a:off x="4889500" y="1973263"/>
            <a:ext cx="3781425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íşlíḍè"/>
          <p:cNvSpPr/>
          <p:nvPr/>
        </p:nvSpPr>
        <p:spPr bwMode="auto">
          <a:xfrm flipH="1">
            <a:off x="4933950" y="2216150"/>
            <a:ext cx="255588" cy="244475"/>
          </a:xfrm>
          <a:custGeom>
            <a:avLst/>
            <a:gdLst>
              <a:gd name="connsiteX0" fmla="*/ 0 w 574179"/>
              <a:gd name="connsiteY0" fmla="*/ 451358 h 547653"/>
              <a:gd name="connsiteX1" fmla="*/ 574179 w 574179"/>
              <a:gd name="connsiteY1" fmla="*/ 451358 h 547653"/>
              <a:gd name="connsiteX2" fmla="*/ 574179 w 574179"/>
              <a:gd name="connsiteY2" fmla="*/ 475432 h 547653"/>
              <a:gd name="connsiteX3" fmla="*/ 531137 w 574179"/>
              <a:gd name="connsiteY3" fmla="*/ 547653 h 547653"/>
              <a:gd name="connsiteX4" fmla="*/ 42181 w 574179"/>
              <a:gd name="connsiteY4" fmla="*/ 547653 h 547653"/>
              <a:gd name="connsiteX5" fmla="*/ 0 w 574179"/>
              <a:gd name="connsiteY5" fmla="*/ 475432 h 547653"/>
              <a:gd name="connsiteX6" fmla="*/ 392503 w 574179"/>
              <a:gd name="connsiteY6" fmla="*/ 318175 h 547653"/>
              <a:gd name="connsiteX7" fmla="*/ 416711 w 574179"/>
              <a:gd name="connsiteY7" fmla="*/ 337076 h 547653"/>
              <a:gd name="connsiteX8" fmla="*/ 419305 w 574179"/>
              <a:gd name="connsiteY8" fmla="*/ 345668 h 547653"/>
              <a:gd name="connsiteX9" fmla="*/ 395097 w 574179"/>
              <a:gd name="connsiteY9" fmla="*/ 343091 h 547653"/>
              <a:gd name="connsiteX10" fmla="*/ 298695 w 574179"/>
              <a:gd name="connsiteY10" fmla="*/ 263188 h 547653"/>
              <a:gd name="connsiteX11" fmla="*/ 320244 w 574179"/>
              <a:gd name="connsiteY11" fmla="*/ 272640 h 547653"/>
              <a:gd name="connsiteX12" fmla="*/ 330588 w 574179"/>
              <a:gd name="connsiteY12" fmla="*/ 270062 h 547653"/>
              <a:gd name="connsiteX13" fmla="*/ 377997 w 574179"/>
              <a:gd name="connsiteY13" fmla="*/ 307013 h 547653"/>
              <a:gd name="connsiteX14" fmla="*/ 377997 w 574179"/>
              <a:gd name="connsiteY14" fmla="*/ 341385 h 547653"/>
              <a:gd name="connsiteX15" fmla="*/ 308177 w 574179"/>
              <a:gd name="connsiteY15" fmla="*/ 338807 h 547653"/>
              <a:gd name="connsiteX16" fmla="*/ 320247 w 574179"/>
              <a:gd name="connsiteY16" fmla="*/ 224505 h 547653"/>
              <a:gd name="connsiteX17" fmla="*/ 336603 w 574179"/>
              <a:gd name="connsiteY17" fmla="*/ 241694 h 547653"/>
              <a:gd name="connsiteX18" fmla="*/ 335742 w 574179"/>
              <a:gd name="connsiteY18" fmla="*/ 246851 h 547653"/>
              <a:gd name="connsiteX19" fmla="*/ 433876 w 574179"/>
              <a:gd name="connsiteY19" fmla="*/ 324202 h 547653"/>
              <a:gd name="connsiteX20" fmla="*/ 435597 w 574179"/>
              <a:gd name="connsiteY20" fmla="*/ 325921 h 547653"/>
              <a:gd name="connsiteX21" fmla="*/ 446788 w 574179"/>
              <a:gd name="connsiteY21" fmla="*/ 364597 h 547653"/>
              <a:gd name="connsiteX22" fmla="*/ 499298 w 574179"/>
              <a:gd name="connsiteY22" fmla="*/ 380926 h 547653"/>
              <a:gd name="connsiteX23" fmla="*/ 499298 w 574179"/>
              <a:gd name="connsiteY23" fmla="*/ 438510 h 547653"/>
              <a:gd name="connsiteX24" fmla="*/ 74052 w 574179"/>
              <a:gd name="connsiteY24" fmla="*/ 438510 h 547653"/>
              <a:gd name="connsiteX25" fmla="*/ 74052 w 574179"/>
              <a:gd name="connsiteY25" fmla="*/ 380926 h 547653"/>
              <a:gd name="connsiteX26" fmla="*/ 286675 w 574179"/>
              <a:gd name="connsiteY26" fmla="*/ 352564 h 547653"/>
              <a:gd name="connsiteX27" fmla="*/ 439040 w 574179"/>
              <a:gd name="connsiteY27" fmla="*/ 362878 h 547653"/>
              <a:gd name="connsiteX28" fmla="*/ 428711 w 574179"/>
              <a:gd name="connsiteY28" fmla="*/ 329359 h 547653"/>
              <a:gd name="connsiteX29" fmla="*/ 332299 w 574179"/>
              <a:gd name="connsiteY29" fmla="*/ 252867 h 547653"/>
              <a:gd name="connsiteX30" fmla="*/ 320247 w 574179"/>
              <a:gd name="connsiteY30" fmla="*/ 258024 h 547653"/>
              <a:gd name="connsiteX31" fmla="*/ 303031 w 574179"/>
              <a:gd name="connsiteY31" fmla="*/ 241694 h 547653"/>
              <a:gd name="connsiteX32" fmla="*/ 320247 w 574179"/>
              <a:gd name="connsiteY32" fmla="*/ 224505 h 547653"/>
              <a:gd name="connsiteX33" fmla="*/ 299567 w 574179"/>
              <a:gd name="connsiteY33" fmla="*/ 186650 h 547653"/>
              <a:gd name="connsiteX34" fmla="*/ 427837 w 574179"/>
              <a:gd name="connsiteY34" fmla="*/ 215021 h 547653"/>
              <a:gd name="connsiteX35" fmla="*/ 433002 w 574179"/>
              <a:gd name="connsiteY35" fmla="*/ 217600 h 547653"/>
              <a:gd name="connsiteX36" fmla="*/ 438168 w 574179"/>
              <a:gd name="connsiteY36" fmla="*/ 220179 h 547653"/>
              <a:gd name="connsiteX37" fmla="*/ 442472 w 574179"/>
              <a:gd name="connsiteY37" fmla="*/ 225337 h 547653"/>
              <a:gd name="connsiteX38" fmla="*/ 445915 w 574179"/>
              <a:gd name="connsiteY38" fmla="*/ 230496 h 547653"/>
              <a:gd name="connsiteX39" fmla="*/ 447637 w 574179"/>
              <a:gd name="connsiteY39" fmla="*/ 237374 h 547653"/>
              <a:gd name="connsiteX40" fmla="*/ 449359 w 574179"/>
              <a:gd name="connsiteY40" fmla="*/ 241672 h 547653"/>
              <a:gd name="connsiteX41" fmla="*/ 462272 w 574179"/>
              <a:gd name="connsiteY41" fmla="*/ 352576 h 547653"/>
              <a:gd name="connsiteX42" fmla="*/ 457968 w 574179"/>
              <a:gd name="connsiteY42" fmla="*/ 351716 h 547653"/>
              <a:gd name="connsiteX43" fmla="*/ 448498 w 574179"/>
              <a:gd name="connsiteY43" fmla="*/ 321626 h 547653"/>
              <a:gd name="connsiteX44" fmla="*/ 446776 w 574179"/>
              <a:gd name="connsiteY44" fmla="*/ 315608 h 547653"/>
              <a:gd name="connsiteX45" fmla="*/ 351219 w 574179"/>
              <a:gd name="connsiteY45" fmla="*/ 240812 h 547653"/>
              <a:gd name="connsiteX46" fmla="*/ 320228 w 574179"/>
              <a:gd name="connsiteY46" fmla="*/ 210722 h 547653"/>
              <a:gd name="connsiteX47" fmla="*/ 293541 w 574179"/>
              <a:gd name="connsiteY47" fmla="*/ 226197 h 547653"/>
              <a:gd name="connsiteX48" fmla="*/ 290958 w 574179"/>
              <a:gd name="connsiteY48" fmla="*/ 203844 h 547653"/>
              <a:gd name="connsiteX49" fmla="*/ 274612 w 574179"/>
              <a:gd name="connsiteY49" fmla="*/ 186650 h 547653"/>
              <a:gd name="connsiteX50" fmla="*/ 282360 w 574179"/>
              <a:gd name="connsiteY50" fmla="*/ 203844 h 547653"/>
              <a:gd name="connsiteX51" fmla="*/ 283221 w 574179"/>
              <a:gd name="connsiteY51" fmla="*/ 203844 h 547653"/>
              <a:gd name="connsiteX52" fmla="*/ 265143 w 574179"/>
              <a:gd name="connsiteY52" fmla="*/ 338820 h 547653"/>
              <a:gd name="connsiteX53" fmla="*/ 195412 w 574179"/>
              <a:gd name="connsiteY53" fmla="*/ 341400 h 547653"/>
              <a:gd name="connsiteX54" fmla="*/ 195412 w 574179"/>
              <a:gd name="connsiteY54" fmla="*/ 266604 h 547653"/>
              <a:gd name="connsiteX55" fmla="*/ 186803 w 574179"/>
              <a:gd name="connsiteY55" fmla="*/ 269183 h 547653"/>
              <a:gd name="connsiteX56" fmla="*/ 178194 w 574179"/>
              <a:gd name="connsiteY56" fmla="*/ 343119 h 547653"/>
              <a:gd name="connsiteX57" fmla="*/ 111907 w 574179"/>
              <a:gd name="connsiteY57" fmla="*/ 352576 h 547653"/>
              <a:gd name="connsiteX58" fmla="*/ 124820 w 574179"/>
              <a:gd name="connsiteY58" fmla="*/ 241672 h 547653"/>
              <a:gd name="connsiteX59" fmla="*/ 125681 w 574179"/>
              <a:gd name="connsiteY59" fmla="*/ 237373 h 547653"/>
              <a:gd name="connsiteX60" fmla="*/ 128264 w 574179"/>
              <a:gd name="connsiteY60" fmla="*/ 230496 h 547653"/>
              <a:gd name="connsiteX61" fmla="*/ 131707 w 574179"/>
              <a:gd name="connsiteY61" fmla="*/ 226197 h 547653"/>
              <a:gd name="connsiteX62" fmla="*/ 136011 w 574179"/>
              <a:gd name="connsiteY62" fmla="*/ 220179 h 547653"/>
              <a:gd name="connsiteX63" fmla="*/ 141177 w 574179"/>
              <a:gd name="connsiteY63" fmla="*/ 217600 h 547653"/>
              <a:gd name="connsiteX64" fmla="*/ 145481 w 574179"/>
              <a:gd name="connsiteY64" fmla="*/ 215021 h 547653"/>
              <a:gd name="connsiteX65" fmla="*/ 274612 w 574179"/>
              <a:gd name="connsiteY65" fmla="*/ 186650 h 547653"/>
              <a:gd name="connsiteX66" fmla="*/ 287089 w 574179"/>
              <a:gd name="connsiteY66" fmla="*/ 0 h 547653"/>
              <a:gd name="connsiteX67" fmla="*/ 369292 w 574179"/>
              <a:gd name="connsiteY67" fmla="*/ 89871 h 547653"/>
              <a:gd name="connsiteX68" fmla="*/ 287089 w 574179"/>
              <a:gd name="connsiteY68" fmla="*/ 179742 h 547653"/>
              <a:gd name="connsiteX69" fmla="*/ 204886 w 574179"/>
              <a:gd name="connsiteY69" fmla="*/ 89871 h 547653"/>
              <a:gd name="connsiteX70" fmla="*/ 287089 w 574179"/>
              <a:gd name="connsiteY70" fmla="*/ 0 h 547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74179" h="547653">
                <a:moveTo>
                  <a:pt x="0" y="451358"/>
                </a:moveTo>
                <a:lnTo>
                  <a:pt x="574179" y="451358"/>
                </a:lnTo>
                <a:lnTo>
                  <a:pt x="574179" y="475432"/>
                </a:lnTo>
                <a:lnTo>
                  <a:pt x="531137" y="547653"/>
                </a:lnTo>
                <a:lnTo>
                  <a:pt x="42181" y="547653"/>
                </a:lnTo>
                <a:lnTo>
                  <a:pt x="0" y="475432"/>
                </a:lnTo>
                <a:close/>
                <a:moveTo>
                  <a:pt x="392503" y="318175"/>
                </a:moveTo>
                <a:lnTo>
                  <a:pt x="416711" y="337076"/>
                </a:lnTo>
                <a:lnTo>
                  <a:pt x="419305" y="345668"/>
                </a:lnTo>
                <a:cubicBezTo>
                  <a:pt x="411524" y="344809"/>
                  <a:pt x="403743" y="343950"/>
                  <a:pt x="395097" y="343091"/>
                </a:cubicBezTo>
                <a:close/>
                <a:moveTo>
                  <a:pt x="298695" y="263188"/>
                </a:moveTo>
                <a:cubicBezTo>
                  <a:pt x="304729" y="269203"/>
                  <a:pt x="311625" y="272640"/>
                  <a:pt x="320244" y="272640"/>
                </a:cubicBezTo>
                <a:cubicBezTo>
                  <a:pt x="323692" y="272640"/>
                  <a:pt x="327140" y="271781"/>
                  <a:pt x="330588" y="270062"/>
                </a:cubicBezTo>
                <a:lnTo>
                  <a:pt x="377997" y="307013"/>
                </a:lnTo>
                <a:lnTo>
                  <a:pt x="377997" y="341385"/>
                </a:lnTo>
                <a:cubicBezTo>
                  <a:pt x="356448" y="339666"/>
                  <a:pt x="333174" y="338807"/>
                  <a:pt x="308177" y="338807"/>
                </a:cubicBezTo>
                <a:close/>
                <a:moveTo>
                  <a:pt x="320247" y="224505"/>
                </a:moveTo>
                <a:cubicBezTo>
                  <a:pt x="329716" y="224505"/>
                  <a:pt x="336603" y="232240"/>
                  <a:pt x="336603" y="241694"/>
                </a:cubicBezTo>
                <a:cubicBezTo>
                  <a:pt x="336603" y="243413"/>
                  <a:pt x="336603" y="245132"/>
                  <a:pt x="335742" y="246851"/>
                </a:cubicBezTo>
                <a:lnTo>
                  <a:pt x="433876" y="324202"/>
                </a:lnTo>
                <a:cubicBezTo>
                  <a:pt x="434736" y="325062"/>
                  <a:pt x="434736" y="325062"/>
                  <a:pt x="435597" y="325921"/>
                </a:cubicBezTo>
                <a:lnTo>
                  <a:pt x="446788" y="364597"/>
                </a:lnTo>
                <a:cubicBezTo>
                  <a:pt x="488107" y="372332"/>
                  <a:pt x="499298" y="380926"/>
                  <a:pt x="499298" y="380926"/>
                </a:cubicBezTo>
                <a:lnTo>
                  <a:pt x="499298" y="438510"/>
                </a:lnTo>
                <a:lnTo>
                  <a:pt x="74052" y="438510"/>
                </a:lnTo>
                <a:lnTo>
                  <a:pt x="74052" y="380926"/>
                </a:lnTo>
                <a:cubicBezTo>
                  <a:pt x="74052" y="380926"/>
                  <a:pt x="109346" y="352564"/>
                  <a:pt x="286675" y="352564"/>
                </a:cubicBezTo>
                <a:cubicBezTo>
                  <a:pt x="358984" y="352564"/>
                  <a:pt x="406329" y="357721"/>
                  <a:pt x="439040" y="362878"/>
                </a:cubicBezTo>
                <a:lnTo>
                  <a:pt x="428711" y="329359"/>
                </a:lnTo>
                <a:lnTo>
                  <a:pt x="332299" y="252867"/>
                </a:lnTo>
                <a:cubicBezTo>
                  <a:pt x="328855" y="256305"/>
                  <a:pt x="324551" y="258024"/>
                  <a:pt x="320247" y="258024"/>
                </a:cubicBezTo>
                <a:cubicBezTo>
                  <a:pt x="310778" y="258024"/>
                  <a:pt x="303031" y="250289"/>
                  <a:pt x="303031" y="241694"/>
                </a:cubicBezTo>
                <a:cubicBezTo>
                  <a:pt x="303031" y="232240"/>
                  <a:pt x="310778" y="224505"/>
                  <a:pt x="320247" y="224505"/>
                </a:cubicBezTo>
                <a:close/>
                <a:moveTo>
                  <a:pt x="299567" y="186650"/>
                </a:moveTo>
                <a:cubicBezTo>
                  <a:pt x="359828" y="190089"/>
                  <a:pt x="425254" y="213301"/>
                  <a:pt x="427837" y="215021"/>
                </a:cubicBezTo>
                <a:cubicBezTo>
                  <a:pt x="430420" y="215021"/>
                  <a:pt x="431281" y="216740"/>
                  <a:pt x="433002" y="217600"/>
                </a:cubicBezTo>
                <a:cubicBezTo>
                  <a:pt x="434724" y="218460"/>
                  <a:pt x="436446" y="219319"/>
                  <a:pt x="438168" y="220179"/>
                </a:cubicBezTo>
                <a:cubicBezTo>
                  <a:pt x="439889" y="221899"/>
                  <a:pt x="440750" y="223618"/>
                  <a:pt x="442472" y="225337"/>
                </a:cubicBezTo>
                <a:cubicBezTo>
                  <a:pt x="443333" y="227057"/>
                  <a:pt x="445055" y="228776"/>
                  <a:pt x="445915" y="230496"/>
                </a:cubicBezTo>
                <a:cubicBezTo>
                  <a:pt x="446776" y="232215"/>
                  <a:pt x="447637" y="234794"/>
                  <a:pt x="447637" y="237374"/>
                </a:cubicBezTo>
                <a:cubicBezTo>
                  <a:pt x="448498" y="238233"/>
                  <a:pt x="449359" y="239953"/>
                  <a:pt x="449359" y="241672"/>
                </a:cubicBezTo>
                <a:lnTo>
                  <a:pt x="462272" y="352576"/>
                </a:lnTo>
                <a:cubicBezTo>
                  <a:pt x="460550" y="352576"/>
                  <a:pt x="459689" y="352576"/>
                  <a:pt x="457968" y="351716"/>
                </a:cubicBezTo>
                <a:lnTo>
                  <a:pt x="448498" y="321626"/>
                </a:lnTo>
                <a:lnTo>
                  <a:pt x="446776" y="315608"/>
                </a:lnTo>
                <a:lnTo>
                  <a:pt x="351219" y="240812"/>
                </a:lnTo>
                <a:cubicBezTo>
                  <a:pt x="351219" y="224478"/>
                  <a:pt x="337445" y="210722"/>
                  <a:pt x="320228" y="210722"/>
                </a:cubicBezTo>
                <a:cubicBezTo>
                  <a:pt x="309036" y="210722"/>
                  <a:pt x="299567" y="216740"/>
                  <a:pt x="293541" y="226197"/>
                </a:cubicBezTo>
                <a:lnTo>
                  <a:pt x="290958" y="203844"/>
                </a:lnTo>
                <a:close/>
                <a:moveTo>
                  <a:pt x="274612" y="186650"/>
                </a:moveTo>
                <a:lnTo>
                  <a:pt x="282360" y="203844"/>
                </a:lnTo>
                <a:lnTo>
                  <a:pt x="283221" y="203844"/>
                </a:lnTo>
                <a:lnTo>
                  <a:pt x="265143" y="338820"/>
                </a:lnTo>
                <a:cubicBezTo>
                  <a:pt x="239316" y="338820"/>
                  <a:pt x="216073" y="340540"/>
                  <a:pt x="195412" y="341400"/>
                </a:cubicBezTo>
                <a:lnTo>
                  <a:pt x="195412" y="266604"/>
                </a:lnTo>
                <a:cubicBezTo>
                  <a:pt x="192829" y="268323"/>
                  <a:pt x="189386" y="269183"/>
                  <a:pt x="186803" y="269183"/>
                </a:cubicBezTo>
                <a:lnTo>
                  <a:pt x="178194" y="343119"/>
                </a:lnTo>
                <a:cubicBezTo>
                  <a:pt x="149785" y="345698"/>
                  <a:pt x="128264" y="349137"/>
                  <a:pt x="111907" y="352576"/>
                </a:cubicBezTo>
                <a:lnTo>
                  <a:pt x="124820" y="241672"/>
                </a:lnTo>
                <a:cubicBezTo>
                  <a:pt x="124820" y="239953"/>
                  <a:pt x="125681" y="239093"/>
                  <a:pt x="125681" y="237373"/>
                </a:cubicBezTo>
                <a:cubicBezTo>
                  <a:pt x="126542" y="234794"/>
                  <a:pt x="126542" y="232215"/>
                  <a:pt x="128264" y="230496"/>
                </a:cubicBezTo>
                <a:cubicBezTo>
                  <a:pt x="129124" y="228776"/>
                  <a:pt x="129985" y="227057"/>
                  <a:pt x="131707" y="226197"/>
                </a:cubicBezTo>
                <a:cubicBezTo>
                  <a:pt x="132568" y="223618"/>
                  <a:pt x="134290" y="221899"/>
                  <a:pt x="136011" y="220179"/>
                </a:cubicBezTo>
                <a:cubicBezTo>
                  <a:pt x="137733" y="219319"/>
                  <a:pt x="139455" y="218460"/>
                  <a:pt x="141177" y="217600"/>
                </a:cubicBezTo>
                <a:cubicBezTo>
                  <a:pt x="142898" y="216740"/>
                  <a:pt x="143759" y="215021"/>
                  <a:pt x="145481" y="215021"/>
                </a:cubicBezTo>
                <a:cubicBezTo>
                  <a:pt x="148925" y="213301"/>
                  <a:pt x="214351" y="190089"/>
                  <a:pt x="274612" y="186650"/>
                </a:cubicBezTo>
                <a:close/>
                <a:moveTo>
                  <a:pt x="287089" y="0"/>
                </a:moveTo>
                <a:cubicBezTo>
                  <a:pt x="332488" y="0"/>
                  <a:pt x="369292" y="40237"/>
                  <a:pt x="369292" y="89871"/>
                </a:cubicBezTo>
                <a:cubicBezTo>
                  <a:pt x="369292" y="139505"/>
                  <a:pt x="332488" y="179742"/>
                  <a:pt x="287089" y="179742"/>
                </a:cubicBezTo>
                <a:cubicBezTo>
                  <a:pt x="241690" y="179742"/>
                  <a:pt x="204886" y="139505"/>
                  <a:pt x="204886" y="89871"/>
                </a:cubicBezTo>
                <a:cubicBezTo>
                  <a:pt x="204886" y="40237"/>
                  <a:pt x="241690" y="0"/>
                  <a:pt x="287089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3175">
            <a:noFill/>
            <a:prstDash val="solid"/>
            <a:round/>
          </a:ln>
          <a:effectLst/>
        </p:spPr>
        <p:txBody>
          <a:bodyPr anchor="ctr">
            <a:normAutofit fontScale="85000" lnSpcReduction="20000"/>
          </a:bodyPr>
          <a:lstStyle/>
          <a:p>
            <a:pPr algn="ctr">
              <a:lnSpc>
                <a:spcPct val="90000"/>
              </a:lnSpc>
            </a:pPr>
            <a:endParaRPr lang="zh-CN" altLang="zh-CN" sz="1700">
              <a:ea typeface="宋体" panose="02010600030101010101" pitchFamily="2" charset="-122"/>
            </a:endParaRPr>
          </a:p>
        </p:txBody>
      </p:sp>
      <p:cxnSp>
        <p:nvCxnSpPr>
          <p:cNvPr id="85" name="直接连接符 84"/>
          <p:cNvCxnSpPr/>
          <p:nvPr/>
        </p:nvCxnSpPr>
        <p:spPr>
          <a:xfrm>
            <a:off x="4889500" y="2597150"/>
            <a:ext cx="3781425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iṥḻïḑe"/>
          <p:cNvSpPr/>
          <p:nvPr/>
        </p:nvSpPr>
        <p:spPr bwMode="auto">
          <a:xfrm flipH="1">
            <a:off x="4933950" y="3463925"/>
            <a:ext cx="255588" cy="242888"/>
          </a:xfrm>
          <a:custGeom>
            <a:avLst/>
            <a:gdLst>
              <a:gd name="connsiteX0" fmla="*/ 0 w 574179"/>
              <a:gd name="connsiteY0" fmla="*/ 451358 h 547653"/>
              <a:gd name="connsiteX1" fmla="*/ 574179 w 574179"/>
              <a:gd name="connsiteY1" fmla="*/ 451358 h 547653"/>
              <a:gd name="connsiteX2" fmla="*/ 574179 w 574179"/>
              <a:gd name="connsiteY2" fmla="*/ 475432 h 547653"/>
              <a:gd name="connsiteX3" fmla="*/ 531137 w 574179"/>
              <a:gd name="connsiteY3" fmla="*/ 547653 h 547653"/>
              <a:gd name="connsiteX4" fmla="*/ 42181 w 574179"/>
              <a:gd name="connsiteY4" fmla="*/ 547653 h 547653"/>
              <a:gd name="connsiteX5" fmla="*/ 0 w 574179"/>
              <a:gd name="connsiteY5" fmla="*/ 475432 h 547653"/>
              <a:gd name="connsiteX6" fmla="*/ 392503 w 574179"/>
              <a:gd name="connsiteY6" fmla="*/ 318175 h 547653"/>
              <a:gd name="connsiteX7" fmla="*/ 416711 w 574179"/>
              <a:gd name="connsiteY7" fmla="*/ 337076 h 547653"/>
              <a:gd name="connsiteX8" fmla="*/ 419305 w 574179"/>
              <a:gd name="connsiteY8" fmla="*/ 345668 h 547653"/>
              <a:gd name="connsiteX9" fmla="*/ 395097 w 574179"/>
              <a:gd name="connsiteY9" fmla="*/ 343091 h 547653"/>
              <a:gd name="connsiteX10" fmla="*/ 298695 w 574179"/>
              <a:gd name="connsiteY10" fmla="*/ 263188 h 547653"/>
              <a:gd name="connsiteX11" fmla="*/ 320244 w 574179"/>
              <a:gd name="connsiteY11" fmla="*/ 272640 h 547653"/>
              <a:gd name="connsiteX12" fmla="*/ 330588 w 574179"/>
              <a:gd name="connsiteY12" fmla="*/ 270062 h 547653"/>
              <a:gd name="connsiteX13" fmla="*/ 377997 w 574179"/>
              <a:gd name="connsiteY13" fmla="*/ 307013 h 547653"/>
              <a:gd name="connsiteX14" fmla="*/ 377997 w 574179"/>
              <a:gd name="connsiteY14" fmla="*/ 341385 h 547653"/>
              <a:gd name="connsiteX15" fmla="*/ 308177 w 574179"/>
              <a:gd name="connsiteY15" fmla="*/ 338807 h 547653"/>
              <a:gd name="connsiteX16" fmla="*/ 320247 w 574179"/>
              <a:gd name="connsiteY16" fmla="*/ 224505 h 547653"/>
              <a:gd name="connsiteX17" fmla="*/ 336603 w 574179"/>
              <a:gd name="connsiteY17" fmla="*/ 241694 h 547653"/>
              <a:gd name="connsiteX18" fmla="*/ 335742 w 574179"/>
              <a:gd name="connsiteY18" fmla="*/ 246851 h 547653"/>
              <a:gd name="connsiteX19" fmla="*/ 433876 w 574179"/>
              <a:gd name="connsiteY19" fmla="*/ 324202 h 547653"/>
              <a:gd name="connsiteX20" fmla="*/ 435597 w 574179"/>
              <a:gd name="connsiteY20" fmla="*/ 325921 h 547653"/>
              <a:gd name="connsiteX21" fmla="*/ 446788 w 574179"/>
              <a:gd name="connsiteY21" fmla="*/ 364597 h 547653"/>
              <a:gd name="connsiteX22" fmla="*/ 499298 w 574179"/>
              <a:gd name="connsiteY22" fmla="*/ 380926 h 547653"/>
              <a:gd name="connsiteX23" fmla="*/ 499298 w 574179"/>
              <a:gd name="connsiteY23" fmla="*/ 438510 h 547653"/>
              <a:gd name="connsiteX24" fmla="*/ 74052 w 574179"/>
              <a:gd name="connsiteY24" fmla="*/ 438510 h 547653"/>
              <a:gd name="connsiteX25" fmla="*/ 74052 w 574179"/>
              <a:gd name="connsiteY25" fmla="*/ 380926 h 547653"/>
              <a:gd name="connsiteX26" fmla="*/ 286675 w 574179"/>
              <a:gd name="connsiteY26" fmla="*/ 352564 h 547653"/>
              <a:gd name="connsiteX27" fmla="*/ 439040 w 574179"/>
              <a:gd name="connsiteY27" fmla="*/ 362878 h 547653"/>
              <a:gd name="connsiteX28" fmla="*/ 428711 w 574179"/>
              <a:gd name="connsiteY28" fmla="*/ 329359 h 547653"/>
              <a:gd name="connsiteX29" fmla="*/ 332299 w 574179"/>
              <a:gd name="connsiteY29" fmla="*/ 252867 h 547653"/>
              <a:gd name="connsiteX30" fmla="*/ 320247 w 574179"/>
              <a:gd name="connsiteY30" fmla="*/ 258024 h 547653"/>
              <a:gd name="connsiteX31" fmla="*/ 303031 w 574179"/>
              <a:gd name="connsiteY31" fmla="*/ 241694 h 547653"/>
              <a:gd name="connsiteX32" fmla="*/ 320247 w 574179"/>
              <a:gd name="connsiteY32" fmla="*/ 224505 h 547653"/>
              <a:gd name="connsiteX33" fmla="*/ 299567 w 574179"/>
              <a:gd name="connsiteY33" fmla="*/ 186650 h 547653"/>
              <a:gd name="connsiteX34" fmla="*/ 427837 w 574179"/>
              <a:gd name="connsiteY34" fmla="*/ 215021 h 547653"/>
              <a:gd name="connsiteX35" fmla="*/ 433002 w 574179"/>
              <a:gd name="connsiteY35" fmla="*/ 217600 h 547653"/>
              <a:gd name="connsiteX36" fmla="*/ 438168 w 574179"/>
              <a:gd name="connsiteY36" fmla="*/ 220179 h 547653"/>
              <a:gd name="connsiteX37" fmla="*/ 442472 w 574179"/>
              <a:gd name="connsiteY37" fmla="*/ 225337 h 547653"/>
              <a:gd name="connsiteX38" fmla="*/ 445915 w 574179"/>
              <a:gd name="connsiteY38" fmla="*/ 230496 h 547653"/>
              <a:gd name="connsiteX39" fmla="*/ 447637 w 574179"/>
              <a:gd name="connsiteY39" fmla="*/ 237374 h 547653"/>
              <a:gd name="connsiteX40" fmla="*/ 449359 w 574179"/>
              <a:gd name="connsiteY40" fmla="*/ 241672 h 547653"/>
              <a:gd name="connsiteX41" fmla="*/ 462272 w 574179"/>
              <a:gd name="connsiteY41" fmla="*/ 352576 h 547653"/>
              <a:gd name="connsiteX42" fmla="*/ 457968 w 574179"/>
              <a:gd name="connsiteY42" fmla="*/ 351716 h 547653"/>
              <a:gd name="connsiteX43" fmla="*/ 448498 w 574179"/>
              <a:gd name="connsiteY43" fmla="*/ 321626 h 547653"/>
              <a:gd name="connsiteX44" fmla="*/ 446776 w 574179"/>
              <a:gd name="connsiteY44" fmla="*/ 315608 h 547653"/>
              <a:gd name="connsiteX45" fmla="*/ 351219 w 574179"/>
              <a:gd name="connsiteY45" fmla="*/ 240812 h 547653"/>
              <a:gd name="connsiteX46" fmla="*/ 320228 w 574179"/>
              <a:gd name="connsiteY46" fmla="*/ 210722 h 547653"/>
              <a:gd name="connsiteX47" fmla="*/ 293541 w 574179"/>
              <a:gd name="connsiteY47" fmla="*/ 226197 h 547653"/>
              <a:gd name="connsiteX48" fmla="*/ 290958 w 574179"/>
              <a:gd name="connsiteY48" fmla="*/ 203844 h 547653"/>
              <a:gd name="connsiteX49" fmla="*/ 274612 w 574179"/>
              <a:gd name="connsiteY49" fmla="*/ 186650 h 547653"/>
              <a:gd name="connsiteX50" fmla="*/ 282360 w 574179"/>
              <a:gd name="connsiteY50" fmla="*/ 203844 h 547653"/>
              <a:gd name="connsiteX51" fmla="*/ 283221 w 574179"/>
              <a:gd name="connsiteY51" fmla="*/ 203844 h 547653"/>
              <a:gd name="connsiteX52" fmla="*/ 265143 w 574179"/>
              <a:gd name="connsiteY52" fmla="*/ 338820 h 547653"/>
              <a:gd name="connsiteX53" fmla="*/ 195412 w 574179"/>
              <a:gd name="connsiteY53" fmla="*/ 341400 h 547653"/>
              <a:gd name="connsiteX54" fmla="*/ 195412 w 574179"/>
              <a:gd name="connsiteY54" fmla="*/ 266604 h 547653"/>
              <a:gd name="connsiteX55" fmla="*/ 186803 w 574179"/>
              <a:gd name="connsiteY55" fmla="*/ 269183 h 547653"/>
              <a:gd name="connsiteX56" fmla="*/ 178194 w 574179"/>
              <a:gd name="connsiteY56" fmla="*/ 343119 h 547653"/>
              <a:gd name="connsiteX57" fmla="*/ 111907 w 574179"/>
              <a:gd name="connsiteY57" fmla="*/ 352576 h 547653"/>
              <a:gd name="connsiteX58" fmla="*/ 124820 w 574179"/>
              <a:gd name="connsiteY58" fmla="*/ 241672 h 547653"/>
              <a:gd name="connsiteX59" fmla="*/ 125681 w 574179"/>
              <a:gd name="connsiteY59" fmla="*/ 237373 h 547653"/>
              <a:gd name="connsiteX60" fmla="*/ 128264 w 574179"/>
              <a:gd name="connsiteY60" fmla="*/ 230496 h 547653"/>
              <a:gd name="connsiteX61" fmla="*/ 131707 w 574179"/>
              <a:gd name="connsiteY61" fmla="*/ 226197 h 547653"/>
              <a:gd name="connsiteX62" fmla="*/ 136011 w 574179"/>
              <a:gd name="connsiteY62" fmla="*/ 220179 h 547653"/>
              <a:gd name="connsiteX63" fmla="*/ 141177 w 574179"/>
              <a:gd name="connsiteY63" fmla="*/ 217600 h 547653"/>
              <a:gd name="connsiteX64" fmla="*/ 145481 w 574179"/>
              <a:gd name="connsiteY64" fmla="*/ 215021 h 547653"/>
              <a:gd name="connsiteX65" fmla="*/ 274612 w 574179"/>
              <a:gd name="connsiteY65" fmla="*/ 186650 h 547653"/>
              <a:gd name="connsiteX66" fmla="*/ 287089 w 574179"/>
              <a:gd name="connsiteY66" fmla="*/ 0 h 547653"/>
              <a:gd name="connsiteX67" fmla="*/ 369292 w 574179"/>
              <a:gd name="connsiteY67" fmla="*/ 89871 h 547653"/>
              <a:gd name="connsiteX68" fmla="*/ 287089 w 574179"/>
              <a:gd name="connsiteY68" fmla="*/ 179742 h 547653"/>
              <a:gd name="connsiteX69" fmla="*/ 204886 w 574179"/>
              <a:gd name="connsiteY69" fmla="*/ 89871 h 547653"/>
              <a:gd name="connsiteX70" fmla="*/ 287089 w 574179"/>
              <a:gd name="connsiteY70" fmla="*/ 0 h 547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74179" h="547653">
                <a:moveTo>
                  <a:pt x="0" y="451358"/>
                </a:moveTo>
                <a:lnTo>
                  <a:pt x="574179" y="451358"/>
                </a:lnTo>
                <a:lnTo>
                  <a:pt x="574179" y="475432"/>
                </a:lnTo>
                <a:lnTo>
                  <a:pt x="531137" y="547653"/>
                </a:lnTo>
                <a:lnTo>
                  <a:pt x="42181" y="547653"/>
                </a:lnTo>
                <a:lnTo>
                  <a:pt x="0" y="475432"/>
                </a:lnTo>
                <a:close/>
                <a:moveTo>
                  <a:pt x="392503" y="318175"/>
                </a:moveTo>
                <a:lnTo>
                  <a:pt x="416711" y="337076"/>
                </a:lnTo>
                <a:lnTo>
                  <a:pt x="419305" y="345668"/>
                </a:lnTo>
                <a:cubicBezTo>
                  <a:pt x="411524" y="344809"/>
                  <a:pt x="403743" y="343950"/>
                  <a:pt x="395097" y="343091"/>
                </a:cubicBezTo>
                <a:close/>
                <a:moveTo>
                  <a:pt x="298695" y="263188"/>
                </a:moveTo>
                <a:cubicBezTo>
                  <a:pt x="304729" y="269203"/>
                  <a:pt x="311625" y="272640"/>
                  <a:pt x="320244" y="272640"/>
                </a:cubicBezTo>
                <a:cubicBezTo>
                  <a:pt x="323692" y="272640"/>
                  <a:pt x="327140" y="271781"/>
                  <a:pt x="330588" y="270062"/>
                </a:cubicBezTo>
                <a:lnTo>
                  <a:pt x="377997" y="307013"/>
                </a:lnTo>
                <a:lnTo>
                  <a:pt x="377997" y="341385"/>
                </a:lnTo>
                <a:cubicBezTo>
                  <a:pt x="356448" y="339666"/>
                  <a:pt x="333174" y="338807"/>
                  <a:pt x="308177" y="338807"/>
                </a:cubicBezTo>
                <a:close/>
                <a:moveTo>
                  <a:pt x="320247" y="224505"/>
                </a:moveTo>
                <a:cubicBezTo>
                  <a:pt x="329716" y="224505"/>
                  <a:pt x="336603" y="232240"/>
                  <a:pt x="336603" y="241694"/>
                </a:cubicBezTo>
                <a:cubicBezTo>
                  <a:pt x="336603" y="243413"/>
                  <a:pt x="336603" y="245132"/>
                  <a:pt x="335742" y="246851"/>
                </a:cubicBezTo>
                <a:lnTo>
                  <a:pt x="433876" y="324202"/>
                </a:lnTo>
                <a:cubicBezTo>
                  <a:pt x="434736" y="325062"/>
                  <a:pt x="434736" y="325062"/>
                  <a:pt x="435597" y="325921"/>
                </a:cubicBezTo>
                <a:lnTo>
                  <a:pt x="446788" y="364597"/>
                </a:lnTo>
                <a:cubicBezTo>
                  <a:pt x="488107" y="372332"/>
                  <a:pt x="499298" y="380926"/>
                  <a:pt x="499298" y="380926"/>
                </a:cubicBezTo>
                <a:lnTo>
                  <a:pt x="499298" y="438510"/>
                </a:lnTo>
                <a:lnTo>
                  <a:pt x="74052" y="438510"/>
                </a:lnTo>
                <a:lnTo>
                  <a:pt x="74052" y="380926"/>
                </a:lnTo>
                <a:cubicBezTo>
                  <a:pt x="74052" y="380926"/>
                  <a:pt x="109346" y="352564"/>
                  <a:pt x="286675" y="352564"/>
                </a:cubicBezTo>
                <a:cubicBezTo>
                  <a:pt x="358984" y="352564"/>
                  <a:pt x="406329" y="357721"/>
                  <a:pt x="439040" y="362878"/>
                </a:cubicBezTo>
                <a:lnTo>
                  <a:pt x="428711" y="329359"/>
                </a:lnTo>
                <a:lnTo>
                  <a:pt x="332299" y="252867"/>
                </a:lnTo>
                <a:cubicBezTo>
                  <a:pt x="328855" y="256305"/>
                  <a:pt x="324551" y="258024"/>
                  <a:pt x="320247" y="258024"/>
                </a:cubicBezTo>
                <a:cubicBezTo>
                  <a:pt x="310778" y="258024"/>
                  <a:pt x="303031" y="250289"/>
                  <a:pt x="303031" y="241694"/>
                </a:cubicBezTo>
                <a:cubicBezTo>
                  <a:pt x="303031" y="232240"/>
                  <a:pt x="310778" y="224505"/>
                  <a:pt x="320247" y="224505"/>
                </a:cubicBezTo>
                <a:close/>
                <a:moveTo>
                  <a:pt x="299567" y="186650"/>
                </a:moveTo>
                <a:cubicBezTo>
                  <a:pt x="359828" y="190089"/>
                  <a:pt x="425254" y="213301"/>
                  <a:pt x="427837" y="215021"/>
                </a:cubicBezTo>
                <a:cubicBezTo>
                  <a:pt x="430420" y="215021"/>
                  <a:pt x="431281" y="216740"/>
                  <a:pt x="433002" y="217600"/>
                </a:cubicBezTo>
                <a:cubicBezTo>
                  <a:pt x="434724" y="218460"/>
                  <a:pt x="436446" y="219319"/>
                  <a:pt x="438168" y="220179"/>
                </a:cubicBezTo>
                <a:cubicBezTo>
                  <a:pt x="439889" y="221899"/>
                  <a:pt x="440750" y="223618"/>
                  <a:pt x="442472" y="225337"/>
                </a:cubicBezTo>
                <a:cubicBezTo>
                  <a:pt x="443333" y="227057"/>
                  <a:pt x="445055" y="228776"/>
                  <a:pt x="445915" y="230496"/>
                </a:cubicBezTo>
                <a:cubicBezTo>
                  <a:pt x="446776" y="232215"/>
                  <a:pt x="447637" y="234794"/>
                  <a:pt x="447637" y="237374"/>
                </a:cubicBezTo>
                <a:cubicBezTo>
                  <a:pt x="448498" y="238233"/>
                  <a:pt x="449359" y="239953"/>
                  <a:pt x="449359" y="241672"/>
                </a:cubicBezTo>
                <a:lnTo>
                  <a:pt x="462272" y="352576"/>
                </a:lnTo>
                <a:cubicBezTo>
                  <a:pt x="460550" y="352576"/>
                  <a:pt x="459689" y="352576"/>
                  <a:pt x="457968" y="351716"/>
                </a:cubicBezTo>
                <a:lnTo>
                  <a:pt x="448498" y="321626"/>
                </a:lnTo>
                <a:lnTo>
                  <a:pt x="446776" y="315608"/>
                </a:lnTo>
                <a:lnTo>
                  <a:pt x="351219" y="240812"/>
                </a:lnTo>
                <a:cubicBezTo>
                  <a:pt x="351219" y="224478"/>
                  <a:pt x="337445" y="210722"/>
                  <a:pt x="320228" y="210722"/>
                </a:cubicBezTo>
                <a:cubicBezTo>
                  <a:pt x="309036" y="210722"/>
                  <a:pt x="299567" y="216740"/>
                  <a:pt x="293541" y="226197"/>
                </a:cubicBezTo>
                <a:lnTo>
                  <a:pt x="290958" y="203844"/>
                </a:lnTo>
                <a:close/>
                <a:moveTo>
                  <a:pt x="274612" y="186650"/>
                </a:moveTo>
                <a:lnTo>
                  <a:pt x="282360" y="203844"/>
                </a:lnTo>
                <a:lnTo>
                  <a:pt x="283221" y="203844"/>
                </a:lnTo>
                <a:lnTo>
                  <a:pt x="265143" y="338820"/>
                </a:lnTo>
                <a:cubicBezTo>
                  <a:pt x="239316" y="338820"/>
                  <a:pt x="216073" y="340540"/>
                  <a:pt x="195412" y="341400"/>
                </a:cubicBezTo>
                <a:lnTo>
                  <a:pt x="195412" y="266604"/>
                </a:lnTo>
                <a:cubicBezTo>
                  <a:pt x="192829" y="268323"/>
                  <a:pt x="189386" y="269183"/>
                  <a:pt x="186803" y="269183"/>
                </a:cubicBezTo>
                <a:lnTo>
                  <a:pt x="178194" y="343119"/>
                </a:lnTo>
                <a:cubicBezTo>
                  <a:pt x="149785" y="345698"/>
                  <a:pt x="128264" y="349137"/>
                  <a:pt x="111907" y="352576"/>
                </a:cubicBezTo>
                <a:lnTo>
                  <a:pt x="124820" y="241672"/>
                </a:lnTo>
                <a:cubicBezTo>
                  <a:pt x="124820" y="239953"/>
                  <a:pt x="125681" y="239093"/>
                  <a:pt x="125681" y="237373"/>
                </a:cubicBezTo>
                <a:cubicBezTo>
                  <a:pt x="126542" y="234794"/>
                  <a:pt x="126542" y="232215"/>
                  <a:pt x="128264" y="230496"/>
                </a:cubicBezTo>
                <a:cubicBezTo>
                  <a:pt x="129124" y="228776"/>
                  <a:pt x="129985" y="227057"/>
                  <a:pt x="131707" y="226197"/>
                </a:cubicBezTo>
                <a:cubicBezTo>
                  <a:pt x="132568" y="223618"/>
                  <a:pt x="134290" y="221899"/>
                  <a:pt x="136011" y="220179"/>
                </a:cubicBezTo>
                <a:cubicBezTo>
                  <a:pt x="137733" y="219319"/>
                  <a:pt x="139455" y="218460"/>
                  <a:pt x="141177" y="217600"/>
                </a:cubicBezTo>
                <a:cubicBezTo>
                  <a:pt x="142898" y="216740"/>
                  <a:pt x="143759" y="215021"/>
                  <a:pt x="145481" y="215021"/>
                </a:cubicBezTo>
                <a:cubicBezTo>
                  <a:pt x="148925" y="213301"/>
                  <a:pt x="214351" y="190089"/>
                  <a:pt x="274612" y="186650"/>
                </a:cubicBezTo>
                <a:close/>
                <a:moveTo>
                  <a:pt x="287089" y="0"/>
                </a:moveTo>
                <a:cubicBezTo>
                  <a:pt x="332488" y="0"/>
                  <a:pt x="369292" y="40237"/>
                  <a:pt x="369292" y="89871"/>
                </a:cubicBezTo>
                <a:cubicBezTo>
                  <a:pt x="369292" y="139505"/>
                  <a:pt x="332488" y="179742"/>
                  <a:pt x="287089" y="179742"/>
                </a:cubicBezTo>
                <a:cubicBezTo>
                  <a:pt x="241690" y="179742"/>
                  <a:pt x="204886" y="139505"/>
                  <a:pt x="204886" y="89871"/>
                </a:cubicBezTo>
                <a:cubicBezTo>
                  <a:pt x="204886" y="40237"/>
                  <a:pt x="241690" y="0"/>
                  <a:pt x="287089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3175">
            <a:noFill/>
            <a:prstDash val="solid"/>
            <a:round/>
          </a:ln>
          <a:effectLst/>
        </p:spPr>
        <p:txBody>
          <a:bodyPr anchor="ctr">
            <a:normAutofit fontScale="77500" lnSpcReduction="20000"/>
          </a:bodyPr>
          <a:lstStyle/>
          <a:p>
            <a:pPr algn="ctr">
              <a:lnSpc>
                <a:spcPct val="90000"/>
              </a:lnSpc>
            </a:pPr>
            <a:endParaRPr lang="zh-CN" altLang="zh-CN" sz="1700">
              <a:ea typeface="宋体" panose="02010600030101010101" pitchFamily="2" charset="-122"/>
            </a:endParaRPr>
          </a:p>
        </p:txBody>
      </p:sp>
      <p:cxnSp>
        <p:nvCxnSpPr>
          <p:cNvPr id="90" name="直接连接符 89"/>
          <p:cNvCxnSpPr/>
          <p:nvPr/>
        </p:nvCxnSpPr>
        <p:spPr>
          <a:xfrm>
            <a:off x="4889500" y="3221038"/>
            <a:ext cx="3781425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išļîḓè"/>
          <p:cNvSpPr/>
          <p:nvPr/>
        </p:nvSpPr>
        <p:spPr bwMode="auto">
          <a:xfrm flipH="1">
            <a:off x="4933950" y="2840038"/>
            <a:ext cx="255588" cy="242887"/>
          </a:xfrm>
          <a:custGeom>
            <a:avLst/>
            <a:gdLst>
              <a:gd name="connsiteX0" fmla="*/ 0 w 574179"/>
              <a:gd name="connsiteY0" fmla="*/ 451358 h 547653"/>
              <a:gd name="connsiteX1" fmla="*/ 574179 w 574179"/>
              <a:gd name="connsiteY1" fmla="*/ 451358 h 547653"/>
              <a:gd name="connsiteX2" fmla="*/ 574179 w 574179"/>
              <a:gd name="connsiteY2" fmla="*/ 475432 h 547653"/>
              <a:gd name="connsiteX3" fmla="*/ 531137 w 574179"/>
              <a:gd name="connsiteY3" fmla="*/ 547653 h 547653"/>
              <a:gd name="connsiteX4" fmla="*/ 42181 w 574179"/>
              <a:gd name="connsiteY4" fmla="*/ 547653 h 547653"/>
              <a:gd name="connsiteX5" fmla="*/ 0 w 574179"/>
              <a:gd name="connsiteY5" fmla="*/ 475432 h 547653"/>
              <a:gd name="connsiteX6" fmla="*/ 392503 w 574179"/>
              <a:gd name="connsiteY6" fmla="*/ 318175 h 547653"/>
              <a:gd name="connsiteX7" fmla="*/ 416711 w 574179"/>
              <a:gd name="connsiteY7" fmla="*/ 337076 h 547653"/>
              <a:gd name="connsiteX8" fmla="*/ 419305 w 574179"/>
              <a:gd name="connsiteY8" fmla="*/ 345668 h 547653"/>
              <a:gd name="connsiteX9" fmla="*/ 395097 w 574179"/>
              <a:gd name="connsiteY9" fmla="*/ 343091 h 547653"/>
              <a:gd name="connsiteX10" fmla="*/ 298695 w 574179"/>
              <a:gd name="connsiteY10" fmla="*/ 263188 h 547653"/>
              <a:gd name="connsiteX11" fmla="*/ 320244 w 574179"/>
              <a:gd name="connsiteY11" fmla="*/ 272640 h 547653"/>
              <a:gd name="connsiteX12" fmla="*/ 330588 w 574179"/>
              <a:gd name="connsiteY12" fmla="*/ 270062 h 547653"/>
              <a:gd name="connsiteX13" fmla="*/ 377997 w 574179"/>
              <a:gd name="connsiteY13" fmla="*/ 307013 h 547653"/>
              <a:gd name="connsiteX14" fmla="*/ 377997 w 574179"/>
              <a:gd name="connsiteY14" fmla="*/ 341385 h 547653"/>
              <a:gd name="connsiteX15" fmla="*/ 308177 w 574179"/>
              <a:gd name="connsiteY15" fmla="*/ 338807 h 547653"/>
              <a:gd name="connsiteX16" fmla="*/ 320247 w 574179"/>
              <a:gd name="connsiteY16" fmla="*/ 224505 h 547653"/>
              <a:gd name="connsiteX17" fmla="*/ 336603 w 574179"/>
              <a:gd name="connsiteY17" fmla="*/ 241694 h 547653"/>
              <a:gd name="connsiteX18" fmla="*/ 335742 w 574179"/>
              <a:gd name="connsiteY18" fmla="*/ 246851 h 547653"/>
              <a:gd name="connsiteX19" fmla="*/ 433876 w 574179"/>
              <a:gd name="connsiteY19" fmla="*/ 324202 h 547653"/>
              <a:gd name="connsiteX20" fmla="*/ 435597 w 574179"/>
              <a:gd name="connsiteY20" fmla="*/ 325921 h 547653"/>
              <a:gd name="connsiteX21" fmla="*/ 446788 w 574179"/>
              <a:gd name="connsiteY21" fmla="*/ 364597 h 547653"/>
              <a:gd name="connsiteX22" fmla="*/ 499298 w 574179"/>
              <a:gd name="connsiteY22" fmla="*/ 380926 h 547653"/>
              <a:gd name="connsiteX23" fmla="*/ 499298 w 574179"/>
              <a:gd name="connsiteY23" fmla="*/ 438510 h 547653"/>
              <a:gd name="connsiteX24" fmla="*/ 74052 w 574179"/>
              <a:gd name="connsiteY24" fmla="*/ 438510 h 547653"/>
              <a:gd name="connsiteX25" fmla="*/ 74052 w 574179"/>
              <a:gd name="connsiteY25" fmla="*/ 380926 h 547653"/>
              <a:gd name="connsiteX26" fmla="*/ 286675 w 574179"/>
              <a:gd name="connsiteY26" fmla="*/ 352564 h 547653"/>
              <a:gd name="connsiteX27" fmla="*/ 439040 w 574179"/>
              <a:gd name="connsiteY27" fmla="*/ 362878 h 547653"/>
              <a:gd name="connsiteX28" fmla="*/ 428711 w 574179"/>
              <a:gd name="connsiteY28" fmla="*/ 329359 h 547653"/>
              <a:gd name="connsiteX29" fmla="*/ 332299 w 574179"/>
              <a:gd name="connsiteY29" fmla="*/ 252867 h 547653"/>
              <a:gd name="connsiteX30" fmla="*/ 320247 w 574179"/>
              <a:gd name="connsiteY30" fmla="*/ 258024 h 547653"/>
              <a:gd name="connsiteX31" fmla="*/ 303031 w 574179"/>
              <a:gd name="connsiteY31" fmla="*/ 241694 h 547653"/>
              <a:gd name="connsiteX32" fmla="*/ 320247 w 574179"/>
              <a:gd name="connsiteY32" fmla="*/ 224505 h 547653"/>
              <a:gd name="connsiteX33" fmla="*/ 299567 w 574179"/>
              <a:gd name="connsiteY33" fmla="*/ 186650 h 547653"/>
              <a:gd name="connsiteX34" fmla="*/ 427837 w 574179"/>
              <a:gd name="connsiteY34" fmla="*/ 215021 h 547653"/>
              <a:gd name="connsiteX35" fmla="*/ 433002 w 574179"/>
              <a:gd name="connsiteY35" fmla="*/ 217600 h 547653"/>
              <a:gd name="connsiteX36" fmla="*/ 438168 w 574179"/>
              <a:gd name="connsiteY36" fmla="*/ 220179 h 547653"/>
              <a:gd name="connsiteX37" fmla="*/ 442472 w 574179"/>
              <a:gd name="connsiteY37" fmla="*/ 225337 h 547653"/>
              <a:gd name="connsiteX38" fmla="*/ 445915 w 574179"/>
              <a:gd name="connsiteY38" fmla="*/ 230496 h 547653"/>
              <a:gd name="connsiteX39" fmla="*/ 447637 w 574179"/>
              <a:gd name="connsiteY39" fmla="*/ 237374 h 547653"/>
              <a:gd name="connsiteX40" fmla="*/ 449359 w 574179"/>
              <a:gd name="connsiteY40" fmla="*/ 241672 h 547653"/>
              <a:gd name="connsiteX41" fmla="*/ 462272 w 574179"/>
              <a:gd name="connsiteY41" fmla="*/ 352576 h 547653"/>
              <a:gd name="connsiteX42" fmla="*/ 457968 w 574179"/>
              <a:gd name="connsiteY42" fmla="*/ 351716 h 547653"/>
              <a:gd name="connsiteX43" fmla="*/ 448498 w 574179"/>
              <a:gd name="connsiteY43" fmla="*/ 321626 h 547653"/>
              <a:gd name="connsiteX44" fmla="*/ 446776 w 574179"/>
              <a:gd name="connsiteY44" fmla="*/ 315608 h 547653"/>
              <a:gd name="connsiteX45" fmla="*/ 351219 w 574179"/>
              <a:gd name="connsiteY45" fmla="*/ 240812 h 547653"/>
              <a:gd name="connsiteX46" fmla="*/ 320228 w 574179"/>
              <a:gd name="connsiteY46" fmla="*/ 210722 h 547653"/>
              <a:gd name="connsiteX47" fmla="*/ 293541 w 574179"/>
              <a:gd name="connsiteY47" fmla="*/ 226197 h 547653"/>
              <a:gd name="connsiteX48" fmla="*/ 290958 w 574179"/>
              <a:gd name="connsiteY48" fmla="*/ 203844 h 547653"/>
              <a:gd name="connsiteX49" fmla="*/ 274612 w 574179"/>
              <a:gd name="connsiteY49" fmla="*/ 186650 h 547653"/>
              <a:gd name="connsiteX50" fmla="*/ 282360 w 574179"/>
              <a:gd name="connsiteY50" fmla="*/ 203844 h 547653"/>
              <a:gd name="connsiteX51" fmla="*/ 283221 w 574179"/>
              <a:gd name="connsiteY51" fmla="*/ 203844 h 547653"/>
              <a:gd name="connsiteX52" fmla="*/ 265143 w 574179"/>
              <a:gd name="connsiteY52" fmla="*/ 338820 h 547653"/>
              <a:gd name="connsiteX53" fmla="*/ 195412 w 574179"/>
              <a:gd name="connsiteY53" fmla="*/ 341400 h 547653"/>
              <a:gd name="connsiteX54" fmla="*/ 195412 w 574179"/>
              <a:gd name="connsiteY54" fmla="*/ 266604 h 547653"/>
              <a:gd name="connsiteX55" fmla="*/ 186803 w 574179"/>
              <a:gd name="connsiteY55" fmla="*/ 269183 h 547653"/>
              <a:gd name="connsiteX56" fmla="*/ 178194 w 574179"/>
              <a:gd name="connsiteY56" fmla="*/ 343119 h 547653"/>
              <a:gd name="connsiteX57" fmla="*/ 111907 w 574179"/>
              <a:gd name="connsiteY57" fmla="*/ 352576 h 547653"/>
              <a:gd name="connsiteX58" fmla="*/ 124820 w 574179"/>
              <a:gd name="connsiteY58" fmla="*/ 241672 h 547653"/>
              <a:gd name="connsiteX59" fmla="*/ 125681 w 574179"/>
              <a:gd name="connsiteY59" fmla="*/ 237373 h 547653"/>
              <a:gd name="connsiteX60" fmla="*/ 128264 w 574179"/>
              <a:gd name="connsiteY60" fmla="*/ 230496 h 547653"/>
              <a:gd name="connsiteX61" fmla="*/ 131707 w 574179"/>
              <a:gd name="connsiteY61" fmla="*/ 226197 h 547653"/>
              <a:gd name="connsiteX62" fmla="*/ 136011 w 574179"/>
              <a:gd name="connsiteY62" fmla="*/ 220179 h 547653"/>
              <a:gd name="connsiteX63" fmla="*/ 141177 w 574179"/>
              <a:gd name="connsiteY63" fmla="*/ 217600 h 547653"/>
              <a:gd name="connsiteX64" fmla="*/ 145481 w 574179"/>
              <a:gd name="connsiteY64" fmla="*/ 215021 h 547653"/>
              <a:gd name="connsiteX65" fmla="*/ 274612 w 574179"/>
              <a:gd name="connsiteY65" fmla="*/ 186650 h 547653"/>
              <a:gd name="connsiteX66" fmla="*/ 287089 w 574179"/>
              <a:gd name="connsiteY66" fmla="*/ 0 h 547653"/>
              <a:gd name="connsiteX67" fmla="*/ 369292 w 574179"/>
              <a:gd name="connsiteY67" fmla="*/ 89871 h 547653"/>
              <a:gd name="connsiteX68" fmla="*/ 287089 w 574179"/>
              <a:gd name="connsiteY68" fmla="*/ 179742 h 547653"/>
              <a:gd name="connsiteX69" fmla="*/ 204886 w 574179"/>
              <a:gd name="connsiteY69" fmla="*/ 89871 h 547653"/>
              <a:gd name="connsiteX70" fmla="*/ 287089 w 574179"/>
              <a:gd name="connsiteY70" fmla="*/ 0 h 547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74179" h="547653">
                <a:moveTo>
                  <a:pt x="0" y="451358"/>
                </a:moveTo>
                <a:lnTo>
                  <a:pt x="574179" y="451358"/>
                </a:lnTo>
                <a:lnTo>
                  <a:pt x="574179" y="475432"/>
                </a:lnTo>
                <a:lnTo>
                  <a:pt x="531137" y="547653"/>
                </a:lnTo>
                <a:lnTo>
                  <a:pt x="42181" y="547653"/>
                </a:lnTo>
                <a:lnTo>
                  <a:pt x="0" y="475432"/>
                </a:lnTo>
                <a:close/>
                <a:moveTo>
                  <a:pt x="392503" y="318175"/>
                </a:moveTo>
                <a:lnTo>
                  <a:pt x="416711" y="337076"/>
                </a:lnTo>
                <a:lnTo>
                  <a:pt x="419305" y="345668"/>
                </a:lnTo>
                <a:cubicBezTo>
                  <a:pt x="411524" y="344809"/>
                  <a:pt x="403743" y="343950"/>
                  <a:pt x="395097" y="343091"/>
                </a:cubicBezTo>
                <a:close/>
                <a:moveTo>
                  <a:pt x="298695" y="263188"/>
                </a:moveTo>
                <a:cubicBezTo>
                  <a:pt x="304729" y="269203"/>
                  <a:pt x="311625" y="272640"/>
                  <a:pt x="320244" y="272640"/>
                </a:cubicBezTo>
                <a:cubicBezTo>
                  <a:pt x="323692" y="272640"/>
                  <a:pt x="327140" y="271781"/>
                  <a:pt x="330588" y="270062"/>
                </a:cubicBezTo>
                <a:lnTo>
                  <a:pt x="377997" y="307013"/>
                </a:lnTo>
                <a:lnTo>
                  <a:pt x="377997" y="341385"/>
                </a:lnTo>
                <a:cubicBezTo>
                  <a:pt x="356448" y="339666"/>
                  <a:pt x="333174" y="338807"/>
                  <a:pt x="308177" y="338807"/>
                </a:cubicBezTo>
                <a:close/>
                <a:moveTo>
                  <a:pt x="320247" y="224505"/>
                </a:moveTo>
                <a:cubicBezTo>
                  <a:pt x="329716" y="224505"/>
                  <a:pt x="336603" y="232240"/>
                  <a:pt x="336603" y="241694"/>
                </a:cubicBezTo>
                <a:cubicBezTo>
                  <a:pt x="336603" y="243413"/>
                  <a:pt x="336603" y="245132"/>
                  <a:pt x="335742" y="246851"/>
                </a:cubicBezTo>
                <a:lnTo>
                  <a:pt x="433876" y="324202"/>
                </a:lnTo>
                <a:cubicBezTo>
                  <a:pt x="434736" y="325062"/>
                  <a:pt x="434736" y="325062"/>
                  <a:pt x="435597" y="325921"/>
                </a:cubicBezTo>
                <a:lnTo>
                  <a:pt x="446788" y="364597"/>
                </a:lnTo>
                <a:cubicBezTo>
                  <a:pt x="488107" y="372332"/>
                  <a:pt x="499298" y="380926"/>
                  <a:pt x="499298" y="380926"/>
                </a:cubicBezTo>
                <a:lnTo>
                  <a:pt x="499298" y="438510"/>
                </a:lnTo>
                <a:lnTo>
                  <a:pt x="74052" y="438510"/>
                </a:lnTo>
                <a:lnTo>
                  <a:pt x="74052" y="380926"/>
                </a:lnTo>
                <a:cubicBezTo>
                  <a:pt x="74052" y="380926"/>
                  <a:pt x="109346" y="352564"/>
                  <a:pt x="286675" y="352564"/>
                </a:cubicBezTo>
                <a:cubicBezTo>
                  <a:pt x="358984" y="352564"/>
                  <a:pt x="406329" y="357721"/>
                  <a:pt x="439040" y="362878"/>
                </a:cubicBezTo>
                <a:lnTo>
                  <a:pt x="428711" y="329359"/>
                </a:lnTo>
                <a:lnTo>
                  <a:pt x="332299" y="252867"/>
                </a:lnTo>
                <a:cubicBezTo>
                  <a:pt x="328855" y="256305"/>
                  <a:pt x="324551" y="258024"/>
                  <a:pt x="320247" y="258024"/>
                </a:cubicBezTo>
                <a:cubicBezTo>
                  <a:pt x="310778" y="258024"/>
                  <a:pt x="303031" y="250289"/>
                  <a:pt x="303031" y="241694"/>
                </a:cubicBezTo>
                <a:cubicBezTo>
                  <a:pt x="303031" y="232240"/>
                  <a:pt x="310778" y="224505"/>
                  <a:pt x="320247" y="224505"/>
                </a:cubicBezTo>
                <a:close/>
                <a:moveTo>
                  <a:pt x="299567" y="186650"/>
                </a:moveTo>
                <a:cubicBezTo>
                  <a:pt x="359828" y="190089"/>
                  <a:pt x="425254" y="213301"/>
                  <a:pt x="427837" y="215021"/>
                </a:cubicBezTo>
                <a:cubicBezTo>
                  <a:pt x="430420" y="215021"/>
                  <a:pt x="431281" y="216740"/>
                  <a:pt x="433002" y="217600"/>
                </a:cubicBezTo>
                <a:cubicBezTo>
                  <a:pt x="434724" y="218460"/>
                  <a:pt x="436446" y="219319"/>
                  <a:pt x="438168" y="220179"/>
                </a:cubicBezTo>
                <a:cubicBezTo>
                  <a:pt x="439889" y="221899"/>
                  <a:pt x="440750" y="223618"/>
                  <a:pt x="442472" y="225337"/>
                </a:cubicBezTo>
                <a:cubicBezTo>
                  <a:pt x="443333" y="227057"/>
                  <a:pt x="445055" y="228776"/>
                  <a:pt x="445915" y="230496"/>
                </a:cubicBezTo>
                <a:cubicBezTo>
                  <a:pt x="446776" y="232215"/>
                  <a:pt x="447637" y="234794"/>
                  <a:pt x="447637" y="237374"/>
                </a:cubicBezTo>
                <a:cubicBezTo>
                  <a:pt x="448498" y="238233"/>
                  <a:pt x="449359" y="239953"/>
                  <a:pt x="449359" y="241672"/>
                </a:cubicBezTo>
                <a:lnTo>
                  <a:pt x="462272" y="352576"/>
                </a:lnTo>
                <a:cubicBezTo>
                  <a:pt x="460550" y="352576"/>
                  <a:pt x="459689" y="352576"/>
                  <a:pt x="457968" y="351716"/>
                </a:cubicBezTo>
                <a:lnTo>
                  <a:pt x="448498" y="321626"/>
                </a:lnTo>
                <a:lnTo>
                  <a:pt x="446776" y="315608"/>
                </a:lnTo>
                <a:lnTo>
                  <a:pt x="351219" y="240812"/>
                </a:lnTo>
                <a:cubicBezTo>
                  <a:pt x="351219" y="224478"/>
                  <a:pt x="337445" y="210722"/>
                  <a:pt x="320228" y="210722"/>
                </a:cubicBezTo>
                <a:cubicBezTo>
                  <a:pt x="309036" y="210722"/>
                  <a:pt x="299567" y="216740"/>
                  <a:pt x="293541" y="226197"/>
                </a:cubicBezTo>
                <a:lnTo>
                  <a:pt x="290958" y="203844"/>
                </a:lnTo>
                <a:close/>
                <a:moveTo>
                  <a:pt x="274612" y="186650"/>
                </a:moveTo>
                <a:lnTo>
                  <a:pt x="282360" y="203844"/>
                </a:lnTo>
                <a:lnTo>
                  <a:pt x="283221" y="203844"/>
                </a:lnTo>
                <a:lnTo>
                  <a:pt x="265143" y="338820"/>
                </a:lnTo>
                <a:cubicBezTo>
                  <a:pt x="239316" y="338820"/>
                  <a:pt x="216073" y="340540"/>
                  <a:pt x="195412" y="341400"/>
                </a:cubicBezTo>
                <a:lnTo>
                  <a:pt x="195412" y="266604"/>
                </a:lnTo>
                <a:cubicBezTo>
                  <a:pt x="192829" y="268323"/>
                  <a:pt x="189386" y="269183"/>
                  <a:pt x="186803" y="269183"/>
                </a:cubicBezTo>
                <a:lnTo>
                  <a:pt x="178194" y="343119"/>
                </a:lnTo>
                <a:cubicBezTo>
                  <a:pt x="149785" y="345698"/>
                  <a:pt x="128264" y="349137"/>
                  <a:pt x="111907" y="352576"/>
                </a:cubicBezTo>
                <a:lnTo>
                  <a:pt x="124820" y="241672"/>
                </a:lnTo>
                <a:cubicBezTo>
                  <a:pt x="124820" y="239953"/>
                  <a:pt x="125681" y="239093"/>
                  <a:pt x="125681" y="237373"/>
                </a:cubicBezTo>
                <a:cubicBezTo>
                  <a:pt x="126542" y="234794"/>
                  <a:pt x="126542" y="232215"/>
                  <a:pt x="128264" y="230496"/>
                </a:cubicBezTo>
                <a:cubicBezTo>
                  <a:pt x="129124" y="228776"/>
                  <a:pt x="129985" y="227057"/>
                  <a:pt x="131707" y="226197"/>
                </a:cubicBezTo>
                <a:cubicBezTo>
                  <a:pt x="132568" y="223618"/>
                  <a:pt x="134290" y="221899"/>
                  <a:pt x="136011" y="220179"/>
                </a:cubicBezTo>
                <a:cubicBezTo>
                  <a:pt x="137733" y="219319"/>
                  <a:pt x="139455" y="218460"/>
                  <a:pt x="141177" y="217600"/>
                </a:cubicBezTo>
                <a:cubicBezTo>
                  <a:pt x="142898" y="216740"/>
                  <a:pt x="143759" y="215021"/>
                  <a:pt x="145481" y="215021"/>
                </a:cubicBezTo>
                <a:cubicBezTo>
                  <a:pt x="148925" y="213301"/>
                  <a:pt x="214351" y="190089"/>
                  <a:pt x="274612" y="186650"/>
                </a:cubicBezTo>
                <a:close/>
                <a:moveTo>
                  <a:pt x="287089" y="0"/>
                </a:moveTo>
                <a:cubicBezTo>
                  <a:pt x="332488" y="0"/>
                  <a:pt x="369292" y="40237"/>
                  <a:pt x="369292" y="89871"/>
                </a:cubicBezTo>
                <a:cubicBezTo>
                  <a:pt x="369292" y="139505"/>
                  <a:pt x="332488" y="179742"/>
                  <a:pt x="287089" y="179742"/>
                </a:cubicBezTo>
                <a:cubicBezTo>
                  <a:pt x="241690" y="179742"/>
                  <a:pt x="204886" y="139505"/>
                  <a:pt x="204886" y="89871"/>
                </a:cubicBezTo>
                <a:cubicBezTo>
                  <a:pt x="204886" y="40237"/>
                  <a:pt x="241690" y="0"/>
                  <a:pt x="287089" y="0"/>
                </a:cubicBezTo>
                <a:close/>
              </a:path>
            </a:pathLst>
          </a:custGeom>
          <a:solidFill>
            <a:schemeClr val="accent1"/>
          </a:solidFill>
          <a:ln w="3175">
            <a:noFill/>
            <a:prstDash val="solid"/>
            <a:round/>
          </a:ln>
          <a:effectLst/>
        </p:spPr>
        <p:txBody>
          <a:bodyPr anchor="ctr">
            <a:normAutofit fontScale="77500" lnSpcReduction="20000"/>
          </a:bodyPr>
          <a:lstStyle/>
          <a:p>
            <a:pPr algn="ctr">
              <a:lnSpc>
                <a:spcPct val="90000"/>
              </a:lnSpc>
            </a:pPr>
            <a:endParaRPr lang="zh-CN" altLang="zh-CN" sz="1700">
              <a:ea typeface="宋体" panose="02010600030101010101" pitchFamily="2" charset="-122"/>
            </a:endParaRPr>
          </a:p>
        </p:txBody>
      </p:sp>
      <p:cxnSp>
        <p:nvCxnSpPr>
          <p:cNvPr id="95" name="直接连接符 94"/>
          <p:cNvCxnSpPr/>
          <p:nvPr/>
        </p:nvCxnSpPr>
        <p:spPr>
          <a:xfrm>
            <a:off x="4889500" y="3844925"/>
            <a:ext cx="3781425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ïṣliḍé"/>
          <p:cNvSpPr/>
          <p:nvPr/>
        </p:nvSpPr>
        <p:spPr bwMode="auto">
          <a:xfrm flipH="1">
            <a:off x="4933950" y="4087813"/>
            <a:ext cx="255588" cy="242887"/>
          </a:xfrm>
          <a:custGeom>
            <a:avLst/>
            <a:gdLst>
              <a:gd name="connsiteX0" fmla="*/ 0 w 574179"/>
              <a:gd name="connsiteY0" fmla="*/ 451358 h 547653"/>
              <a:gd name="connsiteX1" fmla="*/ 574179 w 574179"/>
              <a:gd name="connsiteY1" fmla="*/ 451358 h 547653"/>
              <a:gd name="connsiteX2" fmla="*/ 574179 w 574179"/>
              <a:gd name="connsiteY2" fmla="*/ 475432 h 547653"/>
              <a:gd name="connsiteX3" fmla="*/ 531137 w 574179"/>
              <a:gd name="connsiteY3" fmla="*/ 547653 h 547653"/>
              <a:gd name="connsiteX4" fmla="*/ 42181 w 574179"/>
              <a:gd name="connsiteY4" fmla="*/ 547653 h 547653"/>
              <a:gd name="connsiteX5" fmla="*/ 0 w 574179"/>
              <a:gd name="connsiteY5" fmla="*/ 475432 h 547653"/>
              <a:gd name="connsiteX6" fmla="*/ 392503 w 574179"/>
              <a:gd name="connsiteY6" fmla="*/ 318175 h 547653"/>
              <a:gd name="connsiteX7" fmla="*/ 416711 w 574179"/>
              <a:gd name="connsiteY7" fmla="*/ 337076 h 547653"/>
              <a:gd name="connsiteX8" fmla="*/ 419305 w 574179"/>
              <a:gd name="connsiteY8" fmla="*/ 345668 h 547653"/>
              <a:gd name="connsiteX9" fmla="*/ 395097 w 574179"/>
              <a:gd name="connsiteY9" fmla="*/ 343091 h 547653"/>
              <a:gd name="connsiteX10" fmla="*/ 298695 w 574179"/>
              <a:gd name="connsiteY10" fmla="*/ 263188 h 547653"/>
              <a:gd name="connsiteX11" fmla="*/ 320244 w 574179"/>
              <a:gd name="connsiteY11" fmla="*/ 272640 h 547653"/>
              <a:gd name="connsiteX12" fmla="*/ 330588 w 574179"/>
              <a:gd name="connsiteY12" fmla="*/ 270062 h 547653"/>
              <a:gd name="connsiteX13" fmla="*/ 377997 w 574179"/>
              <a:gd name="connsiteY13" fmla="*/ 307013 h 547653"/>
              <a:gd name="connsiteX14" fmla="*/ 377997 w 574179"/>
              <a:gd name="connsiteY14" fmla="*/ 341385 h 547653"/>
              <a:gd name="connsiteX15" fmla="*/ 308177 w 574179"/>
              <a:gd name="connsiteY15" fmla="*/ 338807 h 547653"/>
              <a:gd name="connsiteX16" fmla="*/ 320247 w 574179"/>
              <a:gd name="connsiteY16" fmla="*/ 224505 h 547653"/>
              <a:gd name="connsiteX17" fmla="*/ 336603 w 574179"/>
              <a:gd name="connsiteY17" fmla="*/ 241694 h 547653"/>
              <a:gd name="connsiteX18" fmla="*/ 335742 w 574179"/>
              <a:gd name="connsiteY18" fmla="*/ 246851 h 547653"/>
              <a:gd name="connsiteX19" fmla="*/ 433876 w 574179"/>
              <a:gd name="connsiteY19" fmla="*/ 324202 h 547653"/>
              <a:gd name="connsiteX20" fmla="*/ 435597 w 574179"/>
              <a:gd name="connsiteY20" fmla="*/ 325921 h 547653"/>
              <a:gd name="connsiteX21" fmla="*/ 446788 w 574179"/>
              <a:gd name="connsiteY21" fmla="*/ 364597 h 547653"/>
              <a:gd name="connsiteX22" fmla="*/ 499298 w 574179"/>
              <a:gd name="connsiteY22" fmla="*/ 380926 h 547653"/>
              <a:gd name="connsiteX23" fmla="*/ 499298 w 574179"/>
              <a:gd name="connsiteY23" fmla="*/ 438510 h 547653"/>
              <a:gd name="connsiteX24" fmla="*/ 74052 w 574179"/>
              <a:gd name="connsiteY24" fmla="*/ 438510 h 547653"/>
              <a:gd name="connsiteX25" fmla="*/ 74052 w 574179"/>
              <a:gd name="connsiteY25" fmla="*/ 380926 h 547653"/>
              <a:gd name="connsiteX26" fmla="*/ 286675 w 574179"/>
              <a:gd name="connsiteY26" fmla="*/ 352564 h 547653"/>
              <a:gd name="connsiteX27" fmla="*/ 439040 w 574179"/>
              <a:gd name="connsiteY27" fmla="*/ 362878 h 547653"/>
              <a:gd name="connsiteX28" fmla="*/ 428711 w 574179"/>
              <a:gd name="connsiteY28" fmla="*/ 329359 h 547653"/>
              <a:gd name="connsiteX29" fmla="*/ 332299 w 574179"/>
              <a:gd name="connsiteY29" fmla="*/ 252867 h 547653"/>
              <a:gd name="connsiteX30" fmla="*/ 320247 w 574179"/>
              <a:gd name="connsiteY30" fmla="*/ 258024 h 547653"/>
              <a:gd name="connsiteX31" fmla="*/ 303031 w 574179"/>
              <a:gd name="connsiteY31" fmla="*/ 241694 h 547653"/>
              <a:gd name="connsiteX32" fmla="*/ 320247 w 574179"/>
              <a:gd name="connsiteY32" fmla="*/ 224505 h 547653"/>
              <a:gd name="connsiteX33" fmla="*/ 299567 w 574179"/>
              <a:gd name="connsiteY33" fmla="*/ 186650 h 547653"/>
              <a:gd name="connsiteX34" fmla="*/ 427837 w 574179"/>
              <a:gd name="connsiteY34" fmla="*/ 215021 h 547653"/>
              <a:gd name="connsiteX35" fmla="*/ 433002 w 574179"/>
              <a:gd name="connsiteY35" fmla="*/ 217600 h 547653"/>
              <a:gd name="connsiteX36" fmla="*/ 438168 w 574179"/>
              <a:gd name="connsiteY36" fmla="*/ 220179 h 547653"/>
              <a:gd name="connsiteX37" fmla="*/ 442472 w 574179"/>
              <a:gd name="connsiteY37" fmla="*/ 225337 h 547653"/>
              <a:gd name="connsiteX38" fmla="*/ 445915 w 574179"/>
              <a:gd name="connsiteY38" fmla="*/ 230496 h 547653"/>
              <a:gd name="connsiteX39" fmla="*/ 447637 w 574179"/>
              <a:gd name="connsiteY39" fmla="*/ 237374 h 547653"/>
              <a:gd name="connsiteX40" fmla="*/ 449359 w 574179"/>
              <a:gd name="connsiteY40" fmla="*/ 241672 h 547653"/>
              <a:gd name="connsiteX41" fmla="*/ 462272 w 574179"/>
              <a:gd name="connsiteY41" fmla="*/ 352576 h 547653"/>
              <a:gd name="connsiteX42" fmla="*/ 457968 w 574179"/>
              <a:gd name="connsiteY42" fmla="*/ 351716 h 547653"/>
              <a:gd name="connsiteX43" fmla="*/ 448498 w 574179"/>
              <a:gd name="connsiteY43" fmla="*/ 321626 h 547653"/>
              <a:gd name="connsiteX44" fmla="*/ 446776 w 574179"/>
              <a:gd name="connsiteY44" fmla="*/ 315608 h 547653"/>
              <a:gd name="connsiteX45" fmla="*/ 351219 w 574179"/>
              <a:gd name="connsiteY45" fmla="*/ 240812 h 547653"/>
              <a:gd name="connsiteX46" fmla="*/ 320228 w 574179"/>
              <a:gd name="connsiteY46" fmla="*/ 210722 h 547653"/>
              <a:gd name="connsiteX47" fmla="*/ 293541 w 574179"/>
              <a:gd name="connsiteY47" fmla="*/ 226197 h 547653"/>
              <a:gd name="connsiteX48" fmla="*/ 290958 w 574179"/>
              <a:gd name="connsiteY48" fmla="*/ 203844 h 547653"/>
              <a:gd name="connsiteX49" fmla="*/ 274612 w 574179"/>
              <a:gd name="connsiteY49" fmla="*/ 186650 h 547653"/>
              <a:gd name="connsiteX50" fmla="*/ 282360 w 574179"/>
              <a:gd name="connsiteY50" fmla="*/ 203844 h 547653"/>
              <a:gd name="connsiteX51" fmla="*/ 283221 w 574179"/>
              <a:gd name="connsiteY51" fmla="*/ 203844 h 547653"/>
              <a:gd name="connsiteX52" fmla="*/ 265143 w 574179"/>
              <a:gd name="connsiteY52" fmla="*/ 338820 h 547653"/>
              <a:gd name="connsiteX53" fmla="*/ 195412 w 574179"/>
              <a:gd name="connsiteY53" fmla="*/ 341400 h 547653"/>
              <a:gd name="connsiteX54" fmla="*/ 195412 w 574179"/>
              <a:gd name="connsiteY54" fmla="*/ 266604 h 547653"/>
              <a:gd name="connsiteX55" fmla="*/ 186803 w 574179"/>
              <a:gd name="connsiteY55" fmla="*/ 269183 h 547653"/>
              <a:gd name="connsiteX56" fmla="*/ 178194 w 574179"/>
              <a:gd name="connsiteY56" fmla="*/ 343119 h 547653"/>
              <a:gd name="connsiteX57" fmla="*/ 111907 w 574179"/>
              <a:gd name="connsiteY57" fmla="*/ 352576 h 547653"/>
              <a:gd name="connsiteX58" fmla="*/ 124820 w 574179"/>
              <a:gd name="connsiteY58" fmla="*/ 241672 h 547653"/>
              <a:gd name="connsiteX59" fmla="*/ 125681 w 574179"/>
              <a:gd name="connsiteY59" fmla="*/ 237373 h 547653"/>
              <a:gd name="connsiteX60" fmla="*/ 128264 w 574179"/>
              <a:gd name="connsiteY60" fmla="*/ 230496 h 547653"/>
              <a:gd name="connsiteX61" fmla="*/ 131707 w 574179"/>
              <a:gd name="connsiteY61" fmla="*/ 226197 h 547653"/>
              <a:gd name="connsiteX62" fmla="*/ 136011 w 574179"/>
              <a:gd name="connsiteY62" fmla="*/ 220179 h 547653"/>
              <a:gd name="connsiteX63" fmla="*/ 141177 w 574179"/>
              <a:gd name="connsiteY63" fmla="*/ 217600 h 547653"/>
              <a:gd name="connsiteX64" fmla="*/ 145481 w 574179"/>
              <a:gd name="connsiteY64" fmla="*/ 215021 h 547653"/>
              <a:gd name="connsiteX65" fmla="*/ 274612 w 574179"/>
              <a:gd name="connsiteY65" fmla="*/ 186650 h 547653"/>
              <a:gd name="connsiteX66" fmla="*/ 287089 w 574179"/>
              <a:gd name="connsiteY66" fmla="*/ 0 h 547653"/>
              <a:gd name="connsiteX67" fmla="*/ 369292 w 574179"/>
              <a:gd name="connsiteY67" fmla="*/ 89871 h 547653"/>
              <a:gd name="connsiteX68" fmla="*/ 287089 w 574179"/>
              <a:gd name="connsiteY68" fmla="*/ 179742 h 547653"/>
              <a:gd name="connsiteX69" fmla="*/ 204886 w 574179"/>
              <a:gd name="connsiteY69" fmla="*/ 89871 h 547653"/>
              <a:gd name="connsiteX70" fmla="*/ 287089 w 574179"/>
              <a:gd name="connsiteY70" fmla="*/ 0 h 547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74179" h="547653">
                <a:moveTo>
                  <a:pt x="0" y="451358"/>
                </a:moveTo>
                <a:lnTo>
                  <a:pt x="574179" y="451358"/>
                </a:lnTo>
                <a:lnTo>
                  <a:pt x="574179" y="475432"/>
                </a:lnTo>
                <a:lnTo>
                  <a:pt x="531137" y="547653"/>
                </a:lnTo>
                <a:lnTo>
                  <a:pt x="42181" y="547653"/>
                </a:lnTo>
                <a:lnTo>
                  <a:pt x="0" y="475432"/>
                </a:lnTo>
                <a:close/>
                <a:moveTo>
                  <a:pt x="392503" y="318175"/>
                </a:moveTo>
                <a:lnTo>
                  <a:pt x="416711" y="337076"/>
                </a:lnTo>
                <a:lnTo>
                  <a:pt x="419305" y="345668"/>
                </a:lnTo>
                <a:cubicBezTo>
                  <a:pt x="411524" y="344809"/>
                  <a:pt x="403743" y="343950"/>
                  <a:pt x="395097" y="343091"/>
                </a:cubicBezTo>
                <a:close/>
                <a:moveTo>
                  <a:pt x="298695" y="263188"/>
                </a:moveTo>
                <a:cubicBezTo>
                  <a:pt x="304729" y="269203"/>
                  <a:pt x="311625" y="272640"/>
                  <a:pt x="320244" y="272640"/>
                </a:cubicBezTo>
                <a:cubicBezTo>
                  <a:pt x="323692" y="272640"/>
                  <a:pt x="327140" y="271781"/>
                  <a:pt x="330588" y="270062"/>
                </a:cubicBezTo>
                <a:lnTo>
                  <a:pt x="377997" y="307013"/>
                </a:lnTo>
                <a:lnTo>
                  <a:pt x="377997" y="341385"/>
                </a:lnTo>
                <a:cubicBezTo>
                  <a:pt x="356448" y="339666"/>
                  <a:pt x="333174" y="338807"/>
                  <a:pt x="308177" y="338807"/>
                </a:cubicBezTo>
                <a:close/>
                <a:moveTo>
                  <a:pt x="320247" y="224505"/>
                </a:moveTo>
                <a:cubicBezTo>
                  <a:pt x="329716" y="224505"/>
                  <a:pt x="336603" y="232240"/>
                  <a:pt x="336603" y="241694"/>
                </a:cubicBezTo>
                <a:cubicBezTo>
                  <a:pt x="336603" y="243413"/>
                  <a:pt x="336603" y="245132"/>
                  <a:pt x="335742" y="246851"/>
                </a:cubicBezTo>
                <a:lnTo>
                  <a:pt x="433876" y="324202"/>
                </a:lnTo>
                <a:cubicBezTo>
                  <a:pt x="434736" y="325062"/>
                  <a:pt x="434736" y="325062"/>
                  <a:pt x="435597" y="325921"/>
                </a:cubicBezTo>
                <a:lnTo>
                  <a:pt x="446788" y="364597"/>
                </a:lnTo>
                <a:cubicBezTo>
                  <a:pt x="488107" y="372332"/>
                  <a:pt x="499298" y="380926"/>
                  <a:pt x="499298" y="380926"/>
                </a:cubicBezTo>
                <a:lnTo>
                  <a:pt x="499298" y="438510"/>
                </a:lnTo>
                <a:lnTo>
                  <a:pt x="74052" y="438510"/>
                </a:lnTo>
                <a:lnTo>
                  <a:pt x="74052" y="380926"/>
                </a:lnTo>
                <a:cubicBezTo>
                  <a:pt x="74052" y="380926"/>
                  <a:pt x="109346" y="352564"/>
                  <a:pt x="286675" y="352564"/>
                </a:cubicBezTo>
                <a:cubicBezTo>
                  <a:pt x="358984" y="352564"/>
                  <a:pt x="406329" y="357721"/>
                  <a:pt x="439040" y="362878"/>
                </a:cubicBezTo>
                <a:lnTo>
                  <a:pt x="428711" y="329359"/>
                </a:lnTo>
                <a:lnTo>
                  <a:pt x="332299" y="252867"/>
                </a:lnTo>
                <a:cubicBezTo>
                  <a:pt x="328855" y="256305"/>
                  <a:pt x="324551" y="258024"/>
                  <a:pt x="320247" y="258024"/>
                </a:cubicBezTo>
                <a:cubicBezTo>
                  <a:pt x="310778" y="258024"/>
                  <a:pt x="303031" y="250289"/>
                  <a:pt x="303031" y="241694"/>
                </a:cubicBezTo>
                <a:cubicBezTo>
                  <a:pt x="303031" y="232240"/>
                  <a:pt x="310778" y="224505"/>
                  <a:pt x="320247" y="224505"/>
                </a:cubicBezTo>
                <a:close/>
                <a:moveTo>
                  <a:pt x="299567" y="186650"/>
                </a:moveTo>
                <a:cubicBezTo>
                  <a:pt x="359828" y="190089"/>
                  <a:pt x="425254" y="213301"/>
                  <a:pt x="427837" y="215021"/>
                </a:cubicBezTo>
                <a:cubicBezTo>
                  <a:pt x="430420" y="215021"/>
                  <a:pt x="431281" y="216740"/>
                  <a:pt x="433002" y="217600"/>
                </a:cubicBezTo>
                <a:cubicBezTo>
                  <a:pt x="434724" y="218460"/>
                  <a:pt x="436446" y="219319"/>
                  <a:pt x="438168" y="220179"/>
                </a:cubicBezTo>
                <a:cubicBezTo>
                  <a:pt x="439889" y="221899"/>
                  <a:pt x="440750" y="223618"/>
                  <a:pt x="442472" y="225337"/>
                </a:cubicBezTo>
                <a:cubicBezTo>
                  <a:pt x="443333" y="227057"/>
                  <a:pt x="445055" y="228776"/>
                  <a:pt x="445915" y="230496"/>
                </a:cubicBezTo>
                <a:cubicBezTo>
                  <a:pt x="446776" y="232215"/>
                  <a:pt x="447637" y="234794"/>
                  <a:pt x="447637" y="237374"/>
                </a:cubicBezTo>
                <a:cubicBezTo>
                  <a:pt x="448498" y="238233"/>
                  <a:pt x="449359" y="239953"/>
                  <a:pt x="449359" y="241672"/>
                </a:cubicBezTo>
                <a:lnTo>
                  <a:pt x="462272" y="352576"/>
                </a:lnTo>
                <a:cubicBezTo>
                  <a:pt x="460550" y="352576"/>
                  <a:pt x="459689" y="352576"/>
                  <a:pt x="457968" y="351716"/>
                </a:cubicBezTo>
                <a:lnTo>
                  <a:pt x="448498" y="321626"/>
                </a:lnTo>
                <a:lnTo>
                  <a:pt x="446776" y="315608"/>
                </a:lnTo>
                <a:lnTo>
                  <a:pt x="351219" y="240812"/>
                </a:lnTo>
                <a:cubicBezTo>
                  <a:pt x="351219" y="224478"/>
                  <a:pt x="337445" y="210722"/>
                  <a:pt x="320228" y="210722"/>
                </a:cubicBezTo>
                <a:cubicBezTo>
                  <a:pt x="309036" y="210722"/>
                  <a:pt x="299567" y="216740"/>
                  <a:pt x="293541" y="226197"/>
                </a:cubicBezTo>
                <a:lnTo>
                  <a:pt x="290958" y="203844"/>
                </a:lnTo>
                <a:close/>
                <a:moveTo>
                  <a:pt x="274612" y="186650"/>
                </a:moveTo>
                <a:lnTo>
                  <a:pt x="282360" y="203844"/>
                </a:lnTo>
                <a:lnTo>
                  <a:pt x="283221" y="203844"/>
                </a:lnTo>
                <a:lnTo>
                  <a:pt x="265143" y="338820"/>
                </a:lnTo>
                <a:cubicBezTo>
                  <a:pt x="239316" y="338820"/>
                  <a:pt x="216073" y="340540"/>
                  <a:pt x="195412" y="341400"/>
                </a:cubicBezTo>
                <a:lnTo>
                  <a:pt x="195412" y="266604"/>
                </a:lnTo>
                <a:cubicBezTo>
                  <a:pt x="192829" y="268323"/>
                  <a:pt x="189386" y="269183"/>
                  <a:pt x="186803" y="269183"/>
                </a:cubicBezTo>
                <a:lnTo>
                  <a:pt x="178194" y="343119"/>
                </a:lnTo>
                <a:cubicBezTo>
                  <a:pt x="149785" y="345698"/>
                  <a:pt x="128264" y="349137"/>
                  <a:pt x="111907" y="352576"/>
                </a:cubicBezTo>
                <a:lnTo>
                  <a:pt x="124820" y="241672"/>
                </a:lnTo>
                <a:cubicBezTo>
                  <a:pt x="124820" y="239953"/>
                  <a:pt x="125681" y="239093"/>
                  <a:pt x="125681" y="237373"/>
                </a:cubicBezTo>
                <a:cubicBezTo>
                  <a:pt x="126542" y="234794"/>
                  <a:pt x="126542" y="232215"/>
                  <a:pt x="128264" y="230496"/>
                </a:cubicBezTo>
                <a:cubicBezTo>
                  <a:pt x="129124" y="228776"/>
                  <a:pt x="129985" y="227057"/>
                  <a:pt x="131707" y="226197"/>
                </a:cubicBezTo>
                <a:cubicBezTo>
                  <a:pt x="132568" y="223618"/>
                  <a:pt x="134290" y="221899"/>
                  <a:pt x="136011" y="220179"/>
                </a:cubicBezTo>
                <a:cubicBezTo>
                  <a:pt x="137733" y="219319"/>
                  <a:pt x="139455" y="218460"/>
                  <a:pt x="141177" y="217600"/>
                </a:cubicBezTo>
                <a:cubicBezTo>
                  <a:pt x="142898" y="216740"/>
                  <a:pt x="143759" y="215021"/>
                  <a:pt x="145481" y="215021"/>
                </a:cubicBezTo>
                <a:cubicBezTo>
                  <a:pt x="148925" y="213301"/>
                  <a:pt x="214351" y="190089"/>
                  <a:pt x="274612" y="186650"/>
                </a:cubicBezTo>
                <a:close/>
                <a:moveTo>
                  <a:pt x="287089" y="0"/>
                </a:moveTo>
                <a:cubicBezTo>
                  <a:pt x="332488" y="0"/>
                  <a:pt x="369292" y="40237"/>
                  <a:pt x="369292" y="89871"/>
                </a:cubicBezTo>
                <a:cubicBezTo>
                  <a:pt x="369292" y="139505"/>
                  <a:pt x="332488" y="179742"/>
                  <a:pt x="287089" y="179742"/>
                </a:cubicBezTo>
                <a:cubicBezTo>
                  <a:pt x="241690" y="179742"/>
                  <a:pt x="204886" y="139505"/>
                  <a:pt x="204886" y="89871"/>
                </a:cubicBezTo>
                <a:cubicBezTo>
                  <a:pt x="204886" y="40237"/>
                  <a:pt x="241690" y="0"/>
                  <a:pt x="287089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3175">
            <a:noFill/>
            <a:prstDash val="solid"/>
            <a:round/>
          </a:ln>
          <a:effectLst/>
        </p:spPr>
        <p:txBody>
          <a:bodyPr anchor="ctr">
            <a:normAutofit fontScale="77500" lnSpcReduction="20000"/>
          </a:bodyPr>
          <a:lstStyle/>
          <a:p>
            <a:pPr algn="ctr">
              <a:lnSpc>
                <a:spcPct val="90000"/>
              </a:lnSpc>
            </a:pPr>
            <a:endParaRPr lang="zh-CN" altLang="zh-CN" sz="1700">
              <a:ea typeface="宋体" panose="02010600030101010101" pitchFamily="2" charset="-122"/>
            </a:endParaRPr>
          </a:p>
        </p:txBody>
      </p:sp>
      <p:cxnSp>
        <p:nvCxnSpPr>
          <p:cNvPr id="100" name="直接连接符 99"/>
          <p:cNvCxnSpPr/>
          <p:nvPr/>
        </p:nvCxnSpPr>
        <p:spPr>
          <a:xfrm>
            <a:off x="4889500" y="4467225"/>
            <a:ext cx="3781425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5268913" y="1592263"/>
            <a:ext cx="3454400" cy="288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1800"/>
              </a:spcBef>
              <a:defRPr/>
            </a:pPr>
            <a:r>
              <a:rPr lang="zh-CN" altLang="en-US" sz="1600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工具必须对号入座，放在指定位置；</a:t>
            </a:r>
            <a:endParaRPr lang="zh-CN" altLang="en-US" sz="1600" b="1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68913" y="2136775"/>
            <a:ext cx="1614487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zh-CN" altLang="en-US" sz="1600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必须坚守岗位；</a:t>
            </a:r>
            <a:endParaRPr lang="zh-CN" altLang="en-US" sz="1600" b="1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268913" y="2762250"/>
            <a:ext cx="2432050" cy="33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zh-CN" altLang="en-US" sz="1600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必须保持岗位文明卫生；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268913" y="3387725"/>
            <a:ext cx="2432050" cy="33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zh-CN" altLang="en-US" sz="1600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发现隐患必须及时报告；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268913" y="3959225"/>
            <a:ext cx="3402012" cy="48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ts val="1800"/>
              </a:spcBef>
              <a:defRPr/>
            </a:pPr>
            <a:r>
              <a:rPr lang="zh-CN" altLang="en-US" sz="1600" b="1" dirty="0">
                <a:solidFill>
                  <a:srgbClr val="3E3B4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必须严格执行交接班制度，并办好交接手续。</a:t>
            </a:r>
            <a:endParaRPr lang="zh-CN" altLang="en-US" sz="1600" b="1" dirty="0">
              <a:solidFill>
                <a:srgbClr val="3E3B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727200" y="1785938"/>
            <a:ext cx="1809750" cy="976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10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个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必须遵守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 advTm="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任意多边形: 形状 47"/>
          <p:cNvSpPr/>
          <p:nvPr/>
        </p:nvSpPr>
        <p:spPr>
          <a:xfrm rot="2675650">
            <a:off x="-1200150" y="-606425"/>
            <a:ext cx="1976438" cy="2646363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38" name="任意多边形: 形状 50"/>
          <p:cNvSpPr/>
          <p:nvPr/>
        </p:nvSpPr>
        <p:spPr>
          <a:xfrm rot="2675650">
            <a:off x="-1722438" y="-582613"/>
            <a:ext cx="1974851" cy="2644776"/>
          </a:xfrm>
          <a:custGeom>
            <a:avLst/>
            <a:gdLst>
              <a:gd name="connsiteX0" fmla="*/ 524140 w 4559610"/>
              <a:gd name="connsiteY0" fmla="*/ 518900 h 6106620"/>
              <a:gd name="connsiteX1" fmla="*/ 426811 w 4559610"/>
              <a:gd name="connsiteY1" fmla="*/ 753873 h 6106620"/>
              <a:gd name="connsiteX2" fmla="*/ 426811 w 4559610"/>
              <a:gd name="connsiteY2" fmla="*/ 5518843 h 6106620"/>
              <a:gd name="connsiteX3" fmla="*/ 759114 w 4559610"/>
              <a:gd name="connsiteY3" fmla="*/ 5851146 h 6106620"/>
              <a:gd name="connsiteX4" fmla="*/ 3991578 w 4559610"/>
              <a:gd name="connsiteY4" fmla="*/ 5851146 h 6106620"/>
              <a:gd name="connsiteX5" fmla="*/ 4323881 w 4559610"/>
              <a:gd name="connsiteY5" fmla="*/ 5518843 h 6106620"/>
              <a:gd name="connsiteX6" fmla="*/ 4323881 w 4559610"/>
              <a:gd name="connsiteY6" fmla="*/ 753873 h 6106620"/>
              <a:gd name="connsiteX7" fmla="*/ 3991578 w 4559610"/>
              <a:gd name="connsiteY7" fmla="*/ 421570 h 6106620"/>
              <a:gd name="connsiteX8" fmla="*/ 759114 w 4559610"/>
              <a:gd name="connsiteY8" fmla="*/ 421570 h 6106620"/>
              <a:gd name="connsiteX9" fmla="*/ 524140 w 4559610"/>
              <a:gd name="connsiteY9" fmla="*/ 518900 h 6106620"/>
              <a:gd name="connsiteX10" fmla="*/ 113876 w 4559610"/>
              <a:gd name="connsiteY10" fmla="*/ 113876 h 6106620"/>
              <a:gd name="connsiteX11" fmla="*/ 388798 w 4559610"/>
              <a:gd name="connsiteY11" fmla="*/ 0 h 6106620"/>
              <a:gd name="connsiteX12" fmla="*/ 4170812 w 4559610"/>
              <a:gd name="connsiteY12" fmla="*/ 0 h 6106620"/>
              <a:gd name="connsiteX13" fmla="*/ 4559610 w 4559610"/>
              <a:gd name="connsiteY13" fmla="*/ 388798 h 6106620"/>
              <a:gd name="connsiteX14" fmla="*/ 4559610 w 4559610"/>
              <a:gd name="connsiteY14" fmla="*/ 5717822 h 6106620"/>
              <a:gd name="connsiteX15" fmla="*/ 4170812 w 4559610"/>
              <a:gd name="connsiteY15" fmla="*/ 6106620 h 6106620"/>
              <a:gd name="connsiteX16" fmla="*/ 388798 w 4559610"/>
              <a:gd name="connsiteY16" fmla="*/ 6106620 h 6106620"/>
              <a:gd name="connsiteX17" fmla="*/ 0 w 4559610"/>
              <a:gd name="connsiteY17" fmla="*/ 5717822 h 6106620"/>
              <a:gd name="connsiteX18" fmla="*/ 0 w 4559610"/>
              <a:gd name="connsiteY18" fmla="*/ 388798 h 6106620"/>
              <a:gd name="connsiteX19" fmla="*/ 113876 w 4559610"/>
              <a:gd name="connsiteY19" fmla="*/ 113876 h 610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59610" h="6106620">
                <a:moveTo>
                  <a:pt x="524140" y="518900"/>
                </a:moveTo>
                <a:cubicBezTo>
                  <a:pt x="464005" y="579035"/>
                  <a:pt x="426811" y="662110"/>
                  <a:pt x="426811" y="753873"/>
                </a:cubicBezTo>
                <a:lnTo>
                  <a:pt x="426811" y="5518843"/>
                </a:lnTo>
                <a:cubicBezTo>
                  <a:pt x="426811" y="5702369"/>
                  <a:pt x="575588" y="5851146"/>
                  <a:pt x="759114" y="5851146"/>
                </a:cubicBezTo>
                <a:lnTo>
                  <a:pt x="3991578" y="5851146"/>
                </a:lnTo>
                <a:cubicBezTo>
                  <a:pt x="4175104" y="5851146"/>
                  <a:pt x="4323881" y="5702369"/>
                  <a:pt x="4323881" y="5518843"/>
                </a:cubicBezTo>
                <a:lnTo>
                  <a:pt x="4323881" y="753873"/>
                </a:lnTo>
                <a:cubicBezTo>
                  <a:pt x="4323881" y="570347"/>
                  <a:pt x="4175104" y="421570"/>
                  <a:pt x="3991578" y="421570"/>
                </a:cubicBezTo>
                <a:lnTo>
                  <a:pt x="759114" y="421570"/>
                </a:lnTo>
                <a:cubicBezTo>
                  <a:pt x="667351" y="421570"/>
                  <a:pt x="584275" y="458765"/>
                  <a:pt x="524140" y="518900"/>
                </a:cubicBezTo>
                <a:close/>
                <a:moveTo>
                  <a:pt x="113876" y="113876"/>
                </a:moveTo>
                <a:cubicBezTo>
                  <a:pt x="184235" y="43518"/>
                  <a:pt x="281435" y="0"/>
                  <a:pt x="388798" y="0"/>
                </a:cubicBezTo>
                <a:lnTo>
                  <a:pt x="4170812" y="0"/>
                </a:lnTo>
                <a:cubicBezTo>
                  <a:pt x="4385539" y="0"/>
                  <a:pt x="4559610" y="174071"/>
                  <a:pt x="4559610" y="388798"/>
                </a:cubicBezTo>
                <a:lnTo>
                  <a:pt x="4559610" y="5717822"/>
                </a:lnTo>
                <a:cubicBezTo>
                  <a:pt x="4559610" y="5932549"/>
                  <a:pt x="4385539" y="6106620"/>
                  <a:pt x="4170812" y="6106620"/>
                </a:cubicBezTo>
                <a:lnTo>
                  <a:pt x="388798" y="6106620"/>
                </a:lnTo>
                <a:cubicBezTo>
                  <a:pt x="174071" y="6106620"/>
                  <a:pt x="0" y="5932549"/>
                  <a:pt x="0" y="5717822"/>
                </a:cubicBezTo>
                <a:lnTo>
                  <a:pt x="0" y="388798"/>
                </a:lnTo>
                <a:cubicBezTo>
                  <a:pt x="0" y="281435"/>
                  <a:pt x="43518" y="184235"/>
                  <a:pt x="113876" y="11387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 defTabSz="1219200"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  <a:sym typeface="+mn-lt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54188" y="277813"/>
            <a:ext cx="3067050" cy="312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（三）</a:t>
            </a:r>
            <a:r>
              <a:rPr lang="zh-CN" altLang="en-US" b="1" dirty="0">
                <a:solidFill>
                  <a:srgbClr val="30937B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操作人员4个严格遵守</a:t>
            </a:r>
            <a:endParaRPr lang="zh-CN" altLang="en-US" b="1" dirty="0">
              <a:solidFill>
                <a:srgbClr val="30937B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7" name="işliḓé"/>
          <p:cNvSpPr txBox="1"/>
          <p:nvPr/>
        </p:nvSpPr>
        <p:spPr>
          <a:xfrm>
            <a:off x="400050" y="1555750"/>
            <a:ext cx="595313" cy="644525"/>
          </a:xfrm>
          <a:prstGeom prst="rect">
            <a:avLst/>
          </a:prstGeom>
          <a:noFill/>
        </p:spPr>
        <p:txBody>
          <a:bodyPr>
            <a:normAutofit fontScale="85000" lnSpcReduction="10000"/>
          </a:bodyPr>
          <a:lstStyle/>
          <a:p>
            <a:r>
              <a:rPr lang="en-US" altLang="zh-CN" sz="3400" b="1">
                <a:solidFill>
                  <a:schemeClr val="accent1"/>
                </a:solidFill>
                <a:ea typeface="宋体" panose="02010600030101010101" pitchFamily="2" charset="-122"/>
              </a:rPr>
              <a:t>01</a:t>
            </a:r>
            <a:endParaRPr lang="id-ID" altLang="zh-CN" sz="3400" b="1">
              <a:solidFill>
                <a:schemeClr val="accent1"/>
              </a:solidFill>
            </a:endParaRPr>
          </a:p>
        </p:txBody>
      </p:sp>
      <p:sp>
        <p:nvSpPr>
          <p:cNvPr id="240" name="íşļíḓè"/>
          <p:cNvSpPr txBox="1"/>
          <p:nvPr/>
        </p:nvSpPr>
        <p:spPr>
          <a:xfrm>
            <a:off x="400050" y="2463800"/>
            <a:ext cx="595313" cy="644525"/>
          </a:xfrm>
          <a:prstGeom prst="rect">
            <a:avLst/>
          </a:prstGeom>
          <a:noFill/>
        </p:spPr>
        <p:txBody>
          <a:bodyPr>
            <a:normAutofit fontScale="85000" lnSpcReduction="10000"/>
          </a:bodyPr>
          <a:lstStyle/>
          <a:p>
            <a:r>
              <a:rPr lang="en-US" altLang="zh-CN" sz="3400" b="1">
                <a:solidFill>
                  <a:schemeClr val="accent1"/>
                </a:solidFill>
                <a:ea typeface="宋体" panose="02010600030101010101" pitchFamily="2" charset="-122"/>
              </a:rPr>
              <a:t>02</a:t>
            </a:r>
            <a:endParaRPr lang="id-ID" altLang="zh-CN" sz="3400" b="1">
              <a:solidFill>
                <a:schemeClr val="accent1"/>
              </a:solidFill>
            </a:endParaRPr>
          </a:p>
        </p:txBody>
      </p:sp>
      <p:sp>
        <p:nvSpPr>
          <p:cNvPr id="239" name="iş1iḋè"/>
          <p:cNvSpPr/>
          <p:nvPr/>
        </p:nvSpPr>
        <p:spPr>
          <a:xfrm>
            <a:off x="2717800" y="3903663"/>
            <a:ext cx="993775" cy="139700"/>
          </a:xfrm>
          <a:custGeom>
            <a:avLst/>
            <a:gdLst/>
            <a:ahLst/>
            <a:cxnLst/>
            <a:rect l="0" t="0" r="0" b="0"/>
            <a:pathLst>
              <a:path w="1283145" h="179640">
                <a:moveTo>
                  <a:pt x="1285070" y="90462"/>
                </a:moveTo>
                <a:cubicBezTo>
                  <a:pt x="1285070" y="135372"/>
                  <a:pt x="998929" y="171300"/>
                  <a:pt x="647347" y="171300"/>
                </a:cubicBezTo>
                <a:cubicBezTo>
                  <a:pt x="294482" y="171300"/>
                  <a:pt x="9624" y="135372"/>
                  <a:pt x="9624" y="90462"/>
                </a:cubicBezTo>
                <a:cubicBezTo>
                  <a:pt x="9624" y="45552"/>
                  <a:pt x="295765" y="9624"/>
                  <a:pt x="647347" y="9624"/>
                </a:cubicBezTo>
                <a:cubicBezTo>
                  <a:pt x="1000212" y="10907"/>
                  <a:pt x="1285070" y="46835"/>
                  <a:pt x="1285070" y="90462"/>
                </a:cubicBezTo>
                <a:close/>
              </a:path>
            </a:pathLst>
          </a:custGeom>
          <a:solidFill>
            <a:srgbClr val="231F20">
              <a:alpha val="17000"/>
            </a:srgbClr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44" name="íşlîḓé"/>
          <p:cNvSpPr/>
          <p:nvPr/>
        </p:nvSpPr>
        <p:spPr>
          <a:xfrm>
            <a:off x="5492750" y="3910013"/>
            <a:ext cx="995363" cy="138112"/>
          </a:xfrm>
          <a:custGeom>
            <a:avLst/>
            <a:gdLst/>
            <a:ahLst/>
            <a:cxnLst/>
            <a:rect l="0" t="0" r="0" b="0"/>
            <a:pathLst>
              <a:path w="1283145" h="179640">
                <a:moveTo>
                  <a:pt x="1285070" y="90462"/>
                </a:moveTo>
                <a:cubicBezTo>
                  <a:pt x="1285070" y="135107"/>
                  <a:pt x="999552" y="171300"/>
                  <a:pt x="647347" y="171300"/>
                </a:cubicBezTo>
                <a:cubicBezTo>
                  <a:pt x="295142" y="171300"/>
                  <a:pt x="9623" y="135107"/>
                  <a:pt x="9623" y="90462"/>
                </a:cubicBezTo>
                <a:cubicBezTo>
                  <a:pt x="9623" y="45816"/>
                  <a:pt x="295142" y="9623"/>
                  <a:pt x="647347" y="9623"/>
                </a:cubicBezTo>
                <a:cubicBezTo>
                  <a:pt x="999552" y="9623"/>
                  <a:pt x="1285070" y="45816"/>
                  <a:pt x="1285070" y="90462"/>
                </a:cubicBezTo>
                <a:close/>
              </a:path>
            </a:pathLst>
          </a:custGeom>
          <a:solidFill>
            <a:srgbClr val="231F20">
              <a:alpha val="17000"/>
            </a:srgbClr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49" name="ïṧľîďé"/>
          <p:cNvSpPr/>
          <p:nvPr/>
        </p:nvSpPr>
        <p:spPr>
          <a:xfrm>
            <a:off x="3729038" y="3938588"/>
            <a:ext cx="288925" cy="90487"/>
          </a:xfrm>
          <a:custGeom>
            <a:avLst/>
            <a:gdLst/>
            <a:ahLst/>
            <a:cxnLst/>
            <a:rect l="0" t="0" r="0" b="0"/>
            <a:pathLst>
              <a:path w="372112" h="115483">
                <a:moveTo>
                  <a:pt x="368904" y="59666"/>
                </a:moveTo>
                <a:cubicBezTo>
                  <a:pt x="368904" y="86612"/>
                  <a:pt x="288066" y="109709"/>
                  <a:pt x="189264" y="109709"/>
                </a:cubicBezTo>
                <a:cubicBezTo>
                  <a:pt x="90462" y="109709"/>
                  <a:pt x="9624" y="87896"/>
                  <a:pt x="9624" y="59666"/>
                </a:cubicBezTo>
                <a:cubicBezTo>
                  <a:pt x="9624" y="32720"/>
                  <a:pt x="90462" y="9624"/>
                  <a:pt x="189264" y="9624"/>
                </a:cubicBezTo>
                <a:cubicBezTo>
                  <a:pt x="288066" y="9624"/>
                  <a:pt x="368904" y="32720"/>
                  <a:pt x="368904" y="59666"/>
                </a:cubicBezTo>
                <a:close/>
              </a:path>
            </a:pathLst>
          </a:custGeom>
          <a:solidFill>
            <a:srgbClr val="231F20">
              <a:alpha val="17000"/>
            </a:srgbClr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50" name="íṥḻiḓe"/>
          <p:cNvSpPr/>
          <p:nvPr/>
        </p:nvSpPr>
        <p:spPr>
          <a:xfrm>
            <a:off x="4175125" y="3938588"/>
            <a:ext cx="288925" cy="90487"/>
          </a:xfrm>
          <a:custGeom>
            <a:avLst/>
            <a:gdLst/>
            <a:ahLst/>
            <a:cxnLst/>
            <a:rect l="0" t="0" r="0" b="0"/>
            <a:pathLst>
              <a:path w="372112" h="115483">
                <a:moveTo>
                  <a:pt x="368904" y="59666"/>
                </a:moveTo>
                <a:cubicBezTo>
                  <a:pt x="368904" y="86612"/>
                  <a:pt x="288066" y="109709"/>
                  <a:pt x="189264" y="109709"/>
                </a:cubicBezTo>
                <a:cubicBezTo>
                  <a:pt x="90462" y="109709"/>
                  <a:pt x="9624" y="87896"/>
                  <a:pt x="9624" y="59666"/>
                </a:cubicBezTo>
                <a:cubicBezTo>
                  <a:pt x="9624" y="32720"/>
                  <a:pt x="90462" y="9624"/>
                  <a:pt x="189264" y="9624"/>
                </a:cubicBezTo>
                <a:cubicBezTo>
                  <a:pt x="289349" y="10907"/>
                  <a:pt x="368904" y="32720"/>
                  <a:pt x="368904" y="59666"/>
                </a:cubicBezTo>
                <a:close/>
              </a:path>
            </a:pathLst>
          </a:custGeom>
          <a:solidFill>
            <a:srgbClr val="231F20">
              <a:alpha val="17000"/>
            </a:srgbClr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51" name="iṡlîḑé"/>
          <p:cNvSpPr/>
          <p:nvPr/>
        </p:nvSpPr>
        <p:spPr>
          <a:xfrm>
            <a:off x="3854450" y="1901825"/>
            <a:ext cx="58738" cy="69850"/>
          </a:xfrm>
          <a:custGeom>
            <a:avLst/>
            <a:gdLst/>
            <a:ahLst/>
            <a:cxnLst/>
            <a:rect l="0" t="0" r="0" b="0"/>
            <a:pathLst>
              <a:path w="76988" h="89820">
                <a:moveTo>
                  <a:pt x="50684" y="9624"/>
                </a:moveTo>
                <a:cubicBezTo>
                  <a:pt x="50684" y="9624"/>
                  <a:pt x="63516" y="53251"/>
                  <a:pt x="69931" y="64799"/>
                </a:cubicBezTo>
                <a:cubicBezTo>
                  <a:pt x="76347" y="75064"/>
                  <a:pt x="46835" y="82763"/>
                  <a:pt x="46835" y="82763"/>
                </a:cubicBezTo>
                <a:lnTo>
                  <a:pt x="9624" y="54534"/>
                </a:lnTo>
                <a:lnTo>
                  <a:pt x="50684" y="9624"/>
                </a:lnTo>
                <a:close/>
              </a:path>
            </a:pathLst>
          </a:custGeom>
          <a:solidFill>
            <a:srgbClr val="FFC974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52" name="îšḷïḑe"/>
          <p:cNvSpPr/>
          <p:nvPr/>
        </p:nvSpPr>
        <p:spPr>
          <a:xfrm>
            <a:off x="3833813" y="1873250"/>
            <a:ext cx="60325" cy="88900"/>
          </a:xfrm>
          <a:custGeom>
            <a:avLst/>
            <a:gdLst/>
            <a:ahLst/>
            <a:cxnLst/>
            <a:rect l="0" t="0" r="0" b="0"/>
            <a:pathLst>
              <a:path w="76988" h="115483">
                <a:moveTo>
                  <a:pt x="15610" y="9624"/>
                </a:moveTo>
                <a:cubicBezTo>
                  <a:pt x="15610" y="9624"/>
                  <a:pt x="4062" y="32720"/>
                  <a:pt x="13044" y="62233"/>
                </a:cubicBezTo>
                <a:cubicBezTo>
                  <a:pt x="20743" y="85329"/>
                  <a:pt x="61803" y="112275"/>
                  <a:pt x="61803" y="112275"/>
                </a:cubicBezTo>
                <a:lnTo>
                  <a:pt x="75918" y="84046"/>
                </a:lnTo>
                <a:lnTo>
                  <a:pt x="15610" y="9624"/>
                </a:lnTo>
                <a:close/>
              </a:path>
            </a:pathLst>
          </a:custGeom>
          <a:solidFill>
            <a:srgbClr val="FFC974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65" name="íšlïḑé"/>
          <p:cNvSpPr/>
          <p:nvPr/>
        </p:nvSpPr>
        <p:spPr>
          <a:xfrm>
            <a:off x="4764088" y="1984375"/>
            <a:ext cx="160337" cy="109538"/>
          </a:xfrm>
          <a:custGeom>
            <a:avLst/>
            <a:gdLst/>
            <a:ahLst/>
            <a:cxnLst/>
            <a:rect l="0" t="0" r="0" b="0"/>
            <a:pathLst>
              <a:path w="205303" h="141146">
                <a:moveTo>
                  <a:pt x="9624" y="85639"/>
                </a:moveTo>
                <a:cubicBezTo>
                  <a:pt x="9624" y="85639"/>
                  <a:pt x="31437" y="83072"/>
                  <a:pt x="41702" y="81789"/>
                </a:cubicBezTo>
                <a:cubicBezTo>
                  <a:pt x="51967" y="81789"/>
                  <a:pt x="62233" y="15066"/>
                  <a:pt x="73781" y="9933"/>
                </a:cubicBezTo>
                <a:cubicBezTo>
                  <a:pt x="85329" y="4801"/>
                  <a:pt x="87896" y="65108"/>
                  <a:pt x="87896" y="70241"/>
                </a:cubicBezTo>
                <a:cubicBezTo>
                  <a:pt x="87896" y="72807"/>
                  <a:pt x="104576" y="70241"/>
                  <a:pt x="127673" y="67675"/>
                </a:cubicBezTo>
                <a:cubicBezTo>
                  <a:pt x="159752" y="65108"/>
                  <a:pt x="202095" y="62542"/>
                  <a:pt x="203379" y="65108"/>
                </a:cubicBezTo>
                <a:cubicBezTo>
                  <a:pt x="205945" y="70241"/>
                  <a:pt x="194397" y="79223"/>
                  <a:pt x="194397" y="79223"/>
                </a:cubicBezTo>
                <a:cubicBezTo>
                  <a:pt x="194397" y="79223"/>
                  <a:pt x="196963" y="90771"/>
                  <a:pt x="185415" y="93338"/>
                </a:cubicBezTo>
                <a:cubicBezTo>
                  <a:pt x="185415" y="93338"/>
                  <a:pt x="185415" y="108735"/>
                  <a:pt x="175149" y="108735"/>
                </a:cubicBezTo>
                <a:cubicBezTo>
                  <a:pt x="175149" y="108735"/>
                  <a:pt x="170017" y="121567"/>
                  <a:pt x="159752" y="122850"/>
                </a:cubicBezTo>
                <a:cubicBezTo>
                  <a:pt x="159752" y="122850"/>
                  <a:pt x="163601" y="130549"/>
                  <a:pt x="146920" y="135682"/>
                </a:cubicBezTo>
                <a:cubicBezTo>
                  <a:pt x="130239" y="140814"/>
                  <a:pt x="93028" y="140814"/>
                  <a:pt x="85329" y="138248"/>
                </a:cubicBezTo>
                <a:cubicBezTo>
                  <a:pt x="42985" y="124133"/>
                  <a:pt x="14756" y="136965"/>
                  <a:pt x="14756" y="136965"/>
                </a:cubicBezTo>
                <a:lnTo>
                  <a:pt x="9624" y="85639"/>
                </a:lnTo>
                <a:close/>
              </a:path>
            </a:pathLst>
          </a:custGeom>
          <a:solidFill>
            <a:srgbClr val="FFC974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66" name="ís1îdè"/>
          <p:cNvSpPr/>
          <p:nvPr/>
        </p:nvSpPr>
        <p:spPr>
          <a:xfrm>
            <a:off x="4224338" y="1890713"/>
            <a:ext cx="566737" cy="247650"/>
          </a:xfrm>
          <a:custGeom>
            <a:avLst/>
            <a:gdLst/>
            <a:ahLst/>
            <a:cxnLst/>
            <a:rect l="0" t="0" r="0" b="0"/>
            <a:pathLst>
              <a:path w="731392" h="320786">
                <a:moveTo>
                  <a:pt x="97994" y="13309"/>
                </a:moveTo>
                <a:cubicBezTo>
                  <a:pt x="45385" y="-9788"/>
                  <a:pt x="-11073" y="81315"/>
                  <a:pt x="17156" y="130075"/>
                </a:cubicBezTo>
                <a:cubicBezTo>
                  <a:pt x="45385" y="180117"/>
                  <a:pt x="304581" y="309715"/>
                  <a:pt x="325111" y="313565"/>
                </a:cubicBezTo>
                <a:cubicBezTo>
                  <a:pt x="345641" y="317414"/>
                  <a:pt x="724169" y="276353"/>
                  <a:pt x="724169" y="276353"/>
                </a:cubicBezTo>
                <a:lnTo>
                  <a:pt x="711338" y="191666"/>
                </a:lnTo>
                <a:cubicBezTo>
                  <a:pt x="711338" y="191666"/>
                  <a:pt x="355907" y="194232"/>
                  <a:pt x="344358" y="194232"/>
                </a:cubicBezTo>
                <a:cubicBezTo>
                  <a:pt x="332810" y="194232"/>
                  <a:pt x="142904" y="33839"/>
                  <a:pt x="97994" y="13309"/>
                </a:cubicBezTo>
                <a:close/>
              </a:path>
            </a:pathLst>
          </a:custGeom>
          <a:solidFill>
            <a:srgbClr val="DE5E82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67" name="iṥľiďe"/>
          <p:cNvSpPr/>
          <p:nvPr/>
        </p:nvSpPr>
        <p:spPr>
          <a:xfrm>
            <a:off x="4195763" y="3124200"/>
            <a:ext cx="179387" cy="98425"/>
          </a:xfrm>
          <a:custGeom>
            <a:avLst/>
            <a:gdLst/>
            <a:ahLst/>
            <a:cxnLst/>
            <a:rect l="0" t="0" r="0" b="0"/>
            <a:pathLst>
              <a:path w="230966" h="128314">
                <a:moveTo>
                  <a:pt x="27588" y="9624"/>
                </a:moveTo>
                <a:lnTo>
                  <a:pt x="9624" y="121257"/>
                </a:lnTo>
                <a:lnTo>
                  <a:pt x="50684" y="126390"/>
                </a:lnTo>
                <a:lnTo>
                  <a:pt x="55817" y="112275"/>
                </a:lnTo>
                <a:cubicBezTo>
                  <a:pt x="55817" y="112275"/>
                  <a:pt x="122540" y="135372"/>
                  <a:pt x="229042" y="126390"/>
                </a:cubicBezTo>
                <a:cubicBezTo>
                  <a:pt x="229042" y="126390"/>
                  <a:pt x="189264" y="53250"/>
                  <a:pt x="93028" y="18606"/>
                </a:cubicBezTo>
                <a:lnTo>
                  <a:pt x="27588" y="9624"/>
                </a:lnTo>
                <a:close/>
              </a:path>
            </a:pathLst>
          </a:custGeom>
          <a:solidFill>
            <a:srgbClr val="5A4A42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68" name="ïSlïdê"/>
          <p:cNvSpPr/>
          <p:nvPr/>
        </p:nvSpPr>
        <p:spPr>
          <a:xfrm>
            <a:off x="3992563" y="3121025"/>
            <a:ext cx="179387" cy="98425"/>
          </a:xfrm>
          <a:custGeom>
            <a:avLst/>
            <a:gdLst/>
            <a:ahLst/>
            <a:cxnLst/>
            <a:rect l="0" t="0" r="0" b="0"/>
            <a:pathLst>
              <a:path w="230966" h="128314">
                <a:moveTo>
                  <a:pt x="27588" y="9624"/>
                </a:moveTo>
                <a:lnTo>
                  <a:pt x="9624" y="121257"/>
                </a:lnTo>
                <a:lnTo>
                  <a:pt x="50684" y="126390"/>
                </a:lnTo>
                <a:lnTo>
                  <a:pt x="55817" y="112275"/>
                </a:lnTo>
                <a:cubicBezTo>
                  <a:pt x="55817" y="112275"/>
                  <a:pt x="122540" y="135372"/>
                  <a:pt x="229041" y="126390"/>
                </a:cubicBezTo>
                <a:cubicBezTo>
                  <a:pt x="229041" y="126390"/>
                  <a:pt x="189264" y="53251"/>
                  <a:pt x="93028" y="18606"/>
                </a:cubicBezTo>
                <a:lnTo>
                  <a:pt x="27588" y="9624"/>
                </a:lnTo>
                <a:close/>
              </a:path>
            </a:pathLst>
          </a:custGeom>
          <a:solidFill>
            <a:srgbClr val="5A4A42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69" name="iŝľîďê"/>
          <p:cNvSpPr/>
          <p:nvPr/>
        </p:nvSpPr>
        <p:spPr>
          <a:xfrm>
            <a:off x="4191000" y="2254250"/>
            <a:ext cx="120650" cy="893763"/>
          </a:xfrm>
          <a:custGeom>
            <a:avLst/>
            <a:gdLst/>
            <a:ahLst/>
            <a:cxnLst/>
            <a:rect l="0" t="0" r="0" b="0"/>
            <a:pathLst>
              <a:path w="153977" h="1154830">
                <a:moveTo>
                  <a:pt x="134089" y="60949"/>
                </a:moveTo>
                <a:cubicBezTo>
                  <a:pt x="134089" y="60949"/>
                  <a:pt x="154619" y="490803"/>
                  <a:pt x="154619" y="528014"/>
                </a:cubicBezTo>
                <a:cubicBezTo>
                  <a:pt x="154619" y="565226"/>
                  <a:pt x="117408" y="1118261"/>
                  <a:pt x="114841" y="1146491"/>
                </a:cubicBezTo>
                <a:lnTo>
                  <a:pt x="12190" y="1146491"/>
                </a:lnTo>
                <a:cubicBezTo>
                  <a:pt x="12190" y="1146491"/>
                  <a:pt x="32720" y="638365"/>
                  <a:pt x="22455" y="565226"/>
                </a:cubicBezTo>
                <a:cubicBezTo>
                  <a:pt x="10907" y="492086"/>
                  <a:pt x="9624" y="139221"/>
                  <a:pt x="9624" y="139221"/>
                </a:cubicBezTo>
                <a:lnTo>
                  <a:pt x="48118" y="9624"/>
                </a:lnTo>
                <a:lnTo>
                  <a:pt x="134089" y="60949"/>
                </a:lnTo>
                <a:close/>
              </a:path>
            </a:pathLst>
          </a:custGeom>
          <a:solidFill>
            <a:srgbClr val="64594D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70" name="ïşlídê"/>
          <p:cNvSpPr/>
          <p:nvPr/>
        </p:nvSpPr>
        <p:spPr>
          <a:xfrm>
            <a:off x="4000500" y="2220913"/>
            <a:ext cx="268288" cy="935037"/>
          </a:xfrm>
          <a:custGeom>
            <a:avLst/>
            <a:gdLst/>
            <a:ahLst/>
            <a:cxnLst/>
            <a:rect l="0" t="0" r="0" b="0"/>
            <a:pathLst>
              <a:path w="346449" h="1206156">
                <a:moveTo>
                  <a:pt x="338109" y="85329"/>
                </a:moveTo>
                <a:lnTo>
                  <a:pt x="245722" y="664028"/>
                </a:lnTo>
                <a:lnTo>
                  <a:pt x="128956" y="1199099"/>
                </a:lnTo>
                <a:lnTo>
                  <a:pt x="9624" y="1169587"/>
                </a:lnTo>
                <a:cubicBezTo>
                  <a:pt x="9624" y="1169587"/>
                  <a:pt x="119974" y="683275"/>
                  <a:pt x="122540" y="617835"/>
                </a:cubicBezTo>
                <a:cubicBezTo>
                  <a:pt x="122540" y="617835"/>
                  <a:pt x="55817" y="266253"/>
                  <a:pt x="112275" y="9624"/>
                </a:cubicBezTo>
                <a:lnTo>
                  <a:pt x="338109" y="85329"/>
                </a:lnTo>
                <a:close/>
              </a:path>
            </a:pathLst>
          </a:custGeom>
          <a:solidFill>
            <a:srgbClr val="716558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71" name="íṩḻíḓé"/>
          <p:cNvSpPr/>
          <p:nvPr/>
        </p:nvSpPr>
        <p:spPr>
          <a:xfrm>
            <a:off x="4189413" y="1827213"/>
            <a:ext cx="119062" cy="90487"/>
          </a:xfrm>
          <a:custGeom>
            <a:avLst/>
            <a:gdLst/>
            <a:ahLst/>
            <a:cxnLst/>
            <a:rect l="0" t="0" r="0" b="0"/>
            <a:pathLst>
              <a:path w="153977" h="115483">
                <a:moveTo>
                  <a:pt x="9624" y="9624"/>
                </a:moveTo>
                <a:lnTo>
                  <a:pt x="144354" y="50684"/>
                </a:lnTo>
                <a:lnTo>
                  <a:pt x="93028" y="107143"/>
                </a:lnTo>
                <a:close/>
              </a:path>
            </a:pathLst>
          </a:custGeom>
          <a:solidFill>
            <a:srgbClr val="BC4F70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72" name="iṡlîḍe"/>
          <p:cNvSpPr/>
          <p:nvPr/>
        </p:nvSpPr>
        <p:spPr>
          <a:xfrm>
            <a:off x="4189413" y="1754188"/>
            <a:ext cx="139700" cy="179387"/>
          </a:xfrm>
          <a:custGeom>
            <a:avLst/>
            <a:gdLst/>
            <a:ahLst/>
            <a:cxnLst/>
            <a:rect l="0" t="0" r="0" b="0"/>
            <a:pathLst>
              <a:path w="179640" h="230966">
                <a:moveTo>
                  <a:pt x="68648" y="9624"/>
                </a:moveTo>
                <a:lnTo>
                  <a:pt x="9624" y="172583"/>
                </a:lnTo>
                <a:cubicBezTo>
                  <a:pt x="9624" y="172583"/>
                  <a:pt x="59666" y="263686"/>
                  <a:pt x="103293" y="222626"/>
                </a:cubicBezTo>
                <a:lnTo>
                  <a:pt x="175149" y="46835"/>
                </a:lnTo>
                <a:lnTo>
                  <a:pt x="68648" y="9624"/>
                </a:lnTo>
                <a:close/>
              </a:path>
            </a:pathLst>
          </a:custGeom>
          <a:solidFill>
            <a:srgbClr val="FFC974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73" name="íṡ1îdè"/>
          <p:cNvSpPr/>
          <p:nvPr/>
        </p:nvSpPr>
        <p:spPr>
          <a:xfrm>
            <a:off x="4224338" y="1754188"/>
            <a:ext cx="109537" cy="100012"/>
          </a:xfrm>
          <a:custGeom>
            <a:avLst/>
            <a:gdLst/>
            <a:ahLst/>
            <a:cxnLst/>
            <a:rect l="0" t="0" r="0" b="0"/>
            <a:pathLst>
              <a:path w="141145" h="128314">
                <a:moveTo>
                  <a:pt x="9624" y="49401"/>
                </a:moveTo>
                <a:cubicBezTo>
                  <a:pt x="25021" y="66082"/>
                  <a:pt x="72498" y="112275"/>
                  <a:pt x="102010" y="118691"/>
                </a:cubicBezTo>
                <a:lnTo>
                  <a:pt x="131522" y="48118"/>
                </a:lnTo>
                <a:lnTo>
                  <a:pt x="23738" y="9624"/>
                </a:lnTo>
                <a:lnTo>
                  <a:pt x="9624" y="49401"/>
                </a:lnTo>
                <a:close/>
              </a:path>
            </a:pathLst>
          </a:custGeom>
          <a:solidFill>
            <a:srgbClr val="231F20">
              <a:alpha val="17000"/>
            </a:srgbClr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74" name="ïṩḻíḑê"/>
          <p:cNvSpPr/>
          <p:nvPr/>
        </p:nvSpPr>
        <p:spPr>
          <a:xfrm>
            <a:off x="4149725" y="1468438"/>
            <a:ext cx="307975" cy="347662"/>
          </a:xfrm>
          <a:custGeom>
            <a:avLst/>
            <a:gdLst/>
            <a:ahLst/>
            <a:cxnLst/>
            <a:rect l="0" t="0" r="0" b="0"/>
            <a:pathLst>
              <a:path w="397775" h="449100">
                <a:moveTo>
                  <a:pt x="395850" y="98161"/>
                </a:moveTo>
                <a:cubicBezTo>
                  <a:pt x="395850" y="98161"/>
                  <a:pt x="436911" y="435628"/>
                  <a:pt x="227758" y="443327"/>
                </a:cubicBezTo>
                <a:cubicBezTo>
                  <a:pt x="19889" y="451026"/>
                  <a:pt x="9624" y="199529"/>
                  <a:pt x="9624" y="145637"/>
                </a:cubicBezTo>
                <a:cubicBezTo>
                  <a:pt x="9624" y="91745"/>
                  <a:pt x="78913" y="9624"/>
                  <a:pt x="204662" y="9624"/>
                </a:cubicBezTo>
                <a:cubicBezTo>
                  <a:pt x="330410" y="9624"/>
                  <a:pt x="395850" y="69931"/>
                  <a:pt x="395850" y="98161"/>
                </a:cubicBezTo>
                <a:close/>
              </a:path>
            </a:pathLst>
          </a:custGeom>
          <a:solidFill>
            <a:srgbClr val="FFC974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75" name="iṧlíďe"/>
          <p:cNvSpPr/>
          <p:nvPr/>
        </p:nvSpPr>
        <p:spPr>
          <a:xfrm>
            <a:off x="4384675" y="1677988"/>
            <a:ext cx="39688" cy="69850"/>
          </a:xfrm>
          <a:custGeom>
            <a:avLst/>
            <a:gdLst/>
            <a:ahLst/>
            <a:cxnLst/>
            <a:rect l="0" t="0" r="0" b="0"/>
            <a:pathLst>
              <a:path w="51325" h="89820">
                <a:moveTo>
                  <a:pt x="25021" y="9624"/>
                </a:moveTo>
                <a:cubicBezTo>
                  <a:pt x="25021" y="9624"/>
                  <a:pt x="59666" y="77630"/>
                  <a:pt x="42985" y="85329"/>
                </a:cubicBezTo>
                <a:cubicBezTo>
                  <a:pt x="25021" y="93028"/>
                  <a:pt x="9624" y="85329"/>
                  <a:pt x="9624" y="85329"/>
                </a:cubicBezTo>
                <a:lnTo>
                  <a:pt x="25021" y="9624"/>
                </a:lnTo>
                <a:close/>
              </a:path>
            </a:pathLst>
          </a:custGeom>
          <a:solidFill>
            <a:srgbClr val="F8A36A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76" name="iṧľíďè"/>
          <p:cNvSpPr/>
          <p:nvPr/>
        </p:nvSpPr>
        <p:spPr>
          <a:xfrm>
            <a:off x="4318000" y="1617663"/>
            <a:ext cx="39688" cy="60325"/>
          </a:xfrm>
          <a:custGeom>
            <a:avLst/>
            <a:gdLst/>
            <a:ahLst/>
            <a:cxnLst/>
            <a:rect l="0" t="0" r="0" b="0"/>
            <a:pathLst>
              <a:path w="51325" h="76988">
                <a:moveTo>
                  <a:pt x="53251" y="41702"/>
                </a:moveTo>
                <a:cubicBezTo>
                  <a:pt x="53251" y="59419"/>
                  <a:pt x="43484" y="73781"/>
                  <a:pt x="31437" y="73781"/>
                </a:cubicBezTo>
                <a:cubicBezTo>
                  <a:pt x="19390" y="73781"/>
                  <a:pt x="9624" y="59419"/>
                  <a:pt x="9624" y="41702"/>
                </a:cubicBezTo>
                <a:cubicBezTo>
                  <a:pt x="9624" y="23986"/>
                  <a:pt x="19390" y="9624"/>
                  <a:pt x="31437" y="9624"/>
                </a:cubicBezTo>
                <a:cubicBezTo>
                  <a:pt x="43484" y="9624"/>
                  <a:pt x="53251" y="23986"/>
                  <a:pt x="53251" y="41702"/>
                </a:cubicBezTo>
                <a:close/>
              </a:path>
            </a:pathLst>
          </a:custGeom>
          <a:solidFill>
            <a:srgbClr val="404041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77" name="iṩlîďé"/>
          <p:cNvSpPr/>
          <p:nvPr/>
        </p:nvSpPr>
        <p:spPr>
          <a:xfrm>
            <a:off x="4419600" y="1625600"/>
            <a:ext cx="30163" cy="49213"/>
          </a:xfrm>
          <a:custGeom>
            <a:avLst/>
            <a:gdLst/>
            <a:ahLst/>
            <a:cxnLst/>
            <a:rect l="0" t="0" r="0" b="0"/>
            <a:pathLst>
              <a:path w="38494" h="64157">
                <a:moveTo>
                  <a:pt x="37853" y="36570"/>
                </a:moveTo>
                <a:cubicBezTo>
                  <a:pt x="37853" y="51967"/>
                  <a:pt x="31437" y="63516"/>
                  <a:pt x="23738" y="63516"/>
                </a:cubicBezTo>
                <a:cubicBezTo>
                  <a:pt x="16039" y="63516"/>
                  <a:pt x="9624" y="50684"/>
                  <a:pt x="9624" y="36570"/>
                </a:cubicBezTo>
                <a:cubicBezTo>
                  <a:pt x="9624" y="21172"/>
                  <a:pt x="16039" y="9624"/>
                  <a:pt x="23738" y="9624"/>
                </a:cubicBezTo>
                <a:cubicBezTo>
                  <a:pt x="31437" y="9624"/>
                  <a:pt x="37853" y="21172"/>
                  <a:pt x="37853" y="36570"/>
                </a:cubicBezTo>
                <a:close/>
              </a:path>
            </a:pathLst>
          </a:custGeom>
          <a:solidFill>
            <a:srgbClr val="404041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78" name="îṩlíḍé"/>
          <p:cNvSpPr/>
          <p:nvPr/>
        </p:nvSpPr>
        <p:spPr>
          <a:xfrm>
            <a:off x="4294188" y="1676400"/>
            <a:ext cx="60325" cy="28575"/>
          </a:xfrm>
          <a:custGeom>
            <a:avLst/>
            <a:gdLst/>
            <a:ahLst/>
            <a:cxnLst/>
            <a:rect l="0" t="0" r="0" b="0"/>
            <a:pathLst>
              <a:path w="76988" h="38494">
                <a:moveTo>
                  <a:pt x="76347" y="25021"/>
                </a:moveTo>
                <a:cubicBezTo>
                  <a:pt x="76347" y="34003"/>
                  <a:pt x="60949" y="40419"/>
                  <a:pt x="42985" y="40419"/>
                </a:cubicBezTo>
                <a:cubicBezTo>
                  <a:pt x="25021" y="40419"/>
                  <a:pt x="9624" y="34003"/>
                  <a:pt x="9624" y="25021"/>
                </a:cubicBezTo>
                <a:cubicBezTo>
                  <a:pt x="9624" y="16039"/>
                  <a:pt x="25021" y="9624"/>
                  <a:pt x="42985" y="9624"/>
                </a:cubicBezTo>
                <a:cubicBezTo>
                  <a:pt x="60949" y="9624"/>
                  <a:pt x="76347" y="16039"/>
                  <a:pt x="76347" y="25021"/>
                </a:cubicBezTo>
                <a:close/>
              </a:path>
            </a:pathLst>
          </a:custGeom>
          <a:solidFill>
            <a:srgbClr val="F8A98D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79" name="ïsḻïḍé"/>
          <p:cNvSpPr/>
          <p:nvPr/>
        </p:nvSpPr>
        <p:spPr>
          <a:xfrm>
            <a:off x="4419600" y="1676400"/>
            <a:ext cx="39688" cy="28575"/>
          </a:xfrm>
          <a:custGeom>
            <a:avLst/>
            <a:gdLst/>
            <a:ahLst/>
            <a:cxnLst/>
            <a:rect l="0" t="0" r="0" b="0"/>
            <a:pathLst>
              <a:path w="51325" h="38494">
                <a:moveTo>
                  <a:pt x="9624" y="25021"/>
                </a:moveTo>
                <a:cubicBezTo>
                  <a:pt x="9624" y="31437"/>
                  <a:pt x="19889" y="37853"/>
                  <a:pt x="34003" y="39136"/>
                </a:cubicBezTo>
                <a:cubicBezTo>
                  <a:pt x="36570" y="28871"/>
                  <a:pt x="39136" y="18606"/>
                  <a:pt x="41702" y="9624"/>
                </a:cubicBezTo>
                <a:cubicBezTo>
                  <a:pt x="23738" y="9624"/>
                  <a:pt x="9624" y="16039"/>
                  <a:pt x="9624" y="25021"/>
                </a:cubicBezTo>
                <a:close/>
              </a:path>
            </a:pathLst>
          </a:custGeom>
          <a:solidFill>
            <a:srgbClr val="F8A98D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80" name="išḻiḋe"/>
          <p:cNvSpPr/>
          <p:nvPr/>
        </p:nvSpPr>
        <p:spPr>
          <a:xfrm>
            <a:off x="4340225" y="1628775"/>
            <a:ext cx="19050" cy="19050"/>
          </a:xfrm>
          <a:custGeom>
            <a:avLst/>
            <a:gdLst/>
            <a:ahLst/>
            <a:cxnLst/>
            <a:rect l="0" t="0" r="0" b="0"/>
            <a:pathLst>
              <a:path w="25662" h="25662">
                <a:moveTo>
                  <a:pt x="17323" y="18606"/>
                </a:moveTo>
                <a:cubicBezTo>
                  <a:pt x="17323" y="23738"/>
                  <a:pt x="14756" y="27588"/>
                  <a:pt x="13473" y="27588"/>
                </a:cubicBezTo>
                <a:cubicBezTo>
                  <a:pt x="10907" y="27588"/>
                  <a:pt x="9624" y="23738"/>
                  <a:pt x="9624" y="18606"/>
                </a:cubicBezTo>
                <a:cubicBezTo>
                  <a:pt x="9624" y="13473"/>
                  <a:pt x="12190" y="9624"/>
                  <a:pt x="13473" y="9624"/>
                </a:cubicBezTo>
                <a:cubicBezTo>
                  <a:pt x="14756" y="9624"/>
                  <a:pt x="17323" y="13473"/>
                  <a:pt x="17323" y="18606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81" name="íŝľiḑé"/>
          <p:cNvSpPr/>
          <p:nvPr/>
        </p:nvSpPr>
        <p:spPr>
          <a:xfrm>
            <a:off x="4432300" y="1635125"/>
            <a:ext cx="19050" cy="20638"/>
          </a:xfrm>
          <a:custGeom>
            <a:avLst/>
            <a:gdLst/>
            <a:ahLst/>
            <a:cxnLst/>
            <a:rect l="0" t="0" r="0" b="0"/>
            <a:pathLst>
              <a:path w="25662" h="25662">
                <a:moveTo>
                  <a:pt x="17322" y="18606"/>
                </a:moveTo>
                <a:cubicBezTo>
                  <a:pt x="17322" y="23566"/>
                  <a:pt x="15599" y="27588"/>
                  <a:pt x="13473" y="27588"/>
                </a:cubicBezTo>
                <a:cubicBezTo>
                  <a:pt x="11347" y="27588"/>
                  <a:pt x="9624" y="23566"/>
                  <a:pt x="9624" y="18606"/>
                </a:cubicBezTo>
                <a:cubicBezTo>
                  <a:pt x="9624" y="13645"/>
                  <a:pt x="11347" y="9624"/>
                  <a:pt x="13473" y="9624"/>
                </a:cubicBezTo>
                <a:cubicBezTo>
                  <a:pt x="15599" y="9624"/>
                  <a:pt x="17322" y="13645"/>
                  <a:pt x="17322" y="18606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82" name="îšļîḑé"/>
          <p:cNvSpPr/>
          <p:nvPr/>
        </p:nvSpPr>
        <p:spPr>
          <a:xfrm>
            <a:off x="4102100" y="1393825"/>
            <a:ext cx="419100" cy="396875"/>
          </a:xfrm>
          <a:custGeom>
            <a:avLst/>
            <a:gdLst/>
            <a:ahLst/>
            <a:cxnLst/>
            <a:rect l="0" t="0" r="0" b="0"/>
            <a:pathLst>
              <a:path w="538921" h="513258">
                <a:moveTo>
                  <a:pt x="151878" y="513940"/>
                </a:moveTo>
                <a:cubicBezTo>
                  <a:pt x="151878" y="513940"/>
                  <a:pt x="185240" y="406156"/>
                  <a:pt x="185240" y="350981"/>
                </a:cubicBezTo>
                <a:cubicBezTo>
                  <a:pt x="185240" y="350981"/>
                  <a:pt x="137764" y="354830"/>
                  <a:pt x="136481" y="299655"/>
                </a:cubicBezTo>
                <a:cubicBezTo>
                  <a:pt x="135198" y="244480"/>
                  <a:pt x="191656" y="282974"/>
                  <a:pt x="191656" y="282974"/>
                </a:cubicBezTo>
                <a:cubicBezTo>
                  <a:pt x="191656" y="282974"/>
                  <a:pt x="204487" y="270143"/>
                  <a:pt x="209620" y="225233"/>
                </a:cubicBezTo>
                <a:cubicBezTo>
                  <a:pt x="209620" y="225233"/>
                  <a:pt x="422622" y="307354"/>
                  <a:pt x="502177" y="225233"/>
                </a:cubicBezTo>
                <a:cubicBezTo>
                  <a:pt x="581732" y="143111"/>
                  <a:pt x="500894" y="54574"/>
                  <a:pt x="409791" y="82803"/>
                </a:cubicBezTo>
                <a:cubicBezTo>
                  <a:pt x="409791" y="82803"/>
                  <a:pt x="355899" y="-1884"/>
                  <a:pt x="248114" y="10947"/>
                </a:cubicBezTo>
                <a:cubicBezTo>
                  <a:pt x="132631" y="23779"/>
                  <a:pt x="135198" y="93069"/>
                  <a:pt x="135198" y="93069"/>
                </a:cubicBezTo>
                <a:cubicBezTo>
                  <a:pt x="135198" y="93069"/>
                  <a:pt x="24847" y="89219"/>
                  <a:pt x="10732" y="217534"/>
                </a:cubicBezTo>
                <a:cubicBezTo>
                  <a:pt x="-816" y="345848"/>
                  <a:pt x="80022" y="478012"/>
                  <a:pt x="151878" y="513940"/>
                </a:cubicBezTo>
                <a:close/>
              </a:path>
            </a:pathLst>
          </a:custGeom>
          <a:solidFill>
            <a:srgbClr val="603813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83" name="iṡļiḓe"/>
          <p:cNvSpPr/>
          <p:nvPr/>
        </p:nvSpPr>
        <p:spPr>
          <a:xfrm>
            <a:off x="4302125" y="1716088"/>
            <a:ext cx="30163" cy="49212"/>
          </a:xfrm>
          <a:custGeom>
            <a:avLst/>
            <a:gdLst/>
            <a:ahLst/>
            <a:cxnLst/>
            <a:rect l="0" t="0" r="0" b="0"/>
            <a:pathLst>
              <a:path w="38494" h="64157">
                <a:moveTo>
                  <a:pt x="19889" y="58605"/>
                </a:moveTo>
                <a:cubicBezTo>
                  <a:pt x="19889" y="58605"/>
                  <a:pt x="-3208" y="14978"/>
                  <a:pt x="19889" y="9846"/>
                </a:cubicBezTo>
                <a:cubicBezTo>
                  <a:pt x="42985" y="5996"/>
                  <a:pt x="39136" y="53473"/>
                  <a:pt x="39136" y="53473"/>
                </a:cubicBezTo>
                <a:lnTo>
                  <a:pt x="19889" y="58605"/>
                </a:lnTo>
                <a:close/>
              </a:path>
            </a:pathLst>
          </a:custGeom>
          <a:solidFill>
            <a:srgbClr val="F3847F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84" name="îŝľîḍé"/>
          <p:cNvSpPr/>
          <p:nvPr/>
        </p:nvSpPr>
        <p:spPr>
          <a:xfrm>
            <a:off x="4314825" y="1733550"/>
            <a:ext cx="19050" cy="30163"/>
          </a:xfrm>
          <a:custGeom>
            <a:avLst/>
            <a:gdLst/>
            <a:ahLst/>
            <a:cxnLst/>
            <a:rect l="0" t="0" r="0" b="0"/>
            <a:pathLst>
              <a:path w="25662" h="38494">
                <a:moveTo>
                  <a:pt x="10907" y="34003"/>
                </a:moveTo>
                <a:lnTo>
                  <a:pt x="9624" y="9624"/>
                </a:lnTo>
                <a:lnTo>
                  <a:pt x="17322" y="32720"/>
                </a:lnTo>
                <a:close/>
              </a:path>
            </a:pathLst>
          </a:custGeom>
          <a:solidFill>
            <a:srgbClr val="D3736F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85" name="íślîḋe"/>
          <p:cNvSpPr/>
          <p:nvPr/>
        </p:nvSpPr>
        <p:spPr>
          <a:xfrm>
            <a:off x="4303713" y="1754188"/>
            <a:ext cx="79375" cy="30162"/>
          </a:xfrm>
          <a:custGeom>
            <a:avLst/>
            <a:gdLst/>
            <a:ahLst/>
            <a:cxnLst/>
            <a:rect l="0" t="0" r="0" b="0"/>
            <a:pathLst>
              <a:path w="102651" h="38494">
                <a:moveTo>
                  <a:pt x="100629" y="41041"/>
                </a:moveTo>
                <a:cubicBezTo>
                  <a:pt x="100629" y="41041"/>
                  <a:pt x="53152" y="-16700"/>
                  <a:pt x="5676" y="15378"/>
                </a:cubicBezTo>
              </a:path>
            </a:pathLst>
          </a:custGeom>
          <a:noFill/>
          <a:ln w="5618" cap="rnd">
            <a:solidFill>
              <a:srgbClr val="716558"/>
            </a:solidFill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86" name="íslídè"/>
          <p:cNvSpPr/>
          <p:nvPr/>
        </p:nvSpPr>
        <p:spPr>
          <a:xfrm>
            <a:off x="4041775" y="1858963"/>
            <a:ext cx="277813" cy="566737"/>
          </a:xfrm>
          <a:custGeom>
            <a:avLst/>
            <a:gdLst/>
            <a:ahLst/>
            <a:cxnLst/>
            <a:rect l="0" t="0" r="0" b="0"/>
            <a:pathLst>
              <a:path w="359280" h="731392">
                <a:moveTo>
                  <a:pt x="187981" y="9624"/>
                </a:moveTo>
                <a:cubicBezTo>
                  <a:pt x="187981" y="9624"/>
                  <a:pt x="18606" y="126390"/>
                  <a:pt x="9624" y="610136"/>
                </a:cubicBezTo>
                <a:cubicBezTo>
                  <a:pt x="9624" y="610136"/>
                  <a:pt x="96878" y="701239"/>
                  <a:pt x="263686" y="726902"/>
                </a:cubicBezTo>
                <a:lnTo>
                  <a:pt x="275235" y="660178"/>
                </a:lnTo>
                <a:lnTo>
                  <a:pt x="286783" y="726902"/>
                </a:lnTo>
                <a:cubicBezTo>
                  <a:pt x="286783" y="726902"/>
                  <a:pt x="325277" y="699956"/>
                  <a:pt x="354790" y="679426"/>
                </a:cubicBezTo>
                <a:lnTo>
                  <a:pt x="344525" y="64799"/>
                </a:lnTo>
                <a:lnTo>
                  <a:pt x="284217" y="67365"/>
                </a:lnTo>
                <a:lnTo>
                  <a:pt x="187981" y="9624"/>
                </a:lnTo>
                <a:close/>
              </a:path>
            </a:pathLst>
          </a:custGeom>
          <a:solidFill>
            <a:srgbClr val="BC4F70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87" name="iṣḻîḓé"/>
          <p:cNvSpPr/>
          <p:nvPr/>
        </p:nvSpPr>
        <p:spPr>
          <a:xfrm>
            <a:off x="4165600" y="1827213"/>
            <a:ext cx="98425" cy="119062"/>
          </a:xfrm>
          <a:custGeom>
            <a:avLst/>
            <a:gdLst/>
            <a:ahLst/>
            <a:cxnLst/>
            <a:rect l="0" t="0" r="0" b="0"/>
            <a:pathLst>
              <a:path w="128314" h="153977">
                <a:moveTo>
                  <a:pt x="53250" y="23738"/>
                </a:moveTo>
                <a:lnTo>
                  <a:pt x="125107" y="107143"/>
                </a:lnTo>
                <a:lnTo>
                  <a:pt x="72498" y="154619"/>
                </a:lnTo>
                <a:lnTo>
                  <a:pt x="9624" y="49401"/>
                </a:lnTo>
                <a:lnTo>
                  <a:pt x="41702" y="9624"/>
                </a:lnTo>
                <a:close/>
              </a:path>
            </a:pathLst>
          </a:custGeom>
          <a:solidFill>
            <a:srgbClr val="F0668C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88" name="isļíḓe"/>
          <p:cNvSpPr/>
          <p:nvPr/>
        </p:nvSpPr>
        <p:spPr>
          <a:xfrm>
            <a:off x="4254500" y="1858963"/>
            <a:ext cx="69850" cy="100012"/>
          </a:xfrm>
          <a:custGeom>
            <a:avLst/>
            <a:gdLst/>
            <a:ahLst/>
            <a:cxnLst/>
            <a:rect l="0" t="0" r="0" b="0"/>
            <a:pathLst>
              <a:path w="89820" h="128314">
                <a:moveTo>
                  <a:pt x="9624" y="66082"/>
                </a:moveTo>
                <a:lnTo>
                  <a:pt x="60949" y="9624"/>
                </a:lnTo>
                <a:lnTo>
                  <a:pt x="80197" y="64799"/>
                </a:lnTo>
                <a:lnTo>
                  <a:pt x="40419" y="119974"/>
                </a:lnTo>
                <a:close/>
              </a:path>
            </a:pathLst>
          </a:custGeom>
          <a:solidFill>
            <a:srgbClr val="F0668C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89" name="iş1ïḍè"/>
          <p:cNvSpPr/>
          <p:nvPr/>
        </p:nvSpPr>
        <p:spPr>
          <a:xfrm>
            <a:off x="4240213" y="1903413"/>
            <a:ext cx="100012" cy="417512"/>
          </a:xfrm>
          <a:custGeom>
            <a:avLst/>
            <a:gdLst/>
            <a:ahLst/>
            <a:cxnLst/>
            <a:rect l="0" t="0" r="0" b="0"/>
            <a:pathLst>
              <a:path w="128314" h="538921">
                <a:moveTo>
                  <a:pt x="27753" y="9624"/>
                </a:moveTo>
                <a:cubicBezTo>
                  <a:pt x="27753" y="9624"/>
                  <a:pt x="-31271" y="353507"/>
                  <a:pt x="63681" y="528014"/>
                </a:cubicBezTo>
                <a:lnTo>
                  <a:pt x="111158" y="539563"/>
                </a:lnTo>
                <a:lnTo>
                  <a:pt x="127839" y="489520"/>
                </a:lnTo>
                <a:cubicBezTo>
                  <a:pt x="126556" y="489520"/>
                  <a:pt x="27753" y="325277"/>
                  <a:pt x="27753" y="9624"/>
                </a:cubicBezTo>
                <a:close/>
              </a:path>
            </a:pathLst>
          </a:custGeom>
          <a:solidFill>
            <a:srgbClr val="FFD700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90" name="îṧlîḓè"/>
          <p:cNvSpPr/>
          <p:nvPr/>
        </p:nvSpPr>
        <p:spPr>
          <a:xfrm>
            <a:off x="3859213" y="1866900"/>
            <a:ext cx="347662" cy="277813"/>
          </a:xfrm>
          <a:custGeom>
            <a:avLst/>
            <a:gdLst/>
            <a:ahLst/>
            <a:cxnLst/>
            <a:rect l="0" t="0" r="0" b="0"/>
            <a:pathLst>
              <a:path w="449100" h="359280">
                <a:moveTo>
                  <a:pt x="407399" y="11298"/>
                </a:moveTo>
                <a:cubicBezTo>
                  <a:pt x="365055" y="-11798"/>
                  <a:pt x="241873" y="211469"/>
                  <a:pt x="230325" y="220451"/>
                </a:cubicBezTo>
                <a:cubicBezTo>
                  <a:pt x="220059" y="229433"/>
                  <a:pt x="76347" y="89570"/>
                  <a:pt x="76347" y="89570"/>
                </a:cubicBezTo>
                <a:lnTo>
                  <a:pt x="9624" y="137047"/>
                </a:lnTo>
                <a:cubicBezTo>
                  <a:pt x="9624" y="137047"/>
                  <a:pt x="149486" y="346199"/>
                  <a:pt x="212361" y="351332"/>
                </a:cubicBezTo>
                <a:cubicBezTo>
                  <a:pt x="226475" y="352615"/>
                  <a:pt x="244439" y="361597"/>
                  <a:pt x="263686" y="348766"/>
                </a:cubicBezTo>
                <a:cubicBezTo>
                  <a:pt x="325277" y="307705"/>
                  <a:pt x="408682" y="162710"/>
                  <a:pt x="426646" y="135764"/>
                </a:cubicBezTo>
                <a:cubicBezTo>
                  <a:pt x="448459" y="98552"/>
                  <a:pt x="470273" y="44660"/>
                  <a:pt x="407399" y="11298"/>
                </a:cubicBezTo>
                <a:close/>
              </a:path>
            </a:pathLst>
          </a:custGeom>
          <a:solidFill>
            <a:srgbClr val="DE5E82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91" name="íšḷíḋè"/>
          <p:cNvSpPr/>
          <p:nvPr/>
        </p:nvSpPr>
        <p:spPr>
          <a:xfrm>
            <a:off x="3854450" y="1747838"/>
            <a:ext cx="39688" cy="2257425"/>
          </a:xfrm>
          <a:custGeom>
            <a:avLst/>
            <a:gdLst/>
            <a:ahLst/>
            <a:cxnLst/>
            <a:rect l="0" t="0" r="0" b="0"/>
            <a:pathLst>
              <a:path w="51325" h="2912740">
                <a:moveTo>
                  <a:pt x="9624" y="9624"/>
                </a:moveTo>
                <a:lnTo>
                  <a:pt x="49401" y="9624"/>
                </a:lnTo>
                <a:lnTo>
                  <a:pt x="49401" y="2914665"/>
                </a:lnTo>
                <a:lnTo>
                  <a:pt x="9624" y="2914665"/>
                </a:lnTo>
                <a:close/>
              </a:path>
            </a:pathLst>
          </a:custGeom>
          <a:solidFill>
            <a:srgbClr val="BBBDBF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92" name="íšlíde"/>
          <p:cNvSpPr/>
          <p:nvPr/>
        </p:nvSpPr>
        <p:spPr>
          <a:xfrm>
            <a:off x="4300538" y="1747838"/>
            <a:ext cx="39687" cy="2257425"/>
          </a:xfrm>
          <a:custGeom>
            <a:avLst/>
            <a:gdLst/>
            <a:ahLst/>
            <a:cxnLst/>
            <a:rect l="0" t="0" r="0" b="0"/>
            <a:pathLst>
              <a:path w="51325" h="2912740">
                <a:moveTo>
                  <a:pt x="9624" y="9624"/>
                </a:moveTo>
                <a:lnTo>
                  <a:pt x="49401" y="9624"/>
                </a:lnTo>
                <a:lnTo>
                  <a:pt x="49401" y="2914665"/>
                </a:lnTo>
                <a:lnTo>
                  <a:pt x="9624" y="2914665"/>
                </a:lnTo>
                <a:close/>
              </a:path>
            </a:pathLst>
          </a:custGeom>
          <a:solidFill>
            <a:srgbClr val="BBBDBF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93" name="işḻïḑè"/>
          <p:cNvSpPr/>
          <p:nvPr/>
        </p:nvSpPr>
        <p:spPr>
          <a:xfrm>
            <a:off x="3854450" y="1947863"/>
            <a:ext cx="487363" cy="39687"/>
          </a:xfrm>
          <a:custGeom>
            <a:avLst/>
            <a:gdLst/>
            <a:ahLst/>
            <a:cxnLst/>
            <a:rect l="0" t="0" r="0" b="0"/>
            <a:pathLst>
              <a:path w="628741" h="51325">
                <a:moveTo>
                  <a:pt x="625533" y="9624"/>
                </a:moveTo>
                <a:lnTo>
                  <a:pt x="625533" y="49401"/>
                </a:lnTo>
                <a:lnTo>
                  <a:pt x="9624" y="49401"/>
                </a:lnTo>
                <a:lnTo>
                  <a:pt x="9624" y="9624"/>
                </a:lnTo>
                <a:close/>
              </a:path>
            </a:pathLst>
          </a:custGeom>
          <a:solidFill>
            <a:srgbClr val="BBBDBF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94" name="iSļiḑe"/>
          <p:cNvSpPr/>
          <p:nvPr/>
        </p:nvSpPr>
        <p:spPr>
          <a:xfrm>
            <a:off x="3854450" y="2200275"/>
            <a:ext cx="485775" cy="41275"/>
          </a:xfrm>
          <a:custGeom>
            <a:avLst/>
            <a:gdLst/>
            <a:ahLst/>
            <a:cxnLst/>
            <a:rect l="0" t="0" r="0" b="0"/>
            <a:pathLst>
              <a:path w="628741" h="51325">
                <a:moveTo>
                  <a:pt x="625533" y="9624"/>
                </a:moveTo>
                <a:lnTo>
                  <a:pt x="625533" y="49401"/>
                </a:lnTo>
                <a:lnTo>
                  <a:pt x="9624" y="49401"/>
                </a:lnTo>
                <a:lnTo>
                  <a:pt x="9624" y="9624"/>
                </a:lnTo>
                <a:close/>
              </a:path>
            </a:pathLst>
          </a:custGeom>
          <a:solidFill>
            <a:srgbClr val="BBBDBF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95" name="ïṣļïḑè"/>
          <p:cNvSpPr/>
          <p:nvPr/>
        </p:nvSpPr>
        <p:spPr>
          <a:xfrm>
            <a:off x="3854450" y="2454275"/>
            <a:ext cx="487363" cy="39688"/>
          </a:xfrm>
          <a:custGeom>
            <a:avLst/>
            <a:gdLst/>
            <a:ahLst/>
            <a:cxnLst/>
            <a:rect l="0" t="0" r="0" b="0"/>
            <a:pathLst>
              <a:path w="628741" h="51325">
                <a:moveTo>
                  <a:pt x="625533" y="9624"/>
                </a:moveTo>
                <a:lnTo>
                  <a:pt x="625533" y="49401"/>
                </a:lnTo>
                <a:lnTo>
                  <a:pt x="9624" y="49401"/>
                </a:lnTo>
                <a:lnTo>
                  <a:pt x="9624" y="9624"/>
                </a:lnTo>
                <a:close/>
              </a:path>
            </a:pathLst>
          </a:custGeom>
          <a:solidFill>
            <a:srgbClr val="BBBDBF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96" name="iṩḻîḋê"/>
          <p:cNvSpPr/>
          <p:nvPr/>
        </p:nvSpPr>
        <p:spPr>
          <a:xfrm>
            <a:off x="3854450" y="2706688"/>
            <a:ext cx="487363" cy="39687"/>
          </a:xfrm>
          <a:custGeom>
            <a:avLst/>
            <a:gdLst/>
            <a:ahLst/>
            <a:cxnLst/>
            <a:rect l="0" t="0" r="0" b="0"/>
            <a:pathLst>
              <a:path w="628741" h="51325">
                <a:moveTo>
                  <a:pt x="625533" y="9624"/>
                </a:moveTo>
                <a:lnTo>
                  <a:pt x="625533" y="49401"/>
                </a:lnTo>
                <a:lnTo>
                  <a:pt x="9624" y="49401"/>
                </a:lnTo>
                <a:lnTo>
                  <a:pt x="9624" y="9624"/>
                </a:lnTo>
                <a:close/>
              </a:path>
            </a:pathLst>
          </a:custGeom>
          <a:solidFill>
            <a:srgbClr val="BBBDBF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97" name="ïṥḻiďê"/>
          <p:cNvSpPr/>
          <p:nvPr/>
        </p:nvSpPr>
        <p:spPr>
          <a:xfrm>
            <a:off x="3854450" y="2959100"/>
            <a:ext cx="485775" cy="41275"/>
          </a:xfrm>
          <a:custGeom>
            <a:avLst/>
            <a:gdLst/>
            <a:ahLst/>
            <a:cxnLst/>
            <a:rect l="0" t="0" r="0" b="0"/>
            <a:pathLst>
              <a:path w="628741" h="51325">
                <a:moveTo>
                  <a:pt x="625533" y="9624"/>
                </a:moveTo>
                <a:lnTo>
                  <a:pt x="625533" y="49401"/>
                </a:lnTo>
                <a:lnTo>
                  <a:pt x="9624" y="49401"/>
                </a:lnTo>
                <a:lnTo>
                  <a:pt x="9624" y="9624"/>
                </a:lnTo>
                <a:close/>
              </a:path>
            </a:pathLst>
          </a:custGeom>
          <a:solidFill>
            <a:srgbClr val="BBBDBF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98" name="ïşḻiḑé"/>
          <p:cNvSpPr/>
          <p:nvPr/>
        </p:nvSpPr>
        <p:spPr>
          <a:xfrm>
            <a:off x="3854450" y="3213100"/>
            <a:ext cx="485775" cy="39688"/>
          </a:xfrm>
          <a:custGeom>
            <a:avLst/>
            <a:gdLst/>
            <a:ahLst/>
            <a:cxnLst/>
            <a:rect l="0" t="0" r="0" b="0"/>
            <a:pathLst>
              <a:path w="628741" h="51325">
                <a:moveTo>
                  <a:pt x="625533" y="9624"/>
                </a:moveTo>
                <a:lnTo>
                  <a:pt x="625533" y="49401"/>
                </a:lnTo>
                <a:lnTo>
                  <a:pt x="9624" y="49401"/>
                </a:lnTo>
                <a:lnTo>
                  <a:pt x="9624" y="9624"/>
                </a:lnTo>
                <a:close/>
              </a:path>
            </a:pathLst>
          </a:custGeom>
          <a:solidFill>
            <a:srgbClr val="BBBDBF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299" name="îṧ1ïḑé"/>
          <p:cNvSpPr/>
          <p:nvPr/>
        </p:nvSpPr>
        <p:spPr>
          <a:xfrm>
            <a:off x="3854450" y="3465513"/>
            <a:ext cx="487363" cy="39687"/>
          </a:xfrm>
          <a:custGeom>
            <a:avLst/>
            <a:gdLst/>
            <a:ahLst/>
            <a:cxnLst/>
            <a:rect l="0" t="0" r="0" b="0"/>
            <a:pathLst>
              <a:path w="628741" h="51325">
                <a:moveTo>
                  <a:pt x="625533" y="9624"/>
                </a:moveTo>
                <a:lnTo>
                  <a:pt x="625533" y="49401"/>
                </a:lnTo>
                <a:lnTo>
                  <a:pt x="9624" y="49401"/>
                </a:lnTo>
                <a:lnTo>
                  <a:pt x="9624" y="9624"/>
                </a:lnTo>
                <a:close/>
              </a:path>
            </a:pathLst>
          </a:custGeom>
          <a:solidFill>
            <a:srgbClr val="BBBDBF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00" name="ï$ľíḑé"/>
          <p:cNvSpPr/>
          <p:nvPr/>
        </p:nvSpPr>
        <p:spPr>
          <a:xfrm>
            <a:off x="3854450" y="3717925"/>
            <a:ext cx="487363" cy="39688"/>
          </a:xfrm>
          <a:custGeom>
            <a:avLst/>
            <a:gdLst/>
            <a:ahLst/>
            <a:cxnLst/>
            <a:rect l="0" t="0" r="0" b="0"/>
            <a:pathLst>
              <a:path w="628741" h="51325">
                <a:moveTo>
                  <a:pt x="625533" y="9624"/>
                </a:moveTo>
                <a:lnTo>
                  <a:pt x="625533" y="49401"/>
                </a:lnTo>
                <a:lnTo>
                  <a:pt x="9624" y="49401"/>
                </a:lnTo>
                <a:lnTo>
                  <a:pt x="9624" y="9624"/>
                </a:lnTo>
                <a:close/>
              </a:path>
            </a:pathLst>
          </a:custGeom>
          <a:solidFill>
            <a:srgbClr val="BBBDBF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01" name="ïṣlïḋé"/>
          <p:cNvSpPr/>
          <p:nvPr/>
        </p:nvSpPr>
        <p:spPr>
          <a:xfrm>
            <a:off x="6016625" y="3890963"/>
            <a:ext cx="198438" cy="109537"/>
          </a:xfrm>
          <a:custGeom>
            <a:avLst/>
            <a:gdLst/>
            <a:ahLst/>
            <a:cxnLst/>
            <a:rect l="0" t="0" r="0" b="0"/>
            <a:pathLst>
              <a:path w="256629" h="141146">
                <a:moveTo>
                  <a:pt x="241873" y="9624"/>
                </a:moveTo>
                <a:lnTo>
                  <a:pt x="250855" y="135372"/>
                </a:lnTo>
                <a:lnTo>
                  <a:pt x="205945" y="136655"/>
                </a:lnTo>
                <a:lnTo>
                  <a:pt x="202095" y="119974"/>
                </a:lnTo>
                <a:cubicBezTo>
                  <a:pt x="202095" y="119974"/>
                  <a:pt x="126390" y="139221"/>
                  <a:pt x="9624" y="118691"/>
                </a:cubicBezTo>
                <a:cubicBezTo>
                  <a:pt x="9624" y="118691"/>
                  <a:pt x="60949" y="41702"/>
                  <a:pt x="170017" y="13473"/>
                </a:cubicBezTo>
                <a:lnTo>
                  <a:pt x="241873" y="9624"/>
                </a:lnTo>
                <a:close/>
              </a:path>
            </a:pathLst>
          </a:custGeom>
          <a:solidFill>
            <a:srgbClr val="473A33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02" name="íṥḷide"/>
          <p:cNvSpPr/>
          <p:nvPr/>
        </p:nvSpPr>
        <p:spPr>
          <a:xfrm>
            <a:off x="5926138" y="3898900"/>
            <a:ext cx="198437" cy="107950"/>
          </a:xfrm>
          <a:custGeom>
            <a:avLst/>
            <a:gdLst/>
            <a:ahLst/>
            <a:cxnLst/>
            <a:rect l="0" t="0" r="0" b="0"/>
            <a:pathLst>
              <a:path w="256629" h="141146">
                <a:moveTo>
                  <a:pt x="240590" y="9624"/>
                </a:moveTo>
                <a:lnTo>
                  <a:pt x="252138" y="134089"/>
                </a:lnTo>
                <a:lnTo>
                  <a:pt x="207228" y="136655"/>
                </a:lnTo>
                <a:lnTo>
                  <a:pt x="202095" y="119974"/>
                </a:lnTo>
                <a:cubicBezTo>
                  <a:pt x="202095" y="119974"/>
                  <a:pt x="127673" y="140505"/>
                  <a:pt x="9624" y="121257"/>
                </a:cubicBezTo>
                <a:cubicBezTo>
                  <a:pt x="9624" y="121257"/>
                  <a:pt x="59666" y="44269"/>
                  <a:pt x="168734" y="13473"/>
                </a:cubicBezTo>
                <a:lnTo>
                  <a:pt x="240590" y="9624"/>
                </a:lnTo>
                <a:close/>
              </a:path>
            </a:pathLst>
          </a:custGeom>
          <a:solidFill>
            <a:srgbClr val="5A4A42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03" name="íš1îḍé"/>
          <p:cNvSpPr/>
          <p:nvPr/>
        </p:nvSpPr>
        <p:spPr>
          <a:xfrm>
            <a:off x="5351463" y="3273425"/>
            <a:ext cx="158750" cy="119063"/>
          </a:xfrm>
          <a:custGeom>
            <a:avLst/>
            <a:gdLst/>
            <a:ahLst/>
            <a:cxnLst/>
            <a:rect l="0" t="0" r="0" b="0"/>
            <a:pathLst>
              <a:path w="205303" h="153977">
                <a:moveTo>
                  <a:pt x="206045" y="76524"/>
                </a:moveTo>
                <a:cubicBezTo>
                  <a:pt x="206045" y="76524"/>
                  <a:pt x="184231" y="76524"/>
                  <a:pt x="173966" y="76524"/>
                </a:cubicBezTo>
                <a:cubicBezTo>
                  <a:pt x="163701" y="77807"/>
                  <a:pt x="145737" y="12366"/>
                  <a:pt x="132905" y="9800"/>
                </a:cubicBezTo>
                <a:cubicBezTo>
                  <a:pt x="120074" y="5951"/>
                  <a:pt x="125206" y="66259"/>
                  <a:pt x="125206" y="71391"/>
                </a:cubicBezTo>
                <a:cubicBezTo>
                  <a:pt x="125206" y="73957"/>
                  <a:pt x="108525" y="72674"/>
                  <a:pt x="85429" y="73957"/>
                </a:cubicBezTo>
                <a:cubicBezTo>
                  <a:pt x="53350" y="75240"/>
                  <a:pt x="11006" y="77807"/>
                  <a:pt x="9723" y="80373"/>
                </a:cubicBezTo>
                <a:cubicBezTo>
                  <a:pt x="8440" y="86789"/>
                  <a:pt x="19989" y="93205"/>
                  <a:pt x="19989" y="93205"/>
                </a:cubicBezTo>
                <a:cubicBezTo>
                  <a:pt x="19989" y="93205"/>
                  <a:pt x="18705" y="106036"/>
                  <a:pt x="30254" y="106036"/>
                </a:cubicBezTo>
                <a:cubicBezTo>
                  <a:pt x="30254" y="106036"/>
                  <a:pt x="32820" y="121434"/>
                  <a:pt x="43085" y="120151"/>
                </a:cubicBezTo>
                <a:cubicBezTo>
                  <a:pt x="43085" y="120151"/>
                  <a:pt x="49501" y="131699"/>
                  <a:pt x="59766" y="131699"/>
                </a:cubicBezTo>
                <a:cubicBezTo>
                  <a:pt x="59766" y="131699"/>
                  <a:pt x="57200" y="139398"/>
                  <a:pt x="73880" y="143247"/>
                </a:cubicBezTo>
                <a:cubicBezTo>
                  <a:pt x="90562" y="147097"/>
                  <a:pt x="129056" y="141964"/>
                  <a:pt x="135472" y="138115"/>
                </a:cubicBezTo>
                <a:cubicBezTo>
                  <a:pt x="175249" y="118868"/>
                  <a:pt x="206045" y="127850"/>
                  <a:pt x="206045" y="127850"/>
                </a:cubicBezTo>
                <a:lnTo>
                  <a:pt x="206045" y="76524"/>
                </a:lnTo>
                <a:close/>
              </a:path>
            </a:pathLst>
          </a:custGeom>
          <a:solidFill>
            <a:srgbClr val="FFC974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04" name="íš1iḋê"/>
          <p:cNvSpPr/>
          <p:nvPr/>
        </p:nvSpPr>
        <p:spPr>
          <a:xfrm>
            <a:off x="5495925" y="3113088"/>
            <a:ext cx="547688" cy="277812"/>
          </a:xfrm>
          <a:custGeom>
            <a:avLst/>
            <a:gdLst/>
            <a:ahLst/>
            <a:cxnLst/>
            <a:rect l="0" t="0" r="0" b="0"/>
            <a:pathLst>
              <a:path w="705729" h="359280">
                <a:moveTo>
                  <a:pt x="599870" y="15778"/>
                </a:moveTo>
                <a:cubicBezTo>
                  <a:pt x="648630" y="-13735"/>
                  <a:pt x="715354" y="69670"/>
                  <a:pt x="693540" y="122279"/>
                </a:cubicBezTo>
                <a:cubicBezTo>
                  <a:pt x="671727" y="174888"/>
                  <a:pt x="429212" y="336564"/>
                  <a:pt x="409965" y="342980"/>
                </a:cubicBezTo>
                <a:cubicBezTo>
                  <a:pt x="390718" y="349396"/>
                  <a:pt x="9624" y="355811"/>
                  <a:pt x="9624" y="355811"/>
                </a:cubicBezTo>
                <a:lnTo>
                  <a:pt x="12190" y="269841"/>
                </a:lnTo>
                <a:cubicBezTo>
                  <a:pt x="12190" y="269841"/>
                  <a:pt x="365055" y="228780"/>
                  <a:pt x="376603" y="227497"/>
                </a:cubicBezTo>
                <a:cubicBezTo>
                  <a:pt x="388151" y="226214"/>
                  <a:pt x="556244" y="42724"/>
                  <a:pt x="599870" y="15778"/>
                </a:cubicBezTo>
                <a:close/>
              </a:path>
            </a:pathLst>
          </a:custGeom>
          <a:solidFill>
            <a:srgbClr val="D15F22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05" name="isḷiďe"/>
          <p:cNvSpPr/>
          <p:nvPr/>
        </p:nvSpPr>
        <p:spPr>
          <a:xfrm>
            <a:off x="3937000" y="2503488"/>
            <a:ext cx="139700" cy="130175"/>
          </a:xfrm>
          <a:custGeom>
            <a:avLst/>
            <a:gdLst/>
            <a:ahLst/>
            <a:cxnLst/>
            <a:rect l="0" t="0" r="0" b="0"/>
            <a:pathLst>
              <a:path w="179640" h="166808">
                <a:moveTo>
                  <a:pt x="9624" y="118745"/>
                </a:moveTo>
                <a:cubicBezTo>
                  <a:pt x="9624" y="118745"/>
                  <a:pt x="27588" y="105914"/>
                  <a:pt x="35286" y="100781"/>
                </a:cubicBezTo>
                <a:cubicBezTo>
                  <a:pt x="44269" y="95648"/>
                  <a:pt x="21172" y="32774"/>
                  <a:pt x="30154" y="22509"/>
                </a:cubicBezTo>
                <a:cubicBezTo>
                  <a:pt x="37853" y="12244"/>
                  <a:pt x="69931" y="64853"/>
                  <a:pt x="72498" y="68702"/>
                </a:cubicBezTo>
                <a:cubicBezTo>
                  <a:pt x="73781" y="69986"/>
                  <a:pt x="87896" y="59720"/>
                  <a:pt x="105859" y="48172"/>
                </a:cubicBezTo>
                <a:cubicBezTo>
                  <a:pt x="132806" y="30208"/>
                  <a:pt x="168734" y="8395"/>
                  <a:pt x="171300" y="9678"/>
                </a:cubicBezTo>
                <a:cubicBezTo>
                  <a:pt x="176432" y="13527"/>
                  <a:pt x="170017" y="26359"/>
                  <a:pt x="170017" y="26359"/>
                </a:cubicBezTo>
                <a:cubicBezTo>
                  <a:pt x="170017" y="26359"/>
                  <a:pt x="178999" y="35341"/>
                  <a:pt x="168734" y="43040"/>
                </a:cubicBezTo>
                <a:cubicBezTo>
                  <a:pt x="168734" y="43040"/>
                  <a:pt x="175149" y="57154"/>
                  <a:pt x="167451" y="62287"/>
                </a:cubicBezTo>
                <a:cubicBezTo>
                  <a:pt x="167451" y="62287"/>
                  <a:pt x="170017" y="75118"/>
                  <a:pt x="159752" y="81534"/>
                </a:cubicBezTo>
                <a:cubicBezTo>
                  <a:pt x="159752" y="81534"/>
                  <a:pt x="167451" y="86666"/>
                  <a:pt x="155902" y="99498"/>
                </a:cubicBezTo>
                <a:cubicBezTo>
                  <a:pt x="144354" y="112329"/>
                  <a:pt x="110992" y="130293"/>
                  <a:pt x="103293" y="131576"/>
                </a:cubicBezTo>
                <a:cubicBezTo>
                  <a:pt x="59666" y="139275"/>
                  <a:pt x="40419" y="163655"/>
                  <a:pt x="40419" y="163655"/>
                </a:cubicBezTo>
                <a:lnTo>
                  <a:pt x="9624" y="118745"/>
                </a:lnTo>
                <a:close/>
              </a:path>
            </a:pathLst>
          </a:custGeom>
          <a:solidFill>
            <a:srgbClr val="FFC974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06" name="îśḻíḍè"/>
          <p:cNvSpPr/>
          <p:nvPr/>
        </p:nvSpPr>
        <p:spPr>
          <a:xfrm>
            <a:off x="3413125" y="2576513"/>
            <a:ext cx="568325" cy="239712"/>
          </a:xfrm>
          <a:custGeom>
            <a:avLst/>
            <a:gdLst/>
            <a:ahLst/>
            <a:cxnLst/>
            <a:rect l="0" t="0" r="0" b="0"/>
            <a:pathLst>
              <a:path w="731392" h="307954">
                <a:moveTo>
                  <a:pt x="56727" y="143071"/>
                </a:moveTo>
                <a:cubicBezTo>
                  <a:pt x="268" y="146920"/>
                  <a:pt x="-6147" y="254704"/>
                  <a:pt x="41329" y="284217"/>
                </a:cubicBezTo>
                <a:cubicBezTo>
                  <a:pt x="88805" y="315012"/>
                  <a:pt x="380079" y="306030"/>
                  <a:pt x="399326" y="299615"/>
                </a:cubicBezTo>
                <a:cubicBezTo>
                  <a:pt x="418574" y="293199"/>
                  <a:pt x="732944" y="77630"/>
                  <a:pt x="732944" y="77630"/>
                </a:cubicBezTo>
                <a:lnTo>
                  <a:pt x="680335" y="9624"/>
                </a:lnTo>
                <a:cubicBezTo>
                  <a:pt x="680335" y="9624"/>
                  <a:pt x="369814" y="180282"/>
                  <a:pt x="358266" y="185414"/>
                </a:cubicBezTo>
                <a:cubicBezTo>
                  <a:pt x="350567" y="191830"/>
                  <a:pt x="106769" y="139221"/>
                  <a:pt x="56727" y="143071"/>
                </a:cubicBezTo>
                <a:close/>
              </a:path>
            </a:pathLst>
          </a:custGeom>
          <a:solidFill>
            <a:srgbClr val="75B997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07" name="îṧḷíḓe"/>
          <p:cNvSpPr/>
          <p:nvPr/>
        </p:nvSpPr>
        <p:spPr>
          <a:xfrm>
            <a:off x="3844925" y="2238375"/>
            <a:ext cx="954088" cy="954088"/>
          </a:xfrm>
          <a:custGeom>
            <a:avLst/>
            <a:gdLst/>
            <a:ahLst/>
            <a:cxnLst/>
            <a:rect l="0" t="0" r="0" b="0"/>
            <a:pathLst>
              <a:path w="1231819" h="1231819">
                <a:moveTo>
                  <a:pt x="1107996" y="517749"/>
                </a:moveTo>
                <a:cubicBezTo>
                  <a:pt x="1095165" y="454875"/>
                  <a:pt x="1070785" y="395850"/>
                  <a:pt x="1036140" y="344525"/>
                </a:cubicBezTo>
                <a:lnTo>
                  <a:pt x="1114412" y="252138"/>
                </a:lnTo>
                <a:lnTo>
                  <a:pt x="1050255" y="187981"/>
                </a:lnTo>
                <a:lnTo>
                  <a:pt x="986097" y="123824"/>
                </a:lnTo>
                <a:lnTo>
                  <a:pt x="893711" y="202095"/>
                </a:lnTo>
                <a:cubicBezTo>
                  <a:pt x="842385" y="167450"/>
                  <a:pt x="783360" y="143071"/>
                  <a:pt x="720486" y="130239"/>
                </a:cubicBezTo>
                <a:lnTo>
                  <a:pt x="710221" y="9624"/>
                </a:lnTo>
                <a:lnTo>
                  <a:pt x="619118" y="9624"/>
                </a:lnTo>
                <a:lnTo>
                  <a:pt x="528014" y="9624"/>
                </a:lnTo>
                <a:lnTo>
                  <a:pt x="517749" y="130239"/>
                </a:lnTo>
                <a:cubicBezTo>
                  <a:pt x="454875" y="143071"/>
                  <a:pt x="395850" y="167450"/>
                  <a:pt x="344525" y="202095"/>
                </a:cubicBezTo>
                <a:lnTo>
                  <a:pt x="252138" y="123824"/>
                </a:lnTo>
                <a:lnTo>
                  <a:pt x="187981" y="187981"/>
                </a:lnTo>
                <a:lnTo>
                  <a:pt x="123824" y="252138"/>
                </a:lnTo>
                <a:lnTo>
                  <a:pt x="202095" y="344525"/>
                </a:lnTo>
                <a:cubicBezTo>
                  <a:pt x="167450" y="395850"/>
                  <a:pt x="143071" y="454875"/>
                  <a:pt x="130239" y="517749"/>
                </a:cubicBezTo>
                <a:lnTo>
                  <a:pt x="9624" y="528014"/>
                </a:lnTo>
                <a:lnTo>
                  <a:pt x="9624" y="619118"/>
                </a:lnTo>
                <a:lnTo>
                  <a:pt x="9624" y="710221"/>
                </a:lnTo>
                <a:lnTo>
                  <a:pt x="130239" y="720486"/>
                </a:lnTo>
                <a:cubicBezTo>
                  <a:pt x="143071" y="783360"/>
                  <a:pt x="167450" y="842385"/>
                  <a:pt x="202095" y="893711"/>
                </a:cubicBezTo>
                <a:lnTo>
                  <a:pt x="123824" y="986097"/>
                </a:lnTo>
                <a:lnTo>
                  <a:pt x="187981" y="1050255"/>
                </a:lnTo>
                <a:lnTo>
                  <a:pt x="252138" y="1114412"/>
                </a:lnTo>
                <a:lnTo>
                  <a:pt x="344525" y="1036140"/>
                </a:lnTo>
                <a:cubicBezTo>
                  <a:pt x="395850" y="1070785"/>
                  <a:pt x="454875" y="1095165"/>
                  <a:pt x="517749" y="1107996"/>
                </a:cubicBezTo>
                <a:lnTo>
                  <a:pt x="528014" y="1228612"/>
                </a:lnTo>
                <a:lnTo>
                  <a:pt x="619118" y="1228612"/>
                </a:lnTo>
                <a:lnTo>
                  <a:pt x="710221" y="1228612"/>
                </a:lnTo>
                <a:lnTo>
                  <a:pt x="720486" y="1107996"/>
                </a:lnTo>
                <a:cubicBezTo>
                  <a:pt x="783360" y="1095165"/>
                  <a:pt x="842385" y="1070785"/>
                  <a:pt x="893711" y="1036140"/>
                </a:cubicBezTo>
                <a:lnTo>
                  <a:pt x="986097" y="1114412"/>
                </a:lnTo>
                <a:lnTo>
                  <a:pt x="1050255" y="1050255"/>
                </a:lnTo>
                <a:lnTo>
                  <a:pt x="1114412" y="986097"/>
                </a:lnTo>
                <a:lnTo>
                  <a:pt x="1036140" y="893711"/>
                </a:lnTo>
                <a:cubicBezTo>
                  <a:pt x="1070785" y="842385"/>
                  <a:pt x="1095165" y="783360"/>
                  <a:pt x="1107996" y="720486"/>
                </a:cubicBezTo>
                <a:lnTo>
                  <a:pt x="1228612" y="710221"/>
                </a:lnTo>
                <a:lnTo>
                  <a:pt x="1228612" y="619118"/>
                </a:lnTo>
                <a:lnTo>
                  <a:pt x="1228612" y="528014"/>
                </a:lnTo>
                <a:lnTo>
                  <a:pt x="1107996" y="517749"/>
                </a:lnTo>
                <a:close/>
                <a:moveTo>
                  <a:pt x="619118" y="914241"/>
                </a:moveTo>
                <a:cubicBezTo>
                  <a:pt x="456158" y="914241"/>
                  <a:pt x="322711" y="782077"/>
                  <a:pt x="322711" y="617835"/>
                </a:cubicBezTo>
                <a:cubicBezTo>
                  <a:pt x="322711" y="454875"/>
                  <a:pt x="454875" y="321428"/>
                  <a:pt x="619118" y="321428"/>
                </a:cubicBezTo>
                <a:cubicBezTo>
                  <a:pt x="782077" y="321428"/>
                  <a:pt x="915524" y="453592"/>
                  <a:pt x="915524" y="617835"/>
                </a:cubicBezTo>
                <a:cubicBezTo>
                  <a:pt x="915524" y="782077"/>
                  <a:pt x="782077" y="914241"/>
                  <a:pt x="619118" y="914241"/>
                </a:cubicBezTo>
                <a:close/>
              </a:path>
            </a:pathLst>
          </a:custGeom>
          <a:solidFill>
            <a:srgbClr val="F37728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08" name="ïṥḷiḑê"/>
          <p:cNvSpPr/>
          <p:nvPr/>
        </p:nvSpPr>
        <p:spPr>
          <a:xfrm>
            <a:off x="4602163" y="1746250"/>
            <a:ext cx="954087" cy="954088"/>
          </a:xfrm>
          <a:custGeom>
            <a:avLst/>
            <a:gdLst/>
            <a:ahLst/>
            <a:cxnLst/>
            <a:rect l="0" t="0" r="0" b="0"/>
            <a:pathLst>
              <a:path w="1231819" h="1231819">
                <a:moveTo>
                  <a:pt x="1107996" y="517749"/>
                </a:moveTo>
                <a:cubicBezTo>
                  <a:pt x="1095165" y="454875"/>
                  <a:pt x="1070785" y="395850"/>
                  <a:pt x="1036140" y="344525"/>
                </a:cubicBezTo>
                <a:lnTo>
                  <a:pt x="1114412" y="252138"/>
                </a:lnTo>
                <a:lnTo>
                  <a:pt x="1050255" y="187981"/>
                </a:lnTo>
                <a:lnTo>
                  <a:pt x="986097" y="123824"/>
                </a:lnTo>
                <a:lnTo>
                  <a:pt x="893711" y="202095"/>
                </a:lnTo>
                <a:cubicBezTo>
                  <a:pt x="842385" y="167450"/>
                  <a:pt x="783360" y="143071"/>
                  <a:pt x="720486" y="130239"/>
                </a:cubicBezTo>
                <a:lnTo>
                  <a:pt x="710221" y="9624"/>
                </a:lnTo>
                <a:lnTo>
                  <a:pt x="619118" y="9624"/>
                </a:lnTo>
                <a:lnTo>
                  <a:pt x="528014" y="9624"/>
                </a:lnTo>
                <a:lnTo>
                  <a:pt x="517749" y="130239"/>
                </a:lnTo>
                <a:cubicBezTo>
                  <a:pt x="454875" y="143071"/>
                  <a:pt x="395850" y="167450"/>
                  <a:pt x="344524" y="202095"/>
                </a:cubicBezTo>
                <a:lnTo>
                  <a:pt x="252138" y="123824"/>
                </a:lnTo>
                <a:lnTo>
                  <a:pt x="187981" y="187981"/>
                </a:lnTo>
                <a:lnTo>
                  <a:pt x="123823" y="252138"/>
                </a:lnTo>
                <a:lnTo>
                  <a:pt x="202095" y="344525"/>
                </a:lnTo>
                <a:cubicBezTo>
                  <a:pt x="167450" y="395850"/>
                  <a:pt x="143071" y="454875"/>
                  <a:pt x="130239" y="517749"/>
                </a:cubicBezTo>
                <a:lnTo>
                  <a:pt x="9624" y="528014"/>
                </a:lnTo>
                <a:lnTo>
                  <a:pt x="9624" y="619118"/>
                </a:lnTo>
                <a:lnTo>
                  <a:pt x="9624" y="710221"/>
                </a:lnTo>
                <a:lnTo>
                  <a:pt x="130239" y="720486"/>
                </a:lnTo>
                <a:cubicBezTo>
                  <a:pt x="143071" y="783360"/>
                  <a:pt x="167450" y="842385"/>
                  <a:pt x="202095" y="893711"/>
                </a:cubicBezTo>
                <a:lnTo>
                  <a:pt x="123823" y="986097"/>
                </a:lnTo>
                <a:lnTo>
                  <a:pt x="187981" y="1050255"/>
                </a:lnTo>
                <a:lnTo>
                  <a:pt x="252138" y="1114412"/>
                </a:lnTo>
                <a:lnTo>
                  <a:pt x="344524" y="1036140"/>
                </a:lnTo>
                <a:cubicBezTo>
                  <a:pt x="395850" y="1070785"/>
                  <a:pt x="454875" y="1095165"/>
                  <a:pt x="517749" y="1107996"/>
                </a:cubicBezTo>
                <a:lnTo>
                  <a:pt x="528014" y="1228612"/>
                </a:lnTo>
                <a:lnTo>
                  <a:pt x="619118" y="1228612"/>
                </a:lnTo>
                <a:lnTo>
                  <a:pt x="710221" y="1228612"/>
                </a:lnTo>
                <a:lnTo>
                  <a:pt x="720486" y="1107996"/>
                </a:lnTo>
                <a:cubicBezTo>
                  <a:pt x="783360" y="1095165"/>
                  <a:pt x="842385" y="1070785"/>
                  <a:pt x="893711" y="1036140"/>
                </a:cubicBezTo>
                <a:lnTo>
                  <a:pt x="986097" y="1114412"/>
                </a:lnTo>
                <a:lnTo>
                  <a:pt x="1050255" y="1050255"/>
                </a:lnTo>
                <a:lnTo>
                  <a:pt x="1114412" y="986097"/>
                </a:lnTo>
                <a:lnTo>
                  <a:pt x="1036140" y="893711"/>
                </a:lnTo>
                <a:cubicBezTo>
                  <a:pt x="1070785" y="842385"/>
                  <a:pt x="1095165" y="783360"/>
                  <a:pt x="1107996" y="720486"/>
                </a:cubicBezTo>
                <a:lnTo>
                  <a:pt x="1228612" y="710221"/>
                </a:lnTo>
                <a:lnTo>
                  <a:pt x="1228612" y="619118"/>
                </a:lnTo>
                <a:lnTo>
                  <a:pt x="1228612" y="528014"/>
                </a:lnTo>
                <a:lnTo>
                  <a:pt x="1107996" y="517749"/>
                </a:lnTo>
                <a:close/>
                <a:moveTo>
                  <a:pt x="619118" y="914241"/>
                </a:moveTo>
                <a:cubicBezTo>
                  <a:pt x="456158" y="914241"/>
                  <a:pt x="322711" y="782077"/>
                  <a:pt x="322711" y="617835"/>
                </a:cubicBezTo>
                <a:cubicBezTo>
                  <a:pt x="322711" y="453592"/>
                  <a:pt x="454875" y="321428"/>
                  <a:pt x="619118" y="321428"/>
                </a:cubicBezTo>
                <a:cubicBezTo>
                  <a:pt x="782077" y="321428"/>
                  <a:pt x="915524" y="453592"/>
                  <a:pt x="915524" y="617835"/>
                </a:cubicBezTo>
                <a:cubicBezTo>
                  <a:pt x="915524" y="782077"/>
                  <a:pt x="783360" y="914241"/>
                  <a:pt x="619118" y="914241"/>
                </a:cubicBezTo>
                <a:close/>
              </a:path>
            </a:pathLst>
          </a:custGeom>
          <a:solidFill>
            <a:srgbClr val="FFD700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09" name="îSḷîḋé"/>
          <p:cNvSpPr/>
          <p:nvPr/>
        </p:nvSpPr>
        <p:spPr>
          <a:xfrm>
            <a:off x="4559300" y="2762250"/>
            <a:ext cx="965200" cy="963613"/>
          </a:xfrm>
          <a:custGeom>
            <a:avLst/>
            <a:gdLst/>
            <a:ahLst/>
            <a:cxnLst/>
            <a:rect l="0" t="0" r="0" b="0"/>
            <a:pathLst>
              <a:path w="1244651" h="1244651">
                <a:moveTo>
                  <a:pt x="1123394" y="580623"/>
                </a:moveTo>
                <a:cubicBezTo>
                  <a:pt x="1116978" y="516466"/>
                  <a:pt x="1099014" y="456158"/>
                  <a:pt x="1070785" y="399700"/>
                </a:cubicBezTo>
                <a:lnTo>
                  <a:pt x="1159322" y="316295"/>
                </a:lnTo>
                <a:lnTo>
                  <a:pt x="1102863" y="245722"/>
                </a:lnTo>
                <a:lnTo>
                  <a:pt x="1046405" y="175149"/>
                </a:lnTo>
                <a:lnTo>
                  <a:pt x="945037" y="243156"/>
                </a:lnTo>
                <a:cubicBezTo>
                  <a:pt x="897560" y="203378"/>
                  <a:pt x="841102" y="172583"/>
                  <a:pt x="780794" y="152053"/>
                </a:cubicBezTo>
                <a:lnTo>
                  <a:pt x="783360" y="30154"/>
                </a:lnTo>
                <a:lnTo>
                  <a:pt x="693540" y="19889"/>
                </a:lnTo>
                <a:lnTo>
                  <a:pt x="603720" y="9624"/>
                </a:lnTo>
                <a:lnTo>
                  <a:pt x="580623" y="128956"/>
                </a:lnTo>
                <a:cubicBezTo>
                  <a:pt x="516466" y="135372"/>
                  <a:pt x="456158" y="153336"/>
                  <a:pt x="399700" y="181565"/>
                </a:cubicBezTo>
                <a:lnTo>
                  <a:pt x="316295" y="93028"/>
                </a:lnTo>
                <a:lnTo>
                  <a:pt x="245722" y="149486"/>
                </a:lnTo>
                <a:lnTo>
                  <a:pt x="175149" y="205945"/>
                </a:lnTo>
                <a:lnTo>
                  <a:pt x="243156" y="307313"/>
                </a:lnTo>
                <a:cubicBezTo>
                  <a:pt x="203378" y="354790"/>
                  <a:pt x="172583" y="411248"/>
                  <a:pt x="152053" y="471556"/>
                </a:cubicBezTo>
                <a:lnTo>
                  <a:pt x="30154" y="468990"/>
                </a:lnTo>
                <a:lnTo>
                  <a:pt x="19889" y="558810"/>
                </a:lnTo>
                <a:lnTo>
                  <a:pt x="9624" y="648630"/>
                </a:lnTo>
                <a:lnTo>
                  <a:pt x="128956" y="671727"/>
                </a:lnTo>
                <a:cubicBezTo>
                  <a:pt x="135372" y="735884"/>
                  <a:pt x="153336" y="796192"/>
                  <a:pt x="181565" y="852650"/>
                </a:cubicBezTo>
                <a:lnTo>
                  <a:pt x="93028" y="936055"/>
                </a:lnTo>
                <a:lnTo>
                  <a:pt x="149486" y="1006628"/>
                </a:lnTo>
                <a:lnTo>
                  <a:pt x="205945" y="1077201"/>
                </a:lnTo>
                <a:lnTo>
                  <a:pt x="307313" y="1009194"/>
                </a:lnTo>
                <a:cubicBezTo>
                  <a:pt x="354790" y="1048971"/>
                  <a:pt x="411248" y="1079767"/>
                  <a:pt x="471556" y="1100297"/>
                </a:cubicBezTo>
                <a:lnTo>
                  <a:pt x="468990" y="1222196"/>
                </a:lnTo>
                <a:lnTo>
                  <a:pt x="558810" y="1232461"/>
                </a:lnTo>
                <a:lnTo>
                  <a:pt x="648630" y="1242726"/>
                </a:lnTo>
                <a:lnTo>
                  <a:pt x="671727" y="1123394"/>
                </a:lnTo>
                <a:cubicBezTo>
                  <a:pt x="735884" y="1116978"/>
                  <a:pt x="796192" y="1099014"/>
                  <a:pt x="852650" y="1070785"/>
                </a:cubicBezTo>
                <a:lnTo>
                  <a:pt x="936055" y="1159322"/>
                </a:lnTo>
                <a:lnTo>
                  <a:pt x="1006628" y="1102864"/>
                </a:lnTo>
                <a:lnTo>
                  <a:pt x="1077201" y="1046405"/>
                </a:lnTo>
                <a:lnTo>
                  <a:pt x="1009194" y="945037"/>
                </a:lnTo>
                <a:cubicBezTo>
                  <a:pt x="1048971" y="897560"/>
                  <a:pt x="1079767" y="841102"/>
                  <a:pt x="1100297" y="780794"/>
                </a:cubicBezTo>
                <a:lnTo>
                  <a:pt x="1222196" y="783360"/>
                </a:lnTo>
                <a:lnTo>
                  <a:pt x="1232461" y="693540"/>
                </a:lnTo>
                <a:lnTo>
                  <a:pt x="1242726" y="603720"/>
                </a:lnTo>
                <a:lnTo>
                  <a:pt x="1123394" y="580623"/>
                </a:lnTo>
                <a:close/>
                <a:moveTo>
                  <a:pt x="593455" y="920657"/>
                </a:moveTo>
                <a:cubicBezTo>
                  <a:pt x="430495" y="902693"/>
                  <a:pt x="313729" y="756414"/>
                  <a:pt x="331693" y="594738"/>
                </a:cubicBezTo>
                <a:cubicBezTo>
                  <a:pt x="349657" y="431778"/>
                  <a:pt x="495936" y="315012"/>
                  <a:pt x="657612" y="332976"/>
                </a:cubicBezTo>
                <a:cubicBezTo>
                  <a:pt x="820571" y="350940"/>
                  <a:pt x="937338" y="497219"/>
                  <a:pt x="919374" y="658895"/>
                </a:cubicBezTo>
                <a:cubicBezTo>
                  <a:pt x="901410" y="821855"/>
                  <a:pt x="756414" y="938621"/>
                  <a:pt x="593455" y="920657"/>
                </a:cubicBezTo>
                <a:close/>
              </a:path>
            </a:pathLst>
          </a:custGeom>
          <a:solidFill>
            <a:srgbClr val="00B4BC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10" name="îṣľíďe"/>
          <p:cNvSpPr/>
          <p:nvPr/>
        </p:nvSpPr>
        <p:spPr>
          <a:xfrm>
            <a:off x="5818188" y="3175000"/>
            <a:ext cx="128587" cy="366713"/>
          </a:xfrm>
          <a:custGeom>
            <a:avLst/>
            <a:gdLst/>
            <a:ahLst/>
            <a:cxnLst/>
            <a:rect l="0" t="0" r="0" b="0"/>
            <a:pathLst>
              <a:path w="166808" h="474763">
                <a:moveTo>
                  <a:pt x="9624" y="9624"/>
                </a:moveTo>
                <a:cubicBezTo>
                  <a:pt x="9624" y="9624"/>
                  <a:pt x="176432" y="189264"/>
                  <a:pt x="73781" y="422796"/>
                </a:cubicBezTo>
                <a:lnTo>
                  <a:pt x="94311" y="471556"/>
                </a:lnTo>
                <a:lnTo>
                  <a:pt x="149487" y="429212"/>
                </a:lnTo>
                <a:cubicBezTo>
                  <a:pt x="150770" y="429212"/>
                  <a:pt x="230325" y="146920"/>
                  <a:pt x="9624" y="9624"/>
                </a:cubicBezTo>
                <a:close/>
              </a:path>
            </a:pathLst>
          </a:custGeom>
          <a:solidFill>
            <a:srgbClr val="473A33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11" name="ïsḷîḍé"/>
          <p:cNvSpPr/>
          <p:nvPr/>
        </p:nvSpPr>
        <p:spPr>
          <a:xfrm>
            <a:off x="3943350" y="2774950"/>
            <a:ext cx="158750" cy="107950"/>
          </a:xfrm>
          <a:custGeom>
            <a:avLst/>
            <a:gdLst/>
            <a:ahLst/>
            <a:cxnLst/>
            <a:rect l="0" t="0" r="0" b="0"/>
            <a:pathLst>
              <a:path w="205303" h="141146">
                <a:moveTo>
                  <a:pt x="9624" y="85639"/>
                </a:moveTo>
                <a:cubicBezTo>
                  <a:pt x="9624" y="85639"/>
                  <a:pt x="31437" y="81789"/>
                  <a:pt x="41702" y="81789"/>
                </a:cubicBezTo>
                <a:cubicBezTo>
                  <a:pt x="51967" y="81789"/>
                  <a:pt x="60949" y="15066"/>
                  <a:pt x="72498" y="9933"/>
                </a:cubicBezTo>
                <a:cubicBezTo>
                  <a:pt x="84046" y="4801"/>
                  <a:pt x="89179" y="65108"/>
                  <a:pt x="89179" y="70241"/>
                </a:cubicBezTo>
                <a:cubicBezTo>
                  <a:pt x="89179" y="72807"/>
                  <a:pt x="105859" y="68958"/>
                  <a:pt x="128956" y="67675"/>
                </a:cubicBezTo>
                <a:cubicBezTo>
                  <a:pt x="161035" y="63825"/>
                  <a:pt x="203378" y="59976"/>
                  <a:pt x="204662" y="63825"/>
                </a:cubicBezTo>
                <a:cubicBezTo>
                  <a:pt x="207228" y="68958"/>
                  <a:pt x="195680" y="77940"/>
                  <a:pt x="195680" y="77940"/>
                </a:cubicBezTo>
                <a:cubicBezTo>
                  <a:pt x="195680" y="77940"/>
                  <a:pt x="199529" y="89488"/>
                  <a:pt x="186698" y="92055"/>
                </a:cubicBezTo>
                <a:cubicBezTo>
                  <a:pt x="186698" y="92055"/>
                  <a:pt x="186698" y="107452"/>
                  <a:pt x="176432" y="108736"/>
                </a:cubicBezTo>
                <a:cubicBezTo>
                  <a:pt x="176432" y="108736"/>
                  <a:pt x="172583" y="121567"/>
                  <a:pt x="161035" y="122850"/>
                </a:cubicBezTo>
                <a:cubicBezTo>
                  <a:pt x="161035" y="122850"/>
                  <a:pt x="164884" y="130549"/>
                  <a:pt x="149486" y="136965"/>
                </a:cubicBezTo>
                <a:cubicBezTo>
                  <a:pt x="132805" y="143380"/>
                  <a:pt x="95594" y="144663"/>
                  <a:pt x="87895" y="142097"/>
                </a:cubicBezTo>
                <a:cubicBezTo>
                  <a:pt x="45552" y="129266"/>
                  <a:pt x="17322" y="142097"/>
                  <a:pt x="17322" y="142097"/>
                </a:cubicBezTo>
                <a:lnTo>
                  <a:pt x="9624" y="85639"/>
                </a:lnTo>
                <a:close/>
              </a:path>
            </a:pathLst>
          </a:custGeom>
          <a:solidFill>
            <a:srgbClr val="FFC974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12" name="işľïdé"/>
          <p:cNvSpPr/>
          <p:nvPr/>
        </p:nvSpPr>
        <p:spPr>
          <a:xfrm>
            <a:off x="3379788" y="3860800"/>
            <a:ext cx="198437" cy="120650"/>
          </a:xfrm>
          <a:custGeom>
            <a:avLst/>
            <a:gdLst/>
            <a:ahLst/>
            <a:cxnLst/>
            <a:rect l="0" t="0" r="0" b="0"/>
            <a:pathLst>
              <a:path w="256629" h="153977">
                <a:moveTo>
                  <a:pt x="37853" y="9624"/>
                </a:moveTo>
                <a:lnTo>
                  <a:pt x="9624" y="131523"/>
                </a:lnTo>
                <a:lnTo>
                  <a:pt x="54534" y="140504"/>
                </a:lnTo>
                <a:lnTo>
                  <a:pt x="60949" y="125107"/>
                </a:lnTo>
                <a:cubicBezTo>
                  <a:pt x="60949" y="125107"/>
                  <a:pt x="132806" y="155902"/>
                  <a:pt x="250855" y="152053"/>
                </a:cubicBezTo>
                <a:cubicBezTo>
                  <a:pt x="250855" y="152053"/>
                  <a:pt x="212361" y="68648"/>
                  <a:pt x="108426" y="25021"/>
                </a:cubicBezTo>
                <a:lnTo>
                  <a:pt x="37853" y="9624"/>
                </a:lnTo>
                <a:close/>
              </a:path>
            </a:pathLst>
          </a:custGeom>
          <a:solidFill>
            <a:srgbClr val="5A4A42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13" name="ïš1ïḍé"/>
          <p:cNvSpPr/>
          <p:nvPr/>
        </p:nvSpPr>
        <p:spPr>
          <a:xfrm>
            <a:off x="2806700" y="3700463"/>
            <a:ext cx="158750" cy="198437"/>
          </a:xfrm>
          <a:custGeom>
            <a:avLst/>
            <a:gdLst/>
            <a:ahLst/>
            <a:cxnLst/>
            <a:rect l="0" t="0" r="0" b="0"/>
            <a:pathLst>
              <a:path w="205303" h="256629">
                <a:moveTo>
                  <a:pt x="103293" y="9624"/>
                </a:moveTo>
                <a:lnTo>
                  <a:pt x="9624" y="93028"/>
                </a:lnTo>
                <a:lnTo>
                  <a:pt x="41702" y="125107"/>
                </a:lnTo>
                <a:lnTo>
                  <a:pt x="55817" y="116125"/>
                </a:lnTo>
                <a:cubicBezTo>
                  <a:pt x="55817" y="116125"/>
                  <a:pt x="96877" y="182848"/>
                  <a:pt x="195680" y="248289"/>
                </a:cubicBezTo>
                <a:cubicBezTo>
                  <a:pt x="195680" y="248289"/>
                  <a:pt x="211077" y="157185"/>
                  <a:pt x="152053" y="62233"/>
                </a:cubicBezTo>
                <a:lnTo>
                  <a:pt x="103293" y="9624"/>
                </a:lnTo>
                <a:close/>
              </a:path>
            </a:pathLst>
          </a:custGeom>
          <a:solidFill>
            <a:srgbClr val="5A4A42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14" name="isļiḍê"/>
          <p:cNvSpPr/>
          <p:nvPr/>
        </p:nvSpPr>
        <p:spPr>
          <a:xfrm>
            <a:off x="2867025" y="3022600"/>
            <a:ext cx="527050" cy="755650"/>
          </a:xfrm>
          <a:custGeom>
            <a:avLst/>
            <a:gdLst/>
            <a:ahLst/>
            <a:cxnLst/>
            <a:rect l="0" t="0" r="0" b="0"/>
            <a:pathLst>
              <a:path w="680067" h="975190">
                <a:moveTo>
                  <a:pt x="463857" y="32112"/>
                </a:moveTo>
                <a:cubicBezTo>
                  <a:pt x="463857" y="32112"/>
                  <a:pt x="321428" y="522274"/>
                  <a:pt x="313729" y="558202"/>
                </a:cubicBezTo>
                <a:cubicBezTo>
                  <a:pt x="306030" y="594130"/>
                  <a:pt x="9624" y="887970"/>
                  <a:pt x="9624" y="887970"/>
                </a:cubicBezTo>
                <a:lnTo>
                  <a:pt x="90462" y="968809"/>
                </a:lnTo>
                <a:cubicBezTo>
                  <a:pt x="90462" y="968809"/>
                  <a:pt x="388151" y="722445"/>
                  <a:pt x="422796" y="662137"/>
                </a:cubicBezTo>
                <a:cubicBezTo>
                  <a:pt x="457441" y="603112"/>
                  <a:pt x="662745" y="209186"/>
                  <a:pt x="676859" y="139897"/>
                </a:cubicBezTo>
                <a:cubicBezTo>
                  <a:pt x="689691" y="69324"/>
                  <a:pt x="551111" y="-37178"/>
                  <a:pt x="463857" y="32112"/>
                </a:cubicBezTo>
                <a:close/>
              </a:path>
            </a:pathLst>
          </a:custGeom>
          <a:solidFill>
            <a:srgbClr val="5F554A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15" name="íṧ1iďê"/>
          <p:cNvSpPr/>
          <p:nvPr/>
        </p:nvSpPr>
        <p:spPr>
          <a:xfrm>
            <a:off x="3206750" y="3011488"/>
            <a:ext cx="336550" cy="884237"/>
          </a:xfrm>
          <a:custGeom>
            <a:avLst/>
            <a:gdLst/>
            <a:ahLst/>
            <a:cxnLst/>
            <a:rect l="0" t="0" r="0" b="0"/>
            <a:pathLst>
              <a:path w="436269" h="1141999">
                <a:moveTo>
                  <a:pt x="53702" y="9624"/>
                </a:moveTo>
                <a:cubicBezTo>
                  <a:pt x="53702" y="9624"/>
                  <a:pt x="-18154" y="180282"/>
                  <a:pt x="21624" y="298331"/>
                </a:cubicBezTo>
                <a:cubicBezTo>
                  <a:pt x="61401" y="416381"/>
                  <a:pt x="262855" y="657612"/>
                  <a:pt x="280819" y="667877"/>
                </a:cubicBezTo>
                <a:cubicBezTo>
                  <a:pt x="298783" y="678143"/>
                  <a:pt x="252590" y="1114412"/>
                  <a:pt x="252590" y="1114412"/>
                </a:cubicBezTo>
                <a:lnTo>
                  <a:pt x="364223" y="1138792"/>
                </a:lnTo>
                <a:cubicBezTo>
                  <a:pt x="364223" y="1138792"/>
                  <a:pt x="443778" y="710221"/>
                  <a:pt x="434796" y="633232"/>
                </a:cubicBezTo>
                <a:cubicBezTo>
                  <a:pt x="427097" y="556244"/>
                  <a:pt x="310331" y="298331"/>
                  <a:pt x="300066" y="257271"/>
                </a:cubicBezTo>
                <a:cubicBezTo>
                  <a:pt x="289801" y="214927"/>
                  <a:pt x="280819" y="145637"/>
                  <a:pt x="280819" y="145637"/>
                </a:cubicBezTo>
                <a:lnTo>
                  <a:pt x="53702" y="9624"/>
                </a:lnTo>
                <a:close/>
              </a:path>
            </a:pathLst>
          </a:custGeom>
          <a:solidFill>
            <a:srgbClr val="716558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16" name="ï$ḻîḑé"/>
          <p:cNvSpPr/>
          <p:nvPr/>
        </p:nvSpPr>
        <p:spPr>
          <a:xfrm>
            <a:off x="3462338" y="2619375"/>
            <a:ext cx="49212" cy="39688"/>
          </a:xfrm>
          <a:custGeom>
            <a:avLst/>
            <a:gdLst/>
            <a:ahLst/>
            <a:cxnLst/>
            <a:rect l="0" t="0" r="0" b="0"/>
            <a:pathLst>
              <a:path w="64157" h="51325">
                <a:moveTo>
                  <a:pt x="9624" y="9624"/>
                </a:moveTo>
                <a:lnTo>
                  <a:pt x="62233" y="9624"/>
                </a:lnTo>
                <a:lnTo>
                  <a:pt x="26304" y="44268"/>
                </a:lnTo>
                <a:close/>
              </a:path>
            </a:pathLst>
          </a:custGeom>
          <a:solidFill>
            <a:srgbClr val="75B896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17" name="ís1iďé"/>
          <p:cNvSpPr/>
          <p:nvPr/>
        </p:nvSpPr>
        <p:spPr>
          <a:xfrm>
            <a:off x="3533775" y="2690813"/>
            <a:ext cx="30163" cy="49212"/>
          </a:xfrm>
          <a:custGeom>
            <a:avLst/>
            <a:gdLst/>
            <a:ahLst/>
            <a:cxnLst/>
            <a:rect l="0" t="0" r="0" b="0"/>
            <a:pathLst>
              <a:path w="38494" h="64157">
                <a:moveTo>
                  <a:pt x="31437" y="9624"/>
                </a:moveTo>
                <a:lnTo>
                  <a:pt x="36570" y="57100"/>
                </a:lnTo>
                <a:lnTo>
                  <a:pt x="9624" y="44268"/>
                </a:lnTo>
                <a:close/>
              </a:path>
            </a:pathLst>
          </a:custGeom>
          <a:solidFill>
            <a:srgbClr val="75B896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18" name="íṧḻiďè"/>
          <p:cNvSpPr/>
          <p:nvPr/>
        </p:nvSpPr>
        <p:spPr>
          <a:xfrm>
            <a:off x="3451225" y="2568575"/>
            <a:ext cx="139700" cy="179388"/>
          </a:xfrm>
          <a:custGeom>
            <a:avLst/>
            <a:gdLst/>
            <a:ahLst/>
            <a:cxnLst/>
            <a:rect l="0" t="0" r="0" b="0"/>
            <a:pathLst>
              <a:path w="179640" h="230966">
                <a:moveTo>
                  <a:pt x="68648" y="9624"/>
                </a:moveTo>
                <a:lnTo>
                  <a:pt x="9624" y="172583"/>
                </a:lnTo>
                <a:cubicBezTo>
                  <a:pt x="9624" y="172583"/>
                  <a:pt x="59666" y="263686"/>
                  <a:pt x="103293" y="222626"/>
                </a:cubicBezTo>
                <a:lnTo>
                  <a:pt x="175149" y="46835"/>
                </a:lnTo>
                <a:lnTo>
                  <a:pt x="68648" y="9624"/>
                </a:lnTo>
                <a:close/>
              </a:path>
            </a:pathLst>
          </a:custGeom>
          <a:solidFill>
            <a:srgbClr val="FFC974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19" name="îṣlîḍé"/>
          <p:cNvSpPr/>
          <p:nvPr/>
        </p:nvSpPr>
        <p:spPr>
          <a:xfrm>
            <a:off x="3486150" y="2568575"/>
            <a:ext cx="107950" cy="100013"/>
          </a:xfrm>
          <a:custGeom>
            <a:avLst/>
            <a:gdLst/>
            <a:ahLst/>
            <a:cxnLst/>
            <a:rect l="0" t="0" r="0" b="0"/>
            <a:pathLst>
              <a:path w="141145" h="128314">
                <a:moveTo>
                  <a:pt x="9624" y="49401"/>
                </a:moveTo>
                <a:cubicBezTo>
                  <a:pt x="25021" y="66082"/>
                  <a:pt x="72498" y="112275"/>
                  <a:pt x="102010" y="118691"/>
                </a:cubicBezTo>
                <a:lnTo>
                  <a:pt x="131522" y="48118"/>
                </a:lnTo>
                <a:lnTo>
                  <a:pt x="23738" y="9624"/>
                </a:lnTo>
                <a:lnTo>
                  <a:pt x="9624" y="49401"/>
                </a:lnTo>
                <a:close/>
              </a:path>
            </a:pathLst>
          </a:custGeom>
          <a:solidFill>
            <a:srgbClr val="231F20">
              <a:alpha val="17000"/>
            </a:srgbClr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20" name="íṧļïḍé"/>
          <p:cNvSpPr/>
          <p:nvPr/>
        </p:nvSpPr>
        <p:spPr>
          <a:xfrm>
            <a:off x="3414713" y="2279650"/>
            <a:ext cx="307975" cy="349250"/>
          </a:xfrm>
          <a:custGeom>
            <a:avLst/>
            <a:gdLst/>
            <a:ahLst/>
            <a:cxnLst/>
            <a:rect l="0" t="0" r="0" b="0"/>
            <a:pathLst>
              <a:path w="397775" h="449100">
                <a:moveTo>
                  <a:pt x="395850" y="98181"/>
                </a:moveTo>
                <a:cubicBezTo>
                  <a:pt x="395850" y="98181"/>
                  <a:pt x="436911" y="435648"/>
                  <a:pt x="227758" y="443347"/>
                </a:cubicBezTo>
                <a:cubicBezTo>
                  <a:pt x="19889" y="451046"/>
                  <a:pt x="9624" y="199549"/>
                  <a:pt x="9624" y="145657"/>
                </a:cubicBezTo>
                <a:cubicBezTo>
                  <a:pt x="9624" y="90482"/>
                  <a:pt x="78913" y="9644"/>
                  <a:pt x="204662" y="9644"/>
                </a:cubicBezTo>
                <a:cubicBezTo>
                  <a:pt x="329127" y="8361"/>
                  <a:pt x="395850" y="68669"/>
                  <a:pt x="395850" y="98181"/>
                </a:cubicBezTo>
                <a:close/>
              </a:path>
            </a:pathLst>
          </a:custGeom>
          <a:solidFill>
            <a:srgbClr val="FFC974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21" name="îş1îďê"/>
          <p:cNvSpPr/>
          <p:nvPr/>
        </p:nvSpPr>
        <p:spPr>
          <a:xfrm>
            <a:off x="3381375" y="2238375"/>
            <a:ext cx="368300" cy="368300"/>
          </a:xfrm>
          <a:custGeom>
            <a:avLst/>
            <a:gdLst/>
            <a:ahLst/>
            <a:cxnLst/>
            <a:rect l="0" t="0" r="0" b="0"/>
            <a:pathLst>
              <a:path w="474763" h="474763">
                <a:moveTo>
                  <a:pt x="215276" y="152651"/>
                </a:moveTo>
                <a:cubicBezTo>
                  <a:pt x="215276" y="152651"/>
                  <a:pt x="342307" y="220658"/>
                  <a:pt x="470622" y="202694"/>
                </a:cubicBezTo>
                <a:cubicBezTo>
                  <a:pt x="470622" y="202694"/>
                  <a:pt x="469339" y="60264"/>
                  <a:pt x="343590" y="23053"/>
                </a:cubicBezTo>
                <a:cubicBezTo>
                  <a:pt x="190896" y="-21857"/>
                  <a:pt x="135721" y="60264"/>
                  <a:pt x="135721" y="60264"/>
                </a:cubicBezTo>
                <a:cubicBezTo>
                  <a:pt x="135721" y="60264"/>
                  <a:pt x="53600" y="62831"/>
                  <a:pt x="20238" y="153934"/>
                </a:cubicBezTo>
                <a:cubicBezTo>
                  <a:pt x="-13124" y="245037"/>
                  <a:pt x="34352" y="401581"/>
                  <a:pt x="131871" y="472154"/>
                </a:cubicBezTo>
                <a:cubicBezTo>
                  <a:pt x="131871" y="472154"/>
                  <a:pt x="165233" y="404147"/>
                  <a:pt x="162667" y="332291"/>
                </a:cubicBezTo>
                <a:cubicBezTo>
                  <a:pt x="162667" y="332291"/>
                  <a:pt x="92094" y="311761"/>
                  <a:pt x="102359" y="243754"/>
                </a:cubicBezTo>
                <a:cubicBezTo>
                  <a:pt x="110058" y="191145"/>
                  <a:pt x="172932" y="220658"/>
                  <a:pt x="172932" y="260435"/>
                </a:cubicBezTo>
                <a:cubicBezTo>
                  <a:pt x="172932" y="260435"/>
                  <a:pt x="211426" y="229640"/>
                  <a:pt x="215276" y="152651"/>
                </a:cubicBezTo>
                <a:close/>
              </a:path>
            </a:pathLst>
          </a:custGeom>
          <a:solidFill>
            <a:srgbClr val="603813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22" name="î$lîḑe"/>
          <p:cNvSpPr/>
          <p:nvPr/>
        </p:nvSpPr>
        <p:spPr>
          <a:xfrm>
            <a:off x="3648075" y="2487613"/>
            <a:ext cx="39688" cy="69850"/>
          </a:xfrm>
          <a:custGeom>
            <a:avLst/>
            <a:gdLst/>
            <a:ahLst/>
            <a:cxnLst/>
            <a:rect l="0" t="0" r="0" b="0"/>
            <a:pathLst>
              <a:path w="51325" h="89820">
                <a:moveTo>
                  <a:pt x="25021" y="9624"/>
                </a:moveTo>
                <a:cubicBezTo>
                  <a:pt x="25021" y="9624"/>
                  <a:pt x="59666" y="77630"/>
                  <a:pt x="42985" y="85329"/>
                </a:cubicBezTo>
                <a:cubicBezTo>
                  <a:pt x="25021" y="93028"/>
                  <a:pt x="9624" y="85329"/>
                  <a:pt x="9624" y="85329"/>
                </a:cubicBezTo>
                <a:lnTo>
                  <a:pt x="25021" y="9624"/>
                </a:lnTo>
                <a:close/>
              </a:path>
            </a:pathLst>
          </a:custGeom>
          <a:solidFill>
            <a:srgbClr val="F8A36A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23" name="îşliḓé"/>
          <p:cNvSpPr/>
          <p:nvPr/>
        </p:nvSpPr>
        <p:spPr>
          <a:xfrm>
            <a:off x="3579813" y="2428875"/>
            <a:ext cx="39687" cy="60325"/>
          </a:xfrm>
          <a:custGeom>
            <a:avLst/>
            <a:gdLst/>
            <a:ahLst/>
            <a:cxnLst/>
            <a:rect l="0" t="0" r="0" b="0"/>
            <a:pathLst>
              <a:path w="51325" h="76988">
                <a:moveTo>
                  <a:pt x="53250" y="41702"/>
                </a:moveTo>
                <a:cubicBezTo>
                  <a:pt x="53250" y="59419"/>
                  <a:pt x="43484" y="73781"/>
                  <a:pt x="31437" y="73781"/>
                </a:cubicBezTo>
                <a:cubicBezTo>
                  <a:pt x="19390" y="73781"/>
                  <a:pt x="9624" y="59419"/>
                  <a:pt x="9624" y="41702"/>
                </a:cubicBezTo>
                <a:cubicBezTo>
                  <a:pt x="9624" y="23986"/>
                  <a:pt x="19390" y="9624"/>
                  <a:pt x="31437" y="9624"/>
                </a:cubicBezTo>
                <a:cubicBezTo>
                  <a:pt x="43484" y="9624"/>
                  <a:pt x="53250" y="23986"/>
                  <a:pt x="53250" y="41702"/>
                </a:cubicBezTo>
                <a:close/>
              </a:path>
            </a:pathLst>
          </a:custGeom>
          <a:solidFill>
            <a:srgbClr val="404041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24" name="ïSḻîḑè"/>
          <p:cNvSpPr/>
          <p:nvPr/>
        </p:nvSpPr>
        <p:spPr>
          <a:xfrm>
            <a:off x="3683000" y="2436813"/>
            <a:ext cx="30163" cy="49212"/>
          </a:xfrm>
          <a:custGeom>
            <a:avLst/>
            <a:gdLst/>
            <a:ahLst/>
            <a:cxnLst/>
            <a:rect l="0" t="0" r="0" b="0"/>
            <a:pathLst>
              <a:path w="38494" h="64157">
                <a:moveTo>
                  <a:pt x="37853" y="36658"/>
                </a:moveTo>
                <a:cubicBezTo>
                  <a:pt x="37853" y="52056"/>
                  <a:pt x="31437" y="63604"/>
                  <a:pt x="23738" y="63604"/>
                </a:cubicBezTo>
                <a:cubicBezTo>
                  <a:pt x="16039" y="63604"/>
                  <a:pt x="9624" y="50773"/>
                  <a:pt x="9624" y="36658"/>
                </a:cubicBezTo>
                <a:cubicBezTo>
                  <a:pt x="9624" y="21261"/>
                  <a:pt x="16039" y="9712"/>
                  <a:pt x="23738" y="9712"/>
                </a:cubicBezTo>
                <a:cubicBezTo>
                  <a:pt x="31437" y="8429"/>
                  <a:pt x="37853" y="21261"/>
                  <a:pt x="37853" y="36658"/>
                </a:cubicBezTo>
                <a:close/>
              </a:path>
            </a:pathLst>
          </a:custGeom>
          <a:solidFill>
            <a:srgbClr val="404041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25" name="îśḷiḋê"/>
          <p:cNvSpPr/>
          <p:nvPr/>
        </p:nvSpPr>
        <p:spPr>
          <a:xfrm>
            <a:off x="3563938" y="2541588"/>
            <a:ext cx="109537" cy="60325"/>
          </a:xfrm>
          <a:custGeom>
            <a:avLst/>
            <a:gdLst/>
            <a:ahLst/>
            <a:cxnLst/>
            <a:rect l="0" t="0" r="0" b="0"/>
            <a:pathLst>
              <a:path w="141145" h="76988">
                <a:moveTo>
                  <a:pt x="9647" y="9624"/>
                </a:moveTo>
                <a:cubicBezTo>
                  <a:pt x="9647" y="9624"/>
                  <a:pt x="73804" y="40419"/>
                  <a:pt x="135395" y="34003"/>
                </a:cubicBezTo>
                <a:cubicBezTo>
                  <a:pt x="135395" y="34003"/>
                  <a:pt x="107166" y="89179"/>
                  <a:pt x="55840" y="76347"/>
                </a:cubicBezTo>
                <a:cubicBezTo>
                  <a:pt x="7081" y="63516"/>
                  <a:pt x="9647" y="9624"/>
                  <a:pt x="9647" y="9624"/>
                </a:cubicBezTo>
                <a:close/>
              </a:path>
            </a:pathLst>
          </a:custGeom>
          <a:solidFill>
            <a:srgbClr val="9A7D47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26" name="ïṡḷíḍê"/>
          <p:cNvSpPr/>
          <p:nvPr/>
        </p:nvSpPr>
        <p:spPr>
          <a:xfrm>
            <a:off x="3557588" y="2486025"/>
            <a:ext cx="58737" cy="30163"/>
          </a:xfrm>
          <a:custGeom>
            <a:avLst/>
            <a:gdLst/>
            <a:ahLst/>
            <a:cxnLst/>
            <a:rect l="0" t="0" r="0" b="0"/>
            <a:pathLst>
              <a:path w="76988" h="38494">
                <a:moveTo>
                  <a:pt x="76347" y="25021"/>
                </a:moveTo>
                <a:cubicBezTo>
                  <a:pt x="76347" y="34003"/>
                  <a:pt x="60949" y="40419"/>
                  <a:pt x="42985" y="40419"/>
                </a:cubicBezTo>
                <a:cubicBezTo>
                  <a:pt x="25021" y="40419"/>
                  <a:pt x="9624" y="34003"/>
                  <a:pt x="9624" y="25021"/>
                </a:cubicBezTo>
                <a:cubicBezTo>
                  <a:pt x="9624" y="16039"/>
                  <a:pt x="25021" y="9624"/>
                  <a:pt x="42985" y="9624"/>
                </a:cubicBezTo>
                <a:cubicBezTo>
                  <a:pt x="60949" y="9624"/>
                  <a:pt x="76347" y="16039"/>
                  <a:pt x="76347" y="25021"/>
                </a:cubicBezTo>
                <a:close/>
              </a:path>
            </a:pathLst>
          </a:custGeom>
          <a:solidFill>
            <a:srgbClr val="F8A98D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27" name="îŝḻiḑé"/>
          <p:cNvSpPr/>
          <p:nvPr/>
        </p:nvSpPr>
        <p:spPr>
          <a:xfrm>
            <a:off x="3683000" y="2486025"/>
            <a:ext cx="41275" cy="30163"/>
          </a:xfrm>
          <a:custGeom>
            <a:avLst/>
            <a:gdLst/>
            <a:ahLst/>
            <a:cxnLst/>
            <a:rect l="0" t="0" r="0" b="0"/>
            <a:pathLst>
              <a:path w="51325" h="38494">
                <a:moveTo>
                  <a:pt x="9624" y="25021"/>
                </a:moveTo>
                <a:cubicBezTo>
                  <a:pt x="9624" y="31437"/>
                  <a:pt x="19889" y="37853"/>
                  <a:pt x="34003" y="39136"/>
                </a:cubicBezTo>
                <a:cubicBezTo>
                  <a:pt x="36570" y="28871"/>
                  <a:pt x="39136" y="18606"/>
                  <a:pt x="41702" y="9624"/>
                </a:cubicBezTo>
                <a:cubicBezTo>
                  <a:pt x="22455" y="9624"/>
                  <a:pt x="9624" y="16039"/>
                  <a:pt x="9624" y="25021"/>
                </a:cubicBezTo>
                <a:close/>
              </a:path>
            </a:pathLst>
          </a:custGeom>
          <a:solidFill>
            <a:srgbClr val="F8A98D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28" name="is1idè"/>
          <p:cNvSpPr/>
          <p:nvPr/>
        </p:nvSpPr>
        <p:spPr>
          <a:xfrm>
            <a:off x="3603625" y="2439988"/>
            <a:ext cx="19050" cy="20637"/>
          </a:xfrm>
          <a:custGeom>
            <a:avLst/>
            <a:gdLst/>
            <a:ahLst/>
            <a:cxnLst/>
            <a:rect l="0" t="0" r="0" b="0"/>
            <a:pathLst>
              <a:path w="25662" h="25662">
                <a:moveTo>
                  <a:pt x="17322" y="18606"/>
                </a:moveTo>
                <a:cubicBezTo>
                  <a:pt x="17322" y="23738"/>
                  <a:pt x="14756" y="27588"/>
                  <a:pt x="13473" y="27588"/>
                </a:cubicBezTo>
                <a:cubicBezTo>
                  <a:pt x="10907" y="27588"/>
                  <a:pt x="9624" y="23738"/>
                  <a:pt x="9624" y="18606"/>
                </a:cubicBezTo>
                <a:cubicBezTo>
                  <a:pt x="9624" y="13473"/>
                  <a:pt x="12190" y="9624"/>
                  <a:pt x="13473" y="9624"/>
                </a:cubicBezTo>
                <a:cubicBezTo>
                  <a:pt x="14756" y="9624"/>
                  <a:pt x="17322" y="13473"/>
                  <a:pt x="17322" y="18606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29" name="îṩ1ïḋè"/>
          <p:cNvSpPr/>
          <p:nvPr/>
        </p:nvSpPr>
        <p:spPr>
          <a:xfrm>
            <a:off x="3694113" y="2447925"/>
            <a:ext cx="20637" cy="19050"/>
          </a:xfrm>
          <a:custGeom>
            <a:avLst/>
            <a:gdLst/>
            <a:ahLst/>
            <a:cxnLst/>
            <a:rect l="0" t="0" r="0" b="0"/>
            <a:pathLst>
              <a:path w="25662" h="25662">
                <a:moveTo>
                  <a:pt x="17322" y="18606"/>
                </a:moveTo>
                <a:cubicBezTo>
                  <a:pt x="17322" y="23566"/>
                  <a:pt x="15599" y="27588"/>
                  <a:pt x="13473" y="27588"/>
                </a:cubicBezTo>
                <a:cubicBezTo>
                  <a:pt x="11347" y="27588"/>
                  <a:pt x="9624" y="23566"/>
                  <a:pt x="9624" y="18606"/>
                </a:cubicBezTo>
                <a:cubicBezTo>
                  <a:pt x="9624" y="13645"/>
                  <a:pt x="11347" y="9624"/>
                  <a:pt x="13473" y="9624"/>
                </a:cubicBezTo>
                <a:cubicBezTo>
                  <a:pt x="15599" y="9624"/>
                  <a:pt x="17322" y="13645"/>
                  <a:pt x="17322" y="18606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30" name="îşlîdé"/>
          <p:cNvSpPr/>
          <p:nvPr/>
        </p:nvSpPr>
        <p:spPr>
          <a:xfrm>
            <a:off x="3573463" y="2546350"/>
            <a:ext cx="88900" cy="39688"/>
          </a:xfrm>
          <a:custGeom>
            <a:avLst/>
            <a:gdLst/>
            <a:ahLst/>
            <a:cxnLst/>
            <a:rect l="0" t="0" r="0" b="0"/>
            <a:pathLst>
              <a:path w="115483" h="51325">
                <a:moveTo>
                  <a:pt x="114842" y="30154"/>
                </a:moveTo>
                <a:cubicBezTo>
                  <a:pt x="71215" y="32720"/>
                  <a:pt x="28871" y="17322"/>
                  <a:pt x="9624" y="9624"/>
                </a:cubicBezTo>
                <a:cubicBezTo>
                  <a:pt x="9624" y="16039"/>
                  <a:pt x="9624" y="25021"/>
                  <a:pt x="18606" y="30154"/>
                </a:cubicBezTo>
                <a:cubicBezTo>
                  <a:pt x="32720" y="36570"/>
                  <a:pt x="84046" y="45552"/>
                  <a:pt x="95594" y="44268"/>
                </a:cubicBezTo>
                <a:cubicBezTo>
                  <a:pt x="105859" y="42985"/>
                  <a:pt x="110992" y="40419"/>
                  <a:pt x="114842" y="30154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31" name="iś1îḑe"/>
          <p:cNvSpPr/>
          <p:nvPr/>
        </p:nvSpPr>
        <p:spPr>
          <a:xfrm>
            <a:off x="3192463" y="2632075"/>
            <a:ext cx="368300" cy="566738"/>
          </a:xfrm>
          <a:custGeom>
            <a:avLst/>
            <a:gdLst/>
            <a:ahLst/>
            <a:cxnLst/>
            <a:rect l="0" t="0" r="0" b="0"/>
            <a:pathLst>
              <a:path w="474763" h="731392">
                <a:moveTo>
                  <a:pt x="363772" y="9624"/>
                </a:moveTo>
                <a:cubicBezTo>
                  <a:pt x="363772" y="9624"/>
                  <a:pt x="94311" y="143071"/>
                  <a:pt x="9624" y="525448"/>
                </a:cubicBezTo>
                <a:cubicBezTo>
                  <a:pt x="9624" y="525448"/>
                  <a:pt x="158468" y="712787"/>
                  <a:pt x="345808" y="730751"/>
                </a:cubicBezTo>
                <a:cubicBezTo>
                  <a:pt x="345808" y="730751"/>
                  <a:pt x="356073" y="436911"/>
                  <a:pt x="472839" y="87896"/>
                </a:cubicBezTo>
                <a:lnTo>
                  <a:pt x="363772" y="9624"/>
                </a:lnTo>
                <a:close/>
              </a:path>
            </a:pathLst>
          </a:custGeom>
          <a:solidFill>
            <a:srgbClr val="6DB3A9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32" name="î$ľiḍe"/>
          <p:cNvSpPr/>
          <p:nvPr/>
        </p:nvSpPr>
        <p:spPr>
          <a:xfrm>
            <a:off x="3432175" y="2619375"/>
            <a:ext cx="130175" cy="119063"/>
          </a:xfrm>
          <a:custGeom>
            <a:avLst/>
            <a:gdLst/>
            <a:ahLst/>
            <a:cxnLst/>
            <a:rect l="0" t="0" r="0" b="0"/>
            <a:pathLst>
              <a:path w="166808" h="153977">
                <a:moveTo>
                  <a:pt x="46835" y="9624"/>
                </a:moveTo>
                <a:lnTo>
                  <a:pt x="161035" y="102010"/>
                </a:lnTo>
                <a:lnTo>
                  <a:pt x="130239" y="149486"/>
                </a:lnTo>
                <a:lnTo>
                  <a:pt x="9624" y="40419"/>
                </a:lnTo>
                <a:close/>
              </a:path>
            </a:pathLst>
          </a:custGeom>
          <a:solidFill>
            <a:srgbClr val="80C9A4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33" name="ïṣľíḑè"/>
          <p:cNvSpPr/>
          <p:nvPr/>
        </p:nvSpPr>
        <p:spPr>
          <a:xfrm>
            <a:off x="3467100" y="2695575"/>
            <a:ext cx="88900" cy="496888"/>
          </a:xfrm>
          <a:custGeom>
            <a:avLst/>
            <a:gdLst/>
            <a:ahLst/>
            <a:cxnLst/>
            <a:rect l="0" t="0" r="0" b="0"/>
            <a:pathLst>
              <a:path w="115483" h="641572">
                <a:moveTo>
                  <a:pt x="114476" y="9624"/>
                </a:moveTo>
                <a:cubicBezTo>
                  <a:pt x="114476" y="9624"/>
                  <a:pt x="-35652" y="471556"/>
                  <a:pt x="23372" y="592172"/>
                </a:cubicBezTo>
                <a:lnTo>
                  <a:pt x="56734" y="638365"/>
                </a:lnTo>
                <a:lnTo>
                  <a:pt x="81114" y="562659"/>
                </a:lnTo>
                <a:cubicBezTo>
                  <a:pt x="79831" y="562659"/>
                  <a:pt x="46469" y="344525"/>
                  <a:pt x="114476" y="9624"/>
                </a:cubicBezTo>
                <a:close/>
              </a:path>
            </a:pathLst>
          </a:custGeom>
          <a:solidFill>
            <a:srgbClr val="D0D2D3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34" name="iṩlíḓê"/>
          <p:cNvSpPr/>
          <p:nvPr/>
        </p:nvSpPr>
        <p:spPr>
          <a:xfrm>
            <a:off x="3400425" y="2692400"/>
            <a:ext cx="568325" cy="238125"/>
          </a:xfrm>
          <a:custGeom>
            <a:avLst/>
            <a:gdLst/>
            <a:ahLst/>
            <a:cxnLst/>
            <a:rect l="0" t="0" r="0" b="0"/>
            <a:pathLst>
              <a:path w="731392" h="307954">
                <a:moveTo>
                  <a:pt x="94991" y="12902"/>
                </a:moveTo>
                <a:cubicBezTo>
                  <a:pt x="42382" y="-8912"/>
                  <a:pt x="-11510" y="83475"/>
                  <a:pt x="18002" y="132234"/>
                </a:cubicBezTo>
                <a:cubicBezTo>
                  <a:pt x="47515" y="180994"/>
                  <a:pt x="310559" y="305459"/>
                  <a:pt x="331090" y="308025"/>
                </a:cubicBezTo>
                <a:cubicBezTo>
                  <a:pt x="351620" y="311875"/>
                  <a:pt x="728865" y="260549"/>
                  <a:pt x="728865" y="260549"/>
                </a:cubicBezTo>
                <a:lnTo>
                  <a:pt x="713467" y="175861"/>
                </a:lnTo>
                <a:cubicBezTo>
                  <a:pt x="713467" y="175861"/>
                  <a:pt x="358036" y="187410"/>
                  <a:pt x="346488" y="187410"/>
                </a:cubicBezTo>
                <a:cubicBezTo>
                  <a:pt x="334939" y="188693"/>
                  <a:pt x="141184" y="32149"/>
                  <a:pt x="94991" y="12902"/>
                </a:cubicBezTo>
                <a:close/>
              </a:path>
            </a:pathLst>
          </a:custGeom>
          <a:solidFill>
            <a:srgbClr val="80C9A4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35" name="îşlíḓé"/>
          <p:cNvSpPr/>
          <p:nvPr/>
        </p:nvSpPr>
        <p:spPr>
          <a:xfrm>
            <a:off x="5972175" y="3611563"/>
            <a:ext cx="249238" cy="307975"/>
          </a:xfrm>
          <a:custGeom>
            <a:avLst/>
            <a:gdLst/>
            <a:ahLst/>
            <a:cxnLst/>
            <a:rect l="0" t="0" r="0" b="0"/>
            <a:pathLst>
              <a:path w="320786" h="397775">
                <a:moveTo>
                  <a:pt x="137962" y="9627"/>
                </a:moveTo>
                <a:cubicBezTo>
                  <a:pt x="135396" y="48122"/>
                  <a:pt x="313753" y="389438"/>
                  <a:pt x="313753" y="389438"/>
                </a:cubicBezTo>
                <a:lnTo>
                  <a:pt x="213667" y="389438"/>
                </a:lnTo>
                <a:cubicBezTo>
                  <a:pt x="213667" y="389438"/>
                  <a:pt x="7081" y="98164"/>
                  <a:pt x="9647" y="53254"/>
                </a:cubicBezTo>
                <a:cubicBezTo>
                  <a:pt x="12214" y="8344"/>
                  <a:pt x="137962" y="9627"/>
                  <a:pt x="137962" y="9627"/>
                </a:cubicBezTo>
                <a:close/>
              </a:path>
            </a:pathLst>
          </a:custGeom>
          <a:solidFill>
            <a:srgbClr val="5F554A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36" name="îṧļídè"/>
          <p:cNvSpPr/>
          <p:nvPr/>
        </p:nvSpPr>
        <p:spPr>
          <a:xfrm>
            <a:off x="5867400" y="3348038"/>
            <a:ext cx="396875" cy="566737"/>
          </a:xfrm>
          <a:custGeom>
            <a:avLst/>
            <a:gdLst/>
            <a:ahLst/>
            <a:cxnLst/>
            <a:rect l="0" t="0" r="0" b="0"/>
            <a:pathLst>
              <a:path w="513258" h="731392">
                <a:moveTo>
                  <a:pt x="218974" y="104576"/>
                </a:moveTo>
                <a:cubicBezTo>
                  <a:pt x="218974" y="104576"/>
                  <a:pt x="17520" y="315012"/>
                  <a:pt x="9822" y="365055"/>
                </a:cubicBezTo>
                <a:cubicBezTo>
                  <a:pt x="2123" y="415097"/>
                  <a:pt x="221541" y="729468"/>
                  <a:pt x="221541" y="729468"/>
                </a:cubicBezTo>
                <a:lnTo>
                  <a:pt x="321626" y="729468"/>
                </a:lnTo>
                <a:cubicBezTo>
                  <a:pt x="321626" y="729468"/>
                  <a:pt x="195878" y="445893"/>
                  <a:pt x="195878" y="407399"/>
                </a:cubicBezTo>
                <a:cubicBezTo>
                  <a:pt x="195878" y="368904"/>
                  <a:pt x="603918" y="221343"/>
                  <a:pt x="485869" y="9624"/>
                </a:cubicBezTo>
                <a:lnTo>
                  <a:pt x="218974" y="104576"/>
                </a:lnTo>
                <a:close/>
              </a:path>
            </a:pathLst>
          </a:custGeom>
          <a:solidFill>
            <a:srgbClr val="716558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37" name="îṥļïḑê"/>
          <p:cNvSpPr/>
          <p:nvPr/>
        </p:nvSpPr>
        <p:spPr>
          <a:xfrm>
            <a:off x="5803900" y="3086100"/>
            <a:ext cx="49213" cy="139700"/>
          </a:xfrm>
          <a:custGeom>
            <a:avLst/>
            <a:gdLst/>
            <a:ahLst/>
            <a:cxnLst/>
            <a:rect l="0" t="0" r="0" b="0"/>
            <a:pathLst>
              <a:path w="64157" h="179640">
                <a:moveTo>
                  <a:pt x="42985" y="9624"/>
                </a:moveTo>
                <a:lnTo>
                  <a:pt x="9624" y="130239"/>
                </a:lnTo>
                <a:lnTo>
                  <a:pt x="59666" y="177716"/>
                </a:lnTo>
                <a:lnTo>
                  <a:pt x="59666" y="114841"/>
                </a:lnTo>
                <a:close/>
              </a:path>
            </a:pathLst>
          </a:custGeom>
          <a:solidFill>
            <a:srgbClr val="F37920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38" name="iṡḻiḋé"/>
          <p:cNvSpPr/>
          <p:nvPr/>
        </p:nvSpPr>
        <p:spPr>
          <a:xfrm>
            <a:off x="5727700" y="3070225"/>
            <a:ext cx="179388" cy="128588"/>
          </a:xfrm>
          <a:custGeom>
            <a:avLst/>
            <a:gdLst/>
            <a:ahLst/>
            <a:cxnLst/>
            <a:rect l="0" t="0" r="0" b="0"/>
            <a:pathLst>
              <a:path w="230966" h="166808">
                <a:moveTo>
                  <a:pt x="40419" y="9624"/>
                </a:moveTo>
                <a:lnTo>
                  <a:pt x="207228" y="53250"/>
                </a:lnTo>
                <a:cubicBezTo>
                  <a:pt x="207228" y="53250"/>
                  <a:pt x="254704" y="146920"/>
                  <a:pt x="195680" y="158468"/>
                </a:cubicBezTo>
                <a:lnTo>
                  <a:pt x="9624" y="118691"/>
                </a:lnTo>
                <a:lnTo>
                  <a:pt x="40419" y="9624"/>
                </a:lnTo>
                <a:close/>
              </a:path>
            </a:pathLst>
          </a:custGeom>
          <a:solidFill>
            <a:srgbClr val="FFC974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39" name="ïṡlïḑé"/>
          <p:cNvSpPr/>
          <p:nvPr/>
        </p:nvSpPr>
        <p:spPr>
          <a:xfrm>
            <a:off x="5730875" y="3070225"/>
            <a:ext cx="107950" cy="107950"/>
          </a:xfrm>
          <a:custGeom>
            <a:avLst/>
            <a:gdLst/>
            <a:ahLst/>
            <a:cxnLst/>
            <a:rect l="0" t="0" r="0" b="0"/>
            <a:pathLst>
              <a:path w="141145" h="141146">
                <a:moveTo>
                  <a:pt x="9624" y="119974"/>
                </a:moveTo>
                <a:lnTo>
                  <a:pt x="93028" y="137938"/>
                </a:lnTo>
                <a:cubicBezTo>
                  <a:pt x="105859" y="118691"/>
                  <a:pt x="130239" y="78913"/>
                  <a:pt x="141787" y="36570"/>
                </a:cubicBezTo>
                <a:lnTo>
                  <a:pt x="39136" y="9624"/>
                </a:lnTo>
                <a:lnTo>
                  <a:pt x="9624" y="119974"/>
                </a:lnTo>
                <a:close/>
              </a:path>
            </a:pathLst>
          </a:custGeom>
          <a:solidFill>
            <a:srgbClr val="231F20">
              <a:alpha val="20000"/>
            </a:srgbClr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40" name="íṧļiḓé"/>
          <p:cNvSpPr/>
          <p:nvPr/>
        </p:nvSpPr>
        <p:spPr>
          <a:xfrm>
            <a:off x="5499100" y="2832100"/>
            <a:ext cx="328613" cy="347663"/>
          </a:xfrm>
          <a:custGeom>
            <a:avLst/>
            <a:gdLst/>
            <a:ahLst/>
            <a:cxnLst/>
            <a:rect l="0" t="0" r="0" b="0"/>
            <a:pathLst>
              <a:path w="423437" h="449100">
                <a:moveTo>
                  <a:pt x="10687" y="158565"/>
                </a:moveTo>
                <a:cubicBezTo>
                  <a:pt x="10687" y="158565"/>
                  <a:pt x="64579" y="493466"/>
                  <a:pt x="267316" y="443423"/>
                </a:cubicBezTo>
                <a:cubicBezTo>
                  <a:pt x="470053" y="393381"/>
                  <a:pt x="409745" y="148300"/>
                  <a:pt x="394347" y="96974"/>
                </a:cubicBezTo>
                <a:cubicBezTo>
                  <a:pt x="378950" y="44365"/>
                  <a:pt x="289130" y="-14660"/>
                  <a:pt x="169797" y="19985"/>
                </a:cubicBezTo>
                <a:cubicBezTo>
                  <a:pt x="49181" y="54630"/>
                  <a:pt x="1705" y="131619"/>
                  <a:pt x="10687" y="158565"/>
                </a:cubicBezTo>
                <a:close/>
              </a:path>
            </a:pathLst>
          </a:custGeom>
          <a:solidFill>
            <a:srgbClr val="FFC974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41" name="ï$ļïḍé"/>
          <p:cNvSpPr/>
          <p:nvPr/>
        </p:nvSpPr>
        <p:spPr>
          <a:xfrm>
            <a:off x="5586413" y="3067050"/>
            <a:ext cx="39687" cy="69850"/>
          </a:xfrm>
          <a:custGeom>
            <a:avLst/>
            <a:gdLst/>
            <a:ahLst/>
            <a:cxnLst/>
            <a:rect l="0" t="0" r="0" b="0"/>
            <a:pathLst>
              <a:path w="51325" h="89820">
                <a:moveTo>
                  <a:pt x="14895" y="9624"/>
                </a:moveTo>
                <a:cubicBezTo>
                  <a:pt x="14895" y="9624"/>
                  <a:pt x="780" y="85329"/>
                  <a:pt x="18744" y="87895"/>
                </a:cubicBezTo>
                <a:cubicBezTo>
                  <a:pt x="37992" y="90462"/>
                  <a:pt x="50823" y="78913"/>
                  <a:pt x="50823" y="78913"/>
                </a:cubicBezTo>
                <a:lnTo>
                  <a:pt x="14895" y="9624"/>
                </a:lnTo>
                <a:close/>
              </a:path>
            </a:pathLst>
          </a:custGeom>
          <a:solidFill>
            <a:srgbClr val="F8A36A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42" name="íṩļiḓe"/>
          <p:cNvSpPr/>
          <p:nvPr/>
        </p:nvSpPr>
        <p:spPr>
          <a:xfrm>
            <a:off x="5622925" y="2992438"/>
            <a:ext cx="49213" cy="58737"/>
          </a:xfrm>
          <a:custGeom>
            <a:avLst/>
            <a:gdLst/>
            <a:ahLst/>
            <a:cxnLst/>
            <a:rect l="0" t="0" r="0" b="0"/>
            <a:pathLst>
              <a:path w="64157" h="76988">
                <a:moveTo>
                  <a:pt x="11430" y="47192"/>
                </a:moveTo>
                <a:cubicBezTo>
                  <a:pt x="16563" y="63873"/>
                  <a:pt x="29394" y="75421"/>
                  <a:pt x="42226" y="72855"/>
                </a:cubicBezTo>
                <a:cubicBezTo>
                  <a:pt x="53774" y="69005"/>
                  <a:pt x="58907" y="52324"/>
                  <a:pt x="53774" y="35644"/>
                </a:cubicBezTo>
                <a:cubicBezTo>
                  <a:pt x="48641" y="18963"/>
                  <a:pt x="35810" y="7414"/>
                  <a:pt x="22979" y="9981"/>
                </a:cubicBezTo>
                <a:cubicBezTo>
                  <a:pt x="12713" y="13830"/>
                  <a:pt x="6297" y="30511"/>
                  <a:pt x="11430" y="47192"/>
                </a:cubicBezTo>
                <a:close/>
              </a:path>
            </a:pathLst>
          </a:custGeom>
          <a:solidFill>
            <a:srgbClr val="404041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43" name="ïṡḻíḋè"/>
          <p:cNvSpPr/>
          <p:nvPr/>
        </p:nvSpPr>
        <p:spPr>
          <a:xfrm>
            <a:off x="5535613" y="3025775"/>
            <a:ext cx="30162" cy="50800"/>
          </a:xfrm>
          <a:custGeom>
            <a:avLst/>
            <a:gdLst/>
            <a:ahLst/>
            <a:cxnLst/>
            <a:rect l="0" t="0" r="0" b="0"/>
            <a:pathLst>
              <a:path w="38494" h="64157">
                <a:moveTo>
                  <a:pt x="11392" y="40813"/>
                </a:moveTo>
                <a:cubicBezTo>
                  <a:pt x="15242" y="54928"/>
                  <a:pt x="25507" y="65193"/>
                  <a:pt x="33205" y="62627"/>
                </a:cubicBezTo>
                <a:cubicBezTo>
                  <a:pt x="40904" y="60061"/>
                  <a:pt x="43471" y="47229"/>
                  <a:pt x="39621" y="31831"/>
                </a:cubicBezTo>
                <a:cubicBezTo>
                  <a:pt x="35772" y="17717"/>
                  <a:pt x="25507" y="7452"/>
                  <a:pt x="17808" y="10018"/>
                </a:cubicBezTo>
                <a:cubicBezTo>
                  <a:pt x="10109" y="12584"/>
                  <a:pt x="7543" y="26699"/>
                  <a:pt x="11392" y="40813"/>
                </a:cubicBezTo>
                <a:close/>
              </a:path>
            </a:pathLst>
          </a:custGeom>
          <a:solidFill>
            <a:srgbClr val="404041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44" name="ïṣḷîḍè"/>
          <p:cNvSpPr/>
          <p:nvPr/>
        </p:nvSpPr>
        <p:spPr>
          <a:xfrm>
            <a:off x="5641975" y="3041650"/>
            <a:ext cx="58738" cy="39688"/>
          </a:xfrm>
          <a:custGeom>
            <a:avLst/>
            <a:gdLst/>
            <a:ahLst/>
            <a:cxnLst/>
            <a:rect l="0" t="0" r="0" b="0"/>
            <a:pathLst>
              <a:path w="76988" h="51325">
                <a:moveTo>
                  <a:pt x="9951" y="36674"/>
                </a:moveTo>
                <a:cubicBezTo>
                  <a:pt x="12517" y="44372"/>
                  <a:pt x="27915" y="46939"/>
                  <a:pt x="45879" y="41806"/>
                </a:cubicBezTo>
                <a:cubicBezTo>
                  <a:pt x="63843" y="36674"/>
                  <a:pt x="75392" y="26408"/>
                  <a:pt x="72825" y="17427"/>
                </a:cubicBezTo>
                <a:cubicBezTo>
                  <a:pt x="70259" y="9728"/>
                  <a:pt x="54862" y="7161"/>
                  <a:pt x="36898" y="12294"/>
                </a:cubicBezTo>
                <a:cubicBezTo>
                  <a:pt x="20216" y="18710"/>
                  <a:pt x="7385" y="28975"/>
                  <a:pt x="9951" y="36674"/>
                </a:cubicBezTo>
                <a:close/>
              </a:path>
            </a:pathLst>
          </a:custGeom>
          <a:solidFill>
            <a:srgbClr val="F8A98D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45" name="iṧlïďè"/>
          <p:cNvSpPr/>
          <p:nvPr/>
        </p:nvSpPr>
        <p:spPr>
          <a:xfrm>
            <a:off x="5543550" y="3076575"/>
            <a:ext cx="39688" cy="30163"/>
          </a:xfrm>
          <a:custGeom>
            <a:avLst/>
            <a:gdLst/>
            <a:ahLst/>
            <a:cxnLst/>
            <a:rect l="0" t="0" r="0" b="0"/>
            <a:pathLst>
              <a:path w="51325" h="38494">
                <a:moveTo>
                  <a:pt x="44268" y="17808"/>
                </a:moveTo>
                <a:cubicBezTo>
                  <a:pt x="46835" y="24224"/>
                  <a:pt x="37853" y="33206"/>
                  <a:pt x="25021" y="38338"/>
                </a:cubicBezTo>
                <a:cubicBezTo>
                  <a:pt x="19889" y="29356"/>
                  <a:pt x="14756" y="20374"/>
                  <a:pt x="9624" y="11392"/>
                </a:cubicBezTo>
                <a:cubicBezTo>
                  <a:pt x="27588" y="7543"/>
                  <a:pt x="41702" y="10109"/>
                  <a:pt x="44268" y="17808"/>
                </a:cubicBezTo>
                <a:close/>
              </a:path>
            </a:pathLst>
          </a:custGeom>
          <a:solidFill>
            <a:srgbClr val="F8A98D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46" name="îṡḷïďè"/>
          <p:cNvSpPr/>
          <p:nvPr/>
        </p:nvSpPr>
        <p:spPr>
          <a:xfrm>
            <a:off x="5626100" y="3005138"/>
            <a:ext cx="20638" cy="19050"/>
          </a:xfrm>
          <a:custGeom>
            <a:avLst/>
            <a:gdLst/>
            <a:ahLst/>
            <a:cxnLst/>
            <a:rect l="0" t="0" r="0" b="0"/>
            <a:pathLst>
              <a:path w="25662" h="25662">
                <a:moveTo>
                  <a:pt x="10467" y="19889"/>
                </a:moveTo>
                <a:cubicBezTo>
                  <a:pt x="11749" y="25021"/>
                  <a:pt x="14316" y="27588"/>
                  <a:pt x="16882" y="27588"/>
                </a:cubicBezTo>
                <a:cubicBezTo>
                  <a:pt x="19448" y="26304"/>
                  <a:pt x="19448" y="22455"/>
                  <a:pt x="18165" y="17322"/>
                </a:cubicBezTo>
                <a:cubicBezTo>
                  <a:pt x="16882" y="12190"/>
                  <a:pt x="14316" y="9624"/>
                  <a:pt x="11749" y="9624"/>
                </a:cubicBezTo>
                <a:cubicBezTo>
                  <a:pt x="9183" y="10907"/>
                  <a:pt x="9183" y="14756"/>
                  <a:pt x="10467" y="19889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47" name="íSḻíḑé"/>
          <p:cNvSpPr/>
          <p:nvPr/>
        </p:nvSpPr>
        <p:spPr>
          <a:xfrm>
            <a:off x="5540375" y="3038475"/>
            <a:ext cx="19050" cy="19050"/>
          </a:xfrm>
          <a:custGeom>
            <a:avLst/>
            <a:gdLst/>
            <a:ahLst/>
            <a:cxnLst/>
            <a:rect l="0" t="0" r="0" b="0"/>
            <a:pathLst>
              <a:path w="25662" h="25662">
                <a:moveTo>
                  <a:pt x="10466" y="19889"/>
                </a:moveTo>
                <a:cubicBezTo>
                  <a:pt x="11750" y="25021"/>
                  <a:pt x="14316" y="27588"/>
                  <a:pt x="16882" y="27588"/>
                </a:cubicBezTo>
                <a:cubicBezTo>
                  <a:pt x="19449" y="26305"/>
                  <a:pt x="19449" y="22455"/>
                  <a:pt x="18165" y="17323"/>
                </a:cubicBezTo>
                <a:cubicBezTo>
                  <a:pt x="16882" y="12190"/>
                  <a:pt x="14316" y="9624"/>
                  <a:pt x="11750" y="9624"/>
                </a:cubicBezTo>
                <a:cubicBezTo>
                  <a:pt x="9183" y="9624"/>
                  <a:pt x="9183" y="14756"/>
                  <a:pt x="10466" y="19889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48" name="ïšḷiďe"/>
          <p:cNvSpPr/>
          <p:nvPr/>
        </p:nvSpPr>
        <p:spPr>
          <a:xfrm>
            <a:off x="5624513" y="3103563"/>
            <a:ext cx="90487" cy="49212"/>
          </a:xfrm>
          <a:custGeom>
            <a:avLst/>
            <a:gdLst/>
            <a:ahLst/>
            <a:cxnLst/>
            <a:rect l="0" t="0" r="0" b="0"/>
            <a:pathLst>
              <a:path w="115483" h="64157">
                <a:moveTo>
                  <a:pt x="25021" y="66082"/>
                </a:moveTo>
                <a:cubicBezTo>
                  <a:pt x="17323" y="66082"/>
                  <a:pt x="12190" y="66082"/>
                  <a:pt x="12190" y="66082"/>
                </a:cubicBezTo>
                <a:cubicBezTo>
                  <a:pt x="10907" y="66082"/>
                  <a:pt x="9624" y="64799"/>
                  <a:pt x="9624" y="63516"/>
                </a:cubicBezTo>
                <a:cubicBezTo>
                  <a:pt x="9624" y="62233"/>
                  <a:pt x="10907" y="60949"/>
                  <a:pt x="12190" y="60949"/>
                </a:cubicBezTo>
                <a:cubicBezTo>
                  <a:pt x="12190" y="60949"/>
                  <a:pt x="64799" y="66082"/>
                  <a:pt x="90462" y="42985"/>
                </a:cubicBezTo>
                <a:cubicBezTo>
                  <a:pt x="99444" y="35287"/>
                  <a:pt x="103293" y="25021"/>
                  <a:pt x="103293" y="12190"/>
                </a:cubicBezTo>
                <a:cubicBezTo>
                  <a:pt x="103293" y="10907"/>
                  <a:pt x="104576" y="9624"/>
                  <a:pt x="105859" y="9624"/>
                </a:cubicBezTo>
                <a:cubicBezTo>
                  <a:pt x="105859" y="9624"/>
                  <a:pt x="105859" y="9624"/>
                  <a:pt x="105859" y="9624"/>
                </a:cubicBezTo>
                <a:cubicBezTo>
                  <a:pt x="107143" y="9624"/>
                  <a:pt x="108426" y="10907"/>
                  <a:pt x="108426" y="12190"/>
                </a:cubicBezTo>
                <a:cubicBezTo>
                  <a:pt x="108426" y="26305"/>
                  <a:pt x="103293" y="37853"/>
                  <a:pt x="93028" y="46835"/>
                </a:cubicBezTo>
                <a:cubicBezTo>
                  <a:pt x="75064" y="63516"/>
                  <a:pt x="42985" y="66082"/>
                  <a:pt x="25021" y="66082"/>
                </a:cubicBezTo>
                <a:close/>
              </a:path>
            </a:pathLst>
          </a:custGeom>
          <a:solidFill>
            <a:srgbClr val="58595B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49" name="ïšľíḍe"/>
          <p:cNvSpPr/>
          <p:nvPr/>
        </p:nvSpPr>
        <p:spPr>
          <a:xfrm>
            <a:off x="5446713" y="2797175"/>
            <a:ext cx="387350" cy="328613"/>
          </a:xfrm>
          <a:custGeom>
            <a:avLst/>
            <a:gdLst/>
            <a:ahLst/>
            <a:cxnLst/>
            <a:rect l="0" t="0" r="0" b="0"/>
            <a:pathLst>
              <a:path w="500426" h="423438">
                <a:moveTo>
                  <a:pt x="100727" y="292507"/>
                </a:moveTo>
                <a:cubicBezTo>
                  <a:pt x="100727" y="292507"/>
                  <a:pt x="26304" y="248880"/>
                  <a:pt x="9624" y="186006"/>
                </a:cubicBezTo>
                <a:lnTo>
                  <a:pt x="26304" y="194988"/>
                </a:lnTo>
                <a:lnTo>
                  <a:pt x="9624" y="159060"/>
                </a:lnTo>
                <a:cubicBezTo>
                  <a:pt x="9624" y="159060"/>
                  <a:pt x="51967" y="179590"/>
                  <a:pt x="73781" y="133397"/>
                </a:cubicBezTo>
                <a:cubicBezTo>
                  <a:pt x="95594" y="87204"/>
                  <a:pt x="141787" y="39728"/>
                  <a:pt x="225192" y="16631"/>
                </a:cubicBezTo>
                <a:cubicBezTo>
                  <a:pt x="308596" y="-6466"/>
                  <a:pt x="379169" y="33312"/>
                  <a:pt x="386868" y="52559"/>
                </a:cubicBezTo>
                <a:cubicBezTo>
                  <a:pt x="386868" y="52559"/>
                  <a:pt x="462574" y="56408"/>
                  <a:pt x="481821" y="138530"/>
                </a:cubicBezTo>
                <a:cubicBezTo>
                  <a:pt x="502351" y="221934"/>
                  <a:pt x="506201" y="352815"/>
                  <a:pt x="443327" y="416972"/>
                </a:cubicBezTo>
                <a:cubicBezTo>
                  <a:pt x="443327" y="416972"/>
                  <a:pt x="425363" y="329718"/>
                  <a:pt x="402266" y="277109"/>
                </a:cubicBezTo>
                <a:cubicBezTo>
                  <a:pt x="402266" y="277109"/>
                  <a:pt x="424079" y="243748"/>
                  <a:pt x="399700" y="201404"/>
                </a:cubicBezTo>
                <a:cubicBezTo>
                  <a:pt x="375320" y="159060"/>
                  <a:pt x="349657" y="219368"/>
                  <a:pt x="349657" y="219368"/>
                </a:cubicBezTo>
                <a:lnTo>
                  <a:pt x="315012" y="132114"/>
                </a:lnTo>
                <a:cubicBezTo>
                  <a:pt x="315012" y="132114"/>
                  <a:pt x="226475" y="252730"/>
                  <a:pt x="93028" y="248880"/>
                </a:cubicBezTo>
                <a:lnTo>
                  <a:pt x="100727" y="292507"/>
                </a:lnTo>
                <a:close/>
              </a:path>
            </a:pathLst>
          </a:custGeom>
          <a:solidFill>
            <a:srgbClr val="603813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50" name="ï$ḻiḓé"/>
          <p:cNvSpPr/>
          <p:nvPr/>
        </p:nvSpPr>
        <p:spPr>
          <a:xfrm>
            <a:off x="5811838" y="3086100"/>
            <a:ext cx="447675" cy="358775"/>
          </a:xfrm>
          <a:custGeom>
            <a:avLst/>
            <a:gdLst/>
            <a:ahLst/>
            <a:cxnLst/>
            <a:rect l="0" t="0" r="0" b="0"/>
            <a:pathLst>
              <a:path w="577415" h="461932">
                <a:moveTo>
                  <a:pt x="32720" y="10513"/>
                </a:moveTo>
                <a:cubicBezTo>
                  <a:pt x="32720" y="10513"/>
                  <a:pt x="503635" y="-25416"/>
                  <a:pt x="579340" y="359528"/>
                </a:cubicBezTo>
                <a:cubicBezTo>
                  <a:pt x="579340" y="359528"/>
                  <a:pt x="529298" y="427535"/>
                  <a:pt x="267536" y="464746"/>
                </a:cubicBezTo>
                <a:cubicBezTo>
                  <a:pt x="267536" y="464746"/>
                  <a:pt x="336826" y="251744"/>
                  <a:pt x="9624" y="131128"/>
                </a:cubicBezTo>
                <a:lnTo>
                  <a:pt x="32720" y="10513"/>
                </a:lnTo>
                <a:close/>
              </a:path>
            </a:pathLst>
          </a:custGeom>
          <a:solidFill>
            <a:srgbClr val="F05A28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51" name="íṥľiḍè"/>
          <p:cNvSpPr/>
          <p:nvPr/>
        </p:nvSpPr>
        <p:spPr>
          <a:xfrm>
            <a:off x="5811838" y="3079750"/>
            <a:ext cx="69850" cy="130175"/>
          </a:xfrm>
          <a:custGeom>
            <a:avLst/>
            <a:gdLst/>
            <a:ahLst/>
            <a:cxnLst/>
            <a:rect l="0" t="0" r="0" b="0"/>
            <a:pathLst>
              <a:path w="89820" h="166808">
                <a:moveTo>
                  <a:pt x="32720" y="17323"/>
                </a:moveTo>
                <a:lnTo>
                  <a:pt x="9624" y="136655"/>
                </a:lnTo>
                <a:lnTo>
                  <a:pt x="87895" y="167451"/>
                </a:lnTo>
                <a:lnTo>
                  <a:pt x="87895" y="9624"/>
                </a:lnTo>
                <a:close/>
              </a:path>
            </a:pathLst>
          </a:custGeom>
          <a:solidFill>
            <a:srgbClr val="F6921E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52" name="íşľîḋe"/>
          <p:cNvSpPr/>
          <p:nvPr/>
        </p:nvSpPr>
        <p:spPr>
          <a:xfrm>
            <a:off x="5294313" y="3182938"/>
            <a:ext cx="158750" cy="109537"/>
          </a:xfrm>
          <a:custGeom>
            <a:avLst/>
            <a:gdLst/>
            <a:ahLst/>
            <a:cxnLst/>
            <a:rect l="0" t="0" r="0" b="0"/>
            <a:pathLst>
              <a:path w="205303" h="141146">
                <a:moveTo>
                  <a:pt x="205034" y="85639"/>
                </a:moveTo>
                <a:cubicBezTo>
                  <a:pt x="205034" y="85639"/>
                  <a:pt x="183220" y="81789"/>
                  <a:pt x="172955" y="81789"/>
                </a:cubicBezTo>
                <a:cubicBezTo>
                  <a:pt x="162690" y="81789"/>
                  <a:pt x="153708" y="15066"/>
                  <a:pt x="142160" y="9933"/>
                </a:cubicBezTo>
                <a:cubicBezTo>
                  <a:pt x="130611" y="4801"/>
                  <a:pt x="125479" y="65108"/>
                  <a:pt x="125479" y="70241"/>
                </a:cubicBezTo>
                <a:cubicBezTo>
                  <a:pt x="125479" y="72807"/>
                  <a:pt x="108798" y="68958"/>
                  <a:pt x="85701" y="67675"/>
                </a:cubicBezTo>
                <a:cubicBezTo>
                  <a:pt x="53623" y="63825"/>
                  <a:pt x="11279" y="59976"/>
                  <a:pt x="9996" y="63825"/>
                </a:cubicBezTo>
                <a:cubicBezTo>
                  <a:pt x="7429" y="68958"/>
                  <a:pt x="18978" y="77940"/>
                  <a:pt x="18978" y="77940"/>
                </a:cubicBezTo>
                <a:cubicBezTo>
                  <a:pt x="18978" y="77940"/>
                  <a:pt x="15128" y="89488"/>
                  <a:pt x="27960" y="92054"/>
                </a:cubicBezTo>
                <a:cubicBezTo>
                  <a:pt x="27960" y="92054"/>
                  <a:pt x="27960" y="107452"/>
                  <a:pt x="38225" y="108735"/>
                </a:cubicBezTo>
                <a:cubicBezTo>
                  <a:pt x="38225" y="108735"/>
                  <a:pt x="42074" y="121567"/>
                  <a:pt x="53623" y="122850"/>
                </a:cubicBezTo>
                <a:cubicBezTo>
                  <a:pt x="53623" y="122850"/>
                  <a:pt x="49773" y="130549"/>
                  <a:pt x="65171" y="136965"/>
                </a:cubicBezTo>
                <a:cubicBezTo>
                  <a:pt x="81852" y="143380"/>
                  <a:pt x="119063" y="144663"/>
                  <a:pt x="126762" y="142097"/>
                </a:cubicBezTo>
                <a:cubicBezTo>
                  <a:pt x="169106" y="129266"/>
                  <a:pt x="197335" y="142097"/>
                  <a:pt x="197335" y="142097"/>
                </a:cubicBezTo>
                <a:lnTo>
                  <a:pt x="205034" y="85639"/>
                </a:lnTo>
                <a:close/>
              </a:path>
            </a:pathLst>
          </a:custGeom>
          <a:solidFill>
            <a:srgbClr val="FFC974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53" name="íṡ1iḓè"/>
          <p:cNvSpPr/>
          <p:nvPr/>
        </p:nvSpPr>
        <p:spPr>
          <a:xfrm>
            <a:off x="5429250" y="3100388"/>
            <a:ext cx="568325" cy="239712"/>
          </a:xfrm>
          <a:custGeom>
            <a:avLst/>
            <a:gdLst/>
            <a:ahLst/>
            <a:cxnLst/>
            <a:rect l="0" t="0" r="0" b="0"/>
            <a:pathLst>
              <a:path w="731392" h="307954">
                <a:moveTo>
                  <a:pt x="643498" y="12902"/>
                </a:moveTo>
                <a:cubicBezTo>
                  <a:pt x="696106" y="-8912"/>
                  <a:pt x="749999" y="83475"/>
                  <a:pt x="720486" y="132234"/>
                </a:cubicBezTo>
                <a:cubicBezTo>
                  <a:pt x="690974" y="180994"/>
                  <a:pt x="427929" y="305459"/>
                  <a:pt x="407399" y="308025"/>
                </a:cubicBezTo>
                <a:cubicBezTo>
                  <a:pt x="386869" y="311875"/>
                  <a:pt x="9624" y="260549"/>
                  <a:pt x="9624" y="260549"/>
                </a:cubicBezTo>
                <a:lnTo>
                  <a:pt x="25021" y="175861"/>
                </a:lnTo>
                <a:cubicBezTo>
                  <a:pt x="25021" y="175861"/>
                  <a:pt x="380453" y="187410"/>
                  <a:pt x="392001" y="187410"/>
                </a:cubicBezTo>
                <a:cubicBezTo>
                  <a:pt x="403549" y="188693"/>
                  <a:pt x="597304" y="32149"/>
                  <a:pt x="643498" y="12902"/>
                </a:cubicBezTo>
                <a:close/>
              </a:path>
            </a:pathLst>
          </a:custGeom>
          <a:solidFill>
            <a:srgbClr val="F26E28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54" name="îSḻide"/>
          <p:cNvSpPr/>
          <p:nvPr/>
        </p:nvSpPr>
        <p:spPr>
          <a:xfrm>
            <a:off x="3836988" y="1841500"/>
            <a:ext cx="39687" cy="79375"/>
          </a:xfrm>
          <a:custGeom>
            <a:avLst/>
            <a:gdLst/>
            <a:ahLst/>
            <a:cxnLst/>
            <a:rect l="0" t="0" r="0" b="0"/>
            <a:pathLst>
              <a:path w="51325" h="102651">
                <a:moveTo>
                  <a:pt x="18697" y="98898"/>
                </a:moveTo>
                <a:cubicBezTo>
                  <a:pt x="12281" y="84783"/>
                  <a:pt x="5865" y="62970"/>
                  <a:pt x="12281" y="50138"/>
                </a:cubicBezTo>
                <a:cubicBezTo>
                  <a:pt x="18697" y="38590"/>
                  <a:pt x="28962" y="24475"/>
                  <a:pt x="37944" y="14210"/>
                </a:cubicBezTo>
                <a:cubicBezTo>
                  <a:pt x="45643" y="2662"/>
                  <a:pt x="52059" y="15493"/>
                  <a:pt x="45643" y="24475"/>
                </a:cubicBezTo>
                <a:cubicBezTo>
                  <a:pt x="45643" y="24475"/>
                  <a:pt x="49492" y="32174"/>
                  <a:pt x="43076" y="41156"/>
                </a:cubicBezTo>
                <a:cubicBezTo>
                  <a:pt x="43076" y="41156"/>
                  <a:pt x="46926" y="46289"/>
                  <a:pt x="41793" y="53988"/>
                </a:cubicBezTo>
                <a:cubicBezTo>
                  <a:pt x="41793" y="53988"/>
                  <a:pt x="48209" y="61687"/>
                  <a:pt x="40510" y="69386"/>
                </a:cubicBezTo>
                <a:cubicBezTo>
                  <a:pt x="32811" y="77084"/>
                  <a:pt x="27679" y="91199"/>
                  <a:pt x="27679" y="98898"/>
                </a:cubicBezTo>
                <a:cubicBezTo>
                  <a:pt x="27679" y="106597"/>
                  <a:pt x="18697" y="98898"/>
                  <a:pt x="18697" y="98898"/>
                </a:cubicBezTo>
                <a:close/>
              </a:path>
            </a:pathLst>
          </a:custGeom>
          <a:solidFill>
            <a:srgbClr val="FFC974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55" name="ïśḻîḋé"/>
          <p:cNvSpPr/>
          <p:nvPr/>
        </p:nvSpPr>
        <p:spPr>
          <a:xfrm>
            <a:off x="3870325" y="1879600"/>
            <a:ext cx="28575" cy="30163"/>
          </a:xfrm>
          <a:custGeom>
            <a:avLst/>
            <a:gdLst/>
            <a:ahLst/>
            <a:cxnLst/>
            <a:rect l="0" t="0" r="0" b="0"/>
            <a:pathLst>
              <a:path w="38494" h="38494">
                <a:moveTo>
                  <a:pt x="30243" y="16120"/>
                </a:moveTo>
                <a:cubicBezTo>
                  <a:pt x="30243" y="16120"/>
                  <a:pt x="10996" y="4571"/>
                  <a:pt x="9713" y="12270"/>
                </a:cubicBezTo>
                <a:cubicBezTo>
                  <a:pt x="8430" y="19969"/>
                  <a:pt x="21261" y="39216"/>
                  <a:pt x="30243" y="39216"/>
                </a:cubicBezTo>
                <a:cubicBezTo>
                  <a:pt x="39225" y="39216"/>
                  <a:pt x="36659" y="18686"/>
                  <a:pt x="30243" y="16120"/>
                </a:cubicBezTo>
                <a:close/>
              </a:path>
            </a:pathLst>
          </a:custGeom>
          <a:solidFill>
            <a:srgbClr val="FFC974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56" name="íslide"/>
          <p:cNvSpPr/>
          <p:nvPr/>
        </p:nvSpPr>
        <p:spPr>
          <a:xfrm>
            <a:off x="4876800" y="3079750"/>
            <a:ext cx="327025" cy="328613"/>
          </a:xfrm>
          <a:custGeom>
            <a:avLst/>
            <a:gdLst/>
            <a:ahLst/>
            <a:cxnLst/>
            <a:rect l="0" t="0" r="0" b="0"/>
            <a:pathLst>
              <a:path w="423437" h="423438">
                <a:moveTo>
                  <a:pt x="425363" y="217493"/>
                </a:moveTo>
                <a:cubicBezTo>
                  <a:pt x="425363" y="332296"/>
                  <a:pt x="332296" y="425363"/>
                  <a:pt x="217493" y="425363"/>
                </a:cubicBezTo>
                <a:cubicBezTo>
                  <a:pt x="102690" y="425363"/>
                  <a:pt x="9624" y="332296"/>
                  <a:pt x="9624" y="217493"/>
                </a:cubicBezTo>
                <a:cubicBezTo>
                  <a:pt x="9624" y="102690"/>
                  <a:pt x="102690" y="9624"/>
                  <a:pt x="217493" y="9624"/>
                </a:cubicBezTo>
                <a:cubicBezTo>
                  <a:pt x="332296" y="9624"/>
                  <a:pt x="425363" y="102690"/>
                  <a:pt x="425363" y="217493"/>
                </a:cubicBezTo>
                <a:close/>
              </a:path>
            </a:pathLst>
          </a:custGeom>
          <a:solidFill>
            <a:srgbClr val="00B4BC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57" name="iŝľíḓê"/>
          <p:cNvSpPr/>
          <p:nvPr/>
        </p:nvSpPr>
        <p:spPr>
          <a:xfrm>
            <a:off x="4862513" y="2008188"/>
            <a:ext cx="436562" cy="438150"/>
          </a:xfrm>
          <a:custGeom>
            <a:avLst/>
            <a:gdLst/>
            <a:ahLst/>
            <a:cxnLst/>
            <a:rect l="0" t="0" r="0" b="0"/>
            <a:pathLst>
              <a:path w="564583" h="564584">
                <a:moveTo>
                  <a:pt x="476039" y="204915"/>
                </a:moveTo>
                <a:cubicBezTo>
                  <a:pt x="519538" y="311153"/>
                  <a:pt x="468677" y="432540"/>
                  <a:pt x="362438" y="476039"/>
                </a:cubicBezTo>
                <a:cubicBezTo>
                  <a:pt x="256199" y="519538"/>
                  <a:pt x="134813" y="468677"/>
                  <a:pt x="91314" y="362438"/>
                </a:cubicBezTo>
                <a:cubicBezTo>
                  <a:pt x="47815" y="256199"/>
                  <a:pt x="98676" y="134813"/>
                  <a:pt x="204915" y="91314"/>
                </a:cubicBezTo>
                <a:cubicBezTo>
                  <a:pt x="311153" y="47815"/>
                  <a:pt x="432540" y="98676"/>
                  <a:pt x="476039" y="204915"/>
                </a:cubicBezTo>
                <a:close/>
              </a:path>
            </a:pathLst>
          </a:custGeom>
          <a:solidFill>
            <a:srgbClr val="FFD700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sp>
        <p:nvSpPr>
          <p:cNvPr id="358" name="îśļide"/>
          <p:cNvSpPr/>
          <p:nvPr/>
        </p:nvSpPr>
        <p:spPr>
          <a:xfrm>
            <a:off x="4152900" y="2549525"/>
            <a:ext cx="328613" cy="327025"/>
          </a:xfrm>
          <a:custGeom>
            <a:avLst/>
            <a:gdLst/>
            <a:ahLst/>
            <a:cxnLst/>
            <a:rect l="0" t="0" r="0" b="0"/>
            <a:pathLst>
              <a:path w="423437" h="423438">
                <a:moveTo>
                  <a:pt x="425363" y="217493"/>
                </a:moveTo>
                <a:cubicBezTo>
                  <a:pt x="425363" y="332296"/>
                  <a:pt x="332296" y="425363"/>
                  <a:pt x="217493" y="425363"/>
                </a:cubicBezTo>
                <a:cubicBezTo>
                  <a:pt x="102690" y="425363"/>
                  <a:pt x="9624" y="332296"/>
                  <a:pt x="9624" y="217493"/>
                </a:cubicBezTo>
                <a:cubicBezTo>
                  <a:pt x="9624" y="102690"/>
                  <a:pt x="102690" y="9624"/>
                  <a:pt x="217493" y="9624"/>
                </a:cubicBezTo>
                <a:cubicBezTo>
                  <a:pt x="332296" y="9624"/>
                  <a:pt x="425363" y="102690"/>
                  <a:pt x="425363" y="217493"/>
                </a:cubicBezTo>
                <a:close/>
              </a:path>
            </a:pathLst>
          </a:custGeom>
          <a:solidFill>
            <a:srgbClr val="F37728"/>
          </a:solidFill>
          <a:ln w="9525" cap="flat">
            <a:noFill/>
            <a:prstDash val="solid"/>
            <a:miter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80000"/>
              </a:lnSpc>
            </a:pPr>
            <a:endParaRPr lang="zh-CN" altLang="zh-CN" sz="500">
              <a:ea typeface="宋体" panose="02010600030101010101" pitchFamily="2" charset="-122"/>
            </a:endParaRPr>
          </a:p>
        </p:txBody>
      </p:sp>
      <p:grpSp>
        <p:nvGrpSpPr>
          <p:cNvPr id="64619" name="îŝliḑè"/>
          <p:cNvGrpSpPr>
            <a:grpSpLocks/>
          </p:cNvGrpSpPr>
          <p:nvPr/>
        </p:nvGrpSpPr>
        <p:grpSpPr bwMode="auto">
          <a:xfrm>
            <a:off x="4602163" y="3757613"/>
            <a:ext cx="325437" cy="325437"/>
            <a:chOff x="6290752" y="5073038"/>
            <a:chExt cx="419100" cy="419100"/>
          </a:xfrm>
        </p:grpSpPr>
        <p:sp>
          <p:nvSpPr>
            <p:cNvPr id="365" name="iŝľíḑé"/>
            <p:cNvSpPr/>
            <p:nvPr/>
          </p:nvSpPr>
          <p:spPr>
            <a:xfrm>
              <a:off x="6290752" y="5073038"/>
              <a:ext cx="419100" cy="419100"/>
            </a:xfrm>
            <a:custGeom>
              <a:avLst/>
              <a:gdLst/>
              <a:ahLst/>
              <a:cxnLst/>
              <a:rect l="0" t="0" r="0" b="0"/>
              <a:pathLst>
                <a:path w="419100" h="419100">
                  <a:moveTo>
                    <a:pt x="304324" y="355759"/>
                  </a:moveTo>
                  <a:cubicBezTo>
                    <a:pt x="322421" y="344329"/>
                    <a:pt x="338614" y="329089"/>
                    <a:pt x="350996" y="311944"/>
                  </a:cubicBezTo>
                  <a:lnTo>
                    <a:pt x="390049" y="325279"/>
                  </a:lnTo>
                  <a:lnTo>
                    <a:pt x="402431" y="296704"/>
                  </a:lnTo>
                  <a:lnTo>
                    <a:pt x="414814" y="268129"/>
                  </a:lnTo>
                  <a:lnTo>
                    <a:pt x="378619" y="248126"/>
                  </a:lnTo>
                  <a:cubicBezTo>
                    <a:pt x="383381" y="227171"/>
                    <a:pt x="383381" y="205264"/>
                    <a:pt x="380524" y="184309"/>
                  </a:cubicBezTo>
                  <a:lnTo>
                    <a:pt x="417671" y="166211"/>
                  </a:lnTo>
                  <a:lnTo>
                    <a:pt x="406241" y="137636"/>
                  </a:lnTo>
                  <a:lnTo>
                    <a:pt x="394811" y="109061"/>
                  </a:lnTo>
                  <a:lnTo>
                    <a:pt x="354806" y="120491"/>
                  </a:lnTo>
                  <a:cubicBezTo>
                    <a:pt x="343376" y="102394"/>
                    <a:pt x="328136" y="86201"/>
                    <a:pt x="310991" y="73819"/>
                  </a:cubicBezTo>
                  <a:lnTo>
                    <a:pt x="324326" y="34766"/>
                  </a:lnTo>
                  <a:lnTo>
                    <a:pt x="295751" y="22384"/>
                  </a:lnTo>
                  <a:lnTo>
                    <a:pt x="267176" y="10001"/>
                  </a:lnTo>
                  <a:lnTo>
                    <a:pt x="247174" y="46196"/>
                  </a:lnTo>
                  <a:cubicBezTo>
                    <a:pt x="226219" y="41434"/>
                    <a:pt x="204311" y="41434"/>
                    <a:pt x="183356" y="44291"/>
                  </a:cubicBezTo>
                  <a:lnTo>
                    <a:pt x="166211" y="7144"/>
                  </a:lnTo>
                  <a:lnTo>
                    <a:pt x="137636" y="18574"/>
                  </a:lnTo>
                  <a:lnTo>
                    <a:pt x="109061" y="30004"/>
                  </a:lnTo>
                  <a:lnTo>
                    <a:pt x="120491" y="70009"/>
                  </a:lnTo>
                  <a:cubicBezTo>
                    <a:pt x="101441" y="81439"/>
                    <a:pt x="86201" y="95726"/>
                    <a:pt x="73819" y="112871"/>
                  </a:cubicBezTo>
                  <a:lnTo>
                    <a:pt x="34766" y="99536"/>
                  </a:lnTo>
                  <a:lnTo>
                    <a:pt x="22384" y="128111"/>
                  </a:lnTo>
                  <a:lnTo>
                    <a:pt x="10001" y="156686"/>
                  </a:lnTo>
                  <a:lnTo>
                    <a:pt x="46196" y="176689"/>
                  </a:lnTo>
                  <a:cubicBezTo>
                    <a:pt x="41434" y="197644"/>
                    <a:pt x="41434" y="219551"/>
                    <a:pt x="44291" y="240506"/>
                  </a:cubicBezTo>
                  <a:lnTo>
                    <a:pt x="7144" y="258604"/>
                  </a:lnTo>
                  <a:lnTo>
                    <a:pt x="18574" y="287179"/>
                  </a:lnTo>
                  <a:lnTo>
                    <a:pt x="30004" y="315754"/>
                  </a:lnTo>
                  <a:lnTo>
                    <a:pt x="70009" y="304324"/>
                  </a:lnTo>
                  <a:cubicBezTo>
                    <a:pt x="81439" y="322421"/>
                    <a:pt x="96679" y="338614"/>
                    <a:pt x="113824" y="350996"/>
                  </a:cubicBezTo>
                  <a:lnTo>
                    <a:pt x="100489" y="390049"/>
                  </a:lnTo>
                  <a:lnTo>
                    <a:pt x="129064" y="402431"/>
                  </a:lnTo>
                  <a:lnTo>
                    <a:pt x="157639" y="414814"/>
                  </a:lnTo>
                  <a:lnTo>
                    <a:pt x="177641" y="378619"/>
                  </a:lnTo>
                  <a:cubicBezTo>
                    <a:pt x="198596" y="383381"/>
                    <a:pt x="220504" y="383381"/>
                    <a:pt x="241459" y="380524"/>
                  </a:cubicBezTo>
                  <a:lnTo>
                    <a:pt x="259556" y="417671"/>
                  </a:lnTo>
                  <a:lnTo>
                    <a:pt x="288131" y="406241"/>
                  </a:lnTo>
                  <a:lnTo>
                    <a:pt x="316706" y="394811"/>
                  </a:lnTo>
                  <a:lnTo>
                    <a:pt x="304324" y="355759"/>
                  </a:lnTo>
                  <a:close/>
                  <a:moveTo>
                    <a:pt x="118586" y="249079"/>
                  </a:moveTo>
                  <a:cubicBezTo>
                    <a:pt x="98584" y="196691"/>
                    <a:pt x="124301" y="138589"/>
                    <a:pt x="176689" y="118586"/>
                  </a:cubicBezTo>
                  <a:cubicBezTo>
                    <a:pt x="229076" y="98584"/>
                    <a:pt x="287179" y="124301"/>
                    <a:pt x="307181" y="176689"/>
                  </a:cubicBezTo>
                  <a:cubicBezTo>
                    <a:pt x="327184" y="229076"/>
                    <a:pt x="301466" y="287179"/>
                    <a:pt x="249079" y="307181"/>
                  </a:cubicBezTo>
                  <a:cubicBezTo>
                    <a:pt x="196691" y="326231"/>
                    <a:pt x="138589" y="300514"/>
                    <a:pt x="118586" y="249079"/>
                  </a:cubicBezTo>
                  <a:close/>
                </a:path>
              </a:pathLst>
            </a:custGeom>
            <a:solidFill>
              <a:srgbClr val="00B4BC"/>
            </a:solidFill>
            <a:ln w="9525" cap="flat">
              <a:noFill/>
              <a:prstDash val="solid"/>
              <a:miter/>
            </a:ln>
          </p:spPr>
          <p:txBody>
            <a:bodyPr anchor="ctr">
              <a:normAutofit fontScale="250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zh-CN" sz="500">
                <a:ea typeface="宋体" panose="02010600030101010101" pitchFamily="2" charset="-122"/>
              </a:endParaRPr>
            </a:p>
          </p:txBody>
        </p:sp>
        <p:sp>
          <p:nvSpPr>
            <p:cNvPr id="366" name="ïsľíḍe"/>
            <p:cNvSpPr/>
            <p:nvPr/>
          </p:nvSpPr>
          <p:spPr>
            <a:xfrm>
              <a:off x="6435903" y="5216146"/>
              <a:ext cx="132886" cy="134930"/>
            </a:xfrm>
            <a:custGeom>
              <a:avLst/>
              <a:gdLst/>
              <a:ahLst/>
              <a:cxnLst/>
              <a:rect l="0" t="0" r="0" b="0"/>
              <a:pathLst>
                <a:path w="133350" h="133350">
                  <a:moveTo>
                    <a:pt x="129064" y="68104"/>
                  </a:moveTo>
                  <a:cubicBezTo>
                    <a:pt x="129064" y="102394"/>
                    <a:pt x="101441" y="129064"/>
                    <a:pt x="68104" y="129064"/>
                  </a:cubicBezTo>
                  <a:cubicBezTo>
                    <a:pt x="33814" y="129064"/>
                    <a:pt x="7144" y="101441"/>
                    <a:pt x="7144" y="68104"/>
                  </a:cubicBezTo>
                  <a:cubicBezTo>
                    <a:pt x="7144" y="34766"/>
                    <a:pt x="34766" y="7144"/>
                    <a:pt x="68104" y="7144"/>
                  </a:cubicBezTo>
                  <a:cubicBezTo>
                    <a:pt x="101441" y="7144"/>
                    <a:pt x="129064" y="34766"/>
                    <a:pt x="129064" y="68104"/>
                  </a:cubicBezTo>
                  <a:close/>
                </a:path>
              </a:pathLst>
            </a:custGeom>
            <a:solidFill>
              <a:srgbClr val="00B4BC"/>
            </a:solidFill>
            <a:ln w="9525" cap="flat">
              <a:noFill/>
              <a:prstDash val="solid"/>
              <a:miter/>
            </a:ln>
          </p:spPr>
          <p:txBody>
            <a:bodyPr anchor="ctr">
              <a:normAutofit fontScale="25000" lnSpcReduction="20000"/>
            </a:bodyPr>
            <a:lstStyle/>
            <a:p>
              <a:pPr algn="ctr">
                <a:lnSpc>
                  <a:spcPct val="80000"/>
                </a:lnSpc>
              </a:pPr>
              <a:endParaRPr lang="zh-CN" altLang="zh-CN" sz="500">
                <a:ea typeface="宋体" panose="02010600030101010101" pitchFamily="2" charset="-122"/>
              </a:endParaRPr>
            </a:p>
          </p:txBody>
        </p:sp>
      </p:grpSp>
      <p:grpSp>
        <p:nvGrpSpPr>
          <p:cNvPr id="64622" name="î$ḻíḍe"/>
          <p:cNvGrpSpPr>
            <a:grpSpLocks/>
          </p:cNvGrpSpPr>
          <p:nvPr/>
        </p:nvGrpSpPr>
        <p:grpSpPr bwMode="auto">
          <a:xfrm>
            <a:off x="5651500" y="1555750"/>
            <a:ext cx="595313" cy="1552575"/>
            <a:chOff x="10750741" y="2270784"/>
            <a:chExt cx="768159" cy="2001908"/>
          </a:xfrm>
        </p:grpSpPr>
        <p:sp>
          <p:nvSpPr>
            <p:cNvPr id="261" name="íṡḻíďè"/>
            <p:cNvSpPr txBox="1"/>
            <p:nvPr/>
          </p:nvSpPr>
          <p:spPr>
            <a:xfrm flipH="1">
              <a:off x="10750741" y="2270784"/>
              <a:ext cx="768159" cy="831058"/>
            </a:xfrm>
            <a:prstGeom prst="rect">
              <a:avLst/>
            </a:prstGeom>
            <a:noFill/>
          </p:spPr>
          <p:txBody>
            <a:bodyPr>
              <a:normAutofit fontScale="85000" lnSpcReduction="10000"/>
            </a:bodyPr>
            <a:lstStyle/>
            <a:p>
              <a:r>
                <a:rPr lang="en-US" altLang="zh-CN" sz="3400" b="1">
                  <a:solidFill>
                    <a:schemeClr val="accent1"/>
                  </a:solidFill>
                  <a:ea typeface="宋体" panose="02010600030101010101" pitchFamily="2" charset="-122"/>
                </a:rPr>
                <a:t>03</a:t>
              </a:r>
              <a:endParaRPr lang="id-ID" altLang="zh-CN" sz="3400" b="1">
                <a:solidFill>
                  <a:schemeClr val="accent1"/>
                </a:solidFill>
              </a:endParaRPr>
            </a:p>
          </p:txBody>
        </p:sp>
        <p:sp>
          <p:nvSpPr>
            <p:cNvPr id="257" name="ïṥ1ïḍé"/>
            <p:cNvSpPr txBox="1"/>
            <p:nvPr/>
          </p:nvSpPr>
          <p:spPr>
            <a:xfrm flipH="1">
              <a:off x="10750741" y="3441634"/>
              <a:ext cx="768159" cy="831058"/>
            </a:xfrm>
            <a:prstGeom prst="rect">
              <a:avLst/>
            </a:prstGeom>
            <a:noFill/>
          </p:spPr>
          <p:txBody>
            <a:bodyPr>
              <a:normAutofit fontScale="85000" lnSpcReduction="10000"/>
            </a:bodyPr>
            <a:lstStyle/>
            <a:p>
              <a:r>
                <a:rPr lang="en-US" altLang="zh-CN" sz="3400" b="1">
                  <a:solidFill>
                    <a:schemeClr val="accent1"/>
                  </a:solidFill>
                  <a:ea typeface="宋体" panose="02010600030101010101" pitchFamily="2" charset="-122"/>
                </a:rPr>
                <a:t>04</a:t>
              </a:r>
              <a:endParaRPr lang="id-ID" altLang="zh-CN" sz="3400" b="1">
                <a:solidFill>
                  <a:schemeClr val="accent1"/>
                </a:solidFill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081088" y="1704975"/>
            <a:ext cx="201136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严格进行交接班；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1088" y="2541588"/>
            <a:ext cx="223996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严格进行巡回检查；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65863" y="1724025"/>
            <a:ext cx="223996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严格遵守劳动纪律；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265863" y="2633663"/>
            <a:ext cx="2727325" cy="2571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1pPr>
            <a:lvl2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2pPr>
            <a:lvl3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3pPr>
            <a:lvl4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4pPr>
            <a:lvl5pPr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 charset="0"/>
                <a:ea typeface="+mn-ea" charset="0"/>
                <a:cs typeface="+mn-ea" charset="0"/>
              </a:defRPr>
            </a:lvl9pPr>
          </a:lstStyle>
          <a:p>
            <a:pPr>
              <a:lnSpc>
                <a:spcPct val="60000"/>
              </a:lnSpc>
              <a:spcBef>
                <a:spcPts val="1800"/>
              </a:spcBef>
            </a:pPr>
            <a:r>
              <a:rPr lang="zh-CN" altLang="en-US" b="1">
                <a:solidFill>
                  <a:srgbClr val="3E3B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 charset="0"/>
              </a:rPr>
              <a:t>严格执行有关安全规定。</a:t>
            </a:r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 advTm="0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2435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6475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0642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0433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043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Тема Office">
  <a:themeElements>
    <a:clrScheme name="自定义 22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30937B"/>
      </a:accent1>
      <a:accent2>
        <a:srgbClr val="30937B"/>
      </a:accent2>
      <a:accent3>
        <a:srgbClr val="37A76F"/>
      </a:accent3>
      <a:accent4>
        <a:srgbClr val="30937B"/>
      </a:accent4>
      <a:accent5>
        <a:srgbClr val="30937B"/>
      </a:accent5>
      <a:accent6>
        <a:srgbClr val="30937B"/>
      </a:accent6>
      <a:hlink>
        <a:srgbClr val="30937B"/>
      </a:hlink>
      <a:folHlink>
        <a:srgbClr val="30937B"/>
      </a:folHlink>
    </a:clrScheme>
    <a:fontScheme name="e2rohari">
      <a:majorFont>
        <a:latin typeface="+mn-lt"/>
        <a:ea typeface="+mn-ea"/>
        <a:cs typeface=""/>
      </a:majorFont>
      <a:minorFont>
        <a:latin typeface="+mn-lt"/>
        <a:ea typeface="+mn-ea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2930</Words>
  <Application>Microsoft Office PowerPoint</Application>
  <PresentationFormat>全屏显示(16:9)</PresentationFormat>
  <Paragraphs>320</Paragraphs>
  <Slides>47</Slides>
  <Notes>47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47</vt:i4>
      </vt:variant>
    </vt:vector>
  </HeadingPairs>
  <TitlesOfParts>
    <vt:vector size="54" baseType="lpstr">
      <vt:lpstr>微软雅黑</vt:lpstr>
      <vt:lpstr>Arial</vt:lpstr>
      <vt:lpstr>Calibri</vt:lpstr>
      <vt:lpstr>Wingdings</vt:lpstr>
      <vt:lpstr>Тема Office</vt:lpstr>
      <vt:lpstr>2_自定义设计方案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安应vs安全人联盟</dc:title>
  <dc:subject>获取资料咨询微信：ansyingsj1</dc:subject>
  <dc:creator>安应ansying.com</dc:creator>
  <cp:keywords>安应</cp:keywords>
  <dc:description>获取资料咨询微信：ansyingsj1</dc:description>
  <cp:lastModifiedBy>Administrator</cp:lastModifiedBy>
  <cp:revision>3</cp:revision>
  <dcterms:created xsi:type="dcterms:W3CDTF">2015-10-01T16:08:00Z</dcterms:created>
  <dcterms:modified xsi:type="dcterms:W3CDTF">2021-02-24T12:41:16Z</dcterms:modified>
  <cp:category>EHS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2052-11.1.0.8980</vt:lpwstr>
  </property>
</Properties>
</file>