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60" r:id="rId2"/>
    <p:sldId id="332" r:id="rId3"/>
    <p:sldId id="328" r:id="rId4"/>
    <p:sldId id="346" r:id="rId5"/>
    <p:sldId id="329" r:id="rId6"/>
    <p:sldId id="354" r:id="rId7"/>
    <p:sldId id="355" r:id="rId8"/>
    <p:sldId id="356" r:id="rId9"/>
    <p:sldId id="330" r:id="rId10"/>
    <p:sldId id="345" r:id="rId11"/>
    <p:sldId id="331" r:id="rId12"/>
    <p:sldId id="271" r:id="rId13"/>
    <p:sldId id="272" r:id="rId14"/>
    <p:sldId id="359" r:id="rId15"/>
    <p:sldId id="273" r:id="rId16"/>
    <p:sldId id="274" r:id="rId17"/>
    <p:sldId id="275" r:id="rId18"/>
    <p:sldId id="277" r:id="rId19"/>
    <p:sldId id="278" r:id="rId20"/>
    <p:sldId id="280" r:id="rId21"/>
    <p:sldId id="281" r:id="rId22"/>
    <p:sldId id="282" r:id="rId23"/>
    <p:sldId id="283" r:id="rId24"/>
    <p:sldId id="284" r:id="rId25"/>
    <p:sldId id="285" r:id="rId26"/>
    <p:sldId id="286" r:id="rId27"/>
    <p:sldId id="287" r:id="rId28"/>
    <p:sldId id="383" r:id="rId29"/>
    <p:sldId id="419" r:id="rId30"/>
    <p:sldId id="387" r:id="rId31"/>
    <p:sldId id="388" r:id="rId32"/>
    <p:sldId id="389" r:id="rId33"/>
    <p:sldId id="392" r:id="rId34"/>
    <p:sldId id="395" r:id="rId35"/>
    <p:sldId id="292" r:id="rId36"/>
    <p:sldId id="320" r:id="rId37"/>
    <p:sldId id="293" r:id="rId38"/>
    <p:sldId id="294" r:id="rId39"/>
    <p:sldId id="396" r:id="rId40"/>
    <p:sldId id="397" r:id="rId41"/>
    <p:sldId id="295" r:id="rId42"/>
    <p:sldId id="296" r:id="rId43"/>
    <p:sldId id="297" r:id="rId44"/>
    <p:sldId id="323" r:id="rId45"/>
    <p:sldId id="298" r:id="rId46"/>
    <p:sldId id="300" r:id="rId47"/>
    <p:sldId id="333" r:id="rId48"/>
    <p:sldId id="334" r:id="rId49"/>
    <p:sldId id="335" r:id="rId50"/>
    <p:sldId id="337" r:id="rId51"/>
    <p:sldId id="377" r:id="rId52"/>
    <p:sldId id="378" r:id="rId53"/>
    <p:sldId id="341" r:id="rId54"/>
    <p:sldId id="360" r:id="rId55"/>
    <p:sldId id="361" r:id="rId56"/>
    <p:sldId id="362" r:id="rId57"/>
    <p:sldId id="363" r:id="rId58"/>
    <p:sldId id="364" r:id="rId59"/>
    <p:sldId id="365" r:id="rId60"/>
    <p:sldId id="366" r:id="rId61"/>
    <p:sldId id="374" r:id="rId62"/>
    <p:sldId id="375" r:id="rId63"/>
    <p:sldId id="376" r:id="rId64"/>
    <p:sldId id="324" r:id="rId6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00"/>
    <a:srgbClr val="4696AA"/>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娣辫壊鏍峰紡 1 - 寮鸿皟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涓害鏍峰紡 2 - 寮鸿皟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涓婚鏍峰紡 1 - 寮鸿皟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5" autoAdjust="0"/>
    <p:restoredTop sz="94712" autoAdjust="0"/>
  </p:normalViewPr>
  <p:slideViewPr>
    <p:cSldViewPr>
      <p:cViewPr varScale="1">
        <p:scale>
          <a:sx n="69" d="100"/>
          <a:sy n="69" d="100"/>
        </p:scale>
        <p:origin x="156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4#1">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1">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1">
  <dgm:title val=""/>
  <dgm:desc val=""/>
  <dgm:catLst>
    <dgm:cat type="accent5" pri="11300"/>
  </dgm:catLst>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2BA5129-B712-4EE0-89A4-FE778E9BBF0A}" type="doc">
      <dgm:prSet loTypeId="urn:microsoft.com/office/officeart/2005/8/layout/target3" loCatId="list" qsTypeId="urn:microsoft.com/office/officeart/2005/8/quickstyle/simple1#1" qsCatId="simple" csTypeId="urn:microsoft.com/office/officeart/2005/8/colors/accent5_4#1" csCatId="accent5" phldr="1"/>
      <dgm:spPr/>
      <dgm:t>
        <a:bodyPr/>
        <a:lstStyle/>
        <a:p>
          <a:endParaRPr lang="zh-CN" altLang="en-US"/>
        </a:p>
      </dgm:t>
    </dgm:pt>
    <dgm:pt modelId="{6F4BEE81-51F8-453D-8257-BE3B58D527E9}">
      <dgm:prSet phldrT="[文本]" custT="1"/>
      <dgm:spPr/>
      <dgm:t>
        <a:bodyPr/>
        <a:lstStyle/>
        <a:p>
          <a:pPr algn="l"/>
          <a:r>
            <a:rPr lang="en-US" altLang="zh-CN" sz="1500" b="1" dirty="0" smtClean="0">
              <a:latin typeface="微软雅黑" pitchFamily="34" charset="-122"/>
              <a:ea typeface="微软雅黑" pitchFamily="34" charset="-122"/>
            </a:rPr>
            <a:t>《</a:t>
          </a:r>
          <a:r>
            <a:rPr lang="zh-CN" altLang="en-US" sz="1500" b="1" dirty="0" smtClean="0">
              <a:latin typeface="微软雅黑" pitchFamily="34" charset="-122"/>
              <a:ea typeface="微软雅黑" pitchFamily="34" charset="-122"/>
            </a:rPr>
            <a:t>中华人民共和国环境保护法</a:t>
          </a:r>
          <a:r>
            <a:rPr lang="en-US" altLang="zh-CN" sz="1500" b="1" dirty="0" smtClean="0">
              <a:latin typeface="微软雅黑" pitchFamily="34" charset="-122"/>
              <a:ea typeface="微软雅黑" pitchFamily="34" charset="-122"/>
            </a:rPr>
            <a:t>》</a:t>
          </a:r>
          <a:endParaRPr lang="zh-CN" altLang="en-US" sz="1500" b="1" dirty="0" smtClean="0">
            <a:latin typeface="微软雅黑" pitchFamily="34" charset="-122"/>
            <a:ea typeface="微软雅黑" pitchFamily="34" charset="-122"/>
          </a:endParaRPr>
        </a:p>
      </dgm:t>
    </dgm:pt>
    <dgm:pt modelId="{D4B5944F-6624-404E-9463-6D10D8BE8231}" type="parTrans" cxnId="{B1DF9EB7-4B5E-4372-814E-06A5A457A88F}">
      <dgm:prSet/>
      <dgm:spPr/>
      <dgm:t>
        <a:bodyPr/>
        <a:lstStyle/>
        <a:p>
          <a:endParaRPr lang="zh-CN" altLang="en-US"/>
        </a:p>
      </dgm:t>
    </dgm:pt>
    <dgm:pt modelId="{C6DDC516-8594-4CA9-909D-75CEE913231A}" type="sibTrans" cxnId="{B1DF9EB7-4B5E-4372-814E-06A5A457A88F}">
      <dgm:prSet/>
      <dgm:spPr/>
      <dgm:t>
        <a:bodyPr/>
        <a:lstStyle/>
        <a:p>
          <a:endParaRPr lang="zh-CN" altLang="en-US"/>
        </a:p>
      </dgm:t>
    </dgm:pt>
    <dgm:pt modelId="{1652A718-B1F4-4AF3-81DB-41CF20034C35}">
      <dgm:prSet phldrT="[文本]" custT="1"/>
      <dgm:spPr/>
      <dgm:t>
        <a:bodyPr/>
        <a:lstStyle/>
        <a:p>
          <a:r>
            <a:rPr lang="en-US" altLang="zh-CN" sz="1400" b="0" i="0" dirty="0" smtClean="0">
              <a:latin typeface="微软雅黑" pitchFamily="34" charset="-122"/>
              <a:ea typeface="微软雅黑" pitchFamily="34" charset="-122"/>
            </a:rPr>
            <a:t>2015-01-01</a:t>
          </a:r>
          <a:r>
            <a:rPr lang="zh-CN" altLang="en-US" sz="1400" b="0" i="0" dirty="0" smtClean="0">
              <a:latin typeface="微软雅黑" pitchFamily="34" charset="-122"/>
              <a:ea typeface="微软雅黑" pitchFamily="34" charset="-122"/>
            </a:rPr>
            <a:t>实施</a:t>
          </a:r>
          <a:endParaRPr lang="zh-CN" altLang="en-US" sz="1400" dirty="0">
            <a:latin typeface="微软雅黑" pitchFamily="34" charset="-122"/>
            <a:ea typeface="微软雅黑" pitchFamily="34" charset="-122"/>
          </a:endParaRPr>
        </a:p>
      </dgm:t>
    </dgm:pt>
    <dgm:pt modelId="{70A8C16F-ED77-4AB9-9F7C-8EDF77D068B1}" type="parTrans" cxnId="{7E1A6312-8522-4311-8C21-AFD0A386B957}">
      <dgm:prSet/>
      <dgm:spPr/>
      <dgm:t>
        <a:bodyPr/>
        <a:lstStyle/>
        <a:p>
          <a:endParaRPr lang="zh-CN" altLang="en-US"/>
        </a:p>
      </dgm:t>
    </dgm:pt>
    <dgm:pt modelId="{2D225BBD-0E55-4901-B51E-00B0B15E6FD1}" type="sibTrans" cxnId="{7E1A6312-8522-4311-8C21-AFD0A386B957}">
      <dgm:prSet/>
      <dgm:spPr/>
      <dgm:t>
        <a:bodyPr/>
        <a:lstStyle/>
        <a:p>
          <a:endParaRPr lang="zh-CN" altLang="en-US"/>
        </a:p>
      </dgm:t>
    </dgm:pt>
    <dgm:pt modelId="{EAC5C699-C1D0-482A-8A9C-5A71A37A0263}">
      <dgm:prSet phldrT="[文本]" custT="1"/>
      <dgm:spPr/>
      <dgm:t>
        <a:bodyPr/>
        <a:lstStyle/>
        <a:p>
          <a:r>
            <a:rPr lang="zh-CN" altLang="en-US" sz="1400" dirty="0" smtClean="0">
              <a:latin typeface="微软雅黑" pitchFamily="34" charset="-122"/>
              <a:ea typeface="微软雅黑" pitchFamily="34" charset="-122"/>
            </a:rPr>
            <a:t>违法成本高</a:t>
          </a:r>
          <a:r>
            <a:rPr lang="en-US" altLang="zh-CN" sz="1400" dirty="0" smtClean="0">
              <a:latin typeface="微软雅黑" pitchFamily="34" charset="-122"/>
              <a:ea typeface="微软雅黑" pitchFamily="34" charset="-122"/>
            </a:rPr>
            <a:t>—</a:t>
          </a:r>
          <a:r>
            <a:rPr lang="zh-CN" altLang="en-US" sz="1400" dirty="0" smtClean="0">
              <a:latin typeface="微软雅黑" pitchFamily="34" charset="-122"/>
              <a:ea typeface="微软雅黑" pitchFamily="34" charset="-122"/>
            </a:rPr>
            <a:t>“按日计罚无上限”</a:t>
          </a:r>
          <a:endParaRPr lang="zh-CN" altLang="en-US" sz="1400" dirty="0">
            <a:latin typeface="微软雅黑" pitchFamily="34" charset="-122"/>
            <a:ea typeface="微软雅黑" pitchFamily="34" charset="-122"/>
          </a:endParaRPr>
        </a:p>
      </dgm:t>
    </dgm:pt>
    <dgm:pt modelId="{7A7B1E41-3088-4BFE-8DA1-0AB80208BE96}" type="parTrans" cxnId="{F528A216-56CB-4A63-9F3E-6BCE97158936}">
      <dgm:prSet/>
      <dgm:spPr/>
      <dgm:t>
        <a:bodyPr/>
        <a:lstStyle/>
        <a:p>
          <a:endParaRPr lang="zh-CN" altLang="en-US"/>
        </a:p>
      </dgm:t>
    </dgm:pt>
    <dgm:pt modelId="{69FB6B9A-15FB-49BD-8E97-C241AA1ED8FA}" type="sibTrans" cxnId="{F528A216-56CB-4A63-9F3E-6BCE97158936}">
      <dgm:prSet/>
      <dgm:spPr/>
      <dgm:t>
        <a:bodyPr/>
        <a:lstStyle/>
        <a:p>
          <a:endParaRPr lang="zh-CN" altLang="en-US"/>
        </a:p>
      </dgm:t>
    </dgm:pt>
    <dgm:pt modelId="{79F0A6BA-5331-4464-B67B-ACA68391255D}">
      <dgm:prSet phldrT="[文本]" custT="1"/>
      <dgm:spPr/>
      <dgm:t>
        <a:bodyPr/>
        <a:lstStyle/>
        <a:p>
          <a:pPr algn="l"/>
          <a:r>
            <a:rPr lang="en-US" altLang="zh-CN" sz="1500" b="1" dirty="0" smtClean="0"/>
            <a:t>《</a:t>
          </a:r>
          <a:r>
            <a:rPr lang="zh-CN" altLang="en-US" sz="1500" b="1" dirty="0" smtClean="0">
              <a:latin typeface="微软雅黑" pitchFamily="34" charset="-122"/>
              <a:ea typeface="微软雅黑" pitchFamily="34" charset="-122"/>
            </a:rPr>
            <a:t>中华人民共和国环保税法</a:t>
          </a:r>
          <a:r>
            <a:rPr lang="en-US" altLang="zh-CN" sz="1500" b="1" dirty="0" smtClean="0"/>
            <a:t>》</a:t>
          </a:r>
          <a:endParaRPr lang="zh-CN" altLang="en-US" sz="1500" b="1" dirty="0"/>
        </a:p>
      </dgm:t>
    </dgm:pt>
    <dgm:pt modelId="{04511591-3EFB-4127-AF9E-13D563F69A90}" type="parTrans" cxnId="{9E421431-B1CE-4733-AD8C-F6D499FA66C2}">
      <dgm:prSet/>
      <dgm:spPr/>
      <dgm:t>
        <a:bodyPr/>
        <a:lstStyle/>
        <a:p>
          <a:endParaRPr lang="zh-CN" altLang="en-US"/>
        </a:p>
      </dgm:t>
    </dgm:pt>
    <dgm:pt modelId="{69FD4EA4-6D96-4BD7-B16B-22DEC5584B17}" type="sibTrans" cxnId="{9E421431-B1CE-4733-AD8C-F6D499FA66C2}">
      <dgm:prSet/>
      <dgm:spPr/>
      <dgm:t>
        <a:bodyPr/>
        <a:lstStyle/>
        <a:p>
          <a:endParaRPr lang="zh-CN" altLang="en-US"/>
        </a:p>
      </dgm:t>
    </dgm:pt>
    <dgm:pt modelId="{C7463A90-0D60-4BC6-8ADB-05AD5B0C82B6}">
      <dgm:prSet phldrT="[文本]" custT="1"/>
      <dgm:spPr/>
      <dgm:t>
        <a:bodyPr/>
        <a:lstStyle/>
        <a:p>
          <a:r>
            <a:rPr lang="en-US" altLang="zh-CN" sz="1400" b="0" i="0" dirty="0" smtClean="0">
              <a:latin typeface="微软雅黑" pitchFamily="34" charset="-122"/>
              <a:ea typeface="微软雅黑" pitchFamily="34" charset="-122"/>
            </a:rPr>
            <a:t>2018-01-01</a:t>
          </a:r>
          <a:r>
            <a:rPr lang="zh-CN" altLang="en-US" sz="1400" dirty="0" smtClean="0">
              <a:latin typeface="微软雅黑" pitchFamily="34" charset="-122"/>
              <a:ea typeface="微软雅黑" pitchFamily="34" charset="-122"/>
            </a:rPr>
            <a:t>实施</a:t>
          </a:r>
          <a:endParaRPr lang="zh-CN" altLang="en-US" sz="1400" dirty="0">
            <a:latin typeface="微软雅黑" pitchFamily="34" charset="-122"/>
            <a:ea typeface="微软雅黑" pitchFamily="34" charset="-122"/>
          </a:endParaRPr>
        </a:p>
      </dgm:t>
    </dgm:pt>
    <dgm:pt modelId="{ABA4A38A-1F92-42D8-A4D2-62287D8372FF}" type="parTrans" cxnId="{82D65A2C-99FE-4A20-90AF-CBB6CE4456C4}">
      <dgm:prSet/>
      <dgm:spPr/>
      <dgm:t>
        <a:bodyPr/>
        <a:lstStyle/>
        <a:p>
          <a:endParaRPr lang="zh-CN" altLang="en-US"/>
        </a:p>
      </dgm:t>
    </dgm:pt>
    <dgm:pt modelId="{6E5D693E-19D7-44D3-B979-FAD3FDC72BE1}" type="sibTrans" cxnId="{82D65A2C-99FE-4A20-90AF-CBB6CE4456C4}">
      <dgm:prSet/>
      <dgm:spPr/>
      <dgm:t>
        <a:bodyPr/>
        <a:lstStyle/>
        <a:p>
          <a:endParaRPr lang="zh-CN" altLang="en-US"/>
        </a:p>
      </dgm:t>
    </dgm:pt>
    <dgm:pt modelId="{D3F9D4FA-1E88-48A6-A4E8-715EF9840AAC}">
      <dgm:prSet phldrT="[文本]" custT="1"/>
      <dgm:spPr/>
      <dgm:t>
        <a:bodyPr/>
        <a:lstStyle/>
        <a:p>
          <a:r>
            <a:rPr lang="zh-CN" altLang="en-US" sz="1400" dirty="0" smtClean="0">
              <a:latin typeface="微软雅黑" pitchFamily="34" charset="-122"/>
              <a:ea typeface="微软雅黑" pitchFamily="34" charset="-122"/>
            </a:rPr>
            <a:t>“排污费”改“环保税”</a:t>
          </a:r>
          <a:endParaRPr lang="zh-CN" altLang="en-US" sz="1400" dirty="0">
            <a:latin typeface="微软雅黑" pitchFamily="34" charset="-122"/>
            <a:ea typeface="微软雅黑" pitchFamily="34" charset="-122"/>
          </a:endParaRPr>
        </a:p>
      </dgm:t>
    </dgm:pt>
    <dgm:pt modelId="{8C17DCE2-1A5E-4979-BA1D-11663BF2CD0C}" type="parTrans" cxnId="{F81E6FFC-685E-462A-BC59-DB7992CDE650}">
      <dgm:prSet/>
      <dgm:spPr/>
      <dgm:t>
        <a:bodyPr/>
        <a:lstStyle/>
        <a:p>
          <a:endParaRPr lang="zh-CN" altLang="en-US"/>
        </a:p>
      </dgm:t>
    </dgm:pt>
    <dgm:pt modelId="{A8F61380-1E69-449F-9F6C-E3244915B6B4}" type="sibTrans" cxnId="{F81E6FFC-685E-462A-BC59-DB7992CDE650}">
      <dgm:prSet/>
      <dgm:spPr/>
      <dgm:t>
        <a:bodyPr/>
        <a:lstStyle/>
        <a:p>
          <a:endParaRPr lang="zh-CN" altLang="en-US"/>
        </a:p>
      </dgm:t>
    </dgm:pt>
    <dgm:pt modelId="{2CE8296A-C979-464F-AF7C-13C499C58DB7}">
      <dgm:prSet phldrT="[文本]"/>
      <dgm:spPr/>
      <dgm:t>
        <a:bodyPr/>
        <a:lstStyle/>
        <a:p>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固定污染源排污许可分类管理名录</a:t>
          </a:r>
          <a:r>
            <a:rPr lang="en-US" altLang="zh-CN" b="1" dirty="0" smtClean="0">
              <a:latin typeface="微软雅黑" pitchFamily="34" charset="-122"/>
              <a:ea typeface="微软雅黑" pitchFamily="34" charset="-122"/>
            </a:rPr>
            <a:t>》</a:t>
          </a:r>
          <a:endParaRPr lang="zh-CN" altLang="en-US" b="1" dirty="0" smtClean="0">
            <a:latin typeface="微软雅黑" pitchFamily="34" charset="-122"/>
            <a:ea typeface="微软雅黑" pitchFamily="34" charset="-122"/>
          </a:endParaRPr>
        </a:p>
      </dgm:t>
    </dgm:pt>
    <dgm:pt modelId="{C75E1EDE-0A88-4CA5-928A-E13A2FDC0162}" type="parTrans" cxnId="{69B718F8-E354-4051-A796-F3D50D346B1C}">
      <dgm:prSet/>
      <dgm:spPr/>
      <dgm:t>
        <a:bodyPr/>
        <a:lstStyle/>
        <a:p>
          <a:endParaRPr lang="zh-CN" altLang="en-US"/>
        </a:p>
      </dgm:t>
    </dgm:pt>
    <dgm:pt modelId="{BA25E4D0-EBC3-41B5-99E4-BB55F4DC086E}" type="sibTrans" cxnId="{69B718F8-E354-4051-A796-F3D50D346B1C}">
      <dgm:prSet/>
      <dgm:spPr/>
      <dgm:t>
        <a:bodyPr/>
        <a:lstStyle/>
        <a:p>
          <a:endParaRPr lang="zh-CN" altLang="en-US"/>
        </a:p>
      </dgm:t>
    </dgm:pt>
    <dgm:pt modelId="{A92CAD92-D4B0-44F8-86C0-9581BEC66EA9}">
      <dgm:prSet phldrT="[文本]" custT="1"/>
      <dgm:spPr/>
      <dgm:t>
        <a:bodyPr/>
        <a:lstStyle/>
        <a:p>
          <a:r>
            <a:rPr lang="en-US" altLang="zh-CN" sz="1400" dirty="0" smtClean="0">
              <a:latin typeface="微软雅黑" pitchFamily="34" charset="-122"/>
              <a:ea typeface="微软雅黑" pitchFamily="34" charset="-122"/>
            </a:rPr>
            <a:t>2017-07-28</a:t>
          </a:r>
          <a:r>
            <a:rPr lang="zh-CN" altLang="en-US" sz="1400" dirty="0" smtClean="0">
              <a:latin typeface="微软雅黑" pitchFamily="34" charset="-122"/>
              <a:ea typeface="微软雅黑" pitchFamily="34" charset="-122"/>
            </a:rPr>
            <a:t>实施</a:t>
          </a:r>
          <a:endParaRPr lang="zh-CN" altLang="en-US" sz="1400" dirty="0">
            <a:latin typeface="微软雅黑" pitchFamily="34" charset="-122"/>
            <a:ea typeface="微软雅黑" pitchFamily="34" charset="-122"/>
          </a:endParaRPr>
        </a:p>
      </dgm:t>
    </dgm:pt>
    <dgm:pt modelId="{F0220896-EFD8-4077-AEDF-CD4774445D26}" type="parTrans" cxnId="{16ED3C70-1252-4DC3-9F23-CA3197FBDD09}">
      <dgm:prSet/>
      <dgm:spPr/>
      <dgm:t>
        <a:bodyPr/>
        <a:lstStyle/>
        <a:p>
          <a:endParaRPr lang="zh-CN" altLang="en-US"/>
        </a:p>
      </dgm:t>
    </dgm:pt>
    <dgm:pt modelId="{A711221A-1B64-4245-9867-3312C1810B9C}" type="sibTrans" cxnId="{16ED3C70-1252-4DC3-9F23-CA3197FBDD09}">
      <dgm:prSet/>
      <dgm:spPr/>
      <dgm:t>
        <a:bodyPr/>
        <a:lstStyle/>
        <a:p>
          <a:endParaRPr lang="zh-CN" altLang="en-US"/>
        </a:p>
      </dgm:t>
    </dgm:pt>
    <dgm:pt modelId="{7E9781F8-DDF8-4970-851F-3AEDB55EBE8A}">
      <dgm:prSet phldrT="[文本]" custT="1"/>
      <dgm:spPr/>
      <dgm:t>
        <a:bodyPr/>
        <a:lstStyle/>
        <a:p>
          <a:r>
            <a:rPr lang="zh-CN" altLang="en-US" sz="1400" dirty="0" smtClean="0">
              <a:latin typeface="微软雅黑" pitchFamily="34" charset="-122"/>
              <a:ea typeface="微软雅黑" pitchFamily="34" charset="-122"/>
            </a:rPr>
            <a:t>电池制造</a:t>
          </a:r>
          <a:r>
            <a:rPr lang="en-US" altLang="zh-CN" sz="1400" dirty="0" smtClean="0">
              <a:latin typeface="微软雅黑" pitchFamily="34" charset="-122"/>
              <a:ea typeface="微软雅黑" pitchFamily="34" charset="-122"/>
            </a:rPr>
            <a:t>384-</a:t>
          </a:r>
          <a:r>
            <a:rPr lang="zh-CN" altLang="en-US" sz="1400" dirty="0" smtClean="0">
              <a:latin typeface="微软雅黑" pitchFamily="34" charset="-122"/>
              <a:ea typeface="微软雅黑" pitchFamily="34" charset="-122"/>
            </a:rPr>
            <a:t>其它行业</a:t>
          </a:r>
          <a:r>
            <a:rPr lang="en-US" altLang="zh-CN" sz="1400" dirty="0" smtClean="0">
              <a:latin typeface="微软雅黑" pitchFamily="34" charset="-122"/>
              <a:ea typeface="微软雅黑" pitchFamily="34" charset="-122"/>
            </a:rPr>
            <a:t>-</a:t>
          </a:r>
          <a:r>
            <a:rPr lang="zh-CN" altLang="en-US" sz="1400" dirty="0" smtClean="0">
              <a:latin typeface="微软雅黑" pitchFamily="34" charset="-122"/>
              <a:ea typeface="微软雅黑" pitchFamily="34" charset="-122"/>
            </a:rPr>
            <a:t>从简管理</a:t>
          </a:r>
          <a:endParaRPr lang="zh-CN" altLang="en-US" sz="1400" dirty="0">
            <a:latin typeface="微软雅黑" pitchFamily="34" charset="-122"/>
            <a:ea typeface="微软雅黑" pitchFamily="34" charset="-122"/>
          </a:endParaRPr>
        </a:p>
      </dgm:t>
    </dgm:pt>
    <dgm:pt modelId="{BDA95391-458D-4513-9801-3AB0D5C170D6}" type="parTrans" cxnId="{EA79ACDA-A87B-4B17-A64B-87374A45C93F}">
      <dgm:prSet/>
      <dgm:spPr/>
      <dgm:t>
        <a:bodyPr/>
        <a:lstStyle/>
        <a:p>
          <a:endParaRPr lang="zh-CN" altLang="en-US"/>
        </a:p>
      </dgm:t>
    </dgm:pt>
    <dgm:pt modelId="{63545049-B876-422C-9C6F-329FBF397397}" type="sibTrans" cxnId="{EA79ACDA-A87B-4B17-A64B-87374A45C93F}">
      <dgm:prSet/>
      <dgm:spPr/>
      <dgm:t>
        <a:bodyPr/>
        <a:lstStyle/>
        <a:p>
          <a:endParaRPr lang="zh-CN" altLang="en-US"/>
        </a:p>
      </dgm:t>
    </dgm:pt>
    <dgm:pt modelId="{514F1874-CDA6-474E-91CA-E5E9043F20BF}">
      <dgm:prSet/>
      <dgm:spPr/>
      <dgm:t>
        <a:bodyPr/>
        <a:lstStyle/>
        <a:p>
          <a:pPr algn="l"/>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建设项目环境保护管理条例</a:t>
          </a:r>
          <a:r>
            <a:rPr lang="en-US" altLang="zh-CN" b="1" dirty="0" smtClean="0">
              <a:latin typeface="微软雅黑" pitchFamily="34" charset="-122"/>
              <a:ea typeface="微软雅黑" pitchFamily="34" charset="-122"/>
            </a:rPr>
            <a:t>》</a:t>
          </a:r>
          <a:endParaRPr lang="zh-CN" altLang="en-US" b="1" dirty="0" smtClean="0">
            <a:latin typeface="微软雅黑" pitchFamily="34" charset="-122"/>
            <a:ea typeface="微软雅黑" pitchFamily="34" charset="-122"/>
          </a:endParaRPr>
        </a:p>
      </dgm:t>
    </dgm:pt>
    <dgm:pt modelId="{8BD54438-23B6-415F-AFC4-0675630A443C}" type="parTrans" cxnId="{2C953B15-8CE9-4E88-BE90-EC1AB67617E1}">
      <dgm:prSet/>
      <dgm:spPr/>
      <dgm:t>
        <a:bodyPr/>
        <a:lstStyle/>
        <a:p>
          <a:endParaRPr lang="zh-CN" altLang="en-US"/>
        </a:p>
      </dgm:t>
    </dgm:pt>
    <dgm:pt modelId="{8F6AE602-93D7-4F5E-B3E7-C5F0B0A92FAF}" type="sibTrans" cxnId="{2C953B15-8CE9-4E88-BE90-EC1AB67617E1}">
      <dgm:prSet/>
      <dgm:spPr/>
      <dgm:t>
        <a:bodyPr/>
        <a:lstStyle/>
        <a:p>
          <a:endParaRPr lang="zh-CN" altLang="en-US"/>
        </a:p>
      </dgm:t>
    </dgm:pt>
    <dgm:pt modelId="{02653806-434A-47FB-95D0-A3695511FAD9}">
      <dgm:prSet custT="1"/>
      <dgm:spPr/>
      <dgm:t>
        <a:bodyPr/>
        <a:lstStyle/>
        <a:p>
          <a:r>
            <a:rPr lang="en-US" altLang="zh-CN" sz="1400" dirty="0" smtClean="0">
              <a:latin typeface="微软雅黑" pitchFamily="34" charset="-122"/>
              <a:ea typeface="微软雅黑" pitchFamily="34" charset="-122"/>
            </a:rPr>
            <a:t>2017-10-01</a:t>
          </a:r>
          <a:r>
            <a:rPr lang="zh-CN" altLang="en-US" sz="1400" dirty="0" smtClean="0">
              <a:latin typeface="微软雅黑" pitchFamily="34" charset="-122"/>
              <a:ea typeface="微软雅黑" pitchFamily="34" charset="-122"/>
            </a:rPr>
            <a:t>实施</a:t>
          </a:r>
        </a:p>
      </dgm:t>
    </dgm:pt>
    <dgm:pt modelId="{73E92AF6-52AE-4C2A-A1C7-22FA04CE0797}" type="parTrans" cxnId="{1EA0EF94-1DB4-4517-B753-0FF3C46109AF}">
      <dgm:prSet/>
      <dgm:spPr/>
      <dgm:t>
        <a:bodyPr/>
        <a:lstStyle/>
        <a:p>
          <a:endParaRPr lang="zh-CN" altLang="en-US"/>
        </a:p>
      </dgm:t>
    </dgm:pt>
    <dgm:pt modelId="{FA20438E-399A-47F4-AE99-28F6510B8BBC}" type="sibTrans" cxnId="{1EA0EF94-1DB4-4517-B753-0FF3C46109AF}">
      <dgm:prSet/>
      <dgm:spPr/>
      <dgm:t>
        <a:bodyPr/>
        <a:lstStyle/>
        <a:p>
          <a:endParaRPr lang="zh-CN" altLang="en-US"/>
        </a:p>
      </dgm:t>
    </dgm:pt>
    <dgm:pt modelId="{DD930DF1-2ABB-4998-9EC1-1B8F65F0F1DD}">
      <dgm:prSet custT="1"/>
      <dgm:spPr/>
      <dgm:t>
        <a:bodyPr/>
        <a:lstStyle/>
        <a:p>
          <a:r>
            <a:rPr lang="zh-CN" altLang="en-US" sz="1400" dirty="0" smtClean="0">
              <a:latin typeface="微软雅黑" pitchFamily="34" charset="-122"/>
              <a:ea typeface="微软雅黑" pitchFamily="34" charset="-122"/>
            </a:rPr>
            <a:t>取消环保设施验收审批</a:t>
          </a:r>
        </a:p>
      </dgm:t>
    </dgm:pt>
    <dgm:pt modelId="{13311BDB-2262-4536-90A7-D7C7DBA1B4E2}" type="parTrans" cxnId="{2D406D75-E190-4D43-A988-9B0B268DDAF2}">
      <dgm:prSet/>
      <dgm:spPr/>
      <dgm:t>
        <a:bodyPr/>
        <a:lstStyle/>
        <a:p>
          <a:endParaRPr lang="zh-CN" altLang="en-US"/>
        </a:p>
      </dgm:t>
    </dgm:pt>
    <dgm:pt modelId="{62DC5588-920C-4457-8321-906491D04CD5}" type="sibTrans" cxnId="{2D406D75-E190-4D43-A988-9B0B268DDAF2}">
      <dgm:prSet/>
      <dgm:spPr/>
      <dgm:t>
        <a:bodyPr/>
        <a:lstStyle/>
        <a:p>
          <a:endParaRPr lang="zh-CN" altLang="en-US"/>
        </a:p>
      </dgm:t>
    </dgm:pt>
    <dgm:pt modelId="{39F27FE2-C113-4CDB-A83E-060C238F49CD}" type="pres">
      <dgm:prSet presAssocID="{A2BA5129-B712-4EE0-89A4-FE778E9BBF0A}" presName="Name0" presStyleCnt="0">
        <dgm:presLayoutVars>
          <dgm:chMax val="7"/>
          <dgm:dir/>
          <dgm:animLvl val="lvl"/>
          <dgm:resizeHandles val="exact"/>
        </dgm:presLayoutVars>
      </dgm:prSet>
      <dgm:spPr/>
      <dgm:t>
        <a:bodyPr/>
        <a:lstStyle/>
        <a:p>
          <a:endParaRPr lang="zh-CN" altLang="en-US"/>
        </a:p>
      </dgm:t>
    </dgm:pt>
    <dgm:pt modelId="{A370A370-5BF2-4C31-B672-2A3FDF6B239A}" type="pres">
      <dgm:prSet presAssocID="{6F4BEE81-51F8-453D-8257-BE3B58D527E9}" presName="circle1" presStyleLbl="node1" presStyleIdx="0" presStyleCnt="4"/>
      <dgm:spPr/>
    </dgm:pt>
    <dgm:pt modelId="{29731704-3326-404E-AB04-74CC2858C09B}" type="pres">
      <dgm:prSet presAssocID="{6F4BEE81-51F8-453D-8257-BE3B58D527E9}" presName="space" presStyleCnt="0"/>
      <dgm:spPr/>
    </dgm:pt>
    <dgm:pt modelId="{C134D0FF-61E0-4D2D-A43D-45C9D87CAA6A}" type="pres">
      <dgm:prSet presAssocID="{6F4BEE81-51F8-453D-8257-BE3B58D527E9}" presName="rect1" presStyleLbl="alignAcc1" presStyleIdx="0" presStyleCnt="4"/>
      <dgm:spPr/>
      <dgm:t>
        <a:bodyPr/>
        <a:lstStyle/>
        <a:p>
          <a:endParaRPr lang="zh-CN" altLang="en-US"/>
        </a:p>
      </dgm:t>
    </dgm:pt>
    <dgm:pt modelId="{6D98A10B-C1FD-44CE-B455-D452C5C9FF16}" type="pres">
      <dgm:prSet presAssocID="{79F0A6BA-5331-4464-B67B-ACA68391255D}" presName="vertSpace2" presStyleLbl="node1" presStyleIdx="0" presStyleCnt="4"/>
      <dgm:spPr/>
    </dgm:pt>
    <dgm:pt modelId="{EF0222D8-AE99-4C8E-8D75-6C5D36621E3E}" type="pres">
      <dgm:prSet presAssocID="{79F0A6BA-5331-4464-B67B-ACA68391255D}" presName="circle2" presStyleLbl="node1" presStyleIdx="1" presStyleCnt="4"/>
      <dgm:spPr/>
    </dgm:pt>
    <dgm:pt modelId="{93CAFEA6-8D5C-46C8-9031-84BBFE95FAB2}" type="pres">
      <dgm:prSet presAssocID="{79F0A6BA-5331-4464-B67B-ACA68391255D}" presName="rect2" presStyleLbl="alignAcc1" presStyleIdx="1" presStyleCnt="4"/>
      <dgm:spPr/>
      <dgm:t>
        <a:bodyPr/>
        <a:lstStyle/>
        <a:p>
          <a:endParaRPr lang="zh-CN" altLang="en-US"/>
        </a:p>
      </dgm:t>
    </dgm:pt>
    <dgm:pt modelId="{F2B5DFF6-6E20-46DA-BB1B-50D16D3BAFB7}" type="pres">
      <dgm:prSet presAssocID="{2CE8296A-C979-464F-AF7C-13C499C58DB7}" presName="vertSpace3" presStyleLbl="node1" presStyleIdx="1" presStyleCnt="4"/>
      <dgm:spPr/>
    </dgm:pt>
    <dgm:pt modelId="{9CFA6396-BC5E-49C7-B31D-8A6AC2CAFA55}" type="pres">
      <dgm:prSet presAssocID="{2CE8296A-C979-464F-AF7C-13C499C58DB7}" presName="circle3" presStyleLbl="node1" presStyleIdx="2" presStyleCnt="4"/>
      <dgm:spPr/>
    </dgm:pt>
    <dgm:pt modelId="{FFD92EED-5ADC-4652-A2EA-3D168018B95B}" type="pres">
      <dgm:prSet presAssocID="{2CE8296A-C979-464F-AF7C-13C499C58DB7}" presName="rect3" presStyleLbl="alignAcc1" presStyleIdx="2" presStyleCnt="4"/>
      <dgm:spPr/>
      <dgm:t>
        <a:bodyPr/>
        <a:lstStyle/>
        <a:p>
          <a:endParaRPr lang="zh-CN" altLang="en-US"/>
        </a:p>
      </dgm:t>
    </dgm:pt>
    <dgm:pt modelId="{EE654F5D-B04F-4C2F-B507-D8FED8D2CDB6}" type="pres">
      <dgm:prSet presAssocID="{514F1874-CDA6-474E-91CA-E5E9043F20BF}" presName="vertSpace4" presStyleLbl="node1" presStyleIdx="2" presStyleCnt="4"/>
      <dgm:spPr/>
    </dgm:pt>
    <dgm:pt modelId="{05CEC5F6-79DE-465A-BA1B-D8F8511CD016}" type="pres">
      <dgm:prSet presAssocID="{514F1874-CDA6-474E-91CA-E5E9043F20BF}" presName="circle4" presStyleLbl="node1" presStyleIdx="3" presStyleCnt="4"/>
      <dgm:spPr/>
    </dgm:pt>
    <dgm:pt modelId="{54CDC8D4-3424-4C70-8F9D-2BE4DD076587}" type="pres">
      <dgm:prSet presAssocID="{514F1874-CDA6-474E-91CA-E5E9043F20BF}" presName="rect4" presStyleLbl="alignAcc1" presStyleIdx="3" presStyleCnt="4" custLinFactNeighborX="848" custLinFactNeighborY="-1661"/>
      <dgm:spPr/>
      <dgm:t>
        <a:bodyPr/>
        <a:lstStyle/>
        <a:p>
          <a:endParaRPr lang="zh-CN" altLang="en-US"/>
        </a:p>
      </dgm:t>
    </dgm:pt>
    <dgm:pt modelId="{53A85ACD-3451-4463-AEC9-E38FBF500D57}" type="pres">
      <dgm:prSet presAssocID="{6F4BEE81-51F8-453D-8257-BE3B58D527E9}" presName="rect1ParTx" presStyleLbl="alignAcc1" presStyleIdx="3" presStyleCnt="4">
        <dgm:presLayoutVars>
          <dgm:chMax val="1"/>
          <dgm:bulletEnabled val="1"/>
        </dgm:presLayoutVars>
      </dgm:prSet>
      <dgm:spPr/>
      <dgm:t>
        <a:bodyPr/>
        <a:lstStyle/>
        <a:p>
          <a:endParaRPr lang="zh-CN" altLang="en-US"/>
        </a:p>
      </dgm:t>
    </dgm:pt>
    <dgm:pt modelId="{837DD8F2-8F29-453B-99D0-9591CDC41486}" type="pres">
      <dgm:prSet presAssocID="{6F4BEE81-51F8-453D-8257-BE3B58D527E9}" presName="rect1ChTx" presStyleLbl="alignAcc1" presStyleIdx="3" presStyleCnt="4">
        <dgm:presLayoutVars>
          <dgm:bulletEnabled val="1"/>
        </dgm:presLayoutVars>
      </dgm:prSet>
      <dgm:spPr/>
      <dgm:t>
        <a:bodyPr/>
        <a:lstStyle/>
        <a:p>
          <a:endParaRPr lang="zh-CN" altLang="en-US"/>
        </a:p>
      </dgm:t>
    </dgm:pt>
    <dgm:pt modelId="{0B89EFC9-0537-4F5E-AB51-CCBEB9C2E6F1}" type="pres">
      <dgm:prSet presAssocID="{79F0A6BA-5331-4464-B67B-ACA68391255D}" presName="rect2ParTx" presStyleLbl="alignAcc1" presStyleIdx="3" presStyleCnt="4">
        <dgm:presLayoutVars>
          <dgm:chMax val="1"/>
          <dgm:bulletEnabled val="1"/>
        </dgm:presLayoutVars>
      </dgm:prSet>
      <dgm:spPr/>
      <dgm:t>
        <a:bodyPr/>
        <a:lstStyle/>
        <a:p>
          <a:endParaRPr lang="zh-CN" altLang="en-US"/>
        </a:p>
      </dgm:t>
    </dgm:pt>
    <dgm:pt modelId="{8B405DAF-F37C-43C9-99B7-7B127DD65515}" type="pres">
      <dgm:prSet presAssocID="{79F0A6BA-5331-4464-B67B-ACA68391255D}" presName="rect2ChTx" presStyleLbl="alignAcc1" presStyleIdx="3" presStyleCnt="4">
        <dgm:presLayoutVars>
          <dgm:bulletEnabled val="1"/>
        </dgm:presLayoutVars>
      </dgm:prSet>
      <dgm:spPr/>
      <dgm:t>
        <a:bodyPr/>
        <a:lstStyle/>
        <a:p>
          <a:endParaRPr lang="zh-CN" altLang="en-US"/>
        </a:p>
      </dgm:t>
    </dgm:pt>
    <dgm:pt modelId="{B8DA5871-E5DF-4951-AF87-A293B9DBAFEC}" type="pres">
      <dgm:prSet presAssocID="{2CE8296A-C979-464F-AF7C-13C499C58DB7}" presName="rect3ParTx" presStyleLbl="alignAcc1" presStyleIdx="3" presStyleCnt="4">
        <dgm:presLayoutVars>
          <dgm:chMax val="1"/>
          <dgm:bulletEnabled val="1"/>
        </dgm:presLayoutVars>
      </dgm:prSet>
      <dgm:spPr/>
      <dgm:t>
        <a:bodyPr/>
        <a:lstStyle/>
        <a:p>
          <a:endParaRPr lang="zh-CN" altLang="en-US"/>
        </a:p>
      </dgm:t>
    </dgm:pt>
    <dgm:pt modelId="{4FD205FF-8A21-4C1F-9B30-FCA30E889423}" type="pres">
      <dgm:prSet presAssocID="{2CE8296A-C979-464F-AF7C-13C499C58DB7}" presName="rect3ChTx" presStyleLbl="alignAcc1" presStyleIdx="3" presStyleCnt="4">
        <dgm:presLayoutVars>
          <dgm:bulletEnabled val="1"/>
        </dgm:presLayoutVars>
      </dgm:prSet>
      <dgm:spPr/>
      <dgm:t>
        <a:bodyPr/>
        <a:lstStyle/>
        <a:p>
          <a:endParaRPr lang="zh-CN" altLang="en-US"/>
        </a:p>
      </dgm:t>
    </dgm:pt>
    <dgm:pt modelId="{85C483D1-9FF8-4E04-A4AE-A7068D87D055}" type="pres">
      <dgm:prSet presAssocID="{514F1874-CDA6-474E-91CA-E5E9043F20BF}" presName="rect4ParTx" presStyleLbl="alignAcc1" presStyleIdx="3" presStyleCnt="4">
        <dgm:presLayoutVars>
          <dgm:chMax val="1"/>
          <dgm:bulletEnabled val="1"/>
        </dgm:presLayoutVars>
      </dgm:prSet>
      <dgm:spPr/>
      <dgm:t>
        <a:bodyPr/>
        <a:lstStyle/>
        <a:p>
          <a:endParaRPr lang="zh-CN" altLang="en-US"/>
        </a:p>
      </dgm:t>
    </dgm:pt>
    <dgm:pt modelId="{58CAA492-B8D0-4B54-ABA2-14D3F8B12C20}" type="pres">
      <dgm:prSet presAssocID="{514F1874-CDA6-474E-91CA-E5E9043F20BF}" presName="rect4ChTx" presStyleLbl="alignAcc1" presStyleIdx="3" presStyleCnt="4">
        <dgm:presLayoutVars>
          <dgm:bulletEnabled val="1"/>
        </dgm:presLayoutVars>
      </dgm:prSet>
      <dgm:spPr/>
      <dgm:t>
        <a:bodyPr/>
        <a:lstStyle/>
        <a:p>
          <a:endParaRPr lang="zh-CN" altLang="en-US"/>
        </a:p>
      </dgm:t>
    </dgm:pt>
  </dgm:ptLst>
  <dgm:cxnLst>
    <dgm:cxn modelId="{9E421431-B1CE-4733-AD8C-F6D499FA66C2}" srcId="{A2BA5129-B712-4EE0-89A4-FE778E9BBF0A}" destId="{79F0A6BA-5331-4464-B67B-ACA68391255D}" srcOrd="1" destOrd="0" parTransId="{04511591-3EFB-4127-AF9E-13D563F69A90}" sibTransId="{69FD4EA4-6D96-4BD7-B16B-22DEC5584B17}"/>
    <dgm:cxn modelId="{F81E6FFC-685E-462A-BC59-DB7992CDE650}" srcId="{79F0A6BA-5331-4464-B67B-ACA68391255D}" destId="{D3F9D4FA-1E88-48A6-A4E8-715EF9840AAC}" srcOrd="1" destOrd="0" parTransId="{8C17DCE2-1A5E-4979-BA1D-11663BF2CD0C}" sibTransId="{A8F61380-1E69-449F-9F6C-E3244915B6B4}"/>
    <dgm:cxn modelId="{79DD3FC0-9213-443C-BB33-3F78B77351BE}" type="presOf" srcId="{79F0A6BA-5331-4464-B67B-ACA68391255D}" destId="{0B89EFC9-0537-4F5E-AB51-CCBEB9C2E6F1}" srcOrd="1" destOrd="0" presId="urn:microsoft.com/office/officeart/2005/8/layout/target3"/>
    <dgm:cxn modelId="{82D65A2C-99FE-4A20-90AF-CBB6CE4456C4}" srcId="{79F0A6BA-5331-4464-B67B-ACA68391255D}" destId="{C7463A90-0D60-4BC6-8ADB-05AD5B0C82B6}" srcOrd="0" destOrd="0" parTransId="{ABA4A38A-1F92-42D8-A4D2-62287D8372FF}" sibTransId="{6E5D693E-19D7-44D3-B979-FAD3FDC72BE1}"/>
    <dgm:cxn modelId="{5BBE9337-4DB6-42BE-A0CB-7054A624E078}" type="presOf" srcId="{02653806-434A-47FB-95D0-A3695511FAD9}" destId="{58CAA492-B8D0-4B54-ABA2-14D3F8B12C20}" srcOrd="0" destOrd="0" presId="urn:microsoft.com/office/officeart/2005/8/layout/target3"/>
    <dgm:cxn modelId="{1EA0EF94-1DB4-4517-B753-0FF3C46109AF}" srcId="{514F1874-CDA6-474E-91CA-E5E9043F20BF}" destId="{02653806-434A-47FB-95D0-A3695511FAD9}" srcOrd="0" destOrd="0" parTransId="{73E92AF6-52AE-4C2A-A1C7-22FA04CE0797}" sibTransId="{FA20438E-399A-47F4-AE99-28F6510B8BBC}"/>
    <dgm:cxn modelId="{2D406D75-E190-4D43-A988-9B0B268DDAF2}" srcId="{514F1874-CDA6-474E-91CA-E5E9043F20BF}" destId="{DD930DF1-2ABB-4998-9EC1-1B8F65F0F1DD}" srcOrd="1" destOrd="0" parTransId="{13311BDB-2262-4536-90A7-D7C7DBA1B4E2}" sibTransId="{62DC5588-920C-4457-8321-906491D04CD5}"/>
    <dgm:cxn modelId="{CFFEBCEB-9EB9-4640-BFF5-C50E4DF2A896}" type="presOf" srcId="{A2BA5129-B712-4EE0-89A4-FE778E9BBF0A}" destId="{39F27FE2-C113-4CDB-A83E-060C238F49CD}" srcOrd="0" destOrd="0" presId="urn:microsoft.com/office/officeart/2005/8/layout/target3"/>
    <dgm:cxn modelId="{6E9E17B2-1317-4F2B-8F9E-05814274AC86}" type="presOf" srcId="{6F4BEE81-51F8-453D-8257-BE3B58D527E9}" destId="{C134D0FF-61E0-4D2D-A43D-45C9D87CAA6A}" srcOrd="0" destOrd="0" presId="urn:microsoft.com/office/officeart/2005/8/layout/target3"/>
    <dgm:cxn modelId="{4B57A524-506C-4E8F-8AEB-059FC3E533A5}" type="presOf" srcId="{1652A718-B1F4-4AF3-81DB-41CF20034C35}" destId="{837DD8F2-8F29-453B-99D0-9591CDC41486}" srcOrd="0" destOrd="0" presId="urn:microsoft.com/office/officeart/2005/8/layout/target3"/>
    <dgm:cxn modelId="{32695468-EE2D-4A75-9498-388D719DEA85}" type="presOf" srcId="{D3F9D4FA-1E88-48A6-A4E8-715EF9840AAC}" destId="{8B405DAF-F37C-43C9-99B7-7B127DD65515}" srcOrd="0" destOrd="1" presId="urn:microsoft.com/office/officeart/2005/8/layout/target3"/>
    <dgm:cxn modelId="{936CE7C3-1BA4-42D7-9E7E-241A1BF3B55B}" type="presOf" srcId="{7E9781F8-DDF8-4970-851F-3AEDB55EBE8A}" destId="{4FD205FF-8A21-4C1F-9B30-FCA30E889423}" srcOrd="0" destOrd="1" presId="urn:microsoft.com/office/officeart/2005/8/layout/target3"/>
    <dgm:cxn modelId="{7E1A6312-8522-4311-8C21-AFD0A386B957}" srcId="{6F4BEE81-51F8-453D-8257-BE3B58D527E9}" destId="{1652A718-B1F4-4AF3-81DB-41CF20034C35}" srcOrd="0" destOrd="0" parTransId="{70A8C16F-ED77-4AB9-9F7C-8EDF77D068B1}" sibTransId="{2D225BBD-0E55-4901-B51E-00B0B15E6FD1}"/>
    <dgm:cxn modelId="{30CE06B1-918F-4600-8577-BCD5FF7DAB0C}" type="presOf" srcId="{DD930DF1-2ABB-4998-9EC1-1B8F65F0F1DD}" destId="{58CAA492-B8D0-4B54-ABA2-14D3F8B12C20}" srcOrd="0" destOrd="1" presId="urn:microsoft.com/office/officeart/2005/8/layout/target3"/>
    <dgm:cxn modelId="{2C953B15-8CE9-4E88-BE90-EC1AB67617E1}" srcId="{A2BA5129-B712-4EE0-89A4-FE778E9BBF0A}" destId="{514F1874-CDA6-474E-91CA-E5E9043F20BF}" srcOrd="3" destOrd="0" parTransId="{8BD54438-23B6-415F-AFC4-0675630A443C}" sibTransId="{8F6AE602-93D7-4F5E-B3E7-C5F0B0A92FAF}"/>
    <dgm:cxn modelId="{69B718F8-E354-4051-A796-F3D50D346B1C}" srcId="{A2BA5129-B712-4EE0-89A4-FE778E9BBF0A}" destId="{2CE8296A-C979-464F-AF7C-13C499C58DB7}" srcOrd="2" destOrd="0" parTransId="{C75E1EDE-0A88-4CA5-928A-E13A2FDC0162}" sibTransId="{BA25E4D0-EBC3-41B5-99E4-BB55F4DC086E}"/>
    <dgm:cxn modelId="{EA79ACDA-A87B-4B17-A64B-87374A45C93F}" srcId="{2CE8296A-C979-464F-AF7C-13C499C58DB7}" destId="{7E9781F8-DDF8-4970-851F-3AEDB55EBE8A}" srcOrd="1" destOrd="0" parTransId="{BDA95391-458D-4513-9801-3AB0D5C170D6}" sibTransId="{63545049-B876-422C-9C6F-329FBF397397}"/>
    <dgm:cxn modelId="{D5AE9A0E-9608-40A8-92C4-ECDE4F0738DE}" type="presOf" srcId="{79F0A6BA-5331-4464-B67B-ACA68391255D}" destId="{93CAFEA6-8D5C-46C8-9031-84BBFE95FAB2}" srcOrd="0" destOrd="0" presId="urn:microsoft.com/office/officeart/2005/8/layout/target3"/>
    <dgm:cxn modelId="{F528A216-56CB-4A63-9F3E-6BCE97158936}" srcId="{6F4BEE81-51F8-453D-8257-BE3B58D527E9}" destId="{EAC5C699-C1D0-482A-8A9C-5A71A37A0263}" srcOrd="1" destOrd="0" parTransId="{7A7B1E41-3088-4BFE-8DA1-0AB80208BE96}" sibTransId="{69FB6B9A-15FB-49BD-8E97-C241AA1ED8FA}"/>
    <dgm:cxn modelId="{30920802-AD16-40B5-A6C8-2837CD114430}" type="presOf" srcId="{A92CAD92-D4B0-44F8-86C0-9581BEC66EA9}" destId="{4FD205FF-8A21-4C1F-9B30-FCA30E889423}" srcOrd="0" destOrd="0" presId="urn:microsoft.com/office/officeart/2005/8/layout/target3"/>
    <dgm:cxn modelId="{8E0E7272-3D05-4A15-B3BE-5A37641C3E59}" type="presOf" srcId="{514F1874-CDA6-474E-91CA-E5E9043F20BF}" destId="{85C483D1-9FF8-4E04-A4AE-A7068D87D055}" srcOrd="1" destOrd="0" presId="urn:microsoft.com/office/officeart/2005/8/layout/target3"/>
    <dgm:cxn modelId="{FFD6B3E7-865B-46FE-8B6B-14BE0BE8B631}" type="presOf" srcId="{C7463A90-0D60-4BC6-8ADB-05AD5B0C82B6}" destId="{8B405DAF-F37C-43C9-99B7-7B127DD65515}" srcOrd="0" destOrd="0" presId="urn:microsoft.com/office/officeart/2005/8/layout/target3"/>
    <dgm:cxn modelId="{362DB068-2CAC-4075-AD04-58A5BFB1E8F6}" type="presOf" srcId="{6F4BEE81-51F8-453D-8257-BE3B58D527E9}" destId="{53A85ACD-3451-4463-AEC9-E38FBF500D57}" srcOrd="1" destOrd="0" presId="urn:microsoft.com/office/officeart/2005/8/layout/target3"/>
    <dgm:cxn modelId="{201B07B9-6A56-4584-8672-E2A1F0F4DB1E}" type="presOf" srcId="{2CE8296A-C979-464F-AF7C-13C499C58DB7}" destId="{FFD92EED-5ADC-4652-A2EA-3D168018B95B}" srcOrd="0" destOrd="0" presId="urn:microsoft.com/office/officeart/2005/8/layout/target3"/>
    <dgm:cxn modelId="{6EF6A9C3-AF65-476D-9C27-E09F5D4D118F}" type="presOf" srcId="{EAC5C699-C1D0-482A-8A9C-5A71A37A0263}" destId="{837DD8F2-8F29-453B-99D0-9591CDC41486}" srcOrd="0" destOrd="1" presId="urn:microsoft.com/office/officeart/2005/8/layout/target3"/>
    <dgm:cxn modelId="{B96F279B-177E-47F8-A4AC-5E4C0A56C49E}" type="presOf" srcId="{2CE8296A-C979-464F-AF7C-13C499C58DB7}" destId="{B8DA5871-E5DF-4951-AF87-A293B9DBAFEC}" srcOrd="1" destOrd="0" presId="urn:microsoft.com/office/officeart/2005/8/layout/target3"/>
    <dgm:cxn modelId="{EFBCB70C-947B-4E7E-B425-07AF578FA948}" type="presOf" srcId="{514F1874-CDA6-474E-91CA-E5E9043F20BF}" destId="{54CDC8D4-3424-4C70-8F9D-2BE4DD076587}" srcOrd="0" destOrd="0" presId="urn:microsoft.com/office/officeart/2005/8/layout/target3"/>
    <dgm:cxn modelId="{16ED3C70-1252-4DC3-9F23-CA3197FBDD09}" srcId="{2CE8296A-C979-464F-AF7C-13C499C58DB7}" destId="{A92CAD92-D4B0-44F8-86C0-9581BEC66EA9}" srcOrd="0" destOrd="0" parTransId="{F0220896-EFD8-4077-AEDF-CD4774445D26}" sibTransId="{A711221A-1B64-4245-9867-3312C1810B9C}"/>
    <dgm:cxn modelId="{B1DF9EB7-4B5E-4372-814E-06A5A457A88F}" srcId="{A2BA5129-B712-4EE0-89A4-FE778E9BBF0A}" destId="{6F4BEE81-51F8-453D-8257-BE3B58D527E9}" srcOrd="0" destOrd="0" parTransId="{D4B5944F-6624-404E-9463-6D10D8BE8231}" sibTransId="{C6DDC516-8594-4CA9-909D-75CEE913231A}"/>
    <dgm:cxn modelId="{C33C5C17-0C2D-4818-ABE4-273623A50C06}" type="presParOf" srcId="{39F27FE2-C113-4CDB-A83E-060C238F49CD}" destId="{A370A370-5BF2-4C31-B672-2A3FDF6B239A}" srcOrd="0" destOrd="0" presId="urn:microsoft.com/office/officeart/2005/8/layout/target3"/>
    <dgm:cxn modelId="{F8A41E29-3EC8-4734-9F1B-9FEA46640B65}" type="presParOf" srcId="{39F27FE2-C113-4CDB-A83E-060C238F49CD}" destId="{29731704-3326-404E-AB04-74CC2858C09B}" srcOrd="1" destOrd="0" presId="urn:microsoft.com/office/officeart/2005/8/layout/target3"/>
    <dgm:cxn modelId="{0821E89A-072B-4939-9C24-713ADB42E0EB}" type="presParOf" srcId="{39F27FE2-C113-4CDB-A83E-060C238F49CD}" destId="{C134D0FF-61E0-4D2D-A43D-45C9D87CAA6A}" srcOrd="2" destOrd="0" presId="urn:microsoft.com/office/officeart/2005/8/layout/target3"/>
    <dgm:cxn modelId="{756B1D76-EEA8-44E8-8F1F-15898DD2C998}" type="presParOf" srcId="{39F27FE2-C113-4CDB-A83E-060C238F49CD}" destId="{6D98A10B-C1FD-44CE-B455-D452C5C9FF16}" srcOrd="3" destOrd="0" presId="urn:microsoft.com/office/officeart/2005/8/layout/target3"/>
    <dgm:cxn modelId="{8459BF62-553E-4FE1-BE20-1E1AEAD31980}" type="presParOf" srcId="{39F27FE2-C113-4CDB-A83E-060C238F49CD}" destId="{EF0222D8-AE99-4C8E-8D75-6C5D36621E3E}" srcOrd="4" destOrd="0" presId="urn:microsoft.com/office/officeart/2005/8/layout/target3"/>
    <dgm:cxn modelId="{8D66799B-D067-4C35-BAA5-B037AAD6C389}" type="presParOf" srcId="{39F27FE2-C113-4CDB-A83E-060C238F49CD}" destId="{93CAFEA6-8D5C-46C8-9031-84BBFE95FAB2}" srcOrd="5" destOrd="0" presId="urn:microsoft.com/office/officeart/2005/8/layout/target3"/>
    <dgm:cxn modelId="{457708A6-2F55-419B-9157-6DC4ED1AC7E1}" type="presParOf" srcId="{39F27FE2-C113-4CDB-A83E-060C238F49CD}" destId="{F2B5DFF6-6E20-46DA-BB1B-50D16D3BAFB7}" srcOrd="6" destOrd="0" presId="urn:microsoft.com/office/officeart/2005/8/layout/target3"/>
    <dgm:cxn modelId="{0B9EF822-FE82-4034-B311-D3C0050F70E9}" type="presParOf" srcId="{39F27FE2-C113-4CDB-A83E-060C238F49CD}" destId="{9CFA6396-BC5E-49C7-B31D-8A6AC2CAFA55}" srcOrd="7" destOrd="0" presId="urn:microsoft.com/office/officeart/2005/8/layout/target3"/>
    <dgm:cxn modelId="{04562128-0FCD-4CBC-B13C-E2A83C41A153}" type="presParOf" srcId="{39F27FE2-C113-4CDB-A83E-060C238F49CD}" destId="{FFD92EED-5ADC-4652-A2EA-3D168018B95B}" srcOrd="8" destOrd="0" presId="urn:microsoft.com/office/officeart/2005/8/layout/target3"/>
    <dgm:cxn modelId="{56FE30E4-DB6D-4FD8-A6C7-9538CAE592AB}" type="presParOf" srcId="{39F27FE2-C113-4CDB-A83E-060C238F49CD}" destId="{EE654F5D-B04F-4C2F-B507-D8FED8D2CDB6}" srcOrd="9" destOrd="0" presId="urn:microsoft.com/office/officeart/2005/8/layout/target3"/>
    <dgm:cxn modelId="{AA672469-B6B4-4684-8E50-4E44BC1B7FBF}" type="presParOf" srcId="{39F27FE2-C113-4CDB-A83E-060C238F49CD}" destId="{05CEC5F6-79DE-465A-BA1B-D8F8511CD016}" srcOrd="10" destOrd="0" presId="urn:microsoft.com/office/officeart/2005/8/layout/target3"/>
    <dgm:cxn modelId="{77F91F0D-1724-411A-8178-BEF563CC505A}" type="presParOf" srcId="{39F27FE2-C113-4CDB-A83E-060C238F49CD}" destId="{54CDC8D4-3424-4C70-8F9D-2BE4DD076587}" srcOrd="11" destOrd="0" presId="urn:microsoft.com/office/officeart/2005/8/layout/target3"/>
    <dgm:cxn modelId="{690A7DC5-65B8-4817-844A-DE6196FC87E4}" type="presParOf" srcId="{39F27FE2-C113-4CDB-A83E-060C238F49CD}" destId="{53A85ACD-3451-4463-AEC9-E38FBF500D57}" srcOrd="12" destOrd="0" presId="urn:microsoft.com/office/officeart/2005/8/layout/target3"/>
    <dgm:cxn modelId="{1437553A-00CE-4784-9C98-5BFFD637A8EB}" type="presParOf" srcId="{39F27FE2-C113-4CDB-A83E-060C238F49CD}" destId="{837DD8F2-8F29-453B-99D0-9591CDC41486}" srcOrd="13" destOrd="0" presId="urn:microsoft.com/office/officeart/2005/8/layout/target3"/>
    <dgm:cxn modelId="{C65A8A35-4001-41A4-9EC1-7D6B0B57C371}" type="presParOf" srcId="{39F27FE2-C113-4CDB-A83E-060C238F49CD}" destId="{0B89EFC9-0537-4F5E-AB51-CCBEB9C2E6F1}" srcOrd="14" destOrd="0" presId="urn:microsoft.com/office/officeart/2005/8/layout/target3"/>
    <dgm:cxn modelId="{BCD4B631-A2BB-4807-ACBA-DBF73344108A}" type="presParOf" srcId="{39F27FE2-C113-4CDB-A83E-060C238F49CD}" destId="{8B405DAF-F37C-43C9-99B7-7B127DD65515}" srcOrd="15" destOrd="0" presId="urn:microsoft.com/office/officeart/2005/8/layout/target3"/>
    <dgm:cxn modelId="{517807DB-7936-46AE-B3FD-A775F12D78AF}" type="presParOf" srcId="{39F27FE2-C113-4CDB-A83E-060C238F49CD}" destId="{B8DA5871-E5DF-4951-AF87-A293B9DBAFEC}" srcOrd="16" destOrd="0" presId="urn:microsoft.com/office/officeart/2005/8/layout/target3"/>
    <dgm:cxn modelId="{75072661-445A-442E-A618-F7E698902D5D}" type="presParOf" srcId="{39F27FE2-C113-4CDB-A83E-060C238F49CD}" destId="{4FD205FF-8A21-4C1F-9B30-FCA30E889423}" srcOrd="17" destOrd="0" presId="urn:microsoft.com/office/officeart/2005/8/layout/target3"/>
    <dgm:cxn modelId="{F2EBCE6F-A4CA-41EF-B9D3-91C224CECA10}" type="presParOf" srcId="{39F27FE2-C113-4CDB-A83E-060C238F49CD}" destId="{85C483D1-9FF8-4E04-A4AE-A7068D87D055}" srcOrd="18" destOrd="0" presId="urn:microsoft.com/office/officeart/2005/8/layout/target3"/>
    <dgm:cxn modelId="{91B717C7-1669-4999-873B-18206475CEAD}" type="presParOf" srcId="{39F27FE2-C113-4CDB-A83E-060C238F49CD}" destId="{58CAA492-B8D0-4B54-ABA2-14D3F8B12C20}"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627B8-50C3-44BF-8D45-765CB9297F14}" type="doc">
      <dgm:prSet loTypeId="urn:microsoft.com/office/officeart/2005/8/layout/cycle3#1" loCatId="cycle" qsTypeId="urn:microsoft.com/office/officeart/2005/8/quickstyle/simple1#2" qsCatId="simple" csTypeId="urn:microsoft.com/office/officeart/2005/8/colors/colorful3#1" csCatId="colorful" phldr="1"/>
      <dgm:spPr/>
      <dgm:t>
        <a:bodyPr/>
        <a:lstStyle/>
        <a:p>
          <a:endParaRPr lang="zh-CN" altLang="en-US"/>
        </a:p>
      </dgm:t>
    </dgm:pt>
    <dgm:pt modelId="{2D3A8D3F-E757-4AD3-B819-26CCF0F438DB}">
      <dgm:prSet phldrT="[文本]"/>
      <dgm:spPr/>
      <dgm:t>
        <a:bodyPr/>
        <a:lstStyle/>
        <a:p>
          <a:r>
            <a:rPr lang="zh-CN" altLang="en-US" dirty="0" smtClean="0">
              <a:latin typeface="微软雅黑" pitchFamily="34" charset="-122"/>
              <a:ea typeface="微软雅黑" pitchFamily="34" charset="-122"/>
            </a:rPr>
            <a:t>产生</a:t>
          </a:r>
          <a:endParaRPr lang="zh-CN" altLang="en-US" dirty="0">
            <a:latin typeface="微软雅黑" pitchFamily="34" charset="-122"/>
            <a:ea typeface="微软雅黑" pitchFamily="34" charset="-122"/>
          </a:endParaRPr>
        </a:p>
      </dgm:t>
    </dgm:pt>
    <dgm:pt modelId="{09E33D7B-4892-4212-B118-5A1434CF76A9}" type="parTrans" cxnId="{C138C94A-FB07-4807-BDCB-578E0A395A57}">
      <dgm:prSet/>
      <dgm:spPr/>
      <dgm:t>
        <a:bodyPr/>
        <a:lstStyle/>
        <a:p>
          <a:endParaRPr lang="zh-CN" altLang="en-US">
            <a:latin typeface="微软雅黑" pitchFamily="34" charset="-122"/>
            <a:ea typeface="微软雅黑" pitchFamily="34" charset="-122"/>
          </a:endParaRPr>
        </a:p>
      </dgm:t>
    </dgm:pt>
    <dgm:pt modelId="{5C9240A3-6E76-46F6-8AE2-9AF05AB1B5FA}" type="sibTrans" cxnId="{C138C94A-FB07-4807-BDCB-578E0A395A57}">
      <dgm:prSet/>
      <dgm:spPr/>
      <dgm:t>
        <a:bodyPr/>
        <a:lstStyle/>
        <a:p>
          <a:endParaRPr lang="zh-CN" altLang="en-US">
            <a:latin typeface="微软雅黑" pitchFamily="34" charset="-122"/>
            <a:ea typeface="微软雅黑" pitchFamily="34" charset="-122"/>
          </a:endParaRPr>
        </a:p>
      </dgm:t>
    </dgm:pt>
    <dgm:pt modelId="{1366EDC4-F0E9-4F59-BA57-8B73F069994E}">
      <dgm:prSet phldrT="[文本]"/>
      <dgm:spPr/>
      <dgm:t>
        <a:bodyPr/>
        <a:lstStyle/>
        <a:p>
          <a:r>
            <a:rPr lang="zh-CN" altLang="en-US" dirty="0" smtClean="0">
              <a:latin typeface="微软雅黑" pitchFamily="34" charset="-122"/>
              <a:ea typeface="微软雅黑" pitchFamily="34" charset="-122"/>
            </a:rPr>
            <a:t>收集</a:t>
          </a:r>
          <a:endParaRPr lang="zh-CN" altLang="en-US" dirty="0">
            <a:latin typeface="微软雅黑" pitchFamily="34" charset="-122"/>
            <a:ea typeface="微软雅黑" pitchFamily="34" charset="-122"/>
          </a:endParaRPr>
        </a:p>
      </dgm:t>
    </dgm:pt>
    <dgm:pt modelId="{80979AEA-AB9F-4A19-9697-BFDB7F61A974}" type="parTrans" cxnId="{D2BDEE3E-194E-4CC4-AE5A-1DC680E58790}">
      <dgm:prSet/>
      <dgm:spPr/>
      <dgm:t>
        <a:bodyPr/>
        <a:lstStyle/>
        <a:p>
          <a:endParaRPr lang="zh-CN" altLang="en-US">
            <a:latin typeface="微软雅黑" pitchFamily="34" charset="-122"/>
            <a:ea typeface="微软雅黑" pitchFamily="34" charset="-122"/>
          </a:endParaRPr>
        </a:p>
      </dgm:t>
    </dgm:pt>
    <dgm:pt modelId="{8C5DCC1A-5F16-4701-8C07-5E8BD22F4B3E}" type="sibTrans" cxnId="{D2BDEE3E-194E-4CC4-AE5A-1DC680E58790}">
      <dgm:prSet/>
      <dgm:spPr/>
      <dgm:t>
        <a:bodyPr/>
        <a:lstStyle/>
        <a:p>
          <a:endParaRPr lang="zh-CN" altLang="en-US">
            <a:latin typeface="微软雅黑" pitchFamily="34" charset="-122"/>
            <a:ea typeface="微软雅黑" pitchFamily="34" charset="-122"/>
          </a:endParaRPr>
        </a:p>
      </dgm:t>
    </dgm:pt>
    <dgm:pt modelId="{2ADD9117-9BD0-4EC2-8C84-BDC51D8AF270}">
      <dgm:prSet phldrT="[文本]"/>
      <dgm:spPr/>
      <dgm:t>
        <a:bodyPr/>
        <a:lstStyle/>
        <a:p>
          <a:r>
            <a:rPr lang="zh-CN" altLang="en-US" dirty="0" smtClean="0">
              <a:latin typeface="微软雅黑" pitchFamily="34" charset="-122"/>
              <a:ea typeface="微软雅黑" pitchFamily="34" charset="-122"/>
            </a:rPr>
            <a:t>转移</a:t>
          </a:r>
          <a:endParaRPr lang="zh-CN" altLang="en-US" dirty="0">
            <a:latin typeface="微软雅黑" pitchFamily="34" charset="-122"/>
            <a:ea typeface="微软雅黑" pitchFamily="34" charset="-122"/>
          </a:endParaRPr>
        </a:p>
      </dgm:t>
    </dgm:pt>
    <dgm:pt modelId="{3AE8E5B7-6D7D-4BEA-8442-B5E1FE8F20DC}" type="parTrans" cxnId="{AF00F84E-A812-4F60-B91F-6CE481191B85}">
      <dgm:prSet/>
      <dgm:spPr/>
      <dgm:t>
        <a:bodyPr/>
        <a:lstStyle/>
        <a:p>
          <a:endParaRPr lang="zh-CN" altLang="en-US">
            <a:latin typeface="微软雅黑" pitchFamily="34" charset="-122"/>
            <a:ea typeface="微软雅黑" pitchFamily="34" charset="-122"/>
          </a:endParaRPr>
        </a:p>
      </dgm:t>
    </dgm:pt>
    <dgm:pt modelId="{336A6654-DEBD-467D-86A5-C719C34DE673}" type="sibTrans" cxnId="{AF00F84E-A812-4F60-B91F-6CE481191B85}">
      <dgm:prSet/>
      <dgm:spPr/>
      <dgm:t>
        <a:bodyPr/>
        <a:lstStyle/>
        <a:p>
          <a:endParaRPr lang="zh-CN" altLang="en-US">
            <a:latin typeface="微软雅黑" pitchFamily="34" charset="-122"/>
            <a:ea typeface="微软雅黑" pitchFamily="34" charset="-122"/>
          </a:endParaRPr>
        </a:p>
      </dgm:t>
    </dgm:pt>
    <dgm:pt modelId="{E28735EC-6353-4D67-BF50-313BF504B8E6}">
      <dgm:prSet phldrT="[文本]"/>
      <dgm:spPr/>
      <dgm:t>
        <a:bodyPr/>
        <a:lstStyle/>
        <a:p>
          <a:r>
            <a:rPr lang="zh-CN" altLang="en-US" dirty="0" smtClean="0">
              <a:latin typeface="微软雅黑" pitchFamily="34" charset="-122"/>
              <a:ea typeface="微软雅黑" pitchFamily="34" charset="-122"/>
            </a:rPr>
            <a:t>贮存</a:t>
          </a:r>
          <a:endParaRPr lang="zh-CN" altLang="en-US" dirty="0">
            <a:latin typeface="微软雅黑" pitchFamily="34" charset="-122"/>
            <a:ea typeface="微软雅黑" pitchFamily="34" charset="-122"/>
          </a:endParaRPr>
        </a:p>
      </dgm:t>
    </dgm:pt>
    <dgm:pt modelId="{ADD8860C-0249-4852-BE35-2321C2A89C64}" type="parTrans" cxnId="{DAB46982-81D8-43A7-A52A-286EB4A1B1A7}">
      <dgm:prSet/>
      <dgm:spPr/>
      <dgm:t>
        <a:bodyPr/>
        <a:lstStyle/>
        <a:p>
          <a:endParaRPr lang="zh-CN" altLang="en-US">
            <a:latin typeface="微软雅黑" pitchFamily="34" charset="-122"/>
            <a:ea typeface="微软雅黑" pitchFamily="34" charset="-122"/>
          </a:endParaRPr>
        </a:p>
      </dgm:t>
    </dgm:pt>
    <dgm:pt modelId="{37CB13D2-10AC-4B82-9A41-BFEE047731CA}" type="sibTrans" cxnId="{DAB46982-81D8-43A7-A52A-286EB4A1B1A7}">
      <dgm:prSet/>
      <dgm:spPr/>
      <dgm:t>
        <a:bodyPr/>
        <a:lstStyle/>
        <a:p>
          <a:endParaRPr lang="zh-CN" altLang="en-US">
            <a:latin typeface="微软雅黑" pitchFamily="34" charset="-122"/>
            <a:ea typeface="微软雅黑" pitchFamily="34" charset="-122"/>
          </a:endParaRPr>
        </a:p>
      </dgm:t>
    </dgm:pt>
    <dgm:pt modelId="{62170C93-AAD4-4FB4-B2F1-FE684ECC4D99}">
      <dgm:prSet phldrT="[文本]"/>
      <dgm:spPr/>
      <dgm:t>
        <a:bodyPr/>
        <a:lstStyle/>
        <a:p>
          <a:r>
            <a:rPr lang="zh-CN" altLang="en-US" dirty="0" smtClean="0">
              <a:latin typeface="微软雅黑" pitchFamily="34" charset="-122"/>
              <a:ea typeface="微软雅黑" pitchFamily="34" charset="-122"/>
            </a:rPr>
            <a:t>外运</a:t>
          </a:r>
          <a:endParaRPr lang="zh-CN" altLang="en-US" dirty="0">
            <a:latin typeface="微软雅黑" pitchFamily="34" charset="-122"/>
            <a:ea typeface="微软雅黑" pitchFamily="34" charset="-122"/>
          </a:endParaRPr>
        </a:p>
      </dgm:t>
    </dgm:pt>
    <dgm:pt modelId="{4B321870-65A9-46E5-8227-1E6DB9F4F4C0}" type="parTrans" cxnId="{B37AB2D1-75C1-4A31-879A-2DB7B902B100}">
      <dgm:prSet/>
      <dgm:spPr/>
      <dgm:t>
        <a:bodyPr/>
        <a:lstStyle/>
        <a:p>
          <a:endParaRPr lang="zh-CN" altLang="en-US">
            <a:latin typeface="微软雅黑" pitchFamily="34" charset="-122"/>
            <a:ea typeface="微软雅黑" pitchFamily="34" charset="-122"/>
          </a:endParaRPr>
        </a:p>
      </dgm:t>
    </dgm:pt>
    <dgm:pt modelId="{8CB9CCE9-3A82-43B6-9145-13303036590A}" type="sibTrans" cxnId="{B37AB2D1-75C1-4A31-879A-2DB7B902B100}">
      <dgm:prSet/>
      <dgm:spPr/>
      <dgm:t>
        <a:bodyPr/>
        <a:lstStyle/>
        <a:p>
          <a:endParaRPr lang="zh-CN" altLang="en-US">
            <a:latin typeface="微软雅黑" pitchFamily="34" charset="-122"/>
            <a:ea typeface="微软雅黑" pitchFamily="34" charset="-122"/>
          </a:endParaRPr>
        </a:p>
      </dgm:t>
    </dgm:pt>
    <dgm:pt modelId="{A7F79515-C914-4F68-B6EC-2DD538F90F3D}" type="pres">
      <dgm:prSet presAssocID="{85D627B8-50C3-44BF-8D45-765CB9297F14}" presName="Name0" presStyleCnt="0">
        <dgm:presLayoutVars>
          <dgm:dir/>
          <dgm:resizeHandles val="exact"/>
        </dgm:presLayoutVars>
      </dgm:prSet>
      <dgm:spPr/>
      <dgm:t>
        <a:bodyPr/>
        <a:lstStyle/>
        <a:p>
          <a:endParaRPr lang="zh-CN" altLang="en-US"/>
        </a:p>
      </dgm:t>
    </dgm:pt>
    <dgm:pt modelId="{BCA2E01F-C753-484C-A91D-05DC201DEB6E}" type="pres">
      <dgm:prSet presAssocID="{85D627B8-50C3-44BF-8D45-765CB9297F14}" presName="cycle" presStyleCnt="0"/>
      <dgm:spPr/>
    </dgm:pt>
    <dgm:pt modelId="{45445389-5A7A-4F1E-B984-0FF8C0859681}" type="pres">
      <dgm:prSet presAssocID="{2D3A8D3F-E757-4AD3-B819-26CCF0F438DB}" presName="nodeFirstNode" presStyleLbl="node1" presStyleIdx="0" presStyleCnt="5">
        <dgm:presLayoutVars>
          <dgm:bulletEnabled val="1"/>
        </dgm:presLayoutVars>
      </dgm:prSet>
      <dgm:spPr/>
      <dgm:t>
        <a:bodyPr/>
        <a:lstStyle/>
        <a:p>
          <a:endParaRPr lang="zh-CN" altLang="en-US"/>
        </a:p>
      </dgm:t>
    </dgm:pt>
    <dgm:pt modelId="{330D128D-D0BB-45A2-B70D-29980332AA92}" type="pres">
      <dgm:prSet presAssocID="{5C9240A3-6E76-46F6-8AE2-9AF05AB1B5FA}" presName="sibTransFirstNode" presStyleLbl="bgShp" presStyleIdx="0" presStyleCnt="1"/>
      <dgm:spPr/>
      <dgm:t>
        <a:bodyPr/>
        <a:lstStyle/>
        <a:p>
          <a:endParaRPr lang="zh-CN" altLang="en-US"/>
        </a:p>
      </dgm:t>
    </dgm:pt>
    <dgm:pt modelId="{48123063-03F8-414A-B6E8-535BB6CAC042}" type="pres">
      <dgm:prSet presAssocID="{1366EDC4-F0E9-4F59-BA57-8B73F069994E}" presName="nodeFollowingNodes" presStyleLbl="node1" presStyleIdx="1" presStyleCnt="5">
        <dgm:presLayoutVars>
          <dgm:bulletEnabled val="1"/>
        </dgm:presLayoutVars>
      </dgm:prSet>
      <dgm:spPr/>
      <dgm:t>
        <a:bodyPr/>
        <a:lstStyle/>
        <a:p>
          <a:endParaRPr lang="zh-CN" altLang="en-US"/>
        </a:p>
      </dgm:t>
    </dgm:pt>
    <dgm:pt modelId="{A4941DB1-9444-4D66-8C8D-E442CCCAB30F}" type="pres">
      <dgm:prSet presAssocID="{2ADD9117-9BD0-4EC2-8C84-BDC51D8AF270}" presName="nodeFollowingNodes" presStyleLbl="node1" presStyleIdx="2" presStyleCnt="5">
        <dgm:presLayoutVars>
          <dgm:bulletEnabled val="1"/>
        </dgm:presLayoutVars>
      </dgm:prSet>
      <dgm:spPr/>
      <dgm:t>
        <a:bodyPr/>
        <a:lstStyle/>
        <a:p>
          <a:endParaRPr lang="zh-CN" altLang="en-US"/>
        </a:p>
      </dgm:t>
    </dgm:pt>
    <dgm:pt modelId="{7F16C9AA-9ADD-4A85-933C-30F85829220B}" type="pres">
      <dgm:prSet presAssocID="{E28735EC-6353-4D67-BF50-313BF504B8E6}" presName="nodeFollowingNodes" presStyleLbl="node1" presStyleIdx="3" presStyleCnt="5">
        <dgm:presLayoutVars>
          <dgm:bulletEnabled val="1"/>
        </dgm:presLayoutVars>
      </dgm:prSet>
      <dgm:spPr/>
      <dgm:t>
        <a:bodyPr/>
        <a:lstStyle/>
        <a:p>
          <a:endParaRPr lang="zh-CN" altLang="en-US"/>
        </a:p>
      </dgm:t>
    </dgm:pt>
    <dgm:pt modelId="{EECDB626-F9B2-405B-A1A2-1D3BBBD97631}" type="pres">
      <dgm:prSet presAssocID="{62170C93-AAD4-4FB4-B2F1-FE684ECC4D99}" presName="nodeFollowingNodes" presStyleLbl="node1" presStyleIdx="4" presStyleCnt="5">
        <dgm:presLayoutVars>
          <dgm:bulletEnabled val="1"/>
        </dgm:presLayoutVars>
      </dgm:prSet>
      <dgm:spPr/>
      <dgm:t>
        <a:bodyPr/>
        <a:lstStyle/>
        <a:p>
          <a:endParaRPr lang="zh-CN" altLang="en-US"/>
        </a:p>
      </dgm:t>
    </dgm:pt>
  </dgm:ptLst>
  <dgm:cxnLst>
    <dgm:cxn modelId="{B74609AD-5FD0-4CE6-90BA-8657E7082D92}" type="presOf" srcId="{85D627B8-50C3-44BF-8D45-765CB9297F14}" destId="{A7F79515-C914-4F68-B6EC-2DD538F90F3D}" srcOrd="0" destOrd="0" presId="urn:microsoft.com/office/officeart/2005/8/layout/cycle3#1"/>
    <dgm:cxn modelId="{5FC3E795-B102-4D3C-AC56-BB9BE847354C}" type="presOf" srcId="{62170C93-AAD4-4FB4-B2F1-FE684ECC4D99}" destId="{EECDB626-F9B2-405B-A1A2-1D3BBBD97631}" srcOrd="0" destOrd="0" presId="urn:microsoft.com/office/officeart/2005/8/layout/cycle3#1"/>
    <dgm:cxn modelId="{D0D430E8-957D-4146-92CA-4A605E0FA2FD}" type="presOf" srcId="{2D3A8D3F-E757-4AD3-B819-26CCF0F438DB}" destId="{45445389-5A7A-4F1E-B984-0FF8C0859681}" srcOrd="0" destOrd="0" presId="urn:microsoft.com/office/officeart/2005/8/layout/cycle3#1"/>
    <dgm:cxn modelId="{BEA51915-DECC-46A7-A9D0-6AB7217DE62A}" type="presOf" srcId="{2ADD9117-9BD0-4EC2-8C84-BDC51D8AF270}" destId="{A4941DB1-9444-4D66-8C8D-E442CCCAB30F}" srcOrd="0" destOrd="0" presId="urn:microsoft.com/office/officeart/2005/8/layout/cycle3#1"/>
    <dgm:cxn modelId="{DAB46982-81D8-43A7-A52A-286EB4A1B1A7}" srcId="{85D627B8-50C3-44BF-8D45-765CB9297F14}" destId="{E28735EC-6353-4D67-BF50-313BF504B8E6}" srcOrd="3" destOrd="0" parTransId="{ADD8860C-0249-4852-BE35-2321C2A89C64}" sibTransId="{37CB13D2-10AC-4B82-9A41-BFEE047731CA}"/>
    <dgm:cxn modelId="{B37AB2D1-75C1-4A31-879A-2DB7B902B100}" srcId="{85D627B8-50C3-44BF-8D45-765CB9297F14}" destId="{62170C93-AAD4-4FB4-B2F1-FE684ECC4D99}" srcOrd="4" destOrd="0" parTransId="{4B321870-65A9-46E5-8227-1E6DB9F4F4C0}" sibTransId="{8CB9CCE9-3A82-43B6-9145-13303036590A}"/>
    <dgm:cxn modelId="{C138C94A-FB07-4807-BDCB-578E0A395A57}" srcId="{85D627B8-50C3-44BF-8D45-765CB9297F14}" destId="{2D3A8D3F-E757-4AD3-B819-26CCF0F438DB}" srcOrd="0" destOrd="0" parTransId="{09E33D7B-4892-4212-B118-5A1434CF76A9}" sibTransId="{5C9240A3-6E76-46F6-8AE2-9AF05AB1B5FA}"/>
    <dgm:cxn modelId="{AF00F84E-A812-4F60-B91F-6CE481191B85}" srcId="{85D627B8-50C3-44BF-8D45-765CB9297F14}" destId="{2ADD9117-9BD0-4EC2-8C84-BDC51D8AF270}" srcOrd="2" destOrd="0" parTransId="{3AE8E5B7-6D7D-4BEA-8442-B5E1FE8F20DC}" sibTransId="{336A6654-DEBD-467D-86A5-C719C34DE673}"/>
    <dgm:cxn modelId="{D2E746F0-943D-4C3B-9B6A-291208F52998}" type="presOf" srcId="{5C9240A3-6E76-46F6-8AE2-9AF05AB1B5FA}" destId="{330D128D-D0BB-45A2-B70D-29980332AA92}" srcOrd="0" destOrd="0" presId="urn:microsoft.com/office/officeart/2005/8/layout/cycle3#1"/>
    <dgm:cxn modelId="{D2BDEE3E-194E-4CC4-AE5A-1DC680E58790}" srcId="{85D627B8-50C3-44BF-8D45-765CB9297F14}" destId="{1366EDC4-F0E9-4F59-BA57-8B73F069994E}" srcOrd="1" destOrd="0" parTransId="{80979AEA-AB9F-4A19-9697-BFDB7F61A974}" sibTransId="{8C5DCC1A-5F16-4701-8C07-5E8BD22F4B3E}"/>
    <dgm:cxn modelId="{29D19352-CB02-4419-86F7-EC98800C1941}" type="presOf" srcId="{E28735EC-6353-4D67-BF50-313BF504B8E6}" destId="{7F16C9AA-9ADD-4A85-933C-30F85829220B}" srcOrd="0" destOrd="0" presId="urn:microsoft.com/office/officeart/2005/8/layout/cycle3#1"/>
    <dgm:cxn modelId="{6282C50C-1F1F-445D-92F6-95A9A01A9308}" type="presOf" srcId="{1366EDC4-F0E9-4F59-BA57-8B73F069994E}" destId="{48123063-03F8-414A-B6E8-535BB6CAC042}" srcOrd="0" destOrd="0" presId="urn:microsoft.com/office/officeart/2005/8/layout/cycle3#1"/>
    <dgm:cxn modelId="{02E9C41C-3296-40AF-A50B-0017279D8827}" type="presParOf" srcId="{A7F79515-C914-4F68-B6EC-2DD538F90F3D}" destId="{BCA2E01F-C753-484C-A91D-05DC201DEB6E}" srcOrd="0" destOrd="0" presId="urn:microsoft.com/office/officeart/2005/8/layout/cycle3#1"/>
    <dgm:cxn modelId="{69FB99AA-B954-4F8B-88F8-ECC157CED7E1}" type="presParOf" srcId="{BCA2E01F-C753-484C-A91D-05DC201DEB6E}" destId="{45445389-5A7A-4F1E-B984-0FF8C0859681}" srcOrd="0" destOrd="0" presId="urn:microsoft.com/office/officeart/2005/8/layout/cycle3#1"/>
    <dgm:cxn modelId="{2303627D-49A9-40DB-A597-DBC16CF52478}" type="presParOf" srcId="{BCA2E01F-C753-484C-A91D-05DC201DEB6E}" destId="{330D128D-D0BB-45A2-B70D-29980332AA92}" srcOrd="1" destOrd="0" presId="urn:microsoft.com/office/officeart/2005/8/layout/cycle3#1"/>
    <dgm:cxn modelId="{A7AC7FEB-7E92-4B55-BD49-5137DD394496}" type="presParOf" srcId="{BCA2E01F-C753-484C-A91D-05DC201DEB6E}" destId="{48123063-03F8-414A-B6E8-535BB6CAC042}" srcOrd="2" destOrd="0" presId="urn:microsoft.com/office/officeart/2005/8/layout/cycle3#1"/>
    <dgm:cxn modelId="{7A23DD97-BA6A-4536-9D68-41E4F7620072}" type="presParOf" srcId="{BCA2E01F-C753-484C-A91D-05DC201DEB6E}" destId="{A4941DB1-9444-4D66-8C8D-E442CCCAB30F}" srcOrd="3" destOrd="0" presId="urn:microsoft.com/office/officeart/2005/8/layout/cycle3#1"/>
    <dgm:cxn modelId="{7BE6D544-06F7-41C2-813E-72205A6AF3B7}" type="presParOf" srcId="{BCA2E01F-C753-484C-A91D-05DC201DEB6E}" destId="{7F16C9AA-9ADD-4A85-933C-30F85829220B}" srcOrd="4" destOrd="0" presId="urn:microsoft.com/office/officeart/2005/8/layout/cycle3#1"/>
    <dgm:cxn modelId="{AE6E29F7-C5C4-4D20-87DA-4FEAAD67A484}" type="presParOf" srcId="{BCA2E01F-C753-484C-A91D-05DC201DEB6E}" destId="{EECDB626-F9B2-405B-A1A2-1D3BBBD97631}" srcOrd="5" destOrd="0" presId="urn:microsoft.com/office/officeart/2005/8/layout/cycle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A933D9-408C-4086-B1A6-A71ECDBBA4BA}" type="doc">
      <dgm:prSet loTypeId="urn:microsoft.com/office/officeart/2005/8/layout/radial4#1" loCatId="relationship" qsTypeId="urn:microsoft.com/office/officeart/2005/8/quickstyle/simple4#1" qsCatId="simple" csTypeId="urn:microsoft.com/office/officeart/2005/8/colors/accent5_2#1" csCatId="accent5" phldr="1"/>
      <dgm:spPr/>
      <dgm:t>
        <a:bodyPr/>
        <a:lstStyle/>
        <a:p>
          <a:endParaRPr lang="zh-CN" altLang="en-US"/>
        </a:p>
      </dgm:t>
    </dgm:pt>
    <dgm:pt modelId="{EE396BC8-6061-426A-9ED8-BA42F34F85D5}">
      <dgm:prSet phldrT="[文本]" custT="1"/>
      <dgm:spPr/>
      <dgm:t>
        <a:bodyPr/>
        <a:lstStyle/>
        <a:p>
          <a:r>
            <a:rPr lang="zh-CN" altLang="en-US" sz="1600" dirty="0" smtClean="0">
              <a:latin typeface="微软雅黑" pitchFamily="34" charset="-122"/>
              <a:ea typeface="微软雅黑" pitchFamily="34" charset="-122"/>
            </a:rPr>
            <a:t>三标</a:t>
          </a:r>
          <a:endParaRPr lang="en-US" altLang="zh-CN" sz="1600" dirty="0" smtClean="0">
            <a:latin typeface="微软雅黑" pitchFamily="34" charset="-122"/>
            <a:ea typeface="微软雅黑" pitchFamily="34" charset="-122"/>
          </a:endParaRPr>
        </a:p>
        <a:p>
          <a:r>
            <a:rPr lang="zh-CN" altLang="en-US" sz="1600" dirty="0" smtClean="0">
              <a:latin typeface="微软雅黑" pitchFamily="34" charset="-122"/>
              <a:ea typeface="微软雅黑" pitchFamily="34" charset="-122"/>
            </a:rPr>
            <a:t>体系</a:t>
          </a:r>
          <a:endParaRPr lang="zh-CN" altLang="en-US" sz="1600" dirty="0">
            <a:latin typeface="微软雅黑" pitchFamily="34" charset="-122"/>
            <a:ea typeface="微软雅黑" pitchFamily="34" charset="-122"/>
          </a:endParaRPr>
        </a:p>
      </dgm:t>
    </dgm:pt>
    <dgm:pt modelId="{F0054351-B573-4BA0-A2CA-6965934218F7}" type="parTrans" cxnId="{112AEE1E-44C8-423E-991E-8536B3A7C4CD}">
      <dgm:prSet/>
      <dgm:spPr/>
      <dgm:t>
        <a:bodyPr/>
        <a:lstStyle/>
        <a:p>
          <a:endParaRPr lang="zh-CN" altLang="en-US" sz="1600">
            <a:latin typeface="微软雅黑" pitchFamily="34" charset="-122"/>
            <a:ea typeface="微软雅黑" pitchFamily="34" charset="-122"/>
          </a:endParaRPr>
        </a:p>
      </dgm:t>
    </dgm:pt>
    <dgm:pt modelId="{A1B675D1-1ADD-49D7-B001-EB9A4EB50C5D}" type="sibTrans" cxnId="{112AEE1E-44C8-423E-991E-8536B3A7C4CD}">
      <dgm:prSet/>
      <dgm:spPr/>
      <dgm:t>
        <a:bodyPr/>
        <a:lstStyle/>
        <a:p>
          <a:endParaRPr lang="zh-CN" altLang="en-US" sz="1600">
            <a:latin typeface="微软雅黑" pitchFamily="34" charset="-122"/>
            <a:ea typeface="微软雅黑" pitchFamily="34" charset="-122"/>
          </a:endParaRPr>
        </a:p>
      </dgm:t>
    </dgm:pt>
    <dgm:pt modelId="{0072DAFC-4209-46A4-A346-5AF100BF2B9F}">
      <dgm:prSet phldrT="[文本]" custT="1"/>
      <dgm:spPr/>
      <dgm:t>
        <a:bodyPr/>
        <a:lstStyle/>
        <a:p>
          <a:r>
            <a:rPr lang="zh-CN" altLang="en-US" sz="1600" dirty="0" smtClean="0">
              <a:latin typeface="微软雅黑" pitchFamily="34" charset="-122"/>
              <a:ea typeface="微软雅黑" pitchFamily="34" charset="-122"/>
            </a:rPr>
            <a:t>质量管理</a:t>
          </a:r>
          <a:endParaRPr lang="en-US" altLang="zh-CN" sz="1600" dirty="0" smtClean="0">
            <a:latin typeface="微软雅黑" pitchFamily="34" charset="-122"/>
            <a:ea typeface="微软雅黑" pitchFamily="34" charset="-122"/>
          </a:endParaRPr>
        </a:p>
        <a:p>
          <a:r>
            <a:rPr lang="zh-CN" altLang="en-US" sz="1600" dirty="0" smtClean="0">
              <a:latin typeface="微软雅黑" pitchFamily="34" charset="-122"/>
              <a:ea typeface="微软雅黑" pitchFamily="34" charset="-122"/>
            </a:rPr>
            <a:t>体系</a:t>
          </a:r>
          <a:endParaRPr lang="zh-CN" altLang="en-US" sz="1600" dirty="0">
            <a:latin typeface="微软雅黑" pitchFamily="34" charset="-122"/>
            <a:ea typeface="微软雅黑" pitchFamily="34" charset="-122"/>
          </a:endParaRPr>
        </a:p>
      </dgm:t>
    </dgm:pt>
    <dgm:pt modelId="{1114CA2C-8DA5-4F2A-A61D-82B30A09FDFF}" type="parTrans" cxnId="{784DA147-00E8-42C5-8927-70759139E18D}">
      <dgm:prSet/>
      <dgm:spPr/>
      <dgm:t>
        <a:bodyPr/>
        <a:lstStyle/>
        <a:p>
          <a:endParaRPr lang="zh-CN" altLang="en-US" sz="1600">
            <a:latin typeface="微软雅黑" pitchFamily="34" charset="-122"/>
            <a:ea typeface="微软雅黑" pitchFamily="34" charset="-122"/>
          </a:endParaRPr>
        </a:p>
      </dgm:t>
    </dgm:pt>
    <dgm:pt modelId="{12C5F1AE-42B2-4632-AA3A-C1DA0500B3E8}" type="sibTrans" cxnId="{784DA147-00E8-42C5-8927-70759139E18D}">
      <dgm:prSet/>
      <dgm:spPr/>
      <dgm:t>
        <a:bodyPr/>
        <a:lstStyle/>
        <a:p>
          <a:endParaRPr lang="zh-CN" altLang="en-US" sz="1600">
            <a:latin typeface="微软雅黑" pitchFamily="34" charset="-122"/>
            <a:ea typeface="微软雅黑" pitchFamily="34" charset="-122"/>
          </a:endParaRPr>
        </a:p>
      </dgm:t>
    </dgm:pt>
    <dgm:pt modelId="{2713533A-A2D5-4FDE-AA38-DC7326DFCFE4}">
      <dgm:prSet phldrT="[文本]" custT="1"/>
      <dgm:spPr/>
      <dgm:t>
        <a:bodyPr/>
        <a:lstStyle/>
        <a:p>
          <a:r>
            <a:rPr lang="zh-CN" altLang="en-US" sz="1600" dirty="0" smtClean="0">
              <a:latin typeface="微软雅黑" pitchFamily="34" charset="-122"/>
              <a:ea typeface="微软雅黑" pitchFamily="34" charset="-122"/>
            </a:rPr>
            <a:t>职业健康安全管理体系</a:t>
          </a:r>
          <a:endParaRPr lang="zh-CN" altLang="en-US" sz="1600" dirty="0">
            <a:latin typeface="微软雅黑" pitchFamily="34" charset="-122"/>
            <a:ea typeface="微软雅黑" pitchFamily="34" charset="-122"/>
          </a:endParaRPr>
        </a:p>
      </dgm:t>
    </dgm:pt>
    <dgm:pt modelId="{14261590-6C1C-4880-BAEE-E0B6F23B6372}" type="parTrans" cxnId="{BE4835E9-0DFC-44C6-8E42-5B04247C222A}">
      <dgm:prSet/>
      <dgm:spPr/>
      <dgm:t>
        <a:bodyPr/>
        <a:lstStyle/>
        <a:p>
          <a:endParaRPr lang="zh-CN" altLang="en-US" sz="1600">
            <a:latin typeface="微软雅黑" pitchFamily="34" charset="-122"/>
            <a:ea typeface="微软雅黑" pitchFamily="34" charset="-122"/>
          </a:endParaRPr>
        </a:p>
      </dgm:t>
    </dgm:pt>
    <dgm:pt modelId="{770F0EAE-2F8A-46A5-AEDE-B0AA8427EADB}" type="sibTrans" cxnId="{BE4835E9-0DFC-44C6-8E42-5B04247C222A}">
      <dgm:prSet/>
      <dgm:spPr/>
      <dgm:t>
        <a:bodyPr/>
        <a:lstStyle/>
        <a:p>
          <a:endParaRPr lang="zh-CN" altLang="en-US" sz="1600">
            <a:latin typeface="微软雅黑" pitchFamily="34" charset="-122"/>
            <a:ea typeface="微软雅黑" pitchFamily="34" charset="-122"/>
          </a:endParaRPr>
        </a:p>
      </dgm:t>
    </dgm:pt>
    <dgm:pt modelId="{6C072EBA-FA37-4FB8-BB5B-D868372CB4B3}">
      <dgm:prSet phldrT="[文本]" custT="1"/>
      <dgm:spPr/>
      <dgm:t>
        <a:bodyPr/>
        <a:lstStyle/>
        <a:p>
          <a:r>
            <a:rPr lang="zh-CN" altLang="en-US" sz="1600" dirty="0" smtClean="0">
              <a:latin typeface="微软雅黑" pitchFamily="34" charset="-122"/>
              <a:ea typeface="微软雅黑" pitchFamily="34" charset="-122"/>
            </a:rPr>
            <a:t>环境管理</a:t>
          </a:r>
          <a:endParaRPr lang="en-US" altLang="zh-CN" sz="1600" dirty="0" smtClean="0">
            <a:latin typeface="微软雅黑" pitchFamily="34" charset="-122"/>
            <a:ea typeface="微软雅黑" pitchFamily="34" charset="-122"/>
          </a:endParaRPr>
        </a:p>
        <a:p>
          <a:r>
            <a:rPr lang="zh-CN" altLang="en-US" sz="1600" dirty="0" smtClean="0">
              <a:latin typeface="微软雅黑" pitchFamily="34" charset="-122"/>
              <a:ea typeface="微软雅黑" pitchFamily="34" charset="-122"/>
            </a:rPr>
            <a:t>体系</a:t>
          </a:r>
          <a:endParaRPr lang="zh-CN" altLang="en-US" sz="1600" dirty="0">
            <a:latin typeface="微软雅黑" pitchFamily="34" charset="-122"/>
            <a:ea typeface="微软雅黑" pitchFamily="34" charset="-122"/>
          </a:endParaRPr>
        </a:p>
      </dgm:t>
    </dgm:pt>
    <dgm:pt modelId="{D08323F8-3E77-4468-B218-2FB6E54A29F1}" type="parTrans" cxnId="{B0CDDB36-3D9D-4462-94C4-C046A0BE1BE1}">
      <dgm:prSet/>
      <dgm:spPr/>
      <dgm:t>
        <a:bodyPr/>
        <a:lstStyle/>
        <a:p>
          <a:endParaRPr lang="zh-CN" altLang="en-US" sz="1600">
            <a:latin typeface="微软雅黑" pitchFamily="34" charset="-122"/>
            <a:ea typeface="微软雅黑" pitchFamily="34" charset="-122"/>
          </a:endParaRPr>
        </a:p>
      </dgm:t>
    </dgm:pt>
    <dgm:pt modelId="{56148F9B-648B-4066-A372-31C9E44EDE87}" type="sibTrans" cxnId="{B0CDDB36-3D9D-4462-94C4-C046A0BE1BE1}">
      <dgm:prSet/>
      <dgm:spPr/>
      <dgm:t>
        <a:bodyPr/>
        <a:lstStyle/>
        <a:p>
          <a:endParaRPr lang="zh-CN" altLang="en-US" sz="1600">
            <a:latin typeface="微软雅黑" pitchFamily="34" charset="-122"/>
            <a:ea typeface="微软雅黑" pitchFamily="34" charset="-122"/>
          </a:endParaRPr>
        </a:p>
      </dgm:t>
    </dgm:pt>
    <dgm:pt modelId="{85779AB2-55F7-46ED-9C3E-AE28978C9BCA}" type="pres">
      <dgm:prSet presAssocID="{C0A933D9-408C-4086-B1A6-A71ECDBBA4BA}" presName="cycle" presStyleCnt="0">
        <dgm:presLayoutVars>
          <dgm:chMax val="1"/>
          <dgm:dir/>
          <dgm:animLvl val="ctr"/>
          <dgm:resizeHandles val="exact"/>
        </dgm:presLayoutVars>
      </dgm:prSet>
      <dgm:spPr/>
      <dgm:t>
        <a:bodyPr/>
        <a:lstStyle/>
        <a:p>
          <a:endParaRPr lang="zh-CN" altLang="en-US"/>
        </a:p>
      </dgm:t>
    </dgm:pt>
    <dgm:pt modelId="{E986CDA6-3602-42D5-A278-A470A5034ACB}" type="pres">
      <dgm:prSet presAssocID="{EE396BC8-6061-426A-9ED8-BA42F34F85D5}" presName="centerShape" presStyleLbl="node0" presStyleIdx="0" presStyleCnt="1"/>
      <dgm:spPr/>
      <dgm:t>
        <a:bodyPr/>
        <a:lstStyle/>
        <a:p>
          <a:endParaRPr lang="zh-CN" altLang="en-US"/>
        </a:p>
      </dgm:t>
    </dgm:pt>
    <dgm:pt modelId="{12D87476-6471-48FF-8435-72FD23098256}" type="pres">
      <dgm:prSet presAssocID="{1114CA2C-8DA5-4F2A-A61D-82B30A09FDFF}" presName="parTrans" presStyleLbl="bgSibTrans2D1" presStyleIdx="0" presStyleCnt="3"/>
      <dgm:spPr/>
      <dgm:t>
        <a:bodyPr/>
        <a:lstStyle/>
        <a:p>
          <a:endParaRPr lang="zh-CN" altLang="en-US"/>
        </a:p>
      </dgm:t>
    </dgm:pt>
    <dgm:pt modelId="{7602DCD9-9B24-4C90-84BC-240AFFFA0918}" type="pres">
      <dgm:prSet presAssocID="{0072DAFC-4209-46A4-A346-5AF100BF2B9F}" presName="node" presStyleLbl="node1" presStyleIdx="0" presStyleCnt="3">
        <dgm:presLayoutVars>
          <dgm:bulletEnabled val="1"/>
        </dgm:presLayoutVars>
      </dgm:prSet>
      <dgm:spPr/>
      <dgm:t>
        <a:bodyPr/>
        <a:lstStyle/>
        <a:p>
          <a:endParaRPr lang="zh-CN" altLang="en-US"/>
        </a:p>
      </dgm:t>
    </dgm:pt>
    <dgm:pt modelId="{0EECB545-23ED-4A74-978F-9F61F61110E6}" type="pres">
      <dgm:prSet presAssocID="{14261590-6C1C-4880-BAEE-E0B6F23B6372}" presName="parTrans" presStyleLbl="bgSibTrans2D1" presStyleIdx="1" presStyleCnt="3"/>
      <dgm:spPr/>
      <dgm:t>
        <a:bodyPr/>
        <a:lstStyle/>
        <a:p>
          <a:endParaRPr lang="zh-CN" altLang="en-US"/>
        </a:p>
      </dgm:t>
    </dgm:pt>
    <dgm:pt modelId="{9764D6BF-DFF2-4719-9F89-D0D596966424}" type="pres">
      <dgm:prSet presAssocID="{2713533A-A2D5-4FDE-AA38-DC7326DFCFE4}" presName="node" presStyleLbl="node1" presStyleIdx="1" presStyleCnt="3">
        <dgm:presLayoutVars>
          <dgm:bulletEnabled val="1"/>
        </dgm:presLayoutVars>
      </dgm:prSet>
      <dgm:spPr/>
      <dgm:t>
        <a:bodyPr/>
        <a:lstStyle/>
        <a:p>
          <a:endParaRPr lang="zh-CN" altLang="en-US"/>
        </a:p>
      </dgm:t>
    </dgm:pt>
    <dgm:pt modelId="{73AFB599-1B54-4523-9A45-A15985053DAD}" type="pres">
      <dgm:prSet presAssocID="{D08323F8-3E77-4468-B218-2FB6E54A29F1}" presName="parTrans" presStyleLbl="bgSibTrans2D1" presStyleIdx="2" presStyleCnt="3"/>
      <dgm:spPr/>
      <dgm:t>
        <a:bodyPr/>
        <a:lstStyle/>
        <a:p>
          <a:endParaRPr lang="zh-CN" altLang="en-US"/>
        </a:p>
      </dgm:t>
    </dgm:pt>
    <dgm:pt modelId="{0CA3A52B-B73D-4495-9CD9-35CA998EF30F}" type="pres">
      <dgm:prSet presAssocID="{6C072EBA-FA37-4FB8-BB5B-D868372CB4B3}" presName="node" presStyleLbl="node1" presStyleIdx="2" presStyleCnt="3">
        <dgm:presLayoutVars>
          <dgm:bulletEnabled val="1"/>
        </dgm:presLayoutVars>
      </dgm:prSet>
      <dgm:spPr/>
      <dgm:t>
        <a:bodyPr/>
        <a:lstStyle/>
        <a:p>
          <a:endParaRPr lang="zh-CN" altLang="en-US"/>
        </a:p>
      </dgm:t>
    </dgm:pt>
  </dgm:ptLst>
  <dgm:cxnLst>
    <dgm:cxn modelId="{784DA147-00E8-42C5-8927-70759139E18D}" srcId="{EE396BC8-6061-426A-9ED8-BA42F34F85D5}" destId="{0072DAFC-4209-46A4-A346-5AF100BF2B9F}" srcOrd="0" destOrd="0" parTransId="{1114CA2C-8DA5-4F2A-A61D-82B30A09FDFF}" sibTransId="{12C5F1AE-42B2-4632-AA3A-C1DA0500B3E8}"/>
    <dgm:cxn modelId="{0783D503-F522-4AAC-98B7-F72AB887D2C2}" type="presOf" srcId="{EE396BC8-6061-426A-9ED8-BA42F34F85D5}" destId="{E986CDA6-3602-42D5-A278-A470A5034ACB}" srcOrd="0" destOrd="0" presId="urn:microsoft.com/office/officeart/2005/8/layout/radial4#1"/>
    <dgm:cxn modelId="{5A82FD97-1B3F-41AD-9025-0387B751DCD4}" type="presOf" srcId="{6C072EBA-FA37-4FB8-BB5B-D868372CB4B3}" destId="{0CA3A52B-B73D-4495-9CD9-35CA998EF30F}" srcOrd="0" destOrd="0" presId="urn:microsoft.com/office/officeart/2005/8/layout/radial4#1"/>
    <dgm:cxn modelId="{E362C66A-51AA-4DC3-A10F-DB5D28800555}" type="presOf" srcId="{0072DAFC-4209-46A4-A346-5AF100BF2B9F}" destId="{7602DCD9-9B24-4C90-84BC-240AFFFA0918}" srcOrd="0" destOrd="0" presId="urn:microsoft.com/office/officeart/2005/8/layout/radial4#1"/>
    <dgm:cxn modelId="{BE4835E9-0DFC-44C6-8E42-5B04247C222A}" srcId="{EE396BC8-6061-426A-9ED8-BA42F34F85D5}" destId="{2713533A-A2D5-4FDE-AA38-DC7326DFCFE4}" srcOrd="1" destOrd="0" parTransId="{14261590-6C1C-4880-BAEE-E0B6F23B6372}" sibTransId="{770F0EAE-2F8A-46A5-AEDE-B0AA8427EADB}"/>
    <dgm:cxn modelId="{AE7F2B50-60A8-4DBF-B681-11FC280E13C7}" type="presOf" srcId="{14261590-6C1C-4880-BAEE-E0B6F23B6372}" destId="{0EECB545-23ED-4A74-978F-9F61F61110E6}" srcOrd="0" destOrd="0" presId="urn:microsoft.com/office/officeart/2005/8/layout/radial4#1"/>
    <dgm:cxn modelId="{112AEE1E-44C8-423E-991E-8536B3A7C4CD}" srcId="{C0A933D9-408C-4086-B1A6-A71ECDBBA4BA}" destId="{EE396BC8-6061-426A-9ED8-BA42F34F85D5}" srcOrd="0" destOrd="0" parTransId="{F0054351-B573-4BA0-A2CA-6965934218F7}" sibTransId="{A1B675D1-1ADD-49D7-B001-EB9A4EB50C5D}"/>
    <dgm:cxn modelId="{B0CDDB36-3D9D-4462-94C4-C046A0BE1BE1}" srcId="{EE396BC8-6061-426A-9ED8-BA42F34F85D5}" destId="{6C072EBA-FA37-4FB8-BB5B-D868372CB4B3}" srcOrd="2" destOrd="0" parTransId="{D08323F8-3E77-4468-B218-2FB6E54A29F1}" sibTransId="{56148F9B-648B-4066-A372-31C9E44EDE87}"/>
    <dgm:cxn modelId="{696CAD2A-0DA3-4D6C-B0B0-6EA9E1846FF9}" type="presOf" srcId="{C0A933D9-408C-4086-B1A6-A71ECDBBA4BA}" destId="{85779AB2-55F7-46ED-9C3E-AE28978C9BCA}" srcOrd="0" destOrd="0" presId="urn:microsoft.com/office/officeart/2005/8/layout/radial4#1"/>
    <dgm:cxn modelId="{171B9B44-EECA-49E5-AC77-523C00B31F68}" type="presOf" srcId="{2713533A-A2D5-4FDE-AA38-DC7326DFCFE4}" destId="{9764D6BF-DFF2-4719-9F89-D0D596966424}" srcOrd="0" destOrd="0" presId="urn:microsoft.com/office/officeart/2005/8/layout/radial4#1"/>
    <dgm:cxn modelId="{0102E744-9805-4316-86B5-A137F06754CD}" type="presOf" srcId="{D08323F8-3E77-4468-B218-2FB6E54A29F1}" destId="{73AFB599-1B54-4523-9A45-A15985053DAD}" srcOrd="0" destOrd="0" presId="urn:microsoft.com/office/officeart/2005/8/layout/radial4#1"/>
    <dgm:cxn modelId="{63805187-D111-4749-B6C4-A4DF75F21B2A}" type="presOf" srcId="{1114CA2C-8DA5-4F2A-A61D-82B30A09FDFF}" destId="{12D87476-6471-48FF-8435-72FD23098256}" srcOrd="0" destOrd="0" presId="urn:microsoft.com/office/officeart/2005/8/layout/radial4#1"/>
    <dgm:cxn modelId="{349A0F22-2925-4BD8-A6F4-14BC872BEB2C}" type="presParOf" srcId="{85779AB2-55F7-46ED-9C3E-AE28978C9BCA}" destId="{E986CDA6-3602-42D5-A278-A470A5034ACB}" srcOrd="0" destOrd="0" presId="urn:microsoft.com/office/officeart/2005/8/layout/radial4#1"/>
    <dgm:cxn modelId="{CF153ACA-7F21-46A7-B1B8-1DA38D53BA7A}" type="presParOf" srcId="{85779AB2-55F7-46ED-9C3E-AE28978C9BCA}" destId="{12D87476-6471-48FF-8435-72FD23098256}" srcOrd="1" destOrd="0" presId="urn:microsoft.com/office/officeart/2005/8/layout/radial4#1"/>
    <dgm:cxn modelId="{66CA5970-4BD5-42CA-BF6D-16936553D14B}" type="presParOf" srcId="{85779AB2-55F7-46ED-9C3E-AE28978C9BCA}" destId="{7602DCD9-9B24-4C90-84BC-240AFFFA0918}" srcOrd="2" destOrd="0" presId="urn:microsoft.com/office/officeart/2005/8/layout/radial4#1"/>
    <dgm:cxn modelId="{F0E9D27A-C7EC-46D1-877C-02C1EF4AE7EE}" type="presParOf" srcId="{85779AB2-55F7-46ED-9C3E-AE28978C9BCA}" destId="{0EECB545-23ED-4A74-978F-9F61F61110E6}" srcOrd="3" destOrd="0" presId="urn:microsoft.com/office/officeart/2005/8/layout/radial4#1"/>
    <dgm:cxn modelId="{05FA24C3-DA31-4FDA-B0B6-33FD2C181722}" type="presParOf" srcId="{85779AB2-55F7-46ED-9C3E-AE28978C9BCA}" destId="{9764D6BF-DFF2-4719-9F89-D0D596966424}" srcOrd="4" destOrd="0" presId="urn:microsoft.com/office/officeart/2005/8/layout/radial4#1"/>
    <dgm:cxn modelId="{502D0B6E-4F93-4BC3-93B9-B5F62498225F}" type="presParOf" srcId="{85779AB2-55F7-46ED-9C3E-AE28978C9BCA}" destId="{73AFB599-1B54-4523-9A45-A15985053DAD}" srcOrd="5" destOrd="0" presId="urn:microsoft.com/office/officeart/2005/8/layout/radial4#1"/>
    <dgm:cxn modelId="{799AD48D-8ECB-4FB3-927E-6B16BA88394B}" type="presParOf" srcId="{85779AB2-55F7-46ED-9C3E-AE28978C9BCA}" destId="{0CA3A52B-B73D-4495-9CD9-35CA998EF30F}" srcOrd="6" destOrd="0" presId="urn:microsoft.com/office/officeart/2005/8/layout/radial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322B43-7319-4589-8016-0E6B03AE9944}" type="doc">
      <dgm:prSet loTypeId="urn:microsoft.com/office/officeart/2005/8/layout/vList2#1" loCatId="list" qsTypeId="urn:microsoft.com/office/officeart/2005/8/quickstyle/simple2#1" qsCatId="simple" csTypeId="urn:microsoft.com/office/officeart/2005/8/colors/accent5_3#1" csCatId="accent5" phldr="1"/>
      <dgm:spPr/>
      <dgm:t>
        <a:bodyPr/>
        <a:lstStyle/>
        <a:p>
          <a:endParaRPr lang="zh-CN" altLang="en-US"/>
        </a:p>
      </dgm:t>
    </dgm:pt>
    <dgm:pt modelId="{78F71F7B-7A90-4897-823E-353B4FB0B27B}">
      <dgm:prSet phldrT="[文本]" custT="1"/>
      <dgm:spPr/>
      <dgm:t>
        <a:bodyPr/>
        <a:lstStyle/>
        <a:p>
          <a:r>
            <a:rPr lang="zh-CN" altLang="en-US" sz="1400" dirty="0" smtClean="0">
              <a:latin typeface="微软雅黑" pitchFamily="34" charset="-122"/>
              <a:ea typeface="微软雅黑" pitchFamily="34" charset="-122"/>
            </a:rPr>
            <a:t>质量管理体系</a:t>
          </a:r>
          <a:r>
            <a:rPr lang="en-US" altLang="zh-CN" sz="1400" dirty="0" smtClean="0">
              <a:latin typeface="微软雅黑" pitchFamily="34" charset="-122"/>
              <a:ea typeface="微软雅黑" pitchFamily="34" charset="-122"/>
            </a:rPr>
            <a:t>ISO9001</a:t>
          </a:r>
          <a:endParaRPr lang="zh-CN" altLang="en-US" sz="1400" dirty="0">
            <a:latin typeface="微软雅黑" pitchFamily="34" charset="-122"/>
            <a:ea typeface="微软雅黑" pitchFamily="34" charset="-122"/>
          </a:endParaRPr>
        </a:p>
      </dgm:t>
    </dgm:pt>
    <dgm:pt modelId="{93D1EE68-4603-4CDB-89BC-796FE3E537B1}" type="parTrans" cxnId="{27DDC41E-CDA4-41B3-ABFE-314E98A54D2C}">
      <dgm:prSet/>
      <dgm:spPr/>
      <dgm:t>
        <a:bodyPr/>
        <a:lstStyle/>
        <a:p>
          <a:endParaRPr lang="zh-CN" altLang="en-US" sz="1400">
            <a:latin typeface="微软雅黑" pitchFamily="34" charset="-122"/>
            <a:ea typeface="微软雅黑" pitchFamily="34" charset="-122"/>
          </a:endParaRPr>
        </a:p>
      </dgm:t>
    </dgm:pt>
    <dgm:pt modelId="{34533850-CEE4-4980-ABE4-623F91BECEEE}" type="sibTrans" cxnId="{27DDC41E-CDA4-41B3-ABFE-314E98A54D2C}">
      <dgm:prSet/>
      <dgm:spPr/>
      <dgm:t>
        <a:bodyPr/>
        <a:lstStyle/>
        <a:p>
          <a:endParaRPr lang="zh-CN" altLang="en-US" sz="1400">
            <a:latin typeface="微软雅黑" pitchFamily="34" charset="-122"/>
            <a:ea typeface="微软雅黑" pitchFamily="34" charset="-122"/>
          </a:endParaRPr>
        </a:p>
      </dgm:t>
    </dgm:pt>
    <dgm:pt modelId="{FEF7412C-B61D-4421-9385-7E0930B17B7C}">
      <dgm:prSet phldrT="[文本]" custT="1"/>
      <dgm:spPr/>
      <dgm:t>
        <a:bodyPr/>
        <a:lstStyle/>
        <a:p>
          <a:r>
            <a:rPr lang="zh-CN" altLang="en-US" sz="1400" dirty="0" smtClean="0">
              <a:latin typeface="微软雅黑" pitchFamily="34" charset="-122"/>
              <a:ea typeface="微软雅黑" pitchFamily="34" charset="-122"/>
            </a:rPr>
            <a:t>职业健康安全管理体系</a:t>
          </a:r>
          <a:r>
            <a:rPr lang="en-US" altLang="zh-CN" sz="1400" dirty="0" smtClean="0">
              <a:latin typeface="微软雅黑" pitchFamily="34" charset="-122"/>
              <a:ea typeface="微软雅黑" pitchFamily="34" charset="-122"/>
            </a:rPr>
            <a:t>OHSAS18001</a:t>
          </a:r>
          <a:endParaRPr lang="zh-CN" altLang="en-US" sz="1400" dirty="0">
            <a:latin typeface="微软雅黑" pitchFamily="34" charset="-122"/>
            <a:ea typeface="微软雅黑" pitchFamily="34" charset="-122"/>
          </a:endParaRPr>
        </a:p>
      </dgm:t>
    </dgm:pt>
    <dgm:pt modelId="{11E6A38C-2AD8-4617-B19C-7CF6C81DBB56}" type="parTrans" cxnId="{89C17173-3399-4EC3-82DE-15B3EEA127DE}">
      <dgm:prSet/>
      <dgm:spPr/>
      <dgm:t>
        <a:bodyPr/>
        <a:lstStyle/>
        <a:p>
          <a:endParaRPr lang="zh-CN" altLang="en-US" sz="1400">
            <a:latin typeface="微软雅黑" pitchFamily="34" charset="-122"/>
            <a:ea typeface="微软雅黑" pitchFamily="34" charset="-122"/>
          </a:endParaRPr>
        </a:p>
      </dgm:t>
    </dgm:pt>
    <dgm:pt modelId="{05C390CE-81A5-4B1F-83D3-DE413EF28ECB}" type="sibTrans" cxnId="{89C17173-3399-4EC3-82DE-15B3EEA127DE}">
      <dgm:prSet/>
      <dgm:spPr/>
      <dgm:t>
        <a:bodyPr/>
        <a:lstStyle/>
        <a:p>
          <a:endParaRPr lang="zh-CN" altLang="en-US" sz="1400">
            <a:latin typeface="微软雅黑" pitchFamily="34" charset="-122"/>
            <a:ea typeface="微软雅黑" pitchFamily="34" charset="-122"/>
          </a:endParaRPr>
        </a:p>
      </dgm:t>
    </dgm:pt>
    <dgm:pt modelId="{A589E8A4-A213-4F5A-BFF7-9346E8CD1185}">
      <dgm:prSet phldrT="[文本]" custT="1"/>
      <dgm:spPr/>
      <dgm:t>
        <a:bodyPr/>
        <a:lstStyle/>
        <a:p>
          <a:r>
            <a:rPr lang="zh-CN" altLang="en-US" sz="1400" dirty="0" smtClean="0">
              <a:latin typeface="微软雅黑" pitchFamily="34" charset="-122"/>
              <a:ea typeface="微软雅黑" pitchFamily="34" charset="-122"/>
            </a:rPr>
            <a:t>建立职业健康安全方针和目标以及实现这些目标所制定的一系列相互联系或相互作用的活动。</a:t>
          </a:r>
          <a:endParaRPr lang="zh-CN" altLang="en-US" sz="1400" dirty="0">
            <a:latin typeface="微软雅黑" pitchFamily="34" charset="-122"/>
            <a:ea typeface="微软雅黑" pitchFamily="34" charset="-122"/>
          </a:endParaRPr>
        </a:p>
      </dgm:t>
    </dgm:pt>
    <dgm:pt modelId="{E6C8492D-0580-4192-9500-26D173115D26}" type="parTrans" cxnId="{E8FB42C1-09EB-4FEA-A32F-8237F88E2E8B}">
      <dgm:prSet/>
      <dgm:spPr/>
      <dgm:t>
        <a:bodyPr/>
        <a:lstStyle/>
        <a:p>
          <a:endParaRPr lang="zh-CN" altLang="en-US" sz="1400">
            <a:latin typeface="微软雅黑" pitchFamily="34" charset="-122"/>
            <a:ea typeface="微软雅黑" pitchFamily="34" charset="-122"/>
          </a:endParaRPr>
        </a:p>
      </dgm:t>
    </dgm:pt>
    <dgm:pt modelId="{8ACCE1B0-5373-4023-8EB0-01AF9E40E935}" type="sibTrans" cxnId="{E8FB42C1-09EB-4FEA-A32F-8237F88E2E8B}">
      <dgm:prSet/>
      <dgm:spPr/>
      <dgm:t>
        <a:bodyPr/>
        <a:lstStyle/>
        <a:p>
          <a:endParaRPr lang="zh-CN" altLang="en-US" sz="1400">
            <a:latin typeface="微软雅黑" pitchFamily="34" charset="-122"/>
            <a:ea typeface="微软雅黑" pitchFamily="34" charset="-122"/>
          </a:endParaRPr>
        </a:p>
      </dgm:t>
    </dgm:pt>
    <dgm:pt modelId="{F93E94E4-A688-43E0-A5A9-77BD8B977E52}">
      <dgm:prSet custT="1"/>
      <dgm:spPr/>
      <dgm:t>
        <a:bodyPr/>
        <a:lstStyle/>
        <a:p>
          <a:r>
            <a:rPr lang="zh-CN" altLang="en-US" sz="1400" dirty="0" smtClean="0">
              <a:latin typeface="微软雅黑" pitchFamily="34" charset="-122"/>
              <a:ea typeface="微软雅黑" pitchFamily="34" charset="-122"/>
            </a:rPr>
            <a:t>保证产品质量或质量目标所必需的、系统的质量活动。</a:t>
          </a:r>
          <a:endParaRPr lang="zh-CN" altLang="en-US" sz="1400" dirty="0">
            <a:latin typeface="微软雅黑" pitchFamily="34" charset="-122"/>
            <a:ea typeface="微软雅黑" pitchFamily="34" charset="-122"/>
          </a:endParaRPr>
        </a:p>
      </dgm:t>
    </dgm:pt>
    <dgm:pt modelId="{F08B710F-68D7-4B75-B439-72CEE8E437C1}" type="sibTrans" cxnId="{A0138650-CD09-46FA-A228-6092B6D92F4A}">
      <dgm:prSet/>
      <dgm:spPr/>
      <dgm:t>
        <a:bodyPr/>
        <a:lstStyle/>
        <a:p>
          <a:endParaRPr lang="zh-CN" altLang="en-US" sz="1400">
            <a:latin typeface="微软雅黑" pitchFamily="34" charset="-122"/>
            <a:ea typeface="微软雅黑" pitchFamily="34" charset="-122"/>
          </a:endParaRPr>
        </a:p>
      </dgm:t>
    </dgm:pt>
    <dgm:pt modelId="{3A07AF4A-559D-475F-9C3F-0D8FFBD6163C}" type="parTrans" cxnId="{A0138650-CD09-46FA-A228-6092B6D92F4A}">
      <dgm:prSet/>
      <dgm:spPr/>
      <dgm:t>
        <a:bodyPr/>
        <a:lstStyle/>
        <a:p>
          <a:endParaRPr lang="zh-CN" altLang="en-US" sz="1400">
            <a:latin typeface="微软雅黑" pitchFamily="34" charset="-122"/>
            <a:ea typeface="微软雅黑" pitchFamily="34" charset="-122"/>
          </a:endParaRPr>
        </a:p>
      </dgm:t>
    </dgm:pt>
    <dgm:pt modelId="{CCF8BE19-5A25-46C7-B136-71295C29C48E}">
      <dgm:prSet phldrT="[文本]" custT="1"/>
      <dgm:spPr/>
      <dgm:t>
        <a:bodyPr/>
        <a:lstStyle/>
        <a:p>
          <a:r>
            <a:rPr lang="zh-CN" altLang="en-US" sz="1400" dirty="0" smtClean="0">
              <a:latin typeface="微软雅黑" pitchFamily="34" charset="-122"/>
              <a:ea typeface="微软雅黑" pitchFamily="34" charset="-122"/>
            </a:rPr>
            <a:t>环境管理体系</a:t>
          </a:r>
          <a:r>
            <a:rPr lang="en-US" altLang="zh-CN" sz="1400" dirty="0" smtClean="0">
              <a:latin typeface="微软雅黑" pitchFamily="34" charset="-122"/>
              <a:ea typeface="微软雅黑" pitchFamily="34" charset="-122"/>
            </a:rPr>
            <a:t>ISO14001</a:t>
          </a:r>
          <a:endParaRPr lang="zh-CN" altLang="en-US" sz="1400" dirty="0">
            <a:latin typeface="微软雅黑" pitchFamily="34" charset="-122"/>
            <a:ea typeface="微软雅黑" pitchFamily="34" charset="-122"/>
          </a:endParaRPr>
        </a:p>
      </dgm:t>
    </dgm:pt>
    <dgm:pt modelId="{533A86E7-9852-46A0-980F-32D8A5B913D0}" type="parTrans" cxnId="{64077575-0DD2-49EB-A7D1-9500783E0988}">
      <dgm:prSet/>
      <dgm:spPr/>
      <dgm:t>
        <a:bodyPr/>
        <a:lstStyle/>
        <a:p>
          <a:endParaRPr lang="zh-CN" altLang="en-US" sz="1400">
            <a:latin typeface="微软雅黑" pitchFamily="34" charset="-122"/>
            <a:ea typeface="微软雅黑" pitchFamily="34" charset="-122"/>
          </a:endParaRPr>
        </a:p>
      </dgm:t>
    </dgm:pt>
    <dgm:pt modelId="{DF72F4A1-3A50-4DD3-88CD-86226892FE5E}" type="sibTrans" cxnId="{64077575-0DD2-49EB-A7D1-9500783E0988}">
      <dgm:prSet/>
      <dgm:spPr/>
      <dgm:t>
        <a:bodyPr/>
        <a:lstStyle/>
        <a:p>
          <a:endParaRPr lang="zh-CN" altLang="en-US" sz="1400">
            <a:latin typeface="微软雅黑" pitchFamily="34" charset="-122"/>
            <a:ea typeface="微软雅黑" pitchFamily="34" charset="-122"/>
          </a:endParaRPr>
        </a:p>
      </dgm:t>
    </dgm:pt>
    <dgm:pt modelId="{9DF57E7E-FC15-4F75-9575-8E5EA70B7571}">
      <dgm:prSet phldrT="[文本]" custT="1"/>
      <dgm:spPr/>
      <dgm:t>
        <a:bodyPr/>
        <a:lstStyle/>
        <a:p>
          <a:r>
            <a:rPr lang="zh-CN" altLang="en-US" sz="1400" b="0" i="0" dirty="0" smtClean="0">
              <a:latin typeface="微软雅黑" pitchFamily="34" charset="-122"/>
              <a:ea typeface="微软雅黑" pitchFamily="34" charset="-122"/>
            </a:rPr>
            <a:t>建立环境方针和目标以及实现这些目标所制定的一系列提高环境行为的活动。</a:t>
          </a:r>
          <a:endParaRPr lang="zh-CN" altLang="en-US" sz="1400" dirty="0">
            <a:latin typeface="微软雅黑" pitchFamily="34" charset="-122"/>
            <a:ea typeface="微软雅黑" pitchFamily="34" charset="-122"/>
          </a:endParaRPr>
        </a:p>
      </dgm:t>
    </dgm:pt>
    <dgm:pt modelId="{81ACBA50-CA8A-4DA4-A5A5-E7FD6A4C88BE}" type="parTrans" cxnId="{E0420603-66E1-4A9E-9FAD-4B74B31F0E6F}">
      <dgm:prSet/>
      <dgm:spPr/>
      <dgm:t>
        <a:bodyPr/>
        <a:lstStyle/>
        <a:p>
          <a:endParaRPr lang="zh-CN" altLang="en-US" sz="1400">
            <a:latin typeface="微软雅黑" pitchFamily="34" charset="-122"/>
            <a:ea typeface="微软雅黑" pitchFamily="34" charset="-122"/>
          </a:endParaRPr>
        </a:p>
      </dgm:t>
    </dgm:pt>
    <dgm:pt modelId="{35CC21DB-AE27-406C-B777-4E2C7F778891}" type="sibTrans" cxnId="{E0420603-66E1-4A9E-9FAD-4B74B31F0E6F}">
      <dgm:prSet/>
      <dgm:spPr/>
      <dgm:t>
        <a:bodyPr/>
        <a:lstStyle/>
        <a:p>
          <a:endParaRPr lang="zh-CN" altLang="en-US" sz="1400">
            <a:latin typeface="微软雅黑" pitchFamily="34" charset="-122"/>
            <a:ea typeface="微软雅黑" pitchFamily="34" charset="-122"/>
          </a:endParaRPr>
        </a:p>
      </dgm:t>
    </dgm:pt>
    <dgm:pt modelId="{F7A990C7-9CE9-4ECB-BB38-7832ED7A9288}" type="pres">
      <dgm:prSet presAssocID="{DB322B43-7319-4589-8016-0E6B03AE9944}" presName="linear" presStyleCnt="0">
        <dgm:presLayoutVars>
          <dgm:animLvl val="lvl"/>
          <dgm:resizeHandles val="exact"/>
        </dgm:presLayoutVars>
      </dgm:prSet>
      <dgm:spPr/>
      <dgm:t>
        <a:bodyPr/>
        <a:lstStyle/>
        <a:p>
          <a:endParaRPr lang="zh-CN" altLang="en-US"/>
        </a:p>
      </dgm:t>
    </dgm:pt>
    <dgm:pt modelId="{DC80B42F-3F6E-42B8-89D1-7A84A11E10A2}" type="pres">
      <dgm:prSet presAssocID="{78F71F7B-7A90-4897-823E-353B4FB0B27B}" presName="parentText" presStyleLbl="node1" presStyleIdx="0" presStyleCnt="3">
        <dgm:presLayoutVars>
          <dgm:chMax val="0"/>
          <dgm:bulletEnabled val="1"/>
        </dgm:presLayoutVars>
      </dgm:prSet>
      <dgm:spPr/>
      <dgm:t>
        <a:bodyPr/>
        <a:lstStyle/>
        <a:p>
          <a:endParaRPr lang="zh-CN" altLang="en-US"/>
        </a:p>
      </dgm:t>
    </dgm:pt>
    <dgm:pt modelId="{01A41E45-B5C8-436E-AB20-A8ECE36EC37D}" type="pres">
      <dgm:prSet presAssocID="{78F71F7B-7A90-4897-823E-353B4FB0B27B}" presName="childText" presStyleLbl="revTx" presStyleIdx="0" presStyleCnt="3">
        <dgm:presLayoutVars>
          <dgm:bulletEnabled val="1"/>
        </dgm:presLayoutVars>
      </dgm:prSet>
      <dgm:spPr/>
      <dgm:t>
        <a:bodyPr/>
        <a:lstStyle/>
        <a:p>
          <a:endParaRPr lang="zh-CN" altLang="en-US"/>
        </a:p>
      </dgm:t>
    </dgm:pt>
    <dgm:pt modelId="{6A28B801-7557-4C6B-AB0B-3AD0AB6E8034}" type="pres">
      <dgm:prSet presAssocID="{FEF7412C-B61D-4421-9385-7E0930B17B7C}" presName="parentText" presStyleLbl="node1" presStyleIdx="1" presStyleCnt="3">
        <dgm:presLayoutVars>
          <dgm:chMax val="0"/>
          <dgm:bulletEnabled val="1"/>
        </dgm:presLayoutVars>
      </dgm:prSet>
      <dgm:spPr/>
      <dgm:t>
        <a:bodyPr/>
        <a:lstStyle/>
        <a:p>
          <a:endParaRPr lang="zh-CN" altLang="en-US"/>
        </a:p>
      </dgm:t>
    </dgm:pt>
    <dgm:pt modelId="{FB638C35-3C90-4623-B517-011E6EC75B2F}" type="pres">
      <dgm:prSet presAssocID="{FEF7412C-B61D-4421-9385-7E0930B17B7C}" presName="childText" presStyleLbl="revTx" presStyleIdx="1" presStyleCnt="3">
        <dgm:presLayoutVars>
          <dgm:bulletEnabled val="1"/>
        </dgm:presLayoutVars>
      </dgm:prSet>
      <dgm:spPr/>
      <dgm:t>
        <a:bodyPr/>
        <a:lstStyle/>
        <a:p>
          <a:endParaRPr lang="zh-CN" altLang="en-US"/>
        </a:p>
      </dgm:t>
    </dgm:pt>
    <dgm:pt modelId="{FFAC8459-B916-4FE5-B1BE-3669E8EF85DA}" type="pres">
      <dgm:prSet presAssocID="{CCF8BE19-5A25-46C7-B136-71295C29C48E}" presName="parentText" presStyleLbl="node1" presStyleIdx="2" presStyleCnt="3">
        <dgm:presLayoutVars>
          <dgm:chMax val="0"/>
          <dgm:bulletEnabled val="1"/>
        </dgm:presLayoutVars>
      </dgm:prSet>
      <dgm:spPr/>
      <dgm:t>
        <a:bodyPr/>
        <a:lstStyle/>
        <a:p>
          <a:endParaRPr lang="zh-CN" altLang="en-US"/>
        </a:p>
      </dgm:t>
    </dgm:pt>
    <dgm:pt modelId="{E37CDBBF-8970-4F13-A258-772FD9B3A246}" type="pres">
      <dgm:prSet presAssocID="{CCF8BE19-5A25-46C7-B136-71295C29C48E}" presName="childText" presStyleLbl="revTx" presStyleIdx="2" presStyleCnt="3">
        <dgm:presLayoutVars>
          <dgm:bulletEnabled val="1"/>
        </dgm:presLayoutVars>
      </dgm:prSet>
      <dgm:spPr/>
      <dgm:t>
        <a:bodyPr/>
        <a:lstStyle/>
        <a:p>
          <a:endParaRPr lang="zh-CN" altLang="en-US"/>
        </a:p>
      </dgm:t>
    </dgm:pt>
  </dgm:ptLst>
  <dgm:cxnLst>
    <dgm:cxn modelId="{C7C9AAB9-A7DE-4268-B850-5AFB99CC27B0}" type="presOf" srcId="{F93E94E4-A688-43E0-A5A9-77BD8B977E52}" destId="{01A41E45-B5C8-436E-AB20-A8ECE36EC37D}" srcOrd="0" destOrd="0" presId="urn:microsoft.com/office/officeart/2005/8/layout/vList2#1"/>
    <dgm:cxn modelId="{D5B24DA2-63BB-49E6-BC06-C78749E5F3AB}" type="presOf" srcId="{A589E8A4-A213-4F5A-BFF7-9346E8CD1185}" destId="{FB638C35-3C90-4623-B517-011E6EC75B2F}" srcOrd="0" destOrd="0" presId="urn:microsoft.com/office/officeart/2005/8/layout/vList2#1"/>
    <dgm:cxn modelId="{0F7CEC3D-3976-432C-B29D-D8FF7CB5D28B}" type="presOf" srcId="{9DF57E7E-FC15-4F75-9575-8E5EA70B7571}" destId="{E37CDBBF-8970-4F13-A258-772FD9B3A246}" srcOrd="0" destOrd="0" presId="urn:microsoft.com/office/officeart/2005/8/layout/vList2#1"/>
    <dgm:cxn modelId="{E0420603-66E1-4A9E-9FAD-4B74B31F0E6F}" srcId="{CCF8BE19-5A25-46C7-B136-71295C29C48E}" destId="{9DF57E7E-FC15-4F75-9575-8E5EA70B7571}" srcOrd="0" destOrd="0" parTransId="{81ACBA50-CA8A-4DA4-A5A5-E7FD6A4C88BE}" sibTransId="{35CC21DB-AE27-406C-B777-4E2C7F778891}"/>
    <dgm:cxn modelId="{D5BC7B87-7465-4EEB-8B83-C3F738F079A7}" type="presOf" srcId="{CCF8BE19-5A25-46C7-B136-71295C29C48E}" destId="{FFAC8459-B916-4FE5-B1BE-3669E8EF85DA}" srcOrd="0" destOrd="0" presId="urn:microsoft.com/office/officeart/2005/8/layout/vList2#1"/>
    <dgm:cxn modelId="{64077575-0DD2-49EB-A7D1-9500783E0988}" srcId="{DB322B43-7319-4589-8016-0E6B03AE9944}" destId="{CCF8BE19-5A25-46C7-B136-71295C29C48E}" srcOrd="2" destOrd="0" parTransId="{533A86E7-9852-46A0-980F-32D8A5B913D0}" sibTransId="{DF72F4A1-3A50-4DD3-88CD-86226892FE5E}"/>
    <dgm:cxn modelId="{E8FB42C1-09EB-4FEA-A32F-8237F88E2E8B}" srcId="{FEF7412C-B61D-4421-9385-7E0930B17B7C}" destId="{A589E8A4-A213-4F5A-BFF7-9346E8CD1185}" srcOrd="0" destOrd="0" parTransId="{E6C8492D-0580-4192-9500-26D173115D26}" sibTransId="{8ACCE1B0-5373-4023-8EB0-01AF9E40E935}"/>
    <dgm:cxn modelId="{8E707685-BF77-4E40-B2A3-A8496404C58E}" type="presOf" srcId="{FEF7412C-B61D-4421-9385-7E0930B17B7C}" destId="{6A28B801-7557-4C6B-AB0B-3AD0AB6E8034}" srcOrd="0" destOrd="0" presId="urn:microsoft.com/office/officeart/2005/8/layout/vList2#1"/>
    <dgm:cxn modelId="{A0138650-CD09-46FA-A228-6092B6D92F4A}" srcId="{78F71F7B-7A90-4897-823E-353B4FB0B27B}" destId="{F93E94E4-A688-43E0-A5A9-77BD8B977E52}" srcOrd="0" destOrd="0" parTransId="{3A07AF4A-559D-475F-9C3F-0D8FFBD6163C}" sibTransId="{F08B710F-68D7-4B75-B439-72CEE8E437C1}"/>
    <dgm:cxn modelId="{C98236C4-0A1D-48CB-9B29-6287761BD8C2}" type="presOf" srcId="{78F71F7B-7A90-4897-823E-353B4FB0B27B}" destId="{DC80B42F-3F6E-42B8-89D1-7A84A11E10A2}" srcOrd="0" destOrd="0" presId="urn:microsoft.com/office/officeart/2005/8/layout/vList2#1"/>
    <dgm:cxn modelId="{89C17173-3399-4EC3-82DE-15B3EEA127DE}" srcId="{DB322B43-7319-4589-8016-0E6B03AE9944}" destId="{FEF7412C-B61D-4421-9385-7E0930B17B7C}" srcOrd="1" destOrd="0" parTransId="{11E6A38C-2AD8-4617-B19C-7CF6C81DBB56}" sibTransId="{05C390CE-81A5-4B1F-83D3-DE413EF28ECB}"/>
    <dgm:cxn modelId="{27DDC41E-CDA4-41B3-ABFE-314E98A54D2C}" srcId="{DB322B43-7319-4589-8016-0E6B03AE9944}" destId="{78F71F7B-7A90-4897-823E-353B4FB0B27B}" srcOrd="0" destOrd="0" parTransId="{93D1EE68-4603-4CDB-89BC-796FE3E537B1}" sibTransId="{34533850-CEE4-4980-ABE4-623F91BECEEE}"/>
    <dgm:cxn modelId="{83E4BCFD-FDE4-4706-BEB2-9D1BD396BBF2}" type="presOf" srcId="{DB322B43-7319-4589-8016-0E6B03AE9944}" destId="{F7A990C7-9CE9-4ECB-BB38-7832ED7A9288}" srcOrd="0" destOrd="0" presId="urn:microsoft.com/office/officeart/2005/8/layout/vList2#1"/>
    <dgm:cxn modelId="{2D14EF19-0793-45C0-A3DB-07DE350EB03C}" type="presParOf" srcId="{F7A990C7-9CE9-4ECB-BB38-7832ED7A9288}" destId="{DC80B42F-3F6E-42B8-89D1-7A84A11E10A2}" srcOrd="0" destOrd="0" presId="urn:microsoft.com/office/officeart/2005/8/layout/vList2#1"/>
    <dgm:cxn modelId="{5701849C-F3BD-4B32-974A-0B771BE5B46B}" type="presParOf" srcId="{F7A990C7-9CE9-4ECB-BB38-7832ED7A9288}" destId="{01A41E45-B5C8-436E-AB20-A8ECE36EC37D}" srcOrd="1" destOrd="0" presId="urn:microsoft.com/office/officeart/2005/8/layout/vList2#1"/>
    <dgm:cxn modelId="{0AEEA2F6-026F-48A5-B7F4-290AFF535DF7}" type="presParOf" srcId="{F7A990C7-9CE9-4ECB-BB38-7832ED7A9288}" destId="{6A28B801-7557-4C6B-AB0B-3AD0AB6E8034}" srcOrd="2" destOrd="0" presId="urn:microsoft.com/office/officeart/2005/8/layout/vList2#1"/>
    <dgm:cxn modelId="{C3BAF7A6-E770-40EE-80E4-4AE24E983FB2}" type="presParOf" srcId="{F7A990C7-9CE9-4ECB-BB38-7832ED7A9288}" destId="{FB638C35-3C90-4623-B517-011E6EC75B2F}" srcOrd="3" destOrd="0" presId="urn:microsoft.com/office/officeart/2005/8/layout/vList2#1"/>
    <dgm:cxn modelId="{C126A8ED-F34B-424B-882A-99A1948053E9}" type="presParOf" srcId="{F7A990C7-9CE9-4ECB-BB38-7832ED7A9288}" destId="{FFAC8459-B916-4FE5-B1BE-3669E8EF85DA}" srcOrd="4" destOrd="0" presId="urn:microsoft.com/office/officeart/2005/8/layout/vList2#1"/>
    <dgm:cxn modelId="{1838005E-758E-4C43-B4BC-539A30E6EE4C}" type="presParOf" srcId="{F7A990C7-9CE9-4ECB-BB38-7832ED7A9288}" destId="{E37CDBBF-8970-4F13-A258-772FD9B3A246}" srcOrd="5" destOrd="0" presId="urn:microsoft.com/office/officeart/2005/8/layout/vList2#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F92D90-C2B8-42AD-9FCF-B00915326A45}" type="doc">
      <dgm:prSet loTypeId="urn:microsoft.com/office/officeart/2005/8/layout/hierarchy3#1" loCatId="hierarchy" qsTypeId="urn:microsoft.com/office/officeart/2005/8/quickstyle/simple1#3" qsCatId="simple" csTypeId="urn:microsoft.com/office/officeart/2005/8/colors/accent1_2#1" csCatId="accent1" phldr="1"/>
      <dgm:spPr/>
      <dgm:t>
        <a:bodyPr/>
        <a:lstStyle/>
        <a:p>
          <a:endParaRPr lang="zh-CN" altLang="en-US"/>
        </a:p>
      </dgm:t>
    </dgm:pt>
    <dgm:pt modelId="{DA85F650-D19C-4022-A865-B5E9559FD1A3}">
      <dgm:prSet phldrT="[文本]" custT="1"/>
      <dgm:spPr/>
      <dgm:t>
        <a:bodyPr/>
        <a:lstStyle/>
        <a:p>
          <a:r>
            <a:rPr lang="zh-CN" altLang="en-US" sz="1600" dirty="0" smtClean="0">
              <a:latin typeface="微软雅黑" pitchFamily="34" charset="-122"/>
              <a:ea typeface="微软雅黑" pitchFamily="34" charset="-122"/>
            </a:rPr>
            <a:t>噪声的危害：听力损伤</a:t>
          </a:r>
          <a:endParaRPr lang="zh-CN" altLang="en-US" sz="1600" dirty="0"/>
        </a:p>
      </dgm:t>
    </dgm:pt>
    <dgm:pt modelId="{C03F7408-986F-4047-8534-EA3E54C89A31}" type="parTrans" cxnId="{0E013927-FF56-4A63-B9CA-1897BF2E38C6}">
      <dgm:prSet/>
      <dgm:spPr/>
      <dgm:t>
        <a:bodyPr/>
        <a:lstStyle/>
        <a:p>
          <a:endParaRPr lang="zh-CN" altLang="en-US"/>
        </a:p>
      </dgm:t>
    </dgm:pt>
    <dgm:pt modelId="{CE7794C2-CE5F-4846-BB3D-9A70D685D0D7}" type="sibTrans" cxnId="{0E013927-FF56-4A63-B9CA-1897BF2E38C6}">
      <dgm:prSet/>
      <dgm:spPr/>
      <dgm:t>
        <a:bodyPr/>
        <a:lstStyle/>
        <a:p>
          <a:endParaRPr lang="zh-CN" altLang="en-US"/>
        </a:p>
      </dgm:t>
    </dgm:pt>
    <dgm:pt modelId="{D184A425-8B9E-4C89-AE6E-DE48A0BCBBEC}">
      <dgm:prSet phldrT="[文本]" custT="1">
        <dgm:style>
          <a:lnRef idx="2">
            <a:schemeClr val="accent1"/>
          </a:lnRef>
          <a:fillRef idx="1">
            <a:schemeClr val="lt1"/>
          </a:fillRef>
          <a:effectRef idx="0">
            <a:schemeClr val="accent1"/>
          </a:effectRef>
          <a:fontRef idx="minor">
            <a:schemeClr val="dk1"/>
          </a:fontRef>
        </dgm:style>
      </dgm:prSet>
      <dgm:spPr>
        <a:ln w="22225"/>
      </dgm:spPr>
      <dgm:t>
        <a:bodyPr/>
        <a:lstStyle/>
        <a:p>
          <a:pPr algn="l">
            <a:lnSpc>
              <a:spcPct val="80000"/>
            </a:lnSpc>
            <a:spcAft>
              <a:spcPts val="0"/>
            </a:spcAft>
          </a:pPr>
          <a:r>
            <a:rPr lang="zh-CN" altLang="en-US" sz="1400" dirty="0" smtClean="0">
              <a:latin typeface="微软雅黑" pitchFamily="34" charset="-122"/>
              <a:ea typeface="微软雅黑" pitchFamily="34" charset="-122"/>
            </a:rPr>
            <a:t>可恢复的：在强噪声环境中暴露一段时间，会感到双耳难受，甚至头痛等感觉。离开噪声环境</a:t>
          </a:r>
          <a:endParaRPr lang="en-US" altLang="zh-CN" sz="1400" dirty="0" smtClean="0">
            <a:latin typeface="微软雅黑" pitchFamily="34" charset="-122"/>
            <a:ea typeface="微软雅黑" pitchFamily="34" charset="-122"/>
          </a:endParaRPr>
        </a:p>
        <a:p>
          <a:pPr algn="l">
            <a:lnSpc>
              <a:spcPct val="80000"/>
            </a:lnSpc>
            <a:spcAft>
              <a:spcPts val="0"/>
            </a:spcAft>
          </a:pPr>
          <a:r>
            <a:rPr lang="en-US" altLang="zh-CN" sz="1400" dirty="0" smtClean="0">
              <a:latin typeface="微软雅黑" pitchFamily="34" charset="-122"/>
              <a:ea typeface="微软雅黑" pitchFamily="34" charset="-122"/>
            </a:rPr>
            <a:t>                 </a:t>
          </a:r>
          <a:r>
            <a:rPr lang="zh-CN" altLang="en-US" sz="1400" dirty="0" smtClean="0">
              <a:latin typeface="微软雅黑" pitchFamily="34" charset="-122"/>
              <a:ea typeface="微软雅黑" pitchFamily="34" charset="-122"/>
            </a:rPr>
            <a:t>到安静的场所休息一段时间，听力就会逐渐恢复正常。这种现象称为</a:t>
          </a:r>
          <a:r>
            <a:rPr lang="zh-CN" altLang="en-US" sz="1400" dirty="0" smtClean="0">
              <a:solidFill>
                <a:srgbClr val="0000FF"/>
              </a:solidFill>
              <a:latin typeface="微软雅黑" pitchFamily="34" charset="-122"/>
              <a:ea typeface="微软雅黑" pitchFamily="34" charset="-122"/>
            </a:rPr>
            <a:t>听觉疲劳</a:t>
          </a:r>
          <a:r>
            <a:rPr lang="zh-CN" altLang="en-US" sz="1400" dirty="0" smtClean="0">
              <a:latin typeface="微软雅黑" pitchFamily="34" charset="-122"/>
              <a:ea typeface="微软雅黑" pitchFamily="34" charset="-122"/>
            </a:rPr>
            <a:t>。</a:t>
          </a:r>
        </a:p>
      </dgm:t>
    </dgm:pt>
    <dgm:pt modelId="{CAA2B3B4-656E-4F09-8C2A-1F4ACB8BD56F}" type="parTrans" cxnId="{B7076783-D5F5-4CF3-8709-423C886355DD}">
      <dgm:prSet/>
      <dgm:spPr/>
      <dgm:t>
        <a:bodyPr/>
        <a:lstStyle/>
        <a:p>
          <a:endParaRPr lang="zh-CN" altLang="en-US"/>
        </a:p>
      </dgm:t>
    </dgm:pt>
    <dgm:pt modelId="{004F5A32-C50F-4B58-A17D-1B102916F32F}" type="sibTrans" cxnId="{B7076783-D5F5-4CF3-8709-423C886355DD}">
      <dgm:prSet/>
      <dgm:spPr/>
      <dgm:t>
        <a:bodyPr/>
        <a:lstStyle/>
        <a:p>
          <a:endParaRPr lang="zh-CN" altLang="en-US"/>
        </a:p>
      </dgm:t>
    </dgm:pt>
    <dgm:pt modelId="{6E328A72-EFB3-49E2-8829-54A6CD477C1A}">
      <dgm:prSet phldrT="[文本]" custT="1">
        <dgm:style>
          <a:lnRef idx="2">
            <a:schemeClr val="accent1"/>
          </a:lnRef>
          <a:fillRef idx="1">
            <a:schemeClr val="lt1"/>
          </a:fillRef>
          <a:effectRef idx="0">
            <a:schemeClr val="accent1"/>
          </a:effectRef>
          <a:fontRef idx="minor">
            <a:schemeClr val="dk1"/>
          </a:fontRef>
        </dgm:style>
      </dgm:prSet>
      <dgm:spPr>
        <a:ln w="22225"/>
      </dgm:spPr>
      <dgm:t>
        <a:bodyPr/>
        <a:lstStyle/>
        <a:p>
          <a:pPr algn="l">
            <a:lnSpc>
              <a:spcPct val="80000"/>
            </a:lnSpc>
            <a:spcAft>
              <a:spcPts val="0"/>
            </a:spcAft>
          </a:pPr>
          <a:r>
            <a:rPr lang="zh-CN" altLang="en-US" sz="1400" dirty="0" smtClean="0">
              <a:latin typeface="微软雅黑" pitchFamily="34" charset="-122"/>
              <a:ea typeface="微软雅黑" pitchFamily="34" charset="-122"/>
            </a:rPr>
            <a:t>不可恢复的：长期在强噪声环境下工作，听觉疲劳不能得到及时恢复，且内耳器官会发生</a:t>
          </a:r>
          <a:r>
            <a:rPr lang="zh-CN" altLang="en-US" sz="1400" u="sng" dirty="0" smtClean="0">
              <a:latin typeface="微软雅黑" pitchFamily="34" charset="-122"/>
              <a:ea typeface="微软雅黑" pitchFamily="34" charset="-122"/>
            </a:rPr>
            <a:t>器质</a:t>
          </a:r>
          <a:endParaRPr lang="en-US" altLang="zh-CN" sz="1400" u="sng" dirty="0" smtClean="0">
            <a:latin typeface="微软雅黑" pitchFamily="34" charset="-122"/>
            <a:ea typeface="微软雅黑" pitchFamily="34" charset="-122"/>
          </a:endParaRPr>
        </a:p>
        <a:p>
          <a:pPr algn="l">
            <a:lnSpc>
              <a:spcPct val="80000"/>
            </a:lnSpc>
            <a:spcAft>
              <a:spcPts val="0"/>
            </a:spcAft>
          </a:pPr>
          <a:r>
            <a:rPr lang="en-US" altLang="zh-CN" sz="1400" dirty="0" smtClean="0">
              <a:latin typeface="微软雅黑" pitchFamily="34" charset="-122"/>
              <a:ea typeface="微软雅黑" pitchFamily="34" charset="-122"/>
            </a:rPr>
            <a:t>                     </a:t>
          </a:r>
          <a:r>
            <a:rPr lang="zh-CN" altLang="en-US" sz="1400" u="sng" dirty="0" smtClean="0">
              <a:latin typeface="微软雅黑" pitchFamily="34" charset="-122"/>
              <a:ea typeface="微软雅黑" pitchFamily="34" charset="-122"/>
            </a:rPr>
            <a:t>性病变</a:t>
          </a:r>
          <a:r>
            <a:rPr lang="zh-CN" altLang="en-US" sz="1400" dirty="0" smtClean="0">
              <a:latin typeface="微软雅黑" pitchFamily="34" charset="-122"/>
              <a:ea typeface="微软雅黑" pitchFamily="34" charset="-122"/>
            </a:rPr>
            <a:t>，形成</a:t>
          </a:r>
          <a:r>
            <a:rPr lang="zh-CN" altLang="en-US" sz="1400" u="sng" dirty="0" smtClean="0">
              <a:latin typeface="微软雅黑" pitchFamily="34" charset="-122"/>
              <a:ea typeface="微软雅黑" pitchFamily="34" charset="-122"/>
            </a:rPr>
            <a:t>永久性听阈偏移</a:t>
          </a:r>
          <a:r>
            <a:rPr lang="zh-CN" altLang="en-US" sz="1400" dirty="0" smtClean="0">
              <a:latin typeface="微软雅黑" pitchFamily="34" charset="-122"/>
              <a:ea typeface="微软雅黑" pitchFamily="34" charset="-122"/>
            </a:rPr>
            <a:t>，又称</a:t>
          </a:r>
          <a:r>
            <a:rPr lang="zh-CN" altLang="en-US" sz="1400" dirty="0" smtClean="0">
              <a:solidFill>
                <a:srgbClr val="0000FF"/>
              </a:solidFill>
              <a:latin typeface="微软雅黑" pitchFamily="34" charset="-122"/>
              <a:ea typeface="微软雅黑" pitchFamily="34" charset="-122"/>
            </a:rPr>
            <a:t>噪声性耳聋</a:t>
          </a:r>
          <a:r>
            <a:rPr lang="zh-CN" altLang="en-US" sz="1400" dirty="0" smtClean="0">
              <a:latin typeface="微软雅黑" pitchFamily="34" charset="-122"/>
              <a:ea typeface="微软雅黑" pitchFamily="34" charset="-122"/>
            </a:rPr>
            <a:t>。</a:t>
          </a:r>
          <a:endParaRPr lang="zh-CN" altLang="en-US" sz="1400" dirty="0">
            <a:latin typeface="微软雅黑" pitchFamily="34" charset="-122"/>
            <a:ea typeface="微软雅黑" pitchFamily="34" charset="-122"/>
          </a:endParaRPr>
        </a:p>
      </dgm:t>
    </dgm:pt>
    <dgm:pt modelId="{81F75752-2558-45F5-BB8C-FA0EF4792C89}" type="parTrans" cxnId="{4E7B672D-B6D6-48E1-BD09-2989FB92CC9B}">
      <dgm:prSet/>
      <dgm:spPr/>
      <dgm:t>
        <a:bodyPr/>
        <a:lstStyle/>
        <a:p>
          <a:endParaRPr lang="zh-CN" altLang="en-US"/>
        </a:p>
      </dgm:t>
    </dgm:pt>
    <dgm:pt modelId="{7E1A4A3C-0069-43E0-825C-50BBA7602E73}" type="sibTrans" cxnId="{4E7B672D-B6D6-48E1-BD09-2989FB92CC9B}">
      <dgm:prSet/>
      <dgm:spPr/>
      <dgm:t>
        <a:bodyPr/>
        <a:lstStyle/>
        <a:p>
          <a:endParaRPr lang="zh-CN" altLang="en-US"/>
        </a:p>
      </dgm:t>
    </dgm:pt>
    <dgm:pt modelId="{7149F9B3-777F-47C3-8FA9-3917D2EA87C0}" type="pres">
      <dgm:prSet presAssocID="{E5F92D90-C2B8-42AD-9FCF-B00915326A45}" presName="diagram" presStyleCnt="0">
        <dgm:presLayoutVars>
          <dgm:chPref val="1"/>
          <dgm:dir/>
          <dgm:animOne val="branch"/>
          <dgm:animLvl val="lvl"/>
          <dgm:resizeHandles/>
        </dgm:presLayoutVars>
      </dgm:prSet>
      <dgm:spPr/>
      <dgm:t>
        <a:bodyPr/>
        <a:lstStyle/>
        <a:p>
          <a:endParaRPr lang="zh-CN" altLang="en-US"/>
        </a:p>
      </dgm:t>
    </dgm:pt>
    <dgm:pt modelId="{D13A708D-D355-49E5-B51E-08514C9D5169}" type="pres">
      <dgm:prSet presAssocID="{DA85F650-D19C-4022-A865-B5E9559FD1A3}" presName="root" presStyleCnt="0"/>
      <dgm:spPr/>
    </dgm:pt>
    <dgm:pt modelId="{7EF1C5AC-D669-41AD-A1F1-A86728F2C2F9}" type="pres">
      <dgm:prSet presAssocID="{DA85F650-D19C-4022-A865-B5E9559FD1A3}" presName="rootComposite" presStyleCnt="0"/>
      <dgm:spPr/>
    </dgm:pt>
    <dgm:pt modelId="{3AC6651A-1DC0-4554-94AD-DBCCBEB6EF16}" type="pres">
      <dgm:prSet presAssocID="{DA85F650-D19C-4022-A865-B5E9559FD1A3}" presName="rootText" presStyleLbl="node1" presStyleIdx="0" presStyleCnt="1" custFlipVert="0" custScaleX="134264" custScaleY="33751"/>
      <dgm:spPr/>
      <dgm:t>
        <a:bodyPr/>
        <a:lstStyle/>
        <a:p>
          <a:endParaRPr lang="zh-CN" altLang="en-US"/>
        </a:p>
      </dgm:t>
    </dgm:pt>
    <dgm:pt modelId="{3477849A-A392-4F4F-ABB9-D4C1824870DA}" type="pres">
      <dgm:prSet presAssocID="{DA85F650-D19C-4022-A865-B5E9559FD1A3}" presName="rootConnector" presStyleLbl="node1" presStyleIdx="0" presStyleCnt="1"/>
      <dgm:spPr/>
      <dgm:t>
        <a:bodyPr/>
        <a:lstStyle/>
        <a:p>
          <a:endParaRPr lang="zh-CN" altLang="en-US"/>
        </a:p>
      </dgm:t>
    </dgm:pt>
    <dgm:pt modelId="{514BBEE9-5DD2-41CF-8A51-0BD9EEC01901}" type="pres">
      <dgm:prSet presAssocID="{DA85F650-D19C-4022-A865-B5E9559FD1A3}" presName="childShape" presStyleCnt="0"/>
      <dgm:spPr/>
    </dgm:pt>
    <dgm:pt modelId="{E4CBE36C-4543-49D7-A18E-09401DB8043A}" type="pres">
      <dgm:prSet presAssocID="{CAA2B3B4-656E-4F09-8C2A-1F4ACB8BD56F}" presName="Name13" presStyleLbl="parChTrans1D2" presStyleIdx="0" presStyleCnt="2"/>
      <dgm:spPr/>
      <dgm:t>
        <a:bodyPr/>
        <a:lstStyle/>
        <a:p>
          <a:endParaRPr lang="zh-CN" altLang="en-US"/>
        </a:p>
      </dgm:t>
    </dgm:pt>
    <dgm:pt modelId="{C1641B62-1965-47D6-BE17-ECC5AEA838F8}" type="pres">
      <dgm:prSet presAssocID="{D184A425-8B9E-4C89-AE6E-DE48A0BCBBEC}" presName="childText" presStyleLbl="bgAcc1" presStyleIdx="0" presStyleCnt="2" custScaleX="502380" custScaleY="69998" custLinFactNeighborY="-11720">
        <dgm:presLayoutVars>
          <dgm:bulletEnabled val="1"/>
        </dgm:presLayoutVars>
      </dgm:prSet>
      <dgm:spPr/>
      <dgm:t>
        <a:bodyPr/>
        <a:lstStyle/>
        <a:p>
          <a:endParaRPr lang="zh-CN" altLang="en-US"/>
        </a:p>
      </dgm:t>
    </dgm:pt>
    <dgm:pt modelId="{1C7866EE-FB09-4AC8-B158-09392840EA98}" type="pres">
      <dgm:prSet presAssocID="{81F75752-2558-45F5-BB8C-FA0EF4792C89}" presName="Name13" presStyleLbl="parChTrans1D2" presStyleIdx="1" presStyleCnt="2"/>
      <dgm:spPr/>
      <dgm:t>
        <a:bodyPr/>
        <a:lstStyle/>
        <a:p>
          <a:endParaRPr lang="zh-CN" altLang="en-US"/>
        </a:p>
      </dgm:t>
    </dgm:pt>
    <dgm:pt modelId="{284C31B2-C273-470C-9818-6ABD3E203DDB}" type="pres">
      <dgm:prSet presAssocID="{6E328A72-EFB3-49E2-8829-54A6CD477C1A}" presName="childText" presStyleLbl="bgAcc1" presStyleIdx="1" presStyleCnt="2" custScaleX="500199" custScaleY="57332" custLinFactNeighborX="-148" custLinFactNeighborY="-13743">
        <dgm:presLayoutVars>
          <dgm:bulletEnabled val="1"/>
        </dgm:presLayoutVars>
      </dgm:prSet>
      <dgm:spPr/>
      <dgm:t>
        <a:bodyPr/>
        <a:lstStyle/>
        <a:p>
          <a:endParaRPr lang="zh-CN" altLang="en-US"/>
        </a:p>
      </dgm:t>
    </dgm:pt>
  </dgm:ptLst>
  <dgm:cxnLst>
    <dgm:cxn modelId="{9981D9C8-0925-4CB8-814E-E95F5B81751E}" type="presOf" srcId="{DA85F650-D19C-4022-A865-B5E9559FD1A3}" destId="{3AC6651A-1DC0-4554-94AD-DBCCBEB6EF16}" srcOrd="0" destOrd="0" presId="urn:microsoft.com/office/officeart/2005/8/layout/hierarchy3#1"/>
    <dgm:cxn modelId="{4E7B672D-B6D6-48E1-BD09-2989FB92CC9B}" srcId="{DA85F650-D19C-4022-A865-B5E9559FD1A3}" destId="{6E328A72-EFB3-49E2-8829-54A6CD477C1A}" srcOrd="1" destOrd="0" parTransId="{81F75752-2558-45F5-BB8C-FA0EF4792C89}" sibTransId="{7E1A4A3C-0069-43E0-825C-50BBA7602E73}"/>
    <dgm:cxn modelId="{6820317C-576A-469E-BF05-F44EBE0D7581}" type="presOf" srcId="{DA85F650-D19C-4022-A865-B5E9559FD1A3}" destId="{3477849A-A392-4F4F-ABB9-D4C1824870DA}" srcOrd="1" destOrd="0" presId="urn:microsoft.com/office/officeart/2005/8/layout/hierarchy3#1"/>
    <dgm:cxn modelId="{FA9ABEE5-4216-42DB-BCA1-F089AA943317}" type="presOf" srcId="{6E328A72-EFB3-49E2-8829-54A6CD477C1A}" destId="{284C31B2-C273-470C-9818-6ABD3E203DDB}" srcOrd="0" destOrd="0" presId="urn:microsoft.com/office/officeart/2005/8/layout/hierarchy3#1"/>
    <dgm:cxn modelId="{528F023A-D207-472E-B8F7-A8CF14790071}" type="presOf" srcId="{E5F92D90-C2B8-42AD-9FCF-B00915326A45}" destId="{7149F9B3-777F-47C3-8FA9-3917D2EA87C0}" srcOrd="0" destOrd="0" presId="urn:microsoft.com/office/officeart/2005/8/layout/hierarchy3#1"/>
    <dgm:cxn modelId="{37681054-B395-4E23-ABDB-142DB844D737}" type="presOf" srcId="{CAA2B3B4-656E-4F09-8C2A-1F4ACB8BD56F}" destId="{E4CBE36C-4543-49D7-A18E-09401DB8043A}" srcOrd="0" destOrd="0" presId="urn:microsoft.com/office/officeart/2005/8/layout/hierarchy3#1"/>
    <dgm:cxn modelId="{0E013927-FF56-4A63-B9CA-1897BF2E38C6}" srcId="{E5F92D90-C2B8-42AD-9FCF-B00915326A45}" destId="{DA85F650-D19C-4022-A865-B5E9559FD1A3}" srcOrd="0" destOrd="0" parTransId="{C03F7408-986F-4047-8534-EA3E54C89A31}" sibTransId="{CE7794C2-CE5F-4846-BB3D-9A70D685D0D7}"/>
    <dgm:cxn modelId="{C90AAB08-B888-40B5-A86B-9E72B239E2E1}" type="presOf" srcId="{81F75752-2558-45F5-BB8C-FA0EF4792C89}" destId="{1C7866EE-FB09-4AC8-B158-09392840EA98}" srcOrd="0" destOrd="0" presId="urn:microsoft.com/office/officeart/2005/8/layout/hierarchy3#1"/>
    <dgm:cxn modelId="{5FEF71C3-BBED-4072-BCDE-C8D9184498EE}" type="presOf" srcId="{D184A425-8B9E-4C89-AE6E-DE48A0BCBBEC}" destId="{C1641B62-1965-47D6-BE17-ECC5AEA838F8}" srcOrd="0" destOrd="0" presId="urn:microsoft.com/office/officeart/2005/8/layout/hierarchy3#1"/>
    <dgm:cxn modelId="{B7076783-D5F5-4CF3-8709-423C886355DD}" srcId="{DA85F650-D19C-4022-A865-B5E9559FD1A3}" destId="{D184A425-8B9E-4C89-AE6E-DE48A0BCBBEC}" srcOrd="0" destOrd="0" parTransId="{CAA2B3B4-656E-4F09-8C2A-1F4ACB8BD56F}" sibTransId="{004F5A32-C50F-4B58-A17D-1B102916F32F}"/>
    <dgm:cxn modelId="{383A37D6-B4C5-4AC0-94AB-EA780E5E7C0D}" type="presParOf" srcId="{7149F9B3-777F-47C3-8FA9-3917D2EA87C0}" destId="{D13A708D-D355-49E5-B51E-08514C9D5169}" srcOrd="0" destOrd="0" presId="urn:microsoft.com/office/officeart/2005/8/layout/hierarchy3#1"/>
    <dgm:cxn modelId="{9859476C-AA0F-4514-99F6-F660AB0413B0}" type="presParOf" srcId="{D13A708D-D355-49E5-B51E-08514C9D5169}" destId="{7EF1C5AC-D669-41AD-A1F1-A86728F2C2F9}" srcOrd="0" destOrd="0" presId="urn:microsoft.com/office/officeart/2005/8/layout/hierarchy3#1"/>
    <dgm:cxn modelId="{CE8BA8EB-ECCC-42CA-95B8-3FE52DC057E0}" type="presParOf" srcId="{7EF1C5AC-D669-41AD-A1F1-A86728F2C2F9}" destId="{3AC6651A-1DC0-4554-94AD-DBCCBEB6EF16}" srcOrd="0" destOrd="0" presId="urn:microsoft.com/office/officeart/2005/8/layout/hierarchy3#1"/>
    <dgm:cxn modelId="{D7D9AD52-D184-4966-8E82-F4351E769883}" type="presParOf" srcId="{7EF1C5AC-D669-41AD-A1F1-A86728F2C2F9}" destId="{3477849A-A392-4F4F-ABB9-D4C1824870DA}" srcOrd="1" destOrd="0" presId="urn:microsoft.com/office/officeart/2005/8/layout/hierarchy3#1"/>
    <dgm:cxn modelId="{CEFAC2EC-D4E7-4E33-8912-416199101A7E}" type="presParOf" srcId="{D13A708D-D355-49E5-B51E-08514C9D5169}" destId="{514BBEE9-5DD2-41CF-8A51-0BD9EEC01901}" srcOrd="1" destOrd="0" presId="urn:microsoft.com/office/officeart/2005/8/layout/hierarchy3#1"/>
    <dgm:cxn modelId="{614491A5-8604-4887-9109-86AD74A3B566}" type="presParOf" srcId="{514BBEE9-5DD2-41CF-8A51-0BD9EEC01901}" destId="{E4CBE36C-4543-49D7-A18E-09401DB8043A}" srcOrd="0" destOrd="0" presId="urn:microsoft.com/office/officeart/2005/8/layout/hierarchy3#1"/>
    <dgm:cxn modelId="{233FA0D5-AEA0-4433-BED6-621F272E922C}" type="presParOf" srcId="{514BBEE9-5DD2-41CF-8A51-0BD9EEC01901}" destId="{C1641B62-1965-47D6-BE17-ECC5AEA838F8}" srcOrd="1" destOrd="0" presId="urn:microsoft.com/office/officeart/2005/8/layout/hierarchy3#1"/>
    <dgm:cxn modelId="{222C373B-C6AF-4CC7-AA5D-B9FF67C0C93A}" type="presParOf" srcId="{514BBEE9-5DD2-41CF-8A51-0BD9EEC01901}" destId="{1C7866EE-FB09-4AC8-B158-09392840EA98}" srcOrd="2" destOrd="0" presId="urn:microsoft.com/office/officeart/2005/8/layout/hierarchy3#1"/>
    <dgm:cxn modelId="{931D1F52-4E19-4DBD-88F2-A0E59133A04C}" type="presParOf" srcId="{514BBEE9-5DD2-41CF-8A51-0BD9EEC01901}" destId="{284C31B2-C273-470C-9818-6ABD3E203DDB}" srcOrd="3" destOrd="0" presId="urn:microsoft.com/office/officeart/2005/8/layout/hierarchy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254547-BC49-4198-A44B-C26C176BE849}" type="doc">
      <dgm:prSet loTypeId="urn:microsoft.com/office/officeart/2005/8/layout/funnel1" loCatId="relationship" qsTypeId="urn:microsoft.com/office/officeart/2005/8/quickstyle/simple1#4" qsCatId="simple" csTypeId="urn:microsoft.com/office/officeart/2005/8/colors/accent1_2#2" csCatId="accent1" phldr="1"/>
      <dgm:spPr/>
      <dgm:t>
        <a:bodyPr/>
        <a:lstStyle/>
        <a:p>
          <a:endParaRPr lang="zh-CN" altLang="en-US"/>
        </a:p>
      </dgm:t>
    </dgm:pt>
    <dgm:pt modelId="{878F0F38-2FA3-409A-979A-C8EAD1712453}">
      <dgm:prSet phldrT="[文本]" custT="1"/>
      <dgm:spPr/>
      <dgm:t>
        <a:bodyPr/>
        <a:lstStyle/>
        <a:p>
          <a:r>
            <a:rPr lang="zh-CN" altLang="en-US" sz="1200" dirty="0" smtClean="0">
              <a:latin typeface="微软雅黑" pitchFamily="34" charset="-122"/>
              <a:ea typeface="微软雅黑" pitchFamily="34" charset="-122"/>
            </a:rPr>
            <a:t>工作伤害</a:t>
          </a:r>
          <a:endParaRPr lang="zh-CN" altLang="en-US" sz="1200" dirty="0">
            <a:latin typeface="微软雅黑" pitchFamily="34" charset="-122"/>
            <a:ea typeface="微软雅黑" pitchFamily="34" charset="-122"/>
          </a:endParaRPr>
        </a:p>
      </dgm:t>
    </dgm:pt>
    <dgm:pt modelId="{8C41B6CC-5CCC-48DA-8E12-ACDD3018831A}" type="parTrans" cxnId="{C1B9CFD3-13FA-4E04-8A13-1D5599ED7F32}">
      <dgm:prSet/>
      <dgm:spPr/>
      <dgm:t>
        <a:bodyPr/>
        <a:lstStyle/>
        <a:p>
          <a:endParaRPr lang="zh-CN" altLang="en-US"/>
        </a:p>
      </dgm:t>
    </dgm:pt>
    <dgm:pt modelId="{BD551E8C-B5EF-4817-BA98-D1801FD2305C}" type="sibTrans" cxnId="{C1B9CFD3-13FA-4E04-8A13-1D5599ED7F32}">
      <dgm:prSet/>
      <dgm:spPr/>
      <dgm:t>
        <a:bodyPr/>
        <a:lstStyle/>
        <a:p>
          <a:endParaRPr lang="zh-CN" altLang="en-US"/>
        </a:p>
      </dgm:t>
    </dgm:pt>
    <dgm:pt modelId="{4AF71A87-F63E-4D69-97E7-454D7DD43D21}">
      <dgm:prSet phldrT="[文本]" custT="1"/>
      <dgm:spPr/>
      <dgm:t>
        <a:bodyPr/>
        <a:lstStyle/>
        <a:p>
          <a:r>
            <a:rPr lang="zh-CN" altLang="en-US" sz="1200" dirty="0" smtClean="0">
              <a:latin typeface="微软雅黑" pitchFamily="34" charset="-122"/>
              <a:ea typeface="微软雅黑" pitchFamily="34" charset="-122"/>
            </a:rPr>
            <a:t>功能退化</a:t>
          </a:r>
          <a:endParaRPr lang="zh-CN" altLang="en-US" sz="1200" dirty="0">
            <a:latin typeface="微软雅黑" pitchFamily="34" charset="-122"/>
            <a:ea typeface="微软雅黑" pitchFamily="34" charset="-122"/>
          </a:endParaRPr>
        </a:p>
      </dgm:t>
    </dgm:pt>
    <dgm:pt modelId="{BAC9E1AA-8355-4BD6-8541-F736538CDAFC}" type="parTrans" cxnId="{C0326022-5DC5-4E61-83BD-13FABE46CAD6}">
      <dgm:prSet/>
      <dgm:spPr/>
      <dgm:t>
        <a:bodyPr/>
        <a:lstStyle/>
        <a:p>
          <a:endParaRPr lang="zh-CN" altLang="en-US"/>
        </a:p>
      </dgm:t>
    </dgm:pt>
    <dgm:pt modelId="{FAB67A75-5EC9-4292-835E-AE33DDF06CE6}" type="sibTrans" cxnId="{C0326022-5DC5-4E61-83BD-13FABE46CAD6}">
      <dgm:prSet/>
      <dgm:spPr/>
      <dgm:t>
        <a:bodyPr/>
        <a:lstStyle/>
        <a:p>
          <a:endParaRPr lang="zh-CN" altLang="en-US"/>
        </a:p>
      </dgm:t>
    </dgm:pt>
    <dgm:pt modelId="{3CE3D444-2AC6-4A97-895C-7165A35C99D8}">
      <dgm:prSet phldrT="[文本]" custT="1"/>
      <dgm:spPr/>
      <dgm:t>
        <a:bodyPr/>
        <a:lstStyle/>
        <a:p>
          <a:r>
            <a:rPr lang="zh-CN" altLang="en-US" sz="1600" dirty="0" smtClean="0">
              <a:latin typeface="微软雅黑" pitchFamily="34" charset="-122"/>
              <a:ea typeface="微软雅黑" pitchFamily="34" charset="-122"/>
            </a:rPr>
            <a:t>听力损失</a:t>
          </a:r>
          <a:endParaRPr lang="zh-CN" altLang="en-US" sz="1600" dirty="0">
            <a:latin typeface="微软雅黑" pitchFamily="34" charset="-122"/>
            <a:ea typeface="微软雅黑" pitchFamily="34" charset="-122"/>
          </a:endParaRPr>
        </a:p>
      </dgm:t>
    </dgm:pt>
    <dgm:pt modelId="{F94A8544-507F-4EF7-AB79-A543BE941D1A}" type="parTrans" cxnId="{B66B1743-FCB6-4F2B-A9C4-4142D924DACF}">
      <dgm:prSet/>
      <dgm:spPr/>
      <dgm:t>
        <a:bodyPr/>
        <a:lstStyle/>
        <a:p>
          <a:endParaRPr lang="zh-CN" altLang="en-US"/>
        </a:p>
      </dgm:t>
    </dgm:pt>
    <dgm:pt modelId="{B0FE336C-A76C-4174-AF5F-C22E1033F143}" type="sibTrans" cxnId="{B66B1743-FCB6-4F2B-A9C4-4142D924DACF}">
      <dgm:prSet/>
      <dgm:spPr/>
      <dgm:t>
        <a:bodyPr/>
        <a:lstStyle/>
        <a:p>
          <a:endParaRPr lang="zh-CN" altLang="en-US"/>
        </a:p>
      </dgm:t>
    </dgm:pt>
    <dgm:pt modelId="{875B43A2-D68E-4461-9225-D165887D3947}">
      <dgm:prSet phldrT="[文本]" custT="1"/>
      <dgm:spPr/>
      <dgm:t>
        <a:bodyPr/>
        <a:lstStyle/>
        <a:p>
          <a:r>
            <a:rPr lang="zh-CN" altLang="en-US" sz="1200" dirty="0" smtClean="0">
              <a:latin typeface="微软雅黑" pitchFamily="34" charset="-122"/>
              <a:ea typeface="微软雅黑" pitchFamily="34" charset="-122"/>
            </a:rPr>
            <a:t>其他疾病</a:t>
          </a:r>
          <a:endParaRPr lang="zh-CN" altLang="en-US" sz="1200" dirty="0">
            <a:latin typeface="微软雅黑" pitchFamily="34" charset="-122"/>
            <a:ea typeface="微软雅黑" pitchFamily="34" charset="-122"/>
          </a:endParaRPr>
        </a:p>
      </dgm:t>
    </dgm:pt>
    <dgm:pt modelId="{4A82D272-0764-4AEE-8AC5-E491138C0063}" type="sibTrans" cxnId="{D4F10D1B-B3D6-4E62-A8EE-13059A9E83EC}">
      <dgm:prSet/>
      <dgm:spPr/>
      <dgm:t>
        <a:bodyPr/>
        <a:lstStyle/>
        <a:p>
          <a:endParaRPr lang="zh-CN" altLang="en-US"/>
        </a:p>
      </dgm:t>
    </dgm:pt>
    <dgm:pt modelId="{D1675E53-A5CB-4AF2-9AE2-ABFF2B25F895}" type="parTrans" cxnId="{D4F10D1B-B3D6-4E62-A8EE-13059A9E83EC}">
      <dgm:prSet/>
      <dgm:spPr/>
      <dgm:t>
        <a:bodyPr/>
        <a:lstStyle/>
        <a:p>
          <a:endParaRPr lang="zh-CN" altLang="en-US"/>
        </a:p>
      </dgm:t>
    </dgm:pt>
    <dgm:pt modelId="{5FC144FB-061A-44E7-9987-A894D07FE7E6}" type="pres">
      <dgm:prSet presAssocID="{5A254547-BC49-4198-A44B-C26C176BE849}" presName="Name0" presStyleCnt="0">
        <dgm:presLayoutVars>
          <dgm:chMax val="4"/>
          <dgm:resizeHandles val="exact"/>
        </dgm:presLayoutVars>
      </dgm:prSet>
      <dgm:spPr/>
      <dgm:t>
        <a:bodyPr/>
        <a:lstStyle/>
        <a:p>
          <a:endParaRPr lang="zh-CN" altLang="en-US"/>
        </a:p>
      </dgm:t>
    </dgm:pt>
    <dgm:pt modelId="{8CF26EA9-34AD-4993-A3F5-EE9B0E3D3FF9}" type="pres">
      <dgm:prSet presAssocID="{5A254547-BC49-4198-A44B-C26C176BE849}" presName="ellipse" presStyleLbl="trBgShp" presStyleIdx="0" presStyleCnt="1" custLinFactNeighborX="3474" custLinFactNeighborY="2"/>
      <dgm:spPr/>
    </dgm:pt>
    <dgm:pt modelId="{924BD994-1C88-4DA9-BC0F-AAC5C557870E}" type="pres">
      <dgm:prSet presAssocID="{5A254547-BC49-4198-A44B-C26C176BE849}" presName="arrow1" presStyleLbl="fgShp" presStyleIdx="0" presStyleCnt="1" custLinFactNeighborX="14799"/>
      <dgm:spPr/>
    </dgm:pt>
    <dgm:pt modelId="{EB6BC1B2-1E8B-4A27-8774-673C526A064C}" type="pres">
      <dgm:prSet presAssocID="{5A254547-BC49-4198-A44B-C26C176BE849}" presName="rectangle" presStyleLbl="revTx" presStyleIdx="0" presStyleCnt="1" custLinFactNeighborX="4148" custLinFactNeighborY="-19180">
        <dgm:presLayoutVars>
          <dgm:bulletEnabled val="1"/>
        </dgm:presLayoutVars>
      </dgm:prSet>
      <dgm:spPr/>
      <dgm:t>
        <a:bodyPr/>
        <a:lstStyle/>
        <a:p>
          <a:endParaRPr lang="zh-CN" altLang="en-US"/>
        </a:p>
      </dgm:t>
    </dgm:pt>
    <dgm:pt modelId="{4B909EDB-EB32-4C5F-B940-60E879CF4474}" type="pres">
      <dgm:prSet presAssocID="{878F0F38-2FA3-409A-979A-C8EAD1712453}" presName="item1" presStyleLbl="node1" presStyleIdx="0" presStyleCnt="3" custScaleX="89332" custScaleY="89331" custLinFactNeighborX="54629" custLinFactNeighborY="-67407">
        <dgm:presLayoutVars>
          <dgm:bulletEnabled val="1"/>
        </dgm:presLayoutVars>
      </dgm:prSet>
      <dgm:spPr/>
      <dgm:t>
        <a:bodyPr/>
        <a:lstStyle/>
        <a:p>
          <a:endParaRPr lang="zh-CN" altLang="en-US"/>
        </a:p>
      </dgm:t>
    </dgm:pt>
    <dgm:pt modelId="{B0972BAC-D215-490F-9E2B-E07355AF608F}" type="pres">
      <dgm:prSet presAssocID="{4AF71A87-F63E-4D69-97E7-454D7DD43D21}" presName="item2" presStyleLbl="node1" presStyleIdx="1" presStyleCnt="3" custScaleX="90516" custScaleY="90515" custLinFactNeighborX="1844" custLinFactNeighborY="-2587">
        <dgm:presLayoutVars>
          <dgm:bulletEnabled val="1"/>
        </dgm:presLayoutVars>
      </dgm:prSet>
      <dgm:spPr/>
      <dgm:t>
        <a:bodyPr/>
        <a:lstStyle/>
        <a:p>
          <a:endParaRPr lang="zh-CN" altLang="en-US"/>
        </a:p>
      </dgm:t>
    </dgm:pt>
    <dgm:pt modelId="{6A5BDB77-DFB9-4CE5-83D0-4F5E50D09868}" type="pres">
      <dgm:prSet presAssocID="{3CE3D444-2AC6-4A97-895C-7165A35C99D8}" presName="item3" presStyleLbl="node1" presStyleIdx="2" presStyleCnt="3" custScaleX="91998" custScaleY="91998" custLinFactNeighborX="-46668" custLinFactNeighborY="94994">
        <dgm:presLayoutVars>
          <dgm:bulletEnabled val="1"/>
        </dgm:presLayoutVars>
      </dgm:prSet>
      <dgm:spPr/>
      <dgm:t>
        <a:bodyPr/>
        <a:lstStyle/>
        <a:p>
          <a:endParaRPr lang="zh-CN" altLang="en-US"/>
        </a:p>
      </dgm:t>
    </dgm:pt>
    <dgm:pt modelId="{1ABBAE20-B272-40A3-9CD1-125F6431995B}" type="pres">
      <dgm:prSet presAssocID="{5A254547-BC49-4198-A44B-C26C176BE849}" presName="funnel" presStyleLbl="trAlignAcc1" presStyleIdx="0" presStyleCnt="1" custLinFactNeighborX="2571" custLinFactNeighborY="-654"/>
      <dgm:spPr/>
    </dgm:pt>
  </dgm:ptLst>
  <dgm:cxnLst>
    <dgm:cxn modelId="{B66B1743-FCB6-4F2B-A9C4-4142D924DACF}" srcId="{5A254547-BC49-4198-A44B-C26C176BE849}" destId="{3CE3D444-2AC6-4A97-895C-7165A35C99D8}" srcOrd="3" destOrd="0" parTransId="{F94A8544-507F-4EF7-AB79-A543BE941D1A}" sibTransId="{B0FE336C-A76C-4174-AF5F-C22E1033F143}"/>
    <dgm:cxn modelId="{B008B1F3-917F-45D0-9059-7196EDD9BBA0}" type="presOf" srcId="{878F0F38-2FA3-409A-979A-C8EAD1712453}" destId="{B0972BAC-D215-490F-9E2B-E07355AF608F}" srcOrd="0" destOrd="0" presId="urn:microsoft.com/office/officeart/2005/8/layout/funnel1"/>
    <dgm:cxn modelId="{C0326022-5DC5-4E61-83BD-13FABE46CAD6}" srcId="{5A254547-BC49-4198-A44B-C26C176BE849}" destId="{4AF71A87-F63E-4D69-97E7-454D7DD43D21}" srcOrd="2" destOrd="0" parTransId="{BAC9E1AA-8355-4BD6-8541-F736538CDAFC}" sibTransId="{FAB67A75-5EC9-4292-835E-AE33DDF06CE6}"/>
    <dgm:cxn modelId="{E1329894-753F-45B0-8294-C342CB756EC6}" type="presOf" srcId="{4AF71A87-F63E-4D69-97E7-454D7DD43D21}" destId="{4B909EDB-EB32-4C5F-B940-60E879CF4474}" srcOrd="0" destOrd="0" presId="urn:microsoft.com/office/officeart/2005/8/layout/funnel1"/>
    <dgm:cxn modelId="{C1B9CFD3-13FA-4E04-8A13-1D5599ED7F32}" srcId="{5A254547-BC49-4198-A44B-C26C176BE849}" destId="{878F0F38-2FA3-409A-979A-C8EAD1712453}" srcOrd="1" destOrd="0" parTransId="{8C41B6CC-5CCC-48DA-8E12-ACDD3018831A}" sibTransId="{BD551E8C-B5EF-4817-BA98-D1801FD2305C}"/>
    <dgm:cxn modelId="{F143980E-4E7F-4BEE-8949-B0A722D41475}" type="presOf" srcId="{3CE3D444-2AC6-4A97-895C-7165A35C99D8}" destId="{EB6BC1B2-1E8B-4A27-8774-673C526A064C}" srcOrd="0" destOrd="0" presId="urn:microsoft.com/office/officeart/2005/8/layout/funnel1"/>
    <dgm:cxn modelId="{A43826C0-DFCC-44B8-8648-AECA1A17E80F}" type="presOf" srcId="{5A254547-BC49-4198-A44B-C26C176BE849}" destId="{5FC144FB-061A-44E7-9987-A894D07FE7E6}" srcOrd="0" destOrd="0" presId="urn:microsoft.com/office/officeart/2005/8/layout/funnel1"/>
    <dgm:cxn modelId="{D4F10D1B-B3D6-4E62-A8EE-13059A9E83EC}" srcId="{5A254547-BC49-4198-A44B-C26C176BE849}" destId="{875B43A2-D68E-4461-9225-D165887D3947}" srcOrd="0" destOrd="0" parTransId="{D1675E53-A5CB-4AF2-9AE2-ABFF2B25F895}" sibTransId="{4A82D272-0764-4AEE-8AC5-E491138C0063}"/>
    <dgm:cxn modelId="{61FC1400-407D-467E-A852-83E2360BA781}" type="presOf" srcId="{875B43A2-D68E-4461-9225-D165887D3947}" destId="{6A5BDB77-DFB9-4CE5-83D0-4F5E50D09868}" srcOrd="0" destOrd="0" presId="urn:microsoft.com/office/officeart/2005/8/layout/funnel1"/>
    <dgm:cxn modelId="{B2E309BB-9089-4AA4-97CA-BAA3BC8B418F}" type="presParOf" srcId="{5FC144FB-061A-44E7-9987-A894D07FE7E6}" destId="{8CF26EA9-34AD-4993-A3F5-EE9B0E3D3FF9}" srcOrd="0" destOrd="0" presId="urn:microsoft.com/office/officeart/2005/8/layout/funnel1"/>
    <dgm:cxn modelId="{84A12C0C-AF91-41C7-843C-043EF648294F}" type="presParOf" srcId="{5FC144FB-061A-44E7-9987-A894D07FE7E6}" destId="{924BD994-1C88-4DA9-BC0F-AAC5C557870E}" srcOrd="1" destOrd="0" presId="urn:microsoft.com/office/officeart/2005/8/layout/funnel1"/>
    <dgm:cxn modelId="{A344E035-3110-4CEA-92B3-D987DE284EF5}" type="presParOf" srcId="{5FC144FB-061A-44E7-9987-A894D07FE7E6}" destId="{EB6BC1B2-1E8B-4A27-8774-673C526A064C}" srcOrd="2" destOrd="0" presId="urn:microsoft.com/office/officeart/2005/8/layout/funnel1"/>
    <dgm:cxn modelId="{B4382B36-1DF6-4534-BDD8-39A769EC55E9}" type="presParOf" srcId="{5FC144FB-061A-44E7-9987-A894D07FE7E6}" destId="{4B909EDB-EB32-4C5F-B940-60E879CF4474}" srcOrd="3" destOrd="0" presId="urn:microsoft.com/office/officeart/2005/8/layout/funnel1"/>
    <dgm:cxn modelId="{E06A8E95-451E-419C-95C8-99F78690157F}" type="presParOf" srcId="{5FC144FB-061A-44E7-9987-A894D07FE7E6}" destId="{B0972BAC-D215-490F-9E2B-E07355AF608F}" srcOrd="4" destOrd="0" presId="urn:microsoft.com/office/officeart/2005/8/layout/funnel1"/>
    <dgm:cxn modelId="{CDAB2F86-4D18-49C2-8D10-905F10C0AF6E}" type="presParOf" srcId="{5FC144FB-061A-44E7-9987-A894D07FE7E6}" destId="{6A5BDB77-DFB9-4CE5-83D0-4F5E50D09868}" srcOrd="5" destOrd="0" presId="urn:microsoft.com/office/officeart/2005/8/layout/funnel1"/>
    <dgm:cxn modelId="{D875E9E0-7D8D-4926-9083-A37443B53566}" type="presParOf" srcId="{5FC144FB-061A-44E7-9987-A894D07FE7E6}" destId="{1ABBAE20-B272-40A3-9CD1-125F6431995B}"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0A370-5BF2-4C31-B672-2A3FDF6B239A}">
      <dsp:nvSpPr>
        <dsp:cNvPr id="0" name=""/>
        <dsp:cNvSpPr/>
      </dsp:nvSpPr>
      <dsp:spPr>
        <a:xfrm>
          <a:off x="0" y="0"/>
          <a:ext cx="3317883" cy="3317883"/>
        </a:xfrm>
        <a:prstGeom prst="pie">
          <a:avLst>
            <a:gd name="adj1" fmla="val 5400000"/>
            <a:gd name="adj2" fmla="val 16200000"/>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34D0FF-61E0-4D2D-A43D-45C9D87CAA6A}">
      <dsp:nvSpPr>
        <dsp:cNvPr id="0" name=""/>
        <dsp:cNvSpPr/>
      </dsp:nvSpPr>
      <dsp:spPr>
        <a:xfrm>
          <a:off x="1658941" y="0"/>
          <a:ext cx="6556428" cy="3317883"/>
        </a:xfrm>
        <a:prstGeom prst="rect">
          <a:avLst/>
        </a:prstGeom>
        <a:solidFill>
          <a:schemeClr val="lt1">
            <a:alpha val="90000"/>
            <a:hueOff val="0"/>
            <a:satOff val="0"/>
            <a:lumOff val="0"/>
            <a:alphaOff val="0"/>
          </a:schemeClr>
        </a:solidFill>
        <a:ln w="25400" cap="flat" cmpd="sng" algn="ctr">
          <a:solidFill>
            <a:schemeClr val="accent5">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altLang="zh-CN" sz="1500" b="1" kern="1200" dirty="0" smtClean="0">
              <a:latin typeface="微软雅黑" pitchFamily="34" charset="-122"/>
              <a:ea typeface="微软雅黑" pitchFamily="34" charset="-122"/>
            </a:rPr>
            <a:t>《</a:t>
          </a:r>
          <a:r>
            <a:rPr lang="zh-CN" altLang="en-US" sz="1500" b="1" kern="1200" dirty="0" smtClean="0">
              <a:latin typeface="微软雅黑" pitchFamily="34" charset="-122"/>
              <a:ea typeface="微软雅黑" pitchFamily="34" charset="-122"/>
            </a:rPr>
            <a:t>中华人民共和国环境保护法</a:t>
          </a:r>
          <a:r>
            <a:rPr lang="en-US" altLang="zh-CN" sz="1500" b="1" kern="1200" dirty="0" smtClean="0">
              <a:latin typeface="微软雅黑" pitchFamily="34" charset="-122"/>
              <a:ea typeface="微软雅黑" pitchFamily="34" charset="-122"/>
            </a:rPr>
            <a:t>》</a:t>
          </a:r>
          <a:endParaRPr lang="zh-CN" altLang="en-US" sz="1500" b="1" kern="1200" dirty="0" smtClean="0">
            <a:latin typeface="微软雅黑" pitchFamily="34" charset="-122"/>
            <a:ea typeface="微软雅黑" pitchFamily="34" charset="-122"/>
          </a:endParaRPr>
        </a:p>
      </dsp:txBody>
      <dsp:txXfrm>
        <a:off x="1658941" y="0"/>
        <a:ext cx="3278214" cy="705050"/>
      </dsp:txXfrm>
    </dsp:sp>
    <dsp:sp modelId="{EF0222D8-AE99-4C8E-8D75-6C5D36621E3E}">
      <dsp:nvSpPr>
        <dsp:cNvPr id="0" name=""/>
        <dsp:cNvSpPr/>
      </dsp:nvSpPr>
      <dsp:spPr>
        <a:xfrm>
          <a:off x="435472" y="705050"/>
          <a:ext cx="2446939" cy="2446939"/>
        </a:xfrm>
        <a:prstGeom prst="pie">
          <a:avLst>
            <a:gd name="adj1" fmla="val 5400000"/>
            <a:gd name="adj2" fmla="val 16200000"/>
          </a:avLst>
        </a:prstGeom>
        <a:solidFill>
          <a:schemeClr val="accent5">
            <a:shade val="50000"/>
            <a:hueOff val="126486"/>
            <a:satOff val="-2798"/>
            <a:lumOff val="209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CAFEA6-8D5C-46C8-9031-84BBFE95FAB2}">
      <dsp:nvSpPr>
        <dsp:cNvPr id="0" name=""/>
        <dsp:cNvSpPr/>
      </dsp:nvSpPr>
      <dsp:spPr>
        <a:xfrm>
          <a:off x="1658941" y="705050"/>
          <a:ext cx="6556428" cy="2446939"/>
        </a:xfrm>
        <a:prstGeom prst="rect">
          <a:avLst/>
        </a:prstGeom>
        <a:solidFill>
          <a:schemeClr val="lt1">
            <a:alpha val="90000"/>
            <a:hueOff val="0"/>
            <a:satOff val="0"/>
            <a:lumOff val="0"/>
            <a:alphaOff val="0"/>
          </a:schemeClr>
        </a:solidFill>
        <a:ln w="25400" cap="flat" cmpd="sng" algn="ctr">
          <a:solidFill>
            <a:schemeClr val="accent5">
              <a:shade val="50000"/>
              <a:hueOff val="126486"/>
              <a:satOff val="-2798"/>
              <a:lumOff val="209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altLang="zh-CN" sz="1500" b="1" kern="1200" dirty="0" smtClean="0"/>
            <a:t>《</a:t>
          </a:r>
          <a:r>
            <a:rPr lang="zh-CN" altLang="en-US" sz="1500" b="1" kern="1200" dirty="0" smtClean="0">
              <a:latin typeface="微软雅黑" pitchFamily="34" charset="-122"/>
              <a:ea typeface="微软雅黑" pitchFamily="34" charset="-122"/>
            </a:rPr>
            <a:t>中华人民共和国环保税法</a:t>
          </a:r>
          <a:r>
            <a:rPr lang="en-US" altLang="zh-CN" sz="1500" b="1" kern="1200" dirty="0" smtClean="0"/>
            <a:t>》</a:t>
          </a:r>
          <a:endParaRPr lang="zh-CN" altLang="en-US" sz="1500" b="1" kern="1200" dirty="0"/>
        </a:p>
      </dsp:txBody>
      <dsp:txXfrm>
        <a:off x="1658941" y="705050"/>
        <a:ext cx="3278214" cy="705050"/>
      </dsp:txXfrm>
    </dsp:sp>
    <dsp:sp modelId="{9CFA6396-BC5E-49C7-B31D-8A6AC2CAFA55}">
      <dsp:nvSpPr>
        <dsp:cNvPr id="0" name=""/>
        <dsp:cNvSpPr/>
      </dsp:nvSpPr>
      <dsp:spPr>
        <a:xfrm>
          <a:off x="870944" y="1410100"/>
          <a:ext cx="1575994" cy="1575994"/>
        </a:xfrm>
        <a:prstGeom prst="pie">
          <a:avLst>
            <a:gd name="adj1" fmla="val 5400000"/>
            <a:gd name="adj2" fmla="val 16200000"/>
          </a:avLst>
        </a:prstGeom>
        <a:solidFill>
          <a:schemeClr val="accent5">
            <a:shade val="50000"/>
            <a:hueOff val="252972"/>
            <a:satOff val="-5595"/>
            <a:lumOff val="419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D92EED-5ADC-4652-A2EA-3D168018B95B}">
      <dsp:nvSpPr>
        <dsp:cNvPr id="0" name=""/>
        <dsp:cNvSpPr/>
      </dsp:nvSpPr>
      <dsp:spPr>
        <a:xfrm>
          <a:off x="1658941" y="1410100"/>
          <a:ext cx="6556428" cy="1575994"/>
        </a:xfrm>
        <a:prstGeom prst="rect">
          <a:avLst/>
        </a:prstGeom>
        <a:solidFill>
          <a:schemeClr val="lt1">
            <a:alpha val="90000"/>
            <a:hueOff val="0"/>
            <a:satOff val="0"/>
            <a:lumOff val="0"/>
            <a:alphaOff val="0"/>
          </a:schemeClr>
        </a:solidFill>
        <a:ln w="25400" cap="flat" cmpd="sng" algn="ctr">
          <a:solidFill>
            <a:schemeClr val="accent5">
              <a:shade val="50000"/>
              <a:hueOff val="252972"/>
              <a:satOff val="-5595"/>
              <a:lumOff val="41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b="1" kern="1200" dirty="0" smtClean="0">
              <a:latin typeface="微软雅黑" pitchFamily="34" charset="-122"/>
              <a:ea typeface="微软雅黑" pitchFamily="34" charset="-122"/>
            </a:rPr>
            <a:t>《</a:t>
          </a:r>
          <a:r>
            <a:rPr lang="zh-CN" altLang="en-US" sz="1500" b="1" kern="1200" dirty="0" smtClean="0">
              <a:latin typeface="微软雅黑" pitchFamily="34" charset="-122"/>
              <a:ea typeface="微软雅黑" pitchFamily="34" charset="-122"/>
            </a:rPr>
            <a:t>固定污染源排污许可分类管理名录</a:t>
          </a:r>
          <a:r>
            <a:rPr lang="en-US" altLang="zh-CN" sz="1500" b="1" kern="1200" dirty="0" smtClean="0">
              <a:latin typeface="微软雅黑" pitchFamily="34" charset="-122"/>
              <a:ea typeface="微软雅黑" pitchFamily="34" charset="-122"/>
            </a:rPr>
            <a:t>》</a:t>
          </a:r>
          <a:endParaRPr lang="zh-CN" altLang="en-US" sz="1500" b="1" kern="1200" dirty="0" smtClean="0">
            <a:latin typeface="微软雅黑" pitchFamily="34" charset="-122"/>
            <a:ea typeface="微软雅黑" pitchFamily="34" charset="-122"/>
          </a:endParaRPr>
        </a:p>
      </dsp:txBody>
      <dsp:txXfrm>
        <a:off x="1658941" y="1410100"/>
        <a:ext cx="3278214" cy="705050"/>
      </dsp:txXfrm>
    </dsp:sp>
    <dsp:sp modelId="{05CEC5F6-79DE-465A-BA1B-D8F8511CD016}">
      <dsp:nvSpPr>
        <dsp:cNvPr id="0" name=""/>
        <dsp:cNvSpPr/>
      </dsp:nvSpPr>
      <dsp:spPr>
        <a:xfrm>
          <a:off x="1306416" y="2115151"/>
          <a:ext cx="705050" cy="705050"/>
        </a:xfrm>
        <a:prstGeom prst="pie">
          <a:avLst>
            <a:gd name="adj1" fmla="val 5400000"/>
            <a:gd name="adj2" fmla="val 16200000"/>
          </a:avLst>
        </a:prstGeom>
        <a:solidFill>
          <a:schemeClr val="accent5">
            <a:shade val="50000"/>
            <a:hueOff val="126486"/>
            <a:satOff val="-2798"/>
            <a:lumOff val="209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CDC8D4-3424-4C70-8F9D-2BE4DD076587}">
      <dsp:nvSpPr>
        <dsp:cNvPr id="0" name=""/>
        <dsp:cNvSpPr/>
      </dsp:nvSpPr>
      <dsp:spPr>
        <a:xfrm>
          <a:off x="1658941" y="2103440"/>
          <a:ext cx="6556428" cy="705050"/>
        </a:xfrm>
        <a:prstGeom prst="rect">
          <a:avLst/>
        </a:prstGeom>
        <a:solidFill>
          <a:schemeClr val="lt1">
            <a:alpha val="90000"/>
            <a:hueOff val="0"/>
            <a:satOff val="0"/>
            <a:lumOff val="0"/>
            <a:alphaOff val="0"/>
          </a:schemeClr>
        </a:solidFill>
        <a:ln w="25400" cap="flat" cmpd="sng" algn="ctr">
          <a:solidFill>
            <a:schemeClr val="accent5">
              <a:shade val="50000"/>
              <a:hueOff val="126486"/>
              <a:satOff val="-2798"/>
              <a:lumOff val="209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altLang="zh-CN" sz="1500" b="1" kern="1200" dirty="0" smtClean="0">
              <a:latin typeface="微软雅黑" pitchFamily="34" charset="-122"/>
              <a:ea typeface="微软雅黑" pitchFamily="34" charset="-122"/>
            </a:rPr>
            <a:t>《</a:t>
          </a:r>
          <a:r>
            <a:rPr lang="zh-CN" altLang="en-US" sz="1500" b="1" kern="1200" dirty="0" smtClean="0">
              <a:latin typeface="微软雅黑" pitchFamily="34" charset="-122"/>
              <a:ea typeface="微软雅黑" pitchFamily="34" charset="-122"/>
            </a:rPr>
            <a:t>建设项目环境保护管理条例</a:t>
          </a:r>
          <a:r>
            <a:rPr lang="en-US" altLang="zh-CN" sz="1500" b="1" kern="1200" dirty="0" smtClean="0">
              <a:latin typeface="微软雅黑" pitchFamily="34" charset="-122"/>
              <a:ea typeface="微软雅黑" pitchFamily="34" charset="-122"/>
            </a:rPr>
            <a:t>》</a:t>
          </a:r>
          <a:endParaRPr lang="zh-CN" altLang="en-US" sz="1500" b="1" kern="1200" dirty="0" smtClean="0">
            <a:latin typeface="微软雅黑" pitchFamily="34" charset="-122"/>
            <a:ea typeface="微软雅黑" pitchFamily="34" charset="-122"/>
          </a:endParaRPr>
        </a:p>
      </dsp:txBody>
      <dsp:txXfrm>
        <a:off x="1658941" y="2103440"/>
        <a:ext cx="3278214" cy="705050"/>
      </dsp:txXfrm>
    </dsp:sp>
    <dsp:sp modelId="{837DD8F2-8F29-453B-99D0-9591CDC41486}">
      <dsp:nvSpPr>
        <dsp:cNvPr id="0" name=""/>
        <dsp:cNvSpPr/>
      </dsp:nvSpPr>
      <dsp:spPr>
        <a:xfrm>
          <a:off x="4937156" y="0"/>
          <a:ext cx="3278214" cy="70505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altLang="zh-CN" sz="1400" b="0" i="0" kern="1200" dirty="0" smtClean="0">
              <a:latin typeface="微软雅黑" pitchFamily="34" charset="-122"/>
              <a:ea typeface="微软雅黑" pitchFamily="34" charset="-122"/>
            </a:rPr>
            <a:t>2015-01-01</a:t>
          </a:r>
          <a:r>
            <a:rPr lang="zh-CN" altLang="en-US" sz="1400" b="0" i="0" kern="1200" dirty="0" smtClean="0">
              <a:latin typeface="微软雅黑" pitchFamily="34" charset="-122"/>
              <a:ea typeface="微软雅黑" pitchFamily="34" charset="-122"/>
            </a:rPr>
            <a:t>实施</a:t>
          </a:r>
          <a:endParaRPr lang="zh-CN" altLang="en-US" sz="1400" kern="1200" dirty="0">
            <a:latin typeface="微软雅黑" pitchFamily="34" charset="-122"/>
            <a:ea typeface="微软雅黑" pitchFamily="34" charset="-122"/>
          </a:endParaRPr>
        </a:p>
        <a:p>
          <a:pPr marL="114300" lvl="1" indent="-114300" algn="l" defTabSz="622300">
            <a:lnSpc>
              <a:spcPct val="90000"/>
            </a:lnSpc>
            <a:spcBef>
              <a:spcPct val="0"/>
            </a:spcBef>
            <a:spcAft>
              <a:spcPct val="15000"/>
            </a:spcAft>
            <a:buChar char="••"/>
          </a:pPr>
          <a:r>
            <a:rPr lang="zh-CN" altLang="en-US" sz="1400" kern="1200" dirty="0" smtClean="0">
              <a:latin typeface="微软雅黑" pitchFamily="34" charset="-122"/>
              <a:ea typeface="微软雅黑" pitchFamily="34" charset="-122"/>
            </a:rPr>
            <a:t>违法成本高</a:t>
          </a:r>
          <a:r>
            <a:rPr lang="en-US" altLang="zh-CN" sz="1400" kern="1200" dirty="0" smtClean="0">
              <a:latin typeface="微软雅黑" pitchFamily="34" charset="-122"/>
              <a:ea typeface="微软雅黑" pitchFamily="34" charset="-122"/>
            </a:rPr>
            <a:t>—</a:t>
          </a:r>
          <a:r>
            <a:rPr lang="zh-CN" altLang="en-US" sz="1400" kern="1200" dirty="0" smtClean="0">
              <a:latin typeface="微软雅黑" pitchFamily="34" charset="-122"/>
              <a:ea typeface="微软雅黑" pitchFamily="34" charset="-122"/>
            </a:rPr>
            <a:t>“按日计罚无上限”</a:t>
          </a:r>
          <a:endParaRPr lang="zh-CN" altLang="en-US" sz="1400" kern="1200" dirty="0">
            <a:latin typeface="微软雅黑" pitchFamily="34" charset="-122"/>
            <a:ea typeface="微软雅黑" pitchFamily="34" charset="-122"/>
          </a:endParaRPr>
        </a:p>
      </dsp:txBody>
      <dsp:txXfrm>
        <a:off x="4937156" y="0"/>
        <a:ext cx="3278214" cy="705050"/>
      </dsp:txXfrm>
    </dsp:sp>
    <dsp:sp modelId="{8B405DAF-F37C-43C9-99B7-7B127DD65515}">
      <dsp:nvSpPr>
        <dsp:cNvPr id="0" name=""/>
        <dsp:cNvSpPr/>
      </dsp:nvSpPr>
      <dsp:spPr>
        <a:xfrm>
          <a:off x="4937156" y="705050"/>
          <a:ext cx="3278214" cy="70505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altLang="zh-CN" sz="1400" b="0" i="0" kern="1200" dirty="0" smtClean="0">
              <a:latin typeface="微软雅黑" pitchFamily="34" charset="-122"/>
              <a:ea typeface="微软雅黑" pitchFamily="34" charset="-122"/>
            </a:rPr>
            <a:t>2018-01-01</a:t>
          </a:r>
          <a:r>
            <a:rPr lang="zh-CN" altLang="en-US" sz="1400" kern="1200" dirty="0" smtClean="0">
              <a:latin typeface="微软雅黑" pitchFamily="34" charset="-122"/>
              <a:ea typeface="微软雅黑" pitchFamily="34" charset="-122"/>
            </a:rPr>
            <a:t>实施</a:t>
          </a:r>
          <a:endParaRPr lang="zh-CN" altLang="en-US" sz="1400" kern="1200" dirty="0">
            <a:latin typeface="微软雅黑" pitchFamily="34" charset="-122"/>
            <a:ea typeface="微软雅黑" pitchFamily="34" charset="-122"/>
          </a:endParaRPr>
        </a:p>
        <a:p>
          <a:pPr marL="114300" lvl="1" indent="-114300" algn="l" defTabSz="622300">
            <a:lnSpc>
              <a:spcPct val="90000"/>
            </a:lnSpc>
            <a:spcBef>
              <a:spcPct val="0"/>
            </a:spcBef>
            <a:spcAft>
              <a:spcPct val="15000"/>
            </a:spcAft>
            <a:buChar char="••"/>
          </a:pPr>
          <a:r>
            <a:rPr lang="zh-CN" altLang="en-US" sz="1400" kern="1200" dirty="0" smtClean="0">
              <a:latin typeface="微软雅黑" pitchFamily="34" charset="-122"/>
              <a:ea typeface="微软雅黑" pitchFamily="34" charset="-122"/>
            </a:rPr>
            <a:t>“排污费”改“环保税”</a:t>
          </a:r>
          <a:endParaRPr lang="zh-CN" altLang="en-US" sz="1400" kern="1200" dirty="0">
            <a:latin typeface="微软雅黑" pitchFamily="34" charset="-122"/>
            <a:ea typeface="微软雅黑" pitchFamily="34" charset="-122"/>
          </a:endParaRPr>
        </a:p>
      </dsp:txBody>
      <dsp:txXfrm>
        <a:off x="4937156" y="705050"/>
        <a:ext cx="3278214" cy="705050"/>
      </dsp:txXfrm>
    </dsp:sp>
    <dsp:sp modelId="{4FD205FF-8A21-4C1F-9B30-FCA30E889423}">
      <dsp:nvSpPr>
        <dsp:cNvPr id="0" name=""/>
        <dsp:cNvSpPr/>
      </dsp:nvSpPr>
      <dsp:spPr>
        <a:xfrm>
          <a:off x="4937156" y="1410100"/>
          <a:ext cx="3278214" cy="70505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latin typeface="微软雅黑" pitchFamily="34" charset="-122"/>
              <a:ea typeface="微软雅黑" pitchFamily="34" charset="-122"/>
            </a:rPr>
            <a:t>2017-07-28</a:t>
          </a:r>
          <a:r>
            <a:rPr lang="zh-CN" altLang="en-US" sz="1400" kern="1200" dirty="0" smtClean="0">
              <a:latin typeface="微软雅黑" pitchFamily="34" charset="-122"/>
              <a:ea typeface="微软雅黑" pitchFamily="34" charset="-122"/>
            </a:rPr>
            <a:t>实施</a:t>
          </a:r>
          <a:endParaRPr lang="zh-CN" altLang="en-US" sz="1400" kern="1200" dirty="0">
            <a:latin typeface="微软雅黑" pitchFamily="34" charset="-122"/>
            <a:ea typeface="微软雅黑" pitchFamily="34" charset="-122"/>
          </a:endParaRPr>
        </a:p>
        <a:p>
          <a:pPr marL="114300" lvl="1" indent="-114300" algn="l" defTabSz="622300">
            <a:lnSpc>
              <a:spcPct val="90000"/>
            </a:lnSpc>
            <a:spcBef>
              <a:spcPct val="0"/>
            </a:spcBef>
            <a:spcAft>
              <a:spcPct val="15000"/>
            </a:spcAft>
            <a:buChar char="••"/>
          </a:pPr>
          <a:r>
            <a:rPr lang="zh-CN" altLang="en-US" sz="1400" kern="1200" dirty="0" smtClean="0">
              <a:latin typeface="微软雅黑" pitchFamily="34" charset="-122"/>
              <a:ea typeface="微软雅黑" pitchFamily="34" charset="-122"/>
            </a:rPr>
            <a:t>电池制造</a:t>
          </a:r>
          <a:r>
            <a:rPr lang="en-US" altLang="zh-CN" sz="1400" kern="1200" dirty="0" smtClean="0">
              <a:latin typeface="微软雅黑" pitchFamily="34" charset="-122"/>
              <a:ea typeface="微软雅黑" pitchFamily="34" charset="-122"/>
            </a:rPr>
            <a:t>384-</a:t>
          </a:r>
          <a:r>
            <a:rPr lang="zh-CN" altLang="en-US" sz="1400" kern="1200" dirty="0" smtClean="0">
              <a:latin typeface="微软雅黑" pitchFamily="34" charset="-122"/>
              <a:ea typeface="微软雅黑" pitchFamily="34" charset="-122"/>
            </a:rPr>
            <a:t>其它行业</a:t>
          </a:r>
          <a:r>
            <a:rPr lang="en-US" altLang="zh-CN" sz="1400" kern="1200" dirty="0" smtClean="0">
              <a:latin typeface="微软雅黑" pitchFamily="34" charset="-122"/>
              <a:ea typeface="微软雅黑" pitchFamily="34" charset="-122"/>
            </a:rPr>
            <a:t>-</a:t>
          </a:r>
          <a:r>
            <a:rPr lang="zh-CN" altLang="en-US" sz="1400" kern="1200" dirty="0" smtClean="0">
              <a:latin typeface="微软雅黑" pitchFamily="34" charset="-122"/>
              <a:ea typeface="微软雅黑" pitchFamily="34" charset="-122"/>
            </a:rPr>
            <a:t>从简管理</a:t>
          </a:r>
          <a:endParaRPr lang="zh-CN" altLang="en-US" sz="1400" kern="1200" dirty="0">
            <a:latin typeface="微软雅黑" pitchFamily="34" charset="-122"/>
            <a:ea typeface="微软雅黑" pitchFamily="34" charset="-122"/>
          </a:endParaRPr>
        </a:p>
      </dsp:txBody>
      <dsp:txXfrm>
        <a:off x="4937156" y="1410100"/>
        <a:ext cx="3278214" cy="705050"/>
      </dsp:txXfrm>
    </dsp:sp>
    <dsp:sp modelId="{58CAA492-B8D0-4B54-ABA2-14D3F8B12C20}">
      <dsp:nvSpPr>
        <dsp:cNvPr id="0" name=""/>
        <dsp:cNvSpPr/>
      </dsp:nvSpPr>
      <dsp:spPr>
        <a:xfrm>
          <a:off x="4937156" y="2115151"/>
          <a:ext cx="3278214" cy="70505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latin typeface="微软雅黑" pitchFamily="34" charset="-122"/>
              <a:ea typeface="微软雅黑" pitchFamily="34" charset="-122"/>
            </a:rPr>
            <a:t>2017-10-01</a:t>
          </a:r>
          <a:r>
            <a:rPr lang="zh-CN" altLang="en-US" sz="1400" kern="1200" dirty="0" smtClean="0">
              <a:latin typeface="微软雅黑" pitchFamily="34" charset="-122"/>
              <a:ea typeface="微软雅黑" pitchFamily="34" charset="-122"/>
            </a:rPr>
            <a:t>实施</a:t>
          </a:r>
        </a:p>
        <a:p>
          <a:pPr marL="114300" lvl="1" indent="-114300" algn="l" defTabSz="622300">
            <a:lnSpc>
              <a:spcPct val="90000"/>
            </a:lnSpc>
            <a:spcBef>
              <a:spcPct val="0"/>
            </a:spcBef>
            <a:spcAft>
              <a:spcPct val="15000"/>
            </a:spcAft>
            <a:buChar char="••"/>
          </a:pPr>
          <a:r>
            <a:rPr lang="zh-CN" altLang="en-US" sz="1400" kern="1200" dirty="0" smtClean="0">
              <a:latin typeface="微软雅黑" pitchFamily="34" charset="-122"/>
              <a:ea typeface="微软雅黑" pitchFamily="34" charset="-122"/>
            </a:rPr>
            <a:t>取消环保设施验收审批</a:t>
          </a:r>
        </a:p>
      </dsp:txBody>
      <dsp:txXfrm>
        <a:off x="4937156" y="2115151"/>
        <a:ext cx="3278214" cy="705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D128D-D0BB-45A2-B70D-29980332AA92}">
      <dsp:nvSpPr>
        <dsp:cNvPr id="0" name=""/>
        <dsp:cNvSpPr/>
      </dsp:nvSpPr>
      <dsp:spPr>
        <a:xfrm>
          <a:off x="1020730" y="-22083"/>
          <a:ext cx="4054539" cy="4054539"/>
        </a:xfrm>
        <a:prstGeom prst="circularArrow">
          <a:avLst>
            <a:gd name="adj1" fmla="val 5544"/>
            <a:gd name="adj2" fmla="val 330680"/>
            <a:gd name="adj3" fmla="val 13815233"/>
            <a:gd name="adj4" fmla="val 17362087"/>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445389-5A7A-4F1E-B984-0FF8C0859681}">
      <dsp:nvSpPr>
        <dsp:cNvPr id="0" name=""/>
        <dsp:cNvSpPr/>
      </dsp:nvSpPr>
      <dsp:spPr>
        <a:xfrm>
          <a:off x="2114847" y="1515"/>
          <a:ext cx="1866304" cy="93315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微软雅黑" pitchFamily="34" charset="-122"/>
              <a:ea typeface="微软雅黑" pitchFamily="34" charset="-122"/>
            </a:rPr>
            <a:t>产生</a:t>
          </a:r>
          <a:endParaRPr lang="zh-CN" altLang="en-US" sz="3000" kern="1200" dirty="0">
            <a:latin typeface="微软雅黑" pitchFamily="34" charset="-122"/>
            <a:ea typeface="微软雅黑" pitchFamily="34" charset="-122"/>
          </a:endParaRPr>
        </a:p>
      </dsp:txBody>
      <dsp:txXfrm>
        <a:off x="2160400" y="47068"/>
        <a:ext cx="1775198" cy="842046"/>
      </dsp:txXfrm>
    </dsp:sp>
    <dsp:sp modelId="{48123063-03F8-414A-B6E8-535BB6CAC042}">
      <dsp:nvSpPr>
        <dsp:cNvPr id="0" name=""/>
        <dsp:cNvSpPr/>
      </dsp:nvSpPr>
      <dsp:spPr>
        <a:xfrm>
          <a:off x="3759238" y="1196235"/>
          <a:ext cx="1866304" cy="933152"/>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微软雅黑" pitchFamily="34" charset="-122"/>
              <a:ea typeface="微软雅黑" pitchFamily="34" charset="-122"/>
            </a:rPr>
            <a:t>收集</a:t>
          </a:r>
          <a:endParaRPr lang="zh-CN" altLang="en-US" sz="3000" kern="1200" dirty="0">
            <a:latin typeface="微软雅黑" pitchFamily="34" charset="-122"/>
            <a:ea typeface="微软雅黑" pitchFamily="34" charset="-122"/>
          </a:endParaRPr>
        </a:p>
      </dsp:txBody>
      <dsp:txXfrm>
        <a:off x="3804791" y="1241788"/>
        <a:ext cx="1775198" cy="842046"/>
      </dsp:txXfrm>
    </dsp:sp>
    <dsp:sp modelId="{A4941DB1-9444-4D66-8C8D-E442CCCAB30F}">
      <dsp:nvSpPr>
        <dsp:cNvPr id="0" name=""/>
        <dsp:cNvSpPr/>
      </dsp:nvSpPr>
      <dsp:spPr>
        <a:xfrm>
          <a:off x="3131137" y="3129332"/>
          <a:ext cx="1866304" cy="933152"/>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微软雅黑" pitchFamily="34" charset="-122"/>
              <a:ea typeface="微软雅黑" pitchFamily="34" charset="-122"/>
            </a:rPr>
            <a:t>转移</a:t>
          </a:r>
          <a:endParaRPr lang="zh-CN" altLang="en-US" sz="3000" kern="1200" dirty="0">
            <a:latin typeface="微软雅黑" pitchFamily="34" charset="-122"/>
            <a:ea typeface="微软雅黑" pitchFamily="34" charset="-122"/>
          </a:endParaRPr>
        </a:p>
      </dsp:txBody>
      <dsp:txXfrm>
        <a:off x="3176690" y="3174885"/>
        <a:ext cx="1775198" cy="842046"/>
      </dsp:txXfrm>
    </dsp:sp>
    <dsp:sp modelId="{7F16C9AA-9ADD-4A85-933C-30F85829220B}">
      <dsp:nvSpPr>
        <dsp:cNvPr id="0" name=""/>
        <dsp:cNvSpPr/>
      </dsp:nvSpPr>
      <dsp:spPr>
        <a:xfrm>
          <a:off x="1098558" y="3129332"/>
          <a:ext cx="1866304" cy="933152"/>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微软雅黑" pitchFamily="34" charset="-122"/>
              <a:ea typeface="微软雅黑" pitchFamily="34" charset="-122"/>
            </a:rPr>
            <a:t>贮存</a:t>
          </a:r>
          <a:endParaRPr lang="zh-CN" altLang="en-US" sz="3000" kern="1200" dirty="0">
            <a:latin typeface="微软雅黑" pitchFamily="34" charset="-122"/>
            <a:ea typeface="微软雅黑" pitchFamily="34" charset="-122"/>
          </a:endParaRPr>
        </a:p>
      </dsp:txBody>
      <dsp:txXfrm>
        <a:off x="1144111" y="3174885"/>
        <a:ext cx="1775198" cy="842046"/>
      </dsp:txXfrm>
    </dsp:sp>
    <dsp:sp modelId="{EECDB626-F9B2-405B-A1A2-1D3BBBD97631}">
      <dsp:nvSpPr>
        <dsp:cNvPr id="0" name=""/>
        <dsp:cNvSpPr/>
      </dsp:nvSpPr>
      <dsp:spPr>
        <a:xfrm>
          <a:off x="470456" y="1196235"/>
          <a:ext cx="1866304" cy="933152"/>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微软雅黑" pitchFamily="34" charset="-122"/>
              <a:ea typeface="微软雅黑" pitchFamily="34" charset="-122"/>
            </a:rPr>
            <a:t>外运</a:t>
          </a:r>
          <a:endParaRPr lang="zh-CN" altLang="en-US" sz="3000" kern="1200" dirty="0">
            <a:latin typeface="微软雅黑" pitchFamily="34" charset="-122"/>
            <a:ea typeface="微软雅黑" pitchFamily="34" charset="-122"/>
          </a:endParaRPr>
        </a:p>
      </dsp:txBody>
      <dsp:txXfrm>
        <a:off x="516009" y="1241788"/>
        <a:ext cx="1775198" cy="842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6CDA6-3602-42D5-A278-A470A5034ACB}">
      <dsp:nvSpPr>
        <dsp:cNvPr id="0" name=""/>
        <dsp:cNvSpPr/>
      </dsp:nvSpPr>
      <dsp:spPr>
        <a:xfrm>
          <a:off x="1466711" y="2656459"/>
          <a:ext cx="1352857" cy="1352857"/>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itchFamily="34" charset="-122"/>
              <a:ea typeface="微软雅黑" pitchFamily="34" charset="-122"/>
            </a:rPr>
            <a:t>三标</a:t>
          </a:r>
          <a:endParaRPr lang="en-US" altLang="zh-CN" sz="1600" kern="1200" dirty="0" smtClean="0">
            <a:latin typeface="微软雅黑" pitchFamily="34" charset="-122"/>
            <a:ea typeface="微软雅黑" pitchFamily="34" charset="-122"/>
          </a:endParaRPr>
        </a:p>
        <a:p>
          <a:pPr lvl="0" algn="ctr" defTabSz="711200">
            <a:lnSpc>
              <a:spcPct val="90000"/>
            </a:lnSpc>
            <a:spcBef>
              <a:spcPct val="0"/>
            </a:spcBef>
            <a:spcAft>
              <a:spcPct val="35000"/>
            </a:spcAft>
          </a:pPr>
          <a:r>
            <a:rPr lang="zh-CN" altLang="en-US" sz="1600" kern="1200" dirty="0" smtClean="0">
              <a:latin typeface="微软雅黑" pitchFamily="34" charset="-122"/>
              <a:ea typeface="微软雅黑" pitchFamily="34" charset="-122"/>
            </a:rPr>
            <a:t>体系</a:t>
          </a:r>
          <a:endParaRPr lang="zh-CN" altLang="en-US" sz="1600" kern="1200" dirty="0">
            <a:latin typeface="微软雅黑" pitchFamily="34" charset="-122"/>
            <a:ea typeface="微软雅黑" pitchFamily="34" charset="-122"/>
          </a:endParaRPr>
        </a:p>
      </dsp:txBody>
      <dsp:txXfrm>
        <a:off x="1664832" y="2854580"/>
        <a:ext cx="956615" cy="956615"/>
      </dsp:txXfrm>
    </dsp:sp>
    <dsp:sp modelId="{12D87476-6471-48FF-8435-72FD23098256}">
      <dsp:nvSpPr>
        <dsp:cNvPr id="0" name=""/>
        <dsp:cNvSpPr/>
      </dsp:nvSpPr>
      <dsp:spPr>
        <a:xfrm rot="12900000">
          <a:off x="547816" y="2403864"/>
          <a:ext cx="1087724" cy="385564"/>
        </a:xfrm>
        <a:prstGeom prst="leftArrow">
          <a:avLst>
            <a:gd name="adj1" fmla="val 60000"/>
            <a:gd name="adj2" fmla="val 50000"/>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02DCD9-9B24-4C90-84BC-240AFFFA0918}">
      <dsp:nvSpPr>
        <dsp:cNvPr id="0" name=""/>
        <dsp:cNvSpPr/>
      </dsp:nvSpPr>
      <dsp:spPr>
        <a:xfrm>
          <a:off x="3565" y="1770614"/>
          <a:ext cx="1285214" cy="102817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itchFamily="34" charset="-122"/>
              <a:ea typeface="微软雅黑" pitchFamily="34" charset="-122"/>
            </a:rPr>
            <a:t>质量管理</a:t>
          </a:r>
          <a:endParaRPr lang="en-US" altLang="zh-CN" sz="1600" kern="1200" dirty="0" smtClean="0">
            <a:latin typeface="微软雅黑" pitchFamily="34" charset="-122"/>
            <a:ea typeface="微软雅黑" pitchFamily="34" charset="-122"/>
          </a:endParaRPr>
        </a:p>
        <a:p>
          <a:pPr lvl="0" algn="ctr" defTabSz="711200">
            <a:lnSpc>
              <a:spcPct val="90000"/>
            </a:lnSpc>
            <a:spcBef>
              <a:spcPct val="0"/>
            </a:spcBef>
            <a:spcAft>
              <a:spcPct val="35000"/>
            </a:spcAft>
          </a:pPr>
          <a:r>
            <a:rPr lang="zh-CN" altLang="en-US" sz="1600" kern="1200" dirty="0" smtClean="0">
              <a:latin typeface="微软雅黑" pitchFamily="34" charset="-122"/>
              <a:ea typeface="微软雅黑" pitchFamily="34" charset="-122"/>
            </a:rPr>
            <a:t>体系</a:t>
          </a:r>
          <a:endParaRPr lang="zh-CN" altLang="en-US" sz="1600" kern="1200" dirty="0">
            <a:latin typeface="微软雅黑" pitchFamily="34" charset="-122"/>
            <a:ea typeface="微软雅黑" pitchFamily="34" charset="-122"/>
          </a:endParaRPr>
        </a:p>
      </dsp:txBody>
      <dsp:txXfrm>
        <a:off x="33679" y="1800728"/>
        <a:ext cx="1224986" cy="967943"/>
      </dsp:txXfrm>
    </dsp:sp>
    <dsp:sp modelId="{0EECB545-23ED-4A74-978F-9F61F61110E6}">
      <dsp:nvSpPr>
        <dsp:cNvPr id="0" name=""/>
        <dsp:cNvSpPr/>
      </dsp:nvSpPr>
      <dsp:spPr>
        <a:xfrm rot="16200000">
          <a:off x="1599277" y="1856508"/>
          <a:ext cx="1087724" cy="385564"/>
        </a:xfrm>
        <a:prstGeom prst="leftArrow">
          <a:avLst>
            <a:gd name="adj1" fmla="val 60000"/>
            <a:gd name="adj2" fmla="val 50000"/>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764D6BF-DFF2-4719-9F89-D0D596966424}">
      <dsp:nvSpPr>
        <dsp:cNvPr id="0" name=""/>
        <dsp:cNvSpPr/>
      </dsp:nvSpPr>
      <dsp:spPr>
        <a:xfrm>
          <a:off x="1500532" y="991343"/>
          <a:ext cx="1285214" cy="102817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itchFamily="34" charset="-122"/>
              <a:ea typeface="微软雅黑" pitchFamily="34" charset="-122"/>
            </a:rPr>
            <a:t>职业健康安全管理体系</a:t>
          </a:r>
          <a:endParaRPr lang="zh-CN" altLang="en-US" sz="1600" kern="1200" dirty="0">
            <a:latin typeface="微软雅黑" pitchFamily="34" charset="-122"/>
            <a:ea typeface="微软雅黑" pitchFamily="34" charset="-122"/>
          </a:endParaRPr>
        </a:p>
      </dsp:txBody>
      <dsp:txXfrm>
        <a:off x="1530646" y="1021457"/>
        <a:ext cx="1224986" cy="967943"/>
      </dsp:txXfrm>
    </dsp:sp>
    <dsp:sp modelId="{73AFB599-1B54-4523-9A45-A15985053DAD}">
      <dsp:nvSpPr>
        <dsp:cNvPr id="0" name=""/>
        <dsp:cNvSpPr/>
      </dsp:nvSpPr>
      <dsp:spPr>
        <a:xfrm rot="19500000">
          <a:off x="2650739" y="2403864"/>
          <a:ext cx="1087724" cy="385564"/>
        </a:xfrm>
        <a:prstGeom prst="leftArrow">
          <a:avLst>
            <a:gd name="adj1" fmla="val 60000"/>
            <a:gd name="adj2" fmla="val 50000"/>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A3A52B-B73D-4495-9CD9-35CA998EF30F}">
      <dsp:nvSpPr>
        <dsp:cNvPr id="0" name=""/>
        <dsp:cNvSpPr/>
      </dsp:nvSpPr>
      <dsp:spPr>
        <a:xfrm>
          <a:off x="2997499" y="1770614"/>
          <a:ext cx="1285214" cy="102817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itchFamily="34" charset="-122"/>
              <a:ea typeface="微软雅黑" pitchFamily="34" charset="-122"/>
            </a:rPr>
            <a:t>环境管理</a:t>
          </a:r>
          <a:endParaRPr lang="en-US" altLang="zh-CN" sz="1600" kern="1200" dirty="0" smtClean="0">
            <a:latin typeface="微软雅黑" pitchFamily="34" charset="-122"/>
            <a:ea typeface="微软雅黑" pitchFamily="34" charset="-122"/>
          </a:endParaRPr>
        </a:p>
        <a:p>
          <a:pPr lvl="0" algn="ctr" defTabSz="711200">
            <a:lnSpc>
              <a:spcPct val="90000"/>
            </a:lnSpc>
            <a:spcBef>
              <a:spcPct val="0"/>
            </a:spcBef>
            <a:spcAft>
              <a:spcPct val="35000"/>
            </a:spcAft>
          </a:pPr>
          <a:r>
            <a:rPr lang="zh-CN" altLang="en-US" sz="1600" kern="1200" dirty="0" smtClean="0">
              <a:latin typeface="微软雅黑" pitchFamily="34" charset="-122"/>
              <a:ea typeface="微软雅黑" pitchFamily="34" charset="-122"/>
            </a:rPr>
            <a:t>体系</a:t>
          </a:r>
          <a:endParaRPr lang="zh-CN" altLang="en-US" sz="1600" kern="1200" dirty="0">
            <a:latin typeface="微软雅黑" pitchFamily="34" charset="-122"/>
            <a:ea typeface="微软雅黑" pitchFamily="34" charset="-122"/>
          </a:endParaRPr>
        </a:p>
      </dsp:txBody>
      <dsp:txXfrm>
        <a:off x="3027613" y="1800728"/>
        <a:ext cx="1224986" cy="967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0B42F-3F6E-42B8-89D1-7A84A11E10A2}">
      <dsp:nvSpPr>
        <dsp:cNvPr id="0" name=""/>
        <dsp:cNvSpPr/>
      </dsp:nvSpPr>
      <dsp:spPr>
        <a:xfrm>
          <a:off x="0" y="2174"/>
          <a:ext cx="3048000" cy="691995"/>
        </a:xfrm>
        <a:prstGeom prst="roundRect">
          <a:avLst/>
        </a:prstGeom>
        <a:solidFill>
          <a:schemeClr val="accent5">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itchFamily="34" charset="-122"/>
              <a:ea typeface="微软雅黑" pitchFamily="34" charset="-122"/>
            </a:rPr>
            <a:t>质量管理体系</a:t>
          </a:r>
          <a:r>
            <a:rPr lang="en-US" altLang="zh-CN" sz="1400" kern="1200" dirty="0" smtClean="0">
              <a:latin typeface="微软雅黑" pitchFamily="34" charset="-122"/>
              <a:ea typeface="微软雅黑" pitchFamily="34" charset="-122"/>
            </a:rPr>
            <a:t>ISO9001</a:t>
          </a:r>
          <a:endParaRPr lang="zh-CN" altLang="en-US" sz="1400" kern="1200" dirty="0">
            <a:latin typeface="微软雅黑" pitchFamily="34" charset="-122"/>
            <a:ea typeface="微软雅黑" pitchFamily="34" charset="-122"/>
          </a:endParaRPr>
        </a:p>
      </dsp:txBody>
      <dsp:txXfrm>
        <a:off x="33780" y="35954"/>
        <a:ext cx="2980440" cy="624435"/>
      </dsp:txXfrm>
    </dsp:sp>
    <dsp:sp modelId="{01A41E45-B5C8-436E-AB20-A8ECE36EC37D}">
      <dsp:nvSpPr>
        <dsp:cNvPr id="0" name=""/>
        <dsp:cNvSpPr/>
      </dsp:nvSpPr>
      <dsp:spPr>
        <a:xfrm>
          <a:off x="0" y="694169"/>
          <a:ext cx="3048000" cy="558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4" tIns="17780" rIns="99568" bIns="17780" numCol="1" spcCol="1270" anchor="t" anchorCtr="0">
          <a:noAutofit/>
        </a:bodyPr>
        <a:lstStyle/>
        <a:p>
          <a:pPr marL="114300" lvl="1" indent="-114300" algn="l" defTabSz="622300">
            <a:lnSpc>
              <a:spcPct val="90000"/>
            </a:lnSpc>
            <a:spcBef>
              <a:spcPct val="0"/>
            </a:spcBef>
            <a:spcAft>
              <a:spcPct val="20000"/>
            </a:spcAft>
            <a:buChar char="••"/>
          </a:pPr>
          <a:r>
            <a:rPr lang="zh-CN" altLang="en-US" sz="1400" kern="1200" dirty="0" smtClean="0">
              <a:latin typeface="微软雅黑" pitchFamily="34" charset="-122"/>
              <a:ea typeface="微软雅黑" pitchFamily="34" charset="-122"/>
            </a:rPr>
            <a:t>保证产品质量或质量目标所必需的、系统的质量活动。</a:t>
          </a:r>
          <a:endParaRPr lang="zh-CN" altLang="en-US" sz="1400" kern="1200" dirty="0">
            <a:latin typeface="微软雅黑" pitchFamily="34" charset="-122"/>
            <a:ea typeface="微软雅黑" pitchFamily="34" charset="-122"/>
          </a:endParaRPr>
        </a:p>
      </dsp:txBody>
      <dsp:txXfrm>
        <a:off x="0" y="694169"/>
        <a:ext cx="3048000" cy="558839"/>
      </dsp:txXfrm>
    </dsp:sp>
    <dsp:sp modelId="{6A28B801-7557-4C6B-AB0B-3AD0AB6E8034}">
      <dsp:nvSpPr>
        <dsp:cNvPr id="0" name=""/>
        <dsp:cNvSpPr/>
      </dsp:nvSpPr>
      <dsp:spPr>
        <a:xfrm>
          <a:off x="0" y="1253009"/>
          <a:ext cx="3048000" cy="691995"/>
        </a:xfrm>
        <a:prstGeom prst="roundRect">
          <a:avLst/>
        </a:prstGeom>
        <a:solidFill>
          <a:schemeClr val="accent5">
            <a:shade val="80000"/>
            <a:hueOff val="102610"/>
            <a:satOff val="-1119"/>
            <a:lumOff val="1278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itchFamily="34" charset="-122"/>
              <a:ea typeface="微软雅黑" pitchFamily="34" charset="-122"/>
            </a:rPr>
            <a:t>职业健康安全管理体系</a:t>
          </a:r>
          <a:r>
            <a:rPr lang="en-US" altLang="zh-CN" sz="1400" kern="1200" dirty="0" smtClean="0">
              <a:latin typeface="微软雅黑" pitchFamily="34" charset="-122"/>
              <a:ea typeface="微软雅黑" pitchFamily="34" charset="-122"/>
            </a:rPr>
            <a:t>OHSAS18001</a:t>
          </a:r>
          <a:endParaRPr lang="zh-CN" altLang="en-US" sz="1400" kern="1200" dirty="0">
            <a:latin typeface="微软雅黑" pitchFamily="34" charset="-122"/>
            <a:ea typeface="微软雅黑" pitchFamily="34" charset="-122"/>
          </a:endParaRPr>
        </a:p>
      </dsp:txBody>
      <dsp:txXfrm>
        <a:off x="33780" y="1286789"/>
        <a:ext cx="2980440" cy="624435"/>
      </dsp:txXfrm>
    </dsp:sp>
    <dsp:sp modelId="{FB638C35-3C90-4623-B517-011E6EC75B2F}">
      <dsp:nvSpPr>
        <dsp:cNvPr id="0" name=""/>
        <dsp:cNvSpPr/>
      </dsp:nvSpPr>
      <dsp:spPr>
        <a:xfrm>
          <a:off x="0" y="1945004"/>
          <a:ext cx="3048000" cy="823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4" tIns="17780" rIns="99568" bIns="17780" numCol="1" spcCol="1270" anchor="t" anchorCtr="0">
          <a:noAutofit/>
        </a:bodyPr>
        <a:lstStyle/>
        <a:p>
          <a:pPr marL="114300" lvl="1" indent="-114300" algn="l" defTabSz="622300">
            <a:lnSpc>
              <a:spcPct val="90000"/>
            </a:lnSpc>
            <a:spcBef>
              <a:spcPct val="0"/>
            </a:spcBef>
            <a:spcAft>
              <a:spcPct val="20000"/>
            </a:spcAft>
            <a:buChar char="••"/>
          </a:pPr>
          <a:r>
            <a:rPr lang="zh-CN" altLang="en-US" sz="1400" kern="1200" dirty="0" smtClean="0">
              <a:latin typeface="微软雅黑" pitchFamily="34" charset="-122"/>
              <a:ea typeface="微软雅黑" pitchFamily="34" charset="-122"/>
            </a:rPr>
            <a:t>建立职业健康安全方针和目标以及实现这些目标所制定的一系列相互联系或相互作用的活动。</a:t>
          </a:r>
          <a:endParaRPr lang="zh-CN" altLang="en-US" sz="1400" kern="1200" dirty="0">
            <a:latin typeface="微软雅黑" pitchFamily="34" charset="-122"/>
            <a:ea typeface="微软雅黑" pitchFamily="34" charset="-122"/>
          </a:endParaRPr>
        </a:p>
      </dsp:txBody>
      <dsp:txXfrm>
        <a:off x="0" y="1945004"/>
        <a:ext cx="3048000" cy="823552"/>
      </dsp:txXfrm>
    </dsp:sp>
    <dsp:sp modelId="{FFAC8459-B916-4FE5-B1BE-3669E8EF85DA}">
      <dsp:nvSpPr>
        <dsp:cNvPr id="0" name=""/>
        <dsp:cNvSpPr/>
      </dsp:nvSpPr>
      <dsp:spPr>
        <a:xfrm>
          <a:off x="0" y="2768557"/>
          <a:ext cx="3048000" cy="691995"/>
        </a:xfrm>
        <a:prstGeom prst="roundRect">
          <a:avLst/>
        </a:prstGeom>
        <a:solidFill>
          <a:schemeClr val="accent5">
            <a:shade val="80000"/>
            <a:hueOff val="205221"/>
            <a:satOff val="-2238"/>
            <a:lumOff val="2557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zh-CN" altLang="en-US" sz="1400" kern="1200" dirty="0" smtClean="0">
              <a:latin typeface="微软雅黑" pitchFamily="34" charset="-122"/>
              <a:ea typeface="微软雅黑" pitchFamily="34" charset="-122"/>
            </a:rPr>
            <a:t>环境管理体系</a:t>
          </a:r>
          <a:r>
            <a:rPr lang="en-US" altLang="zh-CN" sz="1400" kern="1200" dirty="0" smtClean="0">
              <a:latin typeface="微软雅黑" pitchFamily="34" charset="-122"/>
              <a:ea typeface="微软雅黑" pitchFamily="34" charset="-122"/>
            </a:rPr>
            <a:t>ISO14001</a:t>
          </a:r>
          <a:endParaRPr lang="zh-CN" altLang="en-US" sz="1400" kern="1200" dirty="0">
            <a:latin typeface="微软雅黑" pitchFamily="34" charset="-122"/>
            <a:ea typeface="微软雅黑" pitchFamily="34" charset="-122"/>
          </a:endParaRPr>
        </a:p>
      </dsp:txBody>
      <dsp:txXfrm>
        <a:off x="33780" y="2802337"/>
        <a:ext cx="2980440" cy="624435"/>
      </dsp:txXfrm>
    </dsp:sp>
    <dsp:sp modelId="{E37CDBBF-8970-4F13-A258-772FD9B3A246}">
      <dsp:nvSpPr>
        <dsp:cNvPr id="0" name=""/>
        <dsp:cNvSpPr/>
      </dsp:nvSpPr>
      <dsp:spPr>
        <a:xfrm>
          <a:off x="0" y="3460552"/>
          <a:ext cx="3048000" cy="823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4" tIns="17780" rIns="99568" bIns="17780" numCol="1" spcCol="1270" anchor="t" anchorCtr="0">
          <a:noAutofit/>
        </a:bodyPr>
        <a:lstStyle/>
        <a:p>
          <a:pPr marL="114300" lvl="1" indent="-114300" algn="l" defTabSz="622300">
            <a:lnSpc>
              <a:spcPct val="90000"/>
            </a:lnSpc>
            <a:spcBef>
              <a:spcPct val="0"/>
            </a:spcBef>
            <a:spcAft>
              <a:spcPct val="20000"/>
            </a:spcAft>
            <a:buChar char="••"/>
          </a:pPr>
          <a:r>
            <a:rPr lang="zh-CN" altLang="en-US" sz="1400" b="0" i="0" kern="1200" dirty="0" smtClean="0">
              <a:latin typeface="微软雅黑" pitchFamily="34" charset="-122"/>
              <a:ea typeface="微软雅黑" pitchFamily="34" charset="-122"/>
            </a:rPr>
            <a:t>建立环境方针和目标以及实现这些目标所制定的一系列提高环境行为的活动。</a:t>
          </a:r>
          <a:endParaRPr lang="zh-CN" altLang="en-US" sz="1400" kern="1200" dirty="0">
            <a:latin typeface="微软雅黑" pitchFamily="34" charset="-122"/>
            <a:ea typeface="微软雅黑" pitchFamily="34" charset="-122"/>
          </a:endParaRPr>
        </a:p>
      </dsp:txBody>
      <dsp:txXfrm>
        <a:off x="0" y="3460552"/>
        <a:ext cx="3048000" cy="8235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6651A-1DC0-4554-94AD-DBCCBEB6EF16}">
      <dsp:nvSpPr>
        <dsp:cNvPr id="0" name=""/>
        <dsp:cNvSpPr/>
      </dsp:nvSpPr>
      <dsp:spPr>
        <a:xfrm>
          <a:off x="1340" y="337184"/>
          <a:ext cx="2504668" cy="3148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itchFamily="34" charset="-122"/>
              <a:ea typeface="微软雅黑" pitchFamily="34" charset="-122"/>
            </a:rPr>
            <a:t>噪声的危害：听力损伤</a:t>
          </a:r>
          <a:endParaRPr lang="zh-CN" altLang="en-US" sz="1600" kern="1200" dirty="0"/>
        </a:p>
      </dsp:txBody>
      <dsp:txXfrm>
        <a:off x="10560" y="346404"/>
        <a:ext cx="2486228" cy="296369"/>
      </dsp:txXfrm>
    </dsp:sp>
    <dsp:sp modelId="{E4CBE36C-4543-49D7-A18E-09401DB8043A}">
      <dsp:nvSpPr>
        <dsp:cNvPr id="0" name=""/>
        <dsp:cNvSpPr/>
      </dsp:nvSpPr>
      <dsp:spPr>
        <a:xfrm>
          <a:off x="251807" y="651993"/>
          <a:ext cx="250466" cy="450317"/>
        </a:xfrm>
        <a:custGeom>
          <a:avLst/>
          <a:gdLst/>
          <a:ahLst/>
          <a:cxnLst/>
          <a:rect l="0" t="0" r="0" b="0"/>
          <a:pathLst>
            <a:path>
              <a:moveTo>
                <a:pt x="0" y="0"/>
              </a:moveTo>
              <a:lnTo>
                <a:pt x="0" y="450317"/>
              </a:lnTo>
              <a:lnTo>
                <a:pt x="250466" y="4503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641B62-1965-47D6-BE17-ECC5AEA838F8}">
      <dsp:nvSpPr>
        <dsp:cNvPr id="0" name=""/>
        <dsp:cNvSpPr/>
      </dsp:nvSpPr>
      <dsp:spPr>
        <a:xfrm>
          <a:off x="502274" y="775861"/>
          <a:ext cx="7497441" cy="652899"/>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l" defTabSz="622300">
            <a:lnSpc>
              <a:spcPct val="80000"/>
            </a:lnSpc>
            <a:spcBef>
              <a:spcPct val="0"/>
            </a:spcBef>
            <a:spcAft>
              <a:spcPts val="0"/>
            </a:spcAft>
          </a:pPr>
          <a:r>
            <a:rPr lang="zh-CN" altLang="en-US" sz="1400" kern="1200" dirty="0" smtClean="0">
              <a:latin typeface="微软雅黑" pitchFamily="34" charset="-122"/>
              <a:ea typeface="微软雅黑" pitchFamily="34" charset="-122"/>
            </a:rPr>
            <a:t>可恢复的：在强噪声环境中暴露一段时间，会感到双耳难受，甚至头痛等感觉。离开噪声环境</a:t>
          </a:r>
          <a:endParaRPr lang="en-US" altLang="zh-CN" sz="1400" kern="1200" dirty="0" smtClean="0">
            <a:latin typeface="微软雅黑" pitchFamily="34" charset="-122"/>
            <a:ea typeface="微软雅黑" pitchFamily="34" charset="-122"/>
          </a:endParaRPr>
        </a:p>
        <a:p>
          <a:pPr lvl="0" algn="l" defTabSz="622300">
            <a:lnSpc>
              <a:spcPct val="80000"/>
            </a:lnSpc>
            <a:spcBef>
              <a:spcPct val="0"/>
            </a:spcBef>
            <a:spcAft>
              <a:spcPts val="0"/>
            </a:spcAft>
          </a:pPr>
          <a:r>
            <a:rPr lang="en-US" altLang="zh-CN" sz="1400" kern="1200" dirty="0" smtClean="0">
              <a:latin typeface="微软雅黑" pitchFamily="34" charset="-122"/>
              <a:ea typeface="微软雅黑" pitchFamily="34" charset="-122"/>
            </a:rPr>
            <a:t>                 </a:t>
          </a:r>
          <a:r>
            <a:rPr lang="zh-CN" altLang="en-US" sz="1400" kern="1200" dirty="0" smtClean="0">
              <a:latin typeface="微软雅黑" pitchFamily="34" charset="-122"/>
              <a:ea typeface="微软雅黑" pitchFamily="34" charset="-122"/>
            </a:rPr>
            <a:t>到安静的场所休息一段时间，听力就会逐渐恢复正常。这种现象称为</a:t>
          </a:r>
          <a:r>
            <a:rPr lang="zh-CN" altLang="en-US" sz="1400" kern="1200" dirty="0" smtClean="0">
              <a:solidFill>
                <a:srgbClr val="0000FF"/>
              </a:solidFill>
              <a:latin typeface="微软雅黑" pitchFamily="34" charset="-122"/>
              <a:ea typeface="微软雅黑" pitchFamily="34" charset="-122"/>
            </a:rPr>
            <a:t>听觉疲劳</a:t>
          </a:r>
          <a:r>
            <a:rPr lang="zh-CN" altLang="en-US" sz="1400" kern="1200" dirty="0" smtClean="0">
              <a:latin typeface="微软雅黑" pitchFamily="34" charset="-122"/>
              <a:ea typeface="微软雅黑" pitchFamily="34" charset="-122"/>
            </a:rPr>
            <a:t>。</a:t>
          </a:r>
        </a:p>
      </dsp:txBody>
      <dsp:txXfrm>
        <a:off x="521397" y="794984"/>
        <a:ext cx="7459195" cy="614653"/>
      </dsp:txXfrm>
    </dsp:sp>
    <dsp:sp modelId="{1C7866EE-FB09-4AC8-B158-09392840EA98}">
      <dsp:nvSpPr>
        <dsp:cNvPr id="0" name=""/>
        <dsp:cNvSpPr/>
      </dsp:nvSpPr>
      <dsp:spPr>
        <a:xfrm>
          <a:off x="251807" y="651993"/>
          <a:ext cx="248258" cy="1258462"/>
        </a:xfrm>
        <a:custGeom>
          <a:avLst/>
          <a:gdLst/>
          <a:ahLst/>
          <a:cxnLst/>
          <a:rect l="0" t="0" r="0" b="0"/>
          <a:pathLst>
            <a:path>
              <a:moveTo>
                <a:pt x="0" y="0"/>
              </a:moveTo>
              <a:lnTo>
                <a:pt x="0" y="1258462"/>
              </a:lnTo>
              <a:lnTo>
                <a:pt x="248258" y="12584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4C31B2-C273-470C-9818-6ABD3E203DDB}">
      <dsp:nvSpPr>
        <dsp:cNvPr id="0" name=""/>
        <dsp:cNvSpPr/>
      </dsp:nvSpPr>
      <dsp:spPr>
        <a:xfrm>
          <a:off x="500065" y="1643076"/>
          <a:ext cx="7464892" cy="534758"/>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l" defTabSz="622300">
            <a:lnSpc>
              <a:spcPct val="80000"/>
            </a:lnSpc>
            <a:spcBef>
              <a:spcPct val="0"/>
            </a:spcBef>
            <a:spcAft>
              <a:spcPts val="0"/>
            </a:spcAft>
          </a:pPr>
          <a:r>
            <a:rPr lang="zh-CN" altLang="en-US" sz="1400" kern="1200" dirty="0" smtClean="0">
              <a:latin typeface="微软雅黑" pitchFamily="34" charset="-122"/>
              <a:ea typeface="微软雅黑" pitchFamily="34" charset="-122"/>
            </a:rPr>
            <a:t>不可恢复的：长期在强噪声环境下工作，听觉疲劳不能得到及时恢复，且内耳器官会发生</a:t>
          </a:r>
          <a:r>
            <a:rPr lang="zh-CN" altLang="en-US" sz="1400" u="sng" kern="1200" dirty="0" smtClean="0">
              <a:latin typeface="微软雅黑" pitchFamily="34" charset="-122"/>
              <a:ea typeface="微软雅黑" pitchFamily="34" charset="-122"/>
            </a:rPr>
            <a:t>器质</a:t>
          </a:r>
          <a:endParaRPr lang="en-US" altLang="zh-CN" sz="1400" u="sng" kern="1200" dirty="0" smtClean="0">
            <a:latin typeface="微软雅黑" pitchFamily="34" charset="-122"/>
            <a:ea typeface="微软雅黑" pitchFamily="34" charset="-122"/>
          </a:endParaRPr>
        </a:p>
        <a:p>
          <a:pPr lvl="0" algn="l" defTabSz="622300">
            <a:lnSpc>
              <a:spcPct val="80000"/>
            </a:lnSpc>
            <a:spcBef>
              <a:spcPct val="0"/>
            </a:spcBef>
            <a:spcAft>
              <a:spcPts val="0"/>
            </a:spcAft>
          </a:pPr>
          <a:r>
            <a:rPr lang="en-US" altLang="zh-CN" sz="1400" kern="1200" dirty="0" smtClean="0">
              <a:latin typeface="微软雅黑" pitchFamily="34" charset="-122"/>
              <a:ea typeface="微软雅黑" pitchFamily="34" charset="-122"/>
            </a:rPr>
            <a:t>                     </a:t>
          </a:r>
          <a:r>
            <a:rPr lang="zh-CN" altLang="en-US" sz="1400" u="sng" kern="1200" dirty="0" smtClean="0">
              <a:latin typeface="微软雅黑" pitchFamily="34" charset="-122"/>
              <a:ea typeface="微软雅黑" pitchFamily="34" charset="-122"/>
            </a:rPr>
            <a:t>性病变</a:t>
          </a:r>
          <a:r>
            <a:rPr lang="zh-CN" altLang="en-US" sz="1400" kern="1200" dirty="0" smtClean="0">
              <a:latin typeface="微软雅黑" pitchFamily="34" charset="-122"/>
              <a:ea typeface="微软雅黑" pitchFamily="34" charset="-122"/>
            </a:rPr>
            <a:t>，形成</a:t>
          </a:r>
          <a:r>
            <a:rPr lang="zh-CN" altLang="en-US" sz="1400" u="sng" kern="1200" dirty="0" smtClean="0">
              <a:latin typeface="微软雅黑" pitchFamily="34" charset="-122"/>
              <a:ea typeface="微软雅黑" pitchFamily="34" charset="-122"/>
            </a:rPr>
            <a:t>永久性听阈偏移</a:t>
          </a:r>
          <a:r>
            <a:rPr lang="zh-CN" altLang="en-US" sz="1400" kern="1200" dirty="0" smtClean="0">
              <a:latin typeface="微软雅黑" pitchFamily="34" charset="-122"/>
              <a:ea typeface="微软雅黑" pitchFamily="34" charset="-122"/>
            </a:rPr>
            <a:t>，又称</a:t>
          </a:r>
          <a:r>
            <a:rPr lang="zh-CN" altLang="en-US" sz="1400" kern="1200" dirty="0" smtClean="0">
              <a:solidFill>
                <a:srgbClr val="0000FF"/>
              </a:solidFill>
              <a:latin typeface="微软雅黑" pitchFamily="34" charset="-122"/>
              <a:ea typeface="微软雅黑" pitchFamily="34" charset="-122"/>
            </a:rPr>
            <a:t>噪声性耳聋</a:t>
          </a:r>
          <a:r>
            <a:rPr lang="zh-CN" altLang="en-US" sz="1400" kern="1200" dirty="0" smtClean="0">
              <a:latin typeface="微软雅黑" pitchFamily="34" charset="-122"/>
              <a:ea typeface="微软雅黑" pitchFamily="34" charset="-122"/>
            </a:rPr>
            <a:t>。</a:t>
          </a:r>
          <a:endParaRPr lang="zh-CN" altLang="en-US" sz="1400" kern="1200" dirty="0">
            <a:latin typeface="微软雅黑" pitchFamily="34" charset="-122"/>
            <a:ea typeface="微软雅黑" pitchFamily="34" charset="-122"/>
          </a:endParaRPr>
        </a:p>
      </dsp:txBody>
      <dsp:txXfrm>
        <a:off x="515728" y="1658739"/>
        <a:ext cx="7433566" cy="5034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6EA9-34AD-4993-A3F5-EE9B0E3D3FF9}">
      <dsp:nvSpPr>
        <dsp:cNvPr id="0" name=""/>
        <dsp:cNvSpPr/>
      </dsp:nvSpPr>
      <dsp:spPr>
        <a:xfrm>
          <a:off x="657149" y="428943"/>
          <a:ext cx="2130948" cy="74005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4BD994-1C88-4DA9-BC0F-AAC5C557870E}">
      <dsp:nvSpPr>
        <dsp:cNvPr id="0" name=""/>
        <dsp:cNvSpPr/>
      </dsp:nvSpPr>
      <dsp:spPr>
        <a:xfrm>
          <a:off x="1506526" y="2241061"/>
          <a:ext cx="412974" cy="264303"/>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6BC1B2-1E8B-4A27-8774-673C526A064C}">
      <dsp:nvSpPr>
        <dsp:cNvPr id="0" name=""/>
        <dsp:cNvSpPr/>
      </dsp:nvSpPr>
      <dsp:spPr>
        <a:xfrm>
          <a:off x="742984" y="2357453"/>
          <a:ext cx="1982277" cy="495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zh-CN" altLang="en-US" sz="1600" kern="1200" dirty="0" smtClean="0">
              <a:latin typeface="微软雅黑" pitchFamily="34" charset="-122"/>
              <a:ea typeface="微软雅黑" pitchFamily="34" charset="-122"/>
            </a:rPr>
            <a:t>听力损失</a:t>
          </a:r>
          <a:endParaRPr lang="zh-CN" altLang="en-US" sz="1600" kern="1200" dirty="0">
            <a:latin typeface="微软雅黑" pitchFamily="34" charset="-122"/>
            <a:ea typeface="微软雅黑" pitchFamily="34" charset="-122"/>
          </a:endParaRPr>
        </a:p>
      </dsp:txBody>
      <dsp:txXfrm>
        <a:off x="742984" y="2357453"/>
        <a:ext cx="1982277" cy="495569"/>
      </dsp:txXfrm>
    </dsp:sp>
    <dsp:sp modelId="{4B909EDB-EB32-4C5F-B940-60E879CF4474}">
      <dsp:nvSpPr>
        <dsp:cNvPr id="0" name=""/>
        <dsp:cNvSpPr/>
      </dsp:nvSpPr>
      <dsp:spPr>
        <a:xfrm>
          <a:off x="1803597" y="764716"/>
          <a:ext cx="664053" cy="6640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kern="1200" dirty="0" smtClean="0">
              <a:latin typeface="微软雅黑" pitchFamily="34" charset="-122"/>
              <a:ea typeface="微软雅黑" pitchFamily="34" charset="-122"/>
            </a:rPr>
            <a:t>功能退化</a:t>
          </a:r>
          <a:endParaRPr lang="zh-CN" altLang="en-US" sz="1200" kern="1200" dirty="0">
            <a:latin typeface="微软雅黑" pitchFamily="34" charset="-122"/>
            <a:ea typeface="微软雅黑" pitchFamily="34" charset="-122"/>
          </a:endParaRPr>
        </a:p>
      </dsp:txBody>
      <dsp:txXfrm>
        <a:off x="1900845" y="861963"/>
        <a:ext cx="469557" cy="469551"/>
      </dsp:txXfrm>
    </dsp:sp>
    <dsp:sp modelId="{B0972BAC-D215-490F-9E2B-E07355AF608F}">
      <dsp:nvSpPr>
        <dsp:cNvPr id="0" name=""/>
        <dsp:cNvSpPr/>
      </dsp:nvSpPr>
      <dsp:spPr>
        <a:xfrm>
          <a:off x="874906" y="684477"/>
          <a:ext cx="672854" cy="6728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kern="1200" dirty="0" smtClean="0">
              <a:latin typeface="微软雅黑" pitchFamily="34" charset="-122"/>
              <a:ea typeface="微软雅黑" pitchFamily="34" charset="-122"/>
            </a:rPr>
            <a:t>工作伤害</a:t>
          </a:r>
          <a:endParaRPr lang="zh-CN" altLang="en-US" sz="1200" kern="1200" dirty="0">
            <a:latin typeface="微软雅黑" pitchFamily="34" charset="-122"/>
            <a:ea typeface="微软雅黑" pitchFamily="34" charset="-122"/>
          </a:endParaRPr>
        </a:p>
      </dsp:txBody>
      <dsp:txXfrm>
        <a:off x="973443" y="783013"/>
        <a:ext cx="475780" cy="475774"/>
      </dsp:txXfrm>
    </dsp:sp>
    <dsp:sp modelId="{6A5BDB77-DFB9-4CE5-83D0-4F5E50D09868}">
      <dsp:nvSpPr>
        <dsp:cNvPr id="0" name=""/>
        <dsp:cNvSpPr/>
      </dsp:nvSpPr>
      <dsp:spPr>
        <a:xfrm>
          <a:off x="1268655" y="1224611"/>
          <a:ext cx="683870" cy="6838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zh-CN" altLang="en-US" sz="1200" kern="1200" dirty="0" smtClean="0">
              <a:latin typeface="微软雅黑" pitchFamily="34" charset="-122"/>
              <a:ea typeface="微软雅黑" pitchFamily="34" charset="-122"/>
            </a:rPr>
            <a:t>其他疾病</a:t>
          </a:r>
          <a:endParaRPr lang="zh-CN" altLang="en-US" sz="1200" kern="1200" dirty="0">
            <a:latin typeface="微软雅黑" pitchFamily="34" charset="-122"/>
            <a:ea typeface="微软雅黑" pitchFamily="34" charset="-122"/>
          </a:endParaRPr>
        </a:p>
      </dsp:txBody>
      <dsp:txXfrm>
        <a:off x="1368805" y="1324761"/>
        <a:ext cx="483570" cy="483570"/>
      </dsp:txXfrm>
    </dsp:sp>
    <dsp:sp modelId="{1ABBAE20-B272-40A3-9CD1-125F6431995B}">
      <dsp:nvSpPr>
        <dsp:cNvPr id="0" name=""/>
        <dsp:cNvSpPr/>
      </dsp:nvSpPr>
      <dsp:spPr>
        <a:xfrm>
          <a:off x="555027" y="325974"/>
          <a:ext cx="2312657" cy="1850125"/>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1">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4#1">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BA68B0-6858-4F18-AD34-29F32B686D28}" type="datetimeFigureOut">
              <a:rPr lang="zh-CN" altLang="en-US" smtClean="0"/>
              <a:t>2019/4/11 Thursday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FF8D9-7E55-4153-8215-02271DDCF6B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384BDCE-6A9E-4DF1-B947-E3A65BED6038}" type="slidenum">
              <a:rPr lang="zh-CN" altLang="en-US" smtClean="0"/>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384BDCE-6A9E-4DF1-B947-E3A65BED6038}" type="slidenum">
              <a:rPr lang="zh-CN" altLang="en-US" smtClean="0"/>
              <a:t>52</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53</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54</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55</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56</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57</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58</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59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6</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60</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61</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62</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63</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64</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AFF8D9-7E55-4153-8215-02271DDCF6B0}"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214546" y="450057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7" name="标题 1"/>
          <p:cNvSpPr txBox="1"/>
          <p:nvPr userDrawn="1"/>
        </p:nvSpPr>
        <p:spPr>
          <a:xfrm>
            <a:off x="0" y="1571612"/>
            <a:ext cx="9144000" cy="2500330"/>
          </a:xfrm>
          <a:prstGeom prst="rect">
            <a:avLst/>
          </a:prstGeom>
          <a:solidFill>
            <a:schemeClr val="bg1">
              <a:lumMod val="95000"/>
            </a:schemeClr>
          </a:solidFill>
        </p:spPr>
        <p:txBody>
          <a:bodyPr anchor="ctr"/>
          <a:lstStyle>
            <a:lvl1pPr algn="ctr">
              <a:defRPr/>
            </a:lvl1p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en-US" sz="4400" b="0" i="0" u="none" strike="noStrike" kern="1200" cap="none" spc="400" normalizeH="0" baseline="0" noProof="0">
              <a:ln>
                <a:noFill/>
              </a:ln>
              <a:solidFill>
                <a:srgbClr val="CC3366"/>
              </a:solidFill>
              <a:effectLst/>
              <a:uLnTx/>
              <a:uFillTx/>
              <a:latin typeface="Times New Roman" pitchFamily="18" charset="0"/>
              <a:ea typeface="微软雅黑" pitchFamily="34" charset="-122"/>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AFAFA"/>
        </a:solidFill>
        <a:effectLst/>
      </p:bgPr>
    </p:bg>
    <p:spTree>
      <p:nvGrpSpPr>
        <p:cNvPr id="1" name=""/>
        <p:cNvGrpSpPr/>
        <p:nvPr/>
      </p:nvGrpSpPr>
      <p:grpSpPr>
        <a:xfrm>
          <a:off x="0" y="0"/>
          <a:ext cx="0" cy="0"/>
          <a:chOff x="0" y="0"/>
          <a:chExt cx="0" cy="0"/>
        </a:xfrm>
      </p:grpSpPr>
      <p:grpSp>
        <p:nvGrpSpPr>
          <p:cNvPr id="3" name="组合 6"/>
          <p:cNvGrpSpPr/>
          <p:nvPr userDrawn="1"/>
        </p:nvGrpSpPr>
        <p:grpSpPr>
          <a:xfrm>
            <a:off x="428596" y="884710"/>
            <a:ext cx="8286808" cy="46513"/>
            <a:chOff x="428596" y="1070752"/>
            <a:chExt cx="8286808" cy="46513"/>
          </a:xfrm>
          <a:solidFill>
            <a:srgbClr val="4696AA"/>
          </a:solidFill>
        </p:grpSpPr>
        <p:cxnSp>
          <p:nvCxnSpPr>
            <p:cNvPr id="4" name="直接连接符 3"/>
            <p:cNvCxnSpPr/>
            <p:nvPr/>
          </p:nvCxnSpPr>
          <p:spPr>
            <a:xfrm>
              <a:off x="474347" y="1092817"/>
              <a:ext cx="8215338" cy="1588"/>
            </a:xfrm>
            <a:prstGeom prst="line">
              <a:avLst/>
            </a:prstGeom>
            <a:grpFill/>
            <a:ln w="19050" cap="rnd">
              <a:solidFill>
                <a:srgbClr val="4696AA"/>
              </a:solidFill>
              <a:prstDash val="sysDot"/>
            </a:ln>
            <a:effectLst/>
          </p:spPr>
          <p:style>
            <a:lnRef idx="2">
              <a:schemeClr val="dk1"/>
            </a:lnRef>
            <a:fillRef idx="0">
              <a:schemeClr val="dk1"/>
            </a:fillRef>
            <a:effectRef idx="1">
              <a:schemeClr val="dk1"/>
            </a:effectRef>
            <a:fontRef idx="minor">
              <a:schemeClr val="tx1"/>
            </a:fontRef>
          </p:style>
        </p:cxnSp>
        <p:sp>
          <p:nvSpPr>
            <p:cNvPr id="5" name="流程图: 联系 4"/>
            <p:cNvSpPr/>
            <p:nvPr/>
          </p:nvSpPr>
          <p:spPr>
            <a:xfrm>
              <a:off x="8669685" y="1070752"/>
              <a:ext cx="45719" cy="45719"/>
            </a:xfrm>
            <a:prstGeom prst="flowChartConnector">
              <a:avLst/>
            </a:prstGeom>
            <a:grpFill/>
            <a:ln>
              <a:solidFill>
                <a:srgbClr val="46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流程图: 联系 5"/>
            <p:cNvSpPr/>
            <p:nvPr/>
          </p:nvSpPr>
          <p:spPr>
            <a:xfrm>
              <a:off x="428596" y="1071546"/>
              <a:ext cx="45719" cy="45719"/>
            </a:xfrm>
            <a:prstGeom prst="flowChartConnector">
              <a:avLst/>
            </a:prstGeom>
            <a:grpFill/>
            <a:ln>
              <a:solidFill>
                <a:srgbClr val="46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1143000" y="498764"/>
            <a:ext cx="6858000" cy="697491"/>
          </a:xfrm>
          <a:prstGeom prst="rect">
            <a:avLst/>
          </a:prstGeom>
        </p:spPr>
        <p:txBody>
          <a:bodyPr anchor="b">
            <a:normAutofit/>
          </a:bodyPr>
          <a:lstStyle>
            <a:lvl1pPr algn="ctr">
              <a:defRPr sz="3000">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1143000" y="1223965"/>
            <a:ext cx="6858000" cy="374217"/>
          </a:xfrm>
          <a:prstGeom prst="rect">
            <a:avLst/>
          </a:prstGeom>
        </p:spPr>
        <p:txBody>
          <a:bodyPr>
            <a:normAutofit/>
          </a:bodyPr>
          <a:lstStyle>
            <a:lvl1pPr marL="0" indent="0" algn="ctr">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628650" y="2004684"/>
            <a:ext cx="3942159" cy="471600"/>
          </a:xfrm>
          <a:prstGeom prst="rect">
            <a:avLst/>
          </a:prstGeom>
        </p:spPr>
        <p:txBody>
          <a:bodyPr>
            <a:noAutofit/>
          </a:bodyPr>
          <a:lstStyle>
            <a:lvl1pPr marL="0" indent="0">
              <a:buNone/>
              <a:defRPr sz="1800">
                <a:solidFill>
                  <a:schemeClr val="accent1"/>
                </a:solidFill>
              </a:defRPr>
            </a:lvl1pPr>
          </a:lstStyle>
          <a:p>
            <a:pPr lvl="0"/>
            <a:endParaRPr lang="en-AU" dirty="0"/>
          </a:p>
        </p:txBody>
      </p:sp>
      <p:sp>
        <p:nvSpPr>
          <p:cNvPr id="11" name="Text Placeholder 9"/>
          <p:cNvSpPr>
            <a:spLocks noGrp="1"/>
          </p:cNvSpPr>
          <p:nvPr>
            <p:ph type="body" sz="quarter" idx="14"/>
          </p:nvPr>
        </p:nvSpPr>
        <p:spPr>
          <a:xfrm>
            <a:off x="628650" y="2491525"/>
            <a:ext cx="3942159" cy="1759527"/>
          </a:xfrm>
          <a:prstGeom prst="rect">
            <a:avLst/>
          </a:prstGeom>
        </p:spPr>
        <p:txBody>
          <a:bodyPr>
            <a:normAutofit/>
          </a:bodyPr>
          <a:lstStyle>
            <a:lvl1pPr marL="0" indent="0">
              <a:buNone/>
              <a:defRPr sz="1050">
                <a:latin typeface="Lato Light" pitchFamily="34" charset="0"/>
              </a:defRPr>
            </a:lvl1pPr>
          </a:lstStyle>
          <a:p>
            <a:pPr lvl="0"/>
            <a:endParaRPr lang="en-AU" dirty="0"/>
          </a:p>
        </p:txBody>
      </p:sp>
      <p:sp>
        <p:nvSpPr>
          <p:cNvPr id="12" name="Text Placeholder 11"/>
          <p:cNvSpPr>
            <a:spLocks noGrp="1"/>
          </p:cNvSpPr>
          <p:nvPr>
            <p:ph type="body" sz="quarter" idx="15"/>
          </p:nvPr>
        </p:nvSpPr>
        <p:spPr>
          <a:xfrm>
            <a:off x="629841" y="4383089"/>
            <a:ext cx="3940969" cy="493712"/>
          </a:xfrm>
          <a:prstGeom prst="rect">
            <a:avLst/>
          </a:prstGeom>
        </p:spPr>
        <p:txBody>
          <a:bodyPr>
            <a:normAutofit/>
          </a:bodyPr>
          <a:lstStyle>
            <a:lvl1pPr marL="0" indent="0">
              <a:buNone/>
              <a:defRPr sz="1200" b="1" i="1">
                <a:latin typeface="Lato Light" pitchFamily="34" charset="0"/>
              </a:defRPr>
            </a:lvl1pPr>
          </a:lstStyle>
          <a:p>
            <a:pPr lvl="0"/>
            <a:endParaRPr lang="en-AU" dirty="0"/>
          </a:p>
        </p:txBody>
      </p:sp>
      <p:sp>
        <p:nvSpPr>
          <p:cNvPr id="13" name="Text Placeholder 13"/>
          <p:cNvSpPr>
            <a:spLocks noGrp="1"/>
          </p:cNvSpPr>
          <p:nvPr>
            <p:ph type="body" sz="quarter" idx="16"/>
          </p:nvPr>
        </p:nvSpPr>
        <p:spPr>
          <a:xfrm>
            <a:off x="629841" y="4876801"/>
            <a:ext cx="3940969" cy="493713"/>
          </a:xfrm>
          <a:prstGeom prst="rect">
            <a:avLst/>
          </a:prstGeom>
        </p:spPr>
        <p:txBody>
          <a:bodyPr>
            <a:normAutofit/>
          </a:bodyPr>
          <a:lstStyle>
            <a:lvl1pPr marL="0" indent="0">
              <a:buNone/>
              <a:defRPr sz="900" b="1">
                <a:latin typeface="Lato Light" pitchFamily="34" charset="0"/>
              </a:defRPr>
            </a:lvl1pPr>
          </a:lstStyle>
          <a:p>
            <a:pPr lvl="0"/>
            <a:endParaRPr lang="en-AU" dirty="0"/>
          </a:p>
        </p:txBody>
      </p:sp>
      <p:sp>
        <p:nvSpPr>
          <p:cNvPr id="14" name="Text Placeholder 15"/>
          <p:cNvSpPr>
            <a:spLocks noGrp="1"/>
          </p:cNvSpPr>
          <p:nvPr>
            <p:ph type="body" sz="quarter" idx="17"/>
          </p:nvPr>
        </p:nvSpPr>
        <p:spPr>
          <a:xfrm>
            <a:off x="629842" y="5370513"/>
            <a:ext cx="3942159" cy="360363"/>
          </a:xfrm>
          <a:prstGeom prst="rect">
            <a:avLst/>
          </a:prstGeom>
        </p:spPr>
        <p:txBody>
          <a:bodyPr>
            <a:normAutofit/>
          </a:bodyPr>
          <a:lstStyle>
            <a:lvl1pPr marL="0" indent="0">
              <a:buNone/>
              <a:defRPr sz="900">
                <a:latin typeface="Lato Light" pitchFamily="34" charset="0"/>
              </a:defRPr>
            </a:lvl1pPr>
          </a:lstStyle>
          <a:p>
            <a:pPr lvl="0"/>
            <a:endParaRPr lang="en-AU" dirty="0"/>
          </a:p>
        </p:txBody>
      </p:sp>
      <p:sp>
        <p:nvSpPr>
          <p:cNvPr id="15" name="Date Placeholder 3"/>
          <p:cNvSpPr>
            <a:spLocks noGrp="1"/>
          </p:cNvSpPr>
          <p:nvPr>
            <p:ph type="dt" sz="half" idx="10"/>
          </p:nvPr>
        </p:nvSpPr>
        <p:spPr>
          <a:xfrm>
            <a:off x="628650" y="6356351"/>
            <a:ext cx="2057400" cy="365125"/>
          </a:xfrm>
          <a:prstGeom prst="rect">
            <a:avLst/>
          </a:prstGeom>
        </p:spPr>
        <p:txBody>
          <a:bodyPr/>
          <a:lstStyle>
            <a:lvl1pPr>
              <a:defRPr>
                <a:latin typeface="Lato Light" pitchFamily="34" charset="0"/>
              </a:defRPr>
            </a:lvl1pPr>
          </a:lstStyle>
          <a:p>
            <a:fld id="{722F6D6F-DD99-46DF-A9EA-728D63EA6A31}" type="datetimeFigureOut">
              <a:rPr lang="en-AU" smtClean="0"/>
              <a:t>11/04/2019</a:t>
            </a:fld>
            <a:endParaRPr lang="en-AU" dirty="0"/>
          </a:p>
        </p:txBody>
      </p:sp>
      <p:sp>
        <p:nvSpPr>
          <p:cNvPr id="16" name="Footer Placeholder 4"/>
          <p:cNvSpPr>
            <a:spLocks noGrp="1"/>
          </p:cNvSpPr>
          <p:nvPr>
            <p:ph type="ftr" sz="quarter" idx="11"/>
          </p:nvPr>
        </p:nvSpPr>
        <p:spPr>
          <a:xfrm>
            <a:off x="3028950" y="6356351"/>
            <a:ext cx="3086100" cy="365125"/>
          </a:xfrm>
          <a:prstGeom prst="rect">
            <a:avLst/>
          </a:prstGeom>
        </p:spPr>
        <p:txBody>
          <a:bodyPr/>
          <a:lstStyle>
            <a:lvl1pPr>
              <a:defRPr>
                <a:latin typeface="Lato Light" pitchFamily="34" charset="0"/>
              </a:defRPr>
            </a:lvl1pPr>
          </a:lstStyle>
          <a:p>
            <a:endParaRPr lang="en-AU" dirty="0"/>
          </a:p>
        </p:txBody>
      </p:sp>
      <p:sp>
        <p:nvSpPr>
          <p:cNvPr id="17" name="Slide Number Placeholder 5"/>
          <p:cNvSpPr>
            <a:spLocks noGrp="1"/>
          </p:cNvSpPr>
          <p:nvPr>
            <p:ph type="sldNum" sz="quarter" idx="12"/>
          </p:nvPr>
        </p:nvSpPr>
        <p:spPr>
          <a:xfrm>
            <a:off x="6457950" y="6356351"/>
            <a:ext cx="2057400" cy="365125"/>
          </a:xfrm>
          <a:prstGeom prst="rect">
            <a:avLst/>
          </a:prstGeom>
        </p:spPr>
        <p:txBody>
          <a:bodyPr/>
          <a:lstStyle>
            <a:lvl1pPr>
              <a:defRPr>
                <a:latin typeface="Lato Light" pitchFamily="34" charset="0"/>
              </a:defRPr>
            </a:lvl1pPr>
          </a:lstStyle>
          <a:p>
            <a:fld id="{84AD2E7E-F7BA-4F6B-9D0C-0B2331C2AE06}" type="slidenum">
              <a:rPr lang="en-AU" smtClean="0"/>
              <a:t>‹#›</a:t>
            </a:fld>
            <a:endParaRPr lang="en-AU" dirty="0"/>
          </a:p>
        </p:txBody>
      </p:sp>
      <p:sp>
        <p:nvSpPr>
          <p:cNvPr id="19" name="Text Placeholder 18"/>
          <p:cNvSpPr>
            <a:spLocks noGrp="1"/>
          </p:cNvSpPr>
          <p:nvPr>
            <p:ph type="body" sz="quarter" idx="18"/>
          </p:nvPr>
        </p:nvSpPr>
        <p:spPr>
          <a:xfrm>
            <a:off x="5112545" y="2005014"/>
            <a:ext cx="3251597" cy="471487"/>
          </a:xfrm>
          <a:prstGeom prst="rect">
            <a:avLst/>
          </a:prstGeom>
        </p:spPr>
        <p:txBody>
          <a:bodyPr>
            <a:normAutofit/>
          </a:bodyPr>
          <a:lstStyle>
            <a:lvl1pPr marL="0" indent="0">
              <a:buNone/>
              <a:defRPr sz="1350"/>
            </a:lvl1pPr>
          </a:lstStyle>
          <a:p>
            <a:pPr lvl="0"/>
            <a:endParaRPr lang="en-AU" dirty="0"/>
          </a:p>
        </p:txBody>
      </p:sp>
      <p:sp>
        <p:nvSpPr>
          <p:cNvPr id="21" name="Text Placeholder 20"/>
          <p:cNvSpPr>
            <a:spLocks noGrp="1"/>
          </p:cNvSpPr>
          <p:nvPr>
            <p:ph type="body" sz="quarter" idx="19"/>
          </p:nvPr>
        </p:nvSpPr>
        <p:spPr>
          <a:xfrm>
            <a:off x="5112545" y="2490789"/>
            <a:ext cx="3251597" cy="938212"/>
          </a:xfrm>
          <a:prstGeom prst="rect">
            <a:avLst/>
          </a:prstGeom>
        </p:spPr>
        <p:txBody>
          <a:bodyPr>
            <a:normAutofit/>
          </a:bodyPr>
          <a:lstStyle>
            <a:lvl1pPr marL="0" indent="0">
              <a:buNone/>
              <a:defRPr sz="900">
                <a:latin typeface="Lato Light" pitchFamily="34" charset="0"/>
              </a:defRPr>
            </a:lvl1pPr>
          </a:lstStyle>
          <a:p>
            <a:pPr lvl="0"/>
            <a:endParaRPr lang="en-AU" dirty="0"/>
          </a:p>
        </p:txBody>
      </p:sp>
    </p:spTree>
  </p:cSld>
  <p:clrMapOvr>
    <a:masterClrMapping/>
  </p:clrMapOvr>
  <p:transition spd="slow"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825625"/>
            <a:ext cx="78867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1"/>
            <a:ext cx="2057400" cy="365125"/>
          </a:xfrm>
          <a:prstGeom prst="rect">
            <a:avLst/>
          </a:prstGeom>
        </p:spPr>
        <p:txBody>
          <a:bodyPr/>
          <a:lstStyle/>
          <a:p>
            <a:fld id="{A04C4178-8B47-4851-9A47-8F29BF721D48}" type="datetimeFigureOut">
              <a:rPr lang="zh-CN" altLang="en-US" smtClean="0"/>
              <a:t>2019/4/11 Thursday</a:t>
            </a:fld>
            <a:endParaRPr lang="zh-CN" altLang="en-US"/>
          </a:p>
        </p:txBody>
      </p:sp>
      <p:sp>
        <p:nvSpPr>
          <p:cNvPr id="5" name="页脚占位符 4"/>
          <p:cNvSpPr>
            <a:spLocks noGrp="1"/>
          </p:cNvSpPr>
          <p:nvPr>
            <p:ph type="ftr" sz="quarter" idx="11"/>
          </p:nvPr>
        </p:nvSpPr>
        <p:spPr>
          <a:xfrm>
            <a:off x="3028950" y="6356351"/>
            <a:ext cx="30861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6356351"/>
            <a:ext cx="2057400" cy="365125"/>
          </a:xfrm>
          <a:prstGeom prst="rect">
            <a:avLst/>
          </a:prstGeom>
        </p:spPr>
        <p:txBody>
          <a:bodyPr/>
          <a:lstStyle/>
          <a:p>
            <a:fld id="{4C23DE85-7E5A-4D90-B3C6-4D8874C8E32B}" type="slidenum">
              <a:rPr lang="zh-CN" altLang="en-US" smtClean="0"/>
              <a:t>‹#›</a:t>
            </a:fld>
            <a:endParaRPr lang="zh-CN" altLang="en-US"/>
          </a:p>
        </p:txBody>
      </p:sp>
    </p:spTree>
  </p:cSld>
  <p:clrMapOvr>
    <a:masterClrMapping/>
  </p:clrMapOvr>
  <p:transition spd="slow"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98764"/>
            <a:ext cx="6858000" cy="697491"/>
          </a:xfrm>
          <a:prstGeom prst="rect">
            <a:avLst/>
          </a:prstGeom>
        </p:spPr>
        <p:txBody>
          <a:bodyPr anchor="b">
            <a:normAutofit/>
          </a:bodyPr>
          <a:lstStyle>
            <a:lvl1pPr algn="ctr">
              <a:defRPr sz="3000">
                <a:solidFill>
                  <a:schemeClr val="tx1">
                    <a:lumMod val="65000"/>
                    <a:lumOff val="35000"/>
                  </a:schemeClr>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143000" y="1223965"/>
            <a:ext cx="6858000" cy="374217"/>
          </a:xfrm>
          <a:prstGeom prst="rect">
            <a:avLst/>
          </a:prstGeom>
        </p:spPr>
        <p:txBody>
          <a:bodyPr>
            <a:normAutofit/>
          </a:bodyPr>
          <a:lstStyle>
            <a:lvl1pPr marL="0" indent="0" algn="ctr">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AU"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lvl1pPr>
              <a:defRPr>
                <a:latin typeface="Lato Light" pitchFamily="34" charset="0"/>
              </a:defRPr>
            </a:lvl1pPr>
          </a:lstStyle>
          <a:p>
            <a:fld id="{722F6D6F-DD99-46DF-A9EA-728D63EA6A31}" type="datetimeFigureOut">
              <a:rPr lang="en-AU" smtClean="0"/>
              <a:t>11/04/2019</a:t>
            </a:fld>
            <a:endParaRPr lang="en-AU"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lvl1pPr>
              <a:defRPr>
                <a:latin typeface="Lato Light" pitchFamily="34" charset="0"/>
              </a:defRPr>
            </a:lvl1pPr>
          </a:lstStyle>
          <a:p>
            <a:endParaRPr lang="en-AU"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a:defRPr>
                <a:latin typeface="Lato Light" pitchFamily="34" charset="0"/>
              </a:defRPr>
            </a:lvl1pPr>
          </a:lstStyle>
          <a:p>
            <a:fld id="{84AD2E7E-F7BA-4F6B-9D0C-0B2331C2AE06}" type="slidenum">
              <a:rPr lang="en-AU" smtClean="0"/>
              <a:t>‹#›</a:t>
            </a:fld>
            <a:endParaRPr lang="en-AU" dirty="0"/>
          </a:p>
        </p:txBody>
      </p:sp>
      <p:sp>
        <p:nvSpPr>
          <p:cNvPr id="8" name="Text Placeholder 7"/>
          <p:cNvSpPr>
            <a:spLocks noGrp="1"/>
          </p:cNvSpPr>
          <p:nvPr>
            <p:ph type="body" sz="quarter" idx="13"/>
          </p:nvPr>
        </p:nvSpPr>
        <p:spPr>
          <a:xfrm>
            <a:off x="628650" y="2004684"/>
            <a:ext cx="3942159" cy="471600"/>
          </a:xfrm>
          <a:prstGeom prst="rect">
            <a:avLst/>
          </a:prstGeom>
        </p:spPr>
        <p:txBody>
          <a:bodyPr>
            <a:noAutofit/>
          </a:bodyPr>
          <a:lstStyle>
            <a:lvl1pPr marL="0" indent="0">
              <a:buNone/>
              <a:defRPr sz="1800"/>
            </a:lvl1pPr>
          </a:lstStyle>
          <a:p>
            <a:pPr lvl="0"/>
            <a:endParaRPr lang="en-AU" dirty="0"/>
          </a:p>
        </p:txBody>
      </p:sp>
      <p:sp>
        <p:nvSpPr>
          <p:cNvPr id="10" name="Text Placeholder 9"/>
          <p:cNvSpPr>
            <a:spLocks noGrp="1"/>
          </p:cNvSpPr>
          <p:nvPr>
            <p:ph type="body" sz="quarter" idx="14"/>
          </p:nvPr>
        </p:nvSpPr>
        <p:spPr>
          <a:xfrm>
            <a:off x="628650" y="2491525"/>
            <a:ext cx="3942159" cy="1759527"/>
          </a:xfrm>
          <a:prstGeom prst="rect">
            <a:avLst/>
          </a:prstGeom>
        </p:spPr>
        <p:txBody>
          <a:bodyPr>
            <a:normAutofit/>
          </a:bodyPr>
          <a:lstStyle>
            <a:lvl1pPr marL="0" indent="0">
              <a:buNone/>
              <a:defRPr sz="900">
                <a:latin typeface="Lato Light" pitchFamily="34" charset="0"/>
              </a:defRPr>
            </a:lvl1pPr>
          </a:lstStyle>
          <a:p>
            <a:pPr lvl="0"/>
            <a:endParaRPr lang="en-AU" dirty="0"/>
          </a:p>
        </p:txBody>
      </p:sp>
      <p:sp>
        <p:nvSpPr>
          <p:cNvPr id="12" name="Text Placeholder 11"/>
          <p:cNvSpPr>
            <a:spLocks noGrp="1"/>
          </p:cNvSpPr>
          <p:nvPr>
            <p:ph type="body" sz="quarter" idx="15"/>
          </p:nvPr>
        </p:nvSpPr>
        <p:spPr>
          <a:xfrm>
            <a:off x="629841" y="4383089"/>
            <a:ext cx="3940969" cy="493712"/>
          </a:xfrm>
          <a:prstGeom prst="rect">
            <a:avLst/>
          </a:prstGeom>
        </p:spPr>
        <p:txBody>
          <a:bodyPr>
            <a:normAutofit/>
          </a:bodyPr>
          <a:lstStyle>
            <a:lvl1pPr marL="0" indent="0">
              <a:buNone/>
              <a:defRPr sz="1050" b="1" i="1">
                <a:latin typeface="Lato Light" pitchFamily="34" charset="0"/>
              </a:defRPr>
            </a:lvl1pPr>
          </a:lstStyle>
          <a:p>
            <a:pPr lvl="0"/>
            <a:endParaRPr lang="en-AU" dirty="0"/>
          </a:p>
        </p:txBody>
      </p:sp>
      <p:sp>
        <p:nvSpPr>
          <p:cNvPr id="14" name="Text Placeholder 13"/>
          <p:cNvSpPr>
            <a:spLocks noGrp="1"/>
          </p:cNvSpPr>
          <p:nvPr>
            <p:ph type="body" sz="quarter" idx="16"/>
          </p:nvPr>
        </p:nvSpPr>
        <p:spPr>
          <a:xfrm>
            <a:off x="629841" y="4876801"/>
            <a:ext cx="3940969" cy="493713"/>
          </a:xfrm>
          <a:prstGeom prst="rect">
            <a:avLst/>
          </a:prstGeom>
        </p:spPr>
        <p:txBody>
          <a:bodyPr>
            <a:normAutofit/>
          </a:bodyPr>
          <a:lstStyle>
            <a:lvl1pPr marL="0" indent="0">
              <a:buNone/>
              <a:defRPr sz="900" b="1">
                <a:latin typeface="Lato Light" pitchFamily="34" charset="0"/>
              </a:defRPr>
            </a:lvl1pPr>
          </a:lstStyle>
          <a:p>
            <a:pPr lvl="0"/>
            <a:endParaRPr lang="en-AU" dirty="0"/>
          </a:p>
        </p:txBody>
      </p:sp>
      <p:sp>
        <p:nvSpPr>
          <p:cNvPr id="16" name="Text Placeholder 15"/>
          <p:cNvSpPr>
            <a:spLocks noGrp="1"/>
          </p:cNvSpPr>
          <p:nvPr>
            <p:ph type="body" sz="quarter" idx="17"/>
          </p:nvPr>
        </p:nvSpPr>
        <p:spPr>
          <a:xfrm>
            <a:off x="629842" y="5370513"/>
            <a:ext cx="3942159" cy="360363"/>
          </a:xfrm>
          <a:prstGeom prst="rect">
            <a:avLst/>
          </a:prstGeom>
        </p:spPr>
        <p:txBody>
          <a:bodyPr>
            <a:normAutofit/>
          </a:bodyPr>
          <a:lstStyle>
            <a:lvl1pPr marL="0" indent="0">
              <a:buNone/>
              <a:defRPr sz="900">
                <a:latin typeface="Lato Light" pitchFamily="34" charset="0"/>
              </a:defRPr>
            </a:lvl1pPr>
          </a:lstStyle>
          <a:p>
            <a:pPr lvl="0"/>
            <a:endParaRPr lang="en-AU" dirty="0"/>
          </a:p>
        </p:txBody>
      </p:sp>
    </p:spTree>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9.jpe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5.wmf"/><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0" y="1571612"/>
            <a:ext cx="9144000" cy="2500330"/>
          </a:xfrm>
          <a:prstGeom prst="rect">
            <a:avLst/>
          </a:prstGeom>
          <a:noFill/>
        </p:spPr>
        <p:txBody>
          <a:bodyPr anchor="ctr"/>
          <a:lstStyle>
            <a:lvl1pPr algn="ctr">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400" b="1" spc="400" smtClean="0">
                <a:solidFill>
                  <a:srgbClr val="CC3366"/>
                </a:solidFill>
                <a:latin typeface="Times New Roman" pitchFamily="18" charset="0"/>
                <a:ea typeface="微软雅黑" pitchFamily="34" charset="-122"/>
                <a:cs typeface="Times New Roman" pitchFamily="18" charset="0"/>
              </a:rPr>
              <a:t>企业员工</a:t>
            </a:r>
            <a:r>
              <a:rPr lang="en-US" altLang="zh-CN" sz="4400" b="1" spc="400" smtClean="0">
                <a:solidFill>
                  <a:schemeClr val="tx1">
                    <a:lumMod val="75000"/>
                    <a:lumOff val="25000"/>
                  </a:schemeClr>
                </a:solidFill>
                <a:latin typeface="Times New Roman" pitchFamily="18" charset="0"/>
                <a:ea typeface="微软雅黑" pitchFamily="34" charset="-122"/>
                <a:cs typeface="Times New Roman" pitchFamily="18" charset="0"/>
              </a:rPr>
              <a:t>EHS</a:t>
            </a:r>
            <a:r>
              <a:rPr lang="zh-CN" altLang="en-US" sz="4400" b="1" spc="400" smtClean="0">
                <a:solidFill>
                  <a:srgbClr val="CC3366"/>
                </a:solidFill>
                <a:latin typeface="Times New Roman" pitchFamily="18" charset="0"/>
                <a:ea typeface="微软雅黑" pitchFamily="34" charset="-122"/>
                <a:cs typeface="Times New Roman" pitchFamily="18" charset="0"/>
              </a:rPr>
              <a:t>管理培训</a:t>
            </a:r>
            <a:endParaRPr kumimoji="0" lang="zh-CN" altLang="en-US" sz="4400" b="0" i="0" u="none" strike="noStrike" kern="1200" cap="none" spc="400" normalizeH="0" baseline="0" noProof="0" dirty="0">
              <a:ln>
                <a:noFill/>
              </a:ln>
              <a:solidFill>
                <a:srgbClr val="CC3366"/>
              </a:solidFill>
              <a:effectLst/>
              <a:uLnTx/>
              <a:uFillTx/>
              <a:latin typeface="Times New Roman" pitchFamily="18" charset="0"/>
              <a:ea typeface="微软雅黑" pitchFamily="34" charset="-122"/>
              <a:cs typeface="Times New Roman" pitchFamily="18" charset="0"/>
            </a:endParaRPr>
          </a:p>
        </p:txBody>
      </p:sp>
      <p:grpSp>
        <p:nvGrpSpPr>
          <p:cNvPr id="5" name="íŝ1ïḍé"/>
          <p:cNvGrpSpPr/>
          <p:nvPr/>
        </p:nvGrpSpPr>
        <p:grpSpPr>
          <a:xfrm>
            <a:off x="496490" y="4472036"/>
            <a:ext cx="8151019" cy="2156762"/>
            <a:chOff x="2097881" y="2427446"/>
            <a:chExt cx="7991475" cy="2114550"/>
          </a:xfrm>
        </p:grpSpPr>
        <p:sp>
          <p:nvSpPr>
            <p:cNvPr id="10" name="iṩľïḓé"/>
            <p:cNvSpPr/>
            <p:nvPr/>
          </p:nvSpPr>
          <p:spPr>
            <a:xfrm>
              <a:off x="2097881" y="4284821"/>
              <a:ext cx="7991475" cy="257175"/>
            </a:xfrm>
            <a:custGeom>
              <a:avLst/>
              <a:gdLst>
                <a:gd name="connsiteX0" fmla="*/ 7770971 w 7991475"/>
                <a:gd name="connsiteY0" fmla="*/ 255746 h 257175"/>
                <a:gd name="connsiteX1" fmla="*/ 339566 w 7991475"/>
                <a:gd name="connsiteY1" fmla="*/ 255746 h 257175"/>
                <a:gd name="connsiteX2" fmla="*/ 339566 w 7991475"/>
                <a:gd name="connsiteY2" fmla="*/ 244316 h 257175"/>
                <a:gd name="connsiteX3" fmla="*/ 7758589 w 7991475"/>
                <a:gd name="connsiteY3" fmla="*/ 244316 h 257175"/>
                <a:gd name="connsiteX4" fmla="*/ 7758589 w 7991475"/>
                <a:gd name="connsiteY4" fmla="*/ 165259 h 257175"/>
                <a:gd name="connsiteX5" fmla="*/ 80486 w 7991475"/>
                <a:gd name="connsiteY5" fmla="*/ 165259 h 257175"/>
                <a:gd name="connsiteX6" fmla="*/ 80486 w 7991475"/>
                <a:gd name="connsiteY6" fmla="*/ 89059 h 257175"/>
                <a:gd name="connsiteX7" fmla="*/ 7981474 w 7991475"/>
                <a:gd name="connsiteY7" fmla="*/ 89059 h 257175"/>
                <a:gd name="connsiteX8" fmla="*/ 7981474 w 7991475"/>
                <a:gd name="connsiteY8" fmla="*/ 19526 h 257175"/>
                <a:gd name="connsiteX9" fmla="*/ 7144 w 7991475"/>
                <a:gd name="connsiteY9" fmla="*/ 19526 h 257175"/>
                <a:gd name="connsiteX10" fmla="*/ 7144 w 7991475"/>
                <a:gd name="connsiteY10" fmla="*/ 7144 h 257175"/>
                <a:gd name="connsiteX11" fmla="*/ 7992904 w 7991475"/>
                <a:gd name="connsiteY11" fmla="*/ 7144 h 257175"/>
                <a:gd name="connsiteX12" fmla="*/ 7992904 w 7991475"/>
                <a:gd name="connsiteY12" fmla="*/ 101441 h 257175"/>
                <a:gd name="connsiteX13" fmla="*/ 92869 w 7991475"/>
                <a:gd name="connsiteY13" fmla="*/ 101441 h 257175"/>
                <a:gd name="connsiteX14" fmla="*/ 92869 w 7991475"/>
                <a:gd name="connsiteY14" fmla="*/ 152876 h 257175"/>
                <a:gd name="connsiteX15" fmla="*/ 7770971 w 7991475"/>
                <a:gd name="connsiteY15" fmla="*/ 15287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1475" h="257175">
                  <a:moveTo>
                    <a:pt x="7770971" y="255746"/>
                  </a:moveTo>
                  <a:lnTo>
                    <a:pt x="339566" y="255746"/>
                  </a:lnTo>
                  <a:lnTo>
                    <a:pt x="339566" y="244316"/>
                  </a:lnTo>
                  <a:lnTo>
                    <a:pt x="7758589" y="244316"/>
                  </a:lnTo>
                  <a:lnTo>
                    <a:pt x="7758589" y="165259"/>
                  </a:lnTo>
                  <a:lnTo>
                    <a:pt x="80486" y="165259"/>
                  </a:lnTo>
                  <a:lnTo>
                    <a:pt x="80486" y="89059"/>
                  </a:lnTo>
                  <a:lnTo>
                    <a:pt x="7981474" y="89059"/>
                  </a:lnTo>
                  <a:lnTo>
                    <a:pt x="7981474" y="19526"/>
                  </a:lnTo>
                  <a:lnTo>
                    <a:pt x="7144" y="19526"/>
                  </a:lnTo>
                  <a:lnTo>
                    <a:pt x="7144" y="7144"/>
                  </a:lnTo>
                  <a:lnTo>
                    <a:pt x="7992904" y="7144"/>
                  </a:lnTo>
                  <a:lnTo>
                    <a:pt x="7992904" y="101441"/>
                  </a:lnTo>
                  <a:lnTo>
                    <a:pt x="92869" y="101441"/>
                  </a:lnTo>
                  <a:lnTo>
                    <a:pt x="92869" y="152876"/>
                  </a:lnTo>
                  <a:lnTo>
                    <a:pt x="7770971" y="152876"/>
                  </a:lnTo>
                  <a:close/>
                </a:path>
              </a:pathLst>
            </a:custGeom>
            <a:solidFill>
              <a:srgbClr val="5D5D5D"/>
            </a:solidFill>
            <a:ln w="9525" cap="flat">
              <a:noFill/>
              <a:prstDash val="solid"/>
              <a:miter/>
            </a:ln>
          </p:spPr>
          <p:txBody>
            <a:bodyPr anchor="ctr"/>
            <a:lstStyle/>
            <a:p>
              <a:pPr algn="ctr"/>
              <a:endParaRPr/>
            </a:p>
          </p:txBody>
        </p:sp>
        <p:sp>
          <p:nvSpPr>
            <p:cNvPr id="11" name="ís1íḑé"/>
            <p:cNvSpPr/>
            <p:nvPr/>
          </p:nvSpPr>
          <p:spPr>
            <a:xfrm>
              <a:off x="2194084" y="3917156"/>
              <a:ext cx="76200" cy="314325"/>
            </a:xfrm>
            <a:custGeom>
              <a:avLst/>
              <a:gdLst>
                <a:gd name="connsiteX0" fmla="*/ 24289 w 76200"/>
                <a:gd name="connsiteY0" fmla="*/ 308134 h 314325"/>
                <a:gd name="connsiteX1" fmla="*/ 7144 w 76200"/>
                <a:gd name="connsiteY1" fmla="*/ 308134 h 314325"/>
                <a:gd name="connsiteX2" fmla="*/ 7144 w 76200"/>
                <a:gd name="connsiteY2" fmla="*/ 7144 h 314325"/>
                <a:gd name="connsiteX3" fmla="*/ 69056 w 76200"/>
                <a:gd name="connsiteY3" fmla="*/ 7144 h 314325"/>
                <a:gd name="connsiteX4" fmla="*/ 69056 w 76200"/>
                <a:gd name="connsiteY4" fmla="*/ 122396 h 314325"/>
                <a:gd name="connsiteX5" fmla="*/ 51911 w 76200"/>
                <a:gd name="connsiteY5" fmla="*/ 122396 h 314325"/>
                <a:gd name="connsiteX6" fmla="*/ 51911 w 76200"/>
                <a:gd name="connsiteY6" fmla="*/ 24289 h 314325"/>
                <a:gd name="connsiteX7" fmla="*/ 24289 w 76200"/>
                <a:gd name="connsiteY7" fmla="*/ 24289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 h="314325">
                  <a:moveTo>
                    <a:pt x="24289" y="308134"/>
                  </a:moveTo>
                  <a:lnTo>
                    <a:pt x="7144" y="308134"/>
                  </a:lnTo>
                  <a:lnTo>
                    <a:pt x="7144" y="7144"/>
                  </a:lnTo>
                  <a:lnTo>
                    <a:pt x="69056" y="7144"/>
                  </a:lnTo>
                  <a:lnTo>
                    <a:pt x="69056" y="122396"/>
                  </a:lnTo>
                  <a:lnTo>
                    <a:pt x="51911" y="122396"/>
                  </a:lnTo>
                  <a:lnTo>
                    <a:pt x="51911" y="24289"/>
                  </a:lnTo>
                  <a:lnTo>
                    <a:pt x="24289" y="24289"/>
                  </a:lnTo>
                  <a:close/>
                </a:path>
              </a:pathLst>
            </a:custGeom>
            <a:solidFill>
              <a:srgbClr val="5D5D5D"/>
            </a:solidFill>
            <a:ln w="9525" cap="flat">
              <a:noFill/>
              <a:prstDash val="solid"/>
              <a:miter/>
            </a:ln>
          </p:spPr>
          <p:txBody>
            <a:bodyPr anchor="ctr"/>
            <a:lstStyle/>
            <a:p>
              <a:pPr algn="ctr"/>
              <a:endParaRPr/>
            </a:p>
          </p:txBody>
        </p:sp>
        <p:sp>
          <p:nvSpPr>
            <p:cNvPr id="12" name="îṡḻíḍe"/>
            <p:cNvSpPr/>
            <p:nvPr/>
          </p:nvSpPr>
          <p:spPr>
            <a:xfrm>
              <a:off x="2212181" y="3878103"/>
              <a:ext cx="104775" cy="142875"/>
            </a:xfrm>
            <a:custGeom>
              <a:avLst/>
              <a:gdLst>
                <a:gd name="connsiteX0" fmla="*/ 106204 w 104775"/>
                <a:gd name="connsiteY0" fmla="*/ 144304 h 142875"/>
                <a:gd name="connsiteX1" fmla="*/ 89059 w 104775"/>
                <a:gd name="connsiteY1" fmla="*/ 144304 h 142875"/>
                <a:gd name="connsiteX2" fmla="*/ 89059 w 104775"/>
                <a:gd name="connsiteY2" fmla="*/ 24289 h 142875"/>
                <a:gd name="connsiteX3" fmla="*/ 24289 w 104775"/>
                <a:gd name="connsiteY3" fmla="*/ 24289 h 142875"/>
                <a:gd name="connsiteX4" fmla="*/ 24289 w 104775"/>
                <a:gd name="connsiteY4" fmla="*/ 54769 h 142875"/>
                <a:gd name="connsiteX5" fmla="*/ 7144 w 104775"/>
                <a:gd name="connsiteY5" fmla="*/ 54769 h 142875"/>
                <a:gd name="connsiteX6" fmla="*/ 7144 w 104775"/>
                <a:gd name="connsiteY6" fmla="*/ 7144 h 142875"/>
                <a:gd name="connsiteX7" fmla="*/ 106204 w 104775"/>
                <a:gd name="connsiteY7"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42875">
                  <a:moveTo>
                    <a:pt x="106204" y="144304"/>
                  </a:moveTo>
                  <a:lnTo>
                    <a:pt x="89059" y="144304"/>
                  </a:lnTo>
                  <a:lnTo>
                    <a:pt x="89059" y="24289"/>
                  </a:lnTo>
                  <a:lnTo>
                    <a:pt x="24289" y="24289"/>
                  </a:lnTo>
                  <a:lnTo>
                    <a:pt x="24289" y="54769"/>
                  </a:lnTo>
                  <a:lnTo>
                    <a:pt x="7144" y="54769"/>
                  </a:lnTo>
                  <a:lnTo>
                    <a:pt x="7144" y="7144"/>
                  </a:lnTo>
                  <a:lnTo>
                    <a:pt x="106204" y="7144"/>
                  </a:lnTo>
                  <a:close/>
                </a:path>
              </a:pathLst>
            </a:custGeom>
            <a:solidFill>
              <a:srgbClr val="5D5D5D"/>
            </a:solidFill>
            <a:ln w="9525" cap="flat">
              <a:noFill/>
              <a:prstDash val="solid"/>
              <a:miter/>
            </a:ln>
          </p:spPr>
          <p:txBody>
            <a:bodyPr anchor="ctr"/>
            <a:lstStyle/>
            <a:p>
              <a:pPr algn="ctr"/>
              <a:endParaRPr/>
            </a:p>
          </p:txBody>
        </p:sp>
        <p:sp>
          <p:nvSpPr>
            <p:cNvPr id="13" name="îšļïďè"/>
            <p:cNvSpPr/>
            <p:nvPr/>
          </p:nvSpPr>
          <p:spPr>
            <a:xfrm>
              <a:off x="2364581" y="3917156"/>
              <a:ext cx="66675" cy="314325"/>
            </a:xfrm>
            <a:custGeom>
              <a:avLst/>
              <a:gdLst>
                <a:gd name="connsiteX0" fmla="*/ 24289 w 66675"/>
                <a:gd name="connsiteY0" fmla="*/ 308134 h 314325"/>
                <a:gd name="connsiteX1" fmla="*/ 7144 w 66675"/>
                <a:gd name="connsiteY1" fmla="*/ 308134 h 314325"/>
                <a:gd name="connsiteX2" fmla="*/ 7144 w 66675"/>
                <a:gd name="connsiteY2" fmla="*/ 7144 h 314325"/>
                <a:gd name="connsiteX3" fmla="*/ 59531 w 66675"/>
                <a:gd name="connsiteY3" fmla="*/ 7144 h 314325"/>
                <a:gd name="connsiteX4" fmla="*/ 59531 w 66675"/>
                <a:gd name="connsiteY4" fmla="*/ 24289 h 314325"/>
                <a:gd name="connsiteX5" fmla="*/ 24289 w 66675"/>
                <a:gd name="connsiteY5" fmla="*/ 24289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314325">
                  <a:moveTo>
                    <a:pt x="24289" y="308134"/>
                  </a:moveTo>
                  <a:lnTo>
                    <a:pt x="7144" y="308134"/>
                  </a:lnTo>
                  <a:lnTo>
                    <a:pt x="7144" y="7144"/>
                  </a:lnTo>
                  <a:lnTo>
                    <a:pt x="59531" y="7144"/>
                  </a:lnTo>
                  <a:lnTo>
                    <a:pt x="59531" y="24289"/>
                  </a:lnTo>
                  <a:lnTo>
                    <a:pt x="24289" y="24289"/>
                  </a:lnTo>
                  <a:close/>
                </a:path>
              </a:pathLst>
            </a:custGeom>
            <a:solidFill>
              <a:srgbClr val="5D5D5D"/>
            </a:solidFill>
            <a:ln w="9525" cap="flat">
              <a:noFill/>
              <a:prstDash val="solid"/>
              <a:miter/>
            </a:ln>
          </p:spPr>
          <p:txBody>
            <a:bodyPr anchor="ctr"/>
            <a:lstStyle/>
            <a:p>
              <a:pPr algn="ctr"/>
              <a:endParaRPr/>
            </a:p>
          </p:txBody>
        </p:sp>
        <p:sp>
          <p:nvSpPr>
            <p:cNvPr id="14" name="iŝlídê"/>
            <p:cNvSpPr/>
            <p:nvPr/>
          </p:nvSpPr>
          <p:spPr>
            <a:xfrm>
              <a:off x="2381726" y="3878103"/>
              <a:ext cx="114300" cy="352425"/>
            </a:xfrm>
            <a:custGeom>
              <a:avLst/>
              <a:gdLst>
                <a:gd name="connsiteX0" fmla="*/ 107156 w 114300"/>
                <a:gd name="connsiteY0" fmla="*/ 347186 h 352425"/>
                <a:gd name="connsiteX1" fmla="*/ 90011 w 114300"/>
                <a:gd name="connsiteY1" fmla="*/ 347186 h 352425"/>
                <a:gd name="connsiteX2" fmla="*/ 90011 w 114300"/>
                <a:gd name="connsiteY2" fmla="*/ 24289 h 352425"/>
                <a:gd name="connsiteX3" fmla="*/ 24289 w 114300"/>
                <a:gd name="connsiteY3" fmla="*/ 24289 h 352425"/>
                <a:gd name="connsiteX4" fmla="*/ 24289 w 114300"/>
                <a:gd name="connsiteY4" fmla="*/ 54769 h 352425"/>
                <a:gd name="connsiteX5" fmla="*/ 7144 w 114300"/>
                <a:gd name="connsiteY5" fmla="*/ 54769 h 352425"/>
                <a:gd name="connsiteX6" fmla="*/ 7144 w 114300"/>
                <a:gd name="connsiteY6" fmla="*/ 7144 h 352425"/>
                <a:gd name="connsiteX7" fmla="*/ 107156 w 114300"/>
                <a:gd name="connsiteY7" fmla="*/ 714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352425">
                  <a:moveTo>
                    <a:pt x="107156" y="347186"/>
                  </a:moveTo>
                  <a:lnTo>
                    <a:pt x="90011" y="347186"/>
                  </a:lnTo>
                  <a:lnTo>
                    <a:pt x="90011" y="24289"/>
                  </a:lnTo>
                  <a:lnTo>
                    <a:pt x="24289" y="24289"/>
                  </a:lnTo>
                  <a:lnTo>
                    <a:pt x="24289" y="54769"/>
                  </a:lnTo>
                  <a:lnTo>
                    <a:pt x="7144" y="54769"/>
                  </a:lnTo>
                  <a:lnTo>
                    <a:pt x="7144" y="7144"/>
                  </a:lnTo>
                  <a:lnTo>
                    <a:pt x="107156" y="7144"/>
                  </a:lnTo>
                  <a:close/>
                </a:path>
              </a:pathLst>
            </a:custGeom>
            <a:solidFill>
              <a:srgbClr val="5D5D5D"/>
            </a:solidFill>
            <a:ln w="9525" cap="flat">
              <a:noFill/>
              <a:prstDash val="solid"/>
              <a:miter/>
            </a:ln>
          </p:spPr>
          <p:txBody>
            <a:bodyPr anchor="ctr"/>
            <a:lstStyle/>
            <a:p>
              <a:pPr algn="ctr"/>
              <a:endParaRPr/>
            </a:p>
          </p:txBody>
        </p:sp>
        <p:sp>
          <p:nvSpPr>
            <p:cNvPr id="15" name="i$ļíḋé"/>
            <p:cNvSpPr/>
            <p:nvPr/>
          </p:nvSpPr>
          <p:spPr>
            <a:xfrm>
              <a:off x="2254091" y="3995261"/>
              <a:ext cx="133350" cy="95250"/>
            </a:xfrm>
            <a:custGeom>
              <a:avLst/>
              <a:gdLst>
                <a:gd name="connsiteX0" fmla="*/ 56674 w 133350"/>
                <a:gd name="connsiteY0" fmla="*/ 92869 h 95250"/>
                <a:gd name="connsiteX1" fmla="*/ 7144 w 133350"/>
                <a:gd name="connsiteY1" fmla="*/ 92869 h 95250"/>
                <a:gd name="connsiteX2" fmla="*/ 7144 w 133350"/>
                <a:gd name="connsiteY2" fmla="*/ 75724 h 95250"/>
                <a:gd name="connsiteX3" fmla="*/ 39529 w 133350"/>
                <a:gd name="connsiteY3" fmla="*/ 75724 h 95250"/>
                <a:gd name="connsiteX4" fmla="*/ 39529 w 133350"/>
                <a:gd name="connsiteY4" fmla="*/ 55721 h 95250"/>
                <a:gd name="connsiteX5" fmla="*/ 80486 w 133350"/>
                <a:gd name="connsiteY5" fmla="*/ 55721 h 95250"/>
                <a:gd name="connsiteX6" fmla="*/ 80486 w 133350"/>
                <a:gd name="connsiteY6" fmla="*/ 7144 h 95250"/>
                <a:gd name="connsiteX7" fmla="*/ 126206 w 133350"/>
                <a:gd name="connsiteY7" fmla="*/ 7144 h 95250"/>
                <a:gd name="connsiteX8" fmla="*/ 126206 w 133350"/>
                <a:gd name="connsiteY8" fmla="*/ 24289 h 95250"/>
                <a:gd name="connsiteX9" fmla="*/ 97631 w 133350"/>
                <a:gd name="connsiteY9" fmla="*/ 24289 h 95250"/>
                <a:gd name="connsiteX10" fmla="*/ 97631 w 133350"/>
                <a:gd name="connsiteY10" fmla="*/ 72866 h 95250"/>
                <a:gd name="connsiteX11" fmla="*/ 56674 w 133350"/>
                <a:gd name="connsiteY11" fmla="*/ 7286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50" h="95250">
                  <a:moveTo>
                    <a:pt x="56674" y="92869"/>
                  </a:moveTo>
                  <a:lnTo>
                    <a:pt x="7144" y="92869"/>
                  </a:lnTo>
                  <a:lnTo>
                    <a:pt x="7144" y="75724"/>
                  </a:lnTo>
                  <a:lnTo>
                    <a:pt x="39529" y="75724"/>
                  </a:lnTo>
                  <a:lnTo>
                    <a:pt x="39529" y="55721"/>
                  </a:lnTo>
                  <a:lnTo>
                    <a:pt x="80486" y="55721"/>
                  </a:lnTo>
                  <a:lnTo>
                    <a:pt x="80486" y="7144"/>
                  </a:lnTo>
                  <a:lnTo>
                    <a:pt x="126206" y="7144"/>
                  </a:lnTo>
                  <a:lnTo>
                    <a:pt x="126206" y="24289"/>
                  </a:lnTo>
                  <a:lnTo>
                    <a:pt x="97631" y="24289"/>
                  </a:lnTo>
                  <a:lnTo>
                    <a:pt x="97631" y="72866"/>
                  </a:lnTo>
                  <a:lnTo>
                    <a:pt x="56674" y="72866"/>
                  </a:lnTo>
                  <a:close/>
                </a:path>
              </a:pathLst>
            </a:custGeom>
            <a:solidFill>
              <a:srgbClr val="5D5D5D"/>
            </a:solidFill>
            <a:ln w="9525" cap="flat">
              <a:noFill/>
              <a:prstDash val="solid"/>
              <a:miter/>
            </a:ln>
          </p:spPr>
          <p:txBody>
            <a:bodyPr anchor="ctr"/>
            <a:lstStyle/>
            <a:p>
              <a:pPr algn="ctr"/>
              <a:endParaRPr/>
            </a:p>
          </p:txBody>
        </p:sp>
        <p:sp>
          <p:nvSpPr>
            <p:cNvPr id="16" name="ísļïḑé"/>
            <p:cNvSpPr/>
            <p:nvPr/>
          </p:nvSpPr>
          <p:spPr>
            <a:xfrm>
              <a:off x="2473166" y="3941921"/>
              <a:ext cx="66675" cy="57150"/>
            </a:xfrm>
            <a:custGeom>
              <a:avLst/>
              <a:gdLst>
                <a:gd name="connsiteX0" fmla="*/ 59531 w 66675"/>
                <a:gd name="connsiteY0" fmla="*/ 52864 h 57150"/>
                <a:gd name="connsiteX1" fmla="*/ 42386 w 66675"/>
                <a:gd name="connsiteY1" fmla="*/ 52864 h 57150"/>
                <a:gd name="connsiteX2" fmla="*/ 42386 w 66675"/>
                <a:gd name="connsiteY2" fmla="*/ 24289 h 57150"/>
                <a:gd name="connsiteX3" fmla="*/ 7144 w 66675"/>
                <a:gd name="connsiteY3" fmla="*/ 24289 h 57150"/>
                <a:gd name="connsiteX4" fmla="*/ 7144 w 66675"/>
                <a:gd name="connsiteY4" fmla="*/ 7144 h 57150"/>
                <a:gd name="connsiteX5" fmla="*/ 59531 w 66675"/>
                <a:gd name="connsiteY5"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57150">
                  <a:moveTo>
                    <a:pt x="59531" y="52864"/>
                  </a:moveTo>
                  <a:lnTo>
                    <a:pt x="42386" y="52864"/>
                  </a:lnTo>
                  <a:lnTo>
                    <a:pt x="42386" y="24289"/>
                  </a:lnTo>
                  <a:lnTo>
                    <a:pt x="7144" y="24289"/>
                  </a:lnTo>
                  <a:lnTo>
                    <a:pt x="7144" y="7144"/>
                  </a:lnTo>
                  <a:lnTo>
                    <a:pt x="59531" y="7144"/>
                  </a:lnTo>
                  <a:close/>
                </a:path>
              </a:pathLst>
            </a:custGeom>
            <a:solidFill>
              <a:srgbClr val="5D5D5D"/>
            </a:solidFill>
            <a:ln w="9525" cap="flat">
              <a:noFill/>
              <a:prstDash val="solid"/>
              <a:miter/>
            </a:ln>
          </p:spPr>
          <p:txBody>
            <a:bodyPr anchor="ctr"/>
            <a:lstStyle/>
            <a:p>
              <a:pPr algn="ctr"/>
              <a:endParaRPr/>
            </a:p>
          </p:txBody>
        </p:sp>
        <p:sp>
          <p:nvSpPr>
            <p:cNvPr id="17" name="íṣ1iďê"/>
            <p:cNvSpPr/>
            <p:nvPr/>
          </p:nvSpPr>
          <p:spPr>
            <a:xfrm>
              <a:off x="2546509" y="3970496"/>
              <a:ext cx="133350" cy="257175"/>
            </a:xfrm>
            <a:custGeom>
              <a:avLst/>
              <a:gdLst>
                <a:gd name="connsiteX0" fmla="*/ 126206 w 133350"/>
                <a:gd name="connsiteY0" fmla="*/ 254794 h 257175"/>
                <a:gd name="connsiteX1" fmla="*/ 109061 w 133350"/>
                <a:gd name="connsiteY1" fmla="*/ 254794 h 257175"/>
                <a:gd name="connsiteX2" fmla="*/ 109061 w 133350"/>
                <a:gd name="connsiteY2" fmla="*/ 60484 h 257175"/>
                <a:gd name="connsiteX3" fmla="*/ 81439 w 133350"/>
                <a:gd name="connsiteY3" fmla="*/ 60484 h 257175"/>
                <a:gd name="connsiteX4" fmla="*/ 81439 w 133350"/>
                <a:gd name="connsiteY4" fmla="*/ 24289 h 257175"/>
                <a:gd name="connsiteX5" fmla="*/ 7144 w 133350"/>
                <a:gd name="connsiteY5" fmla="*/ 24289 h 257175"/>
                <a:gd name="connsiteX6" fmla="*/ 7144 w 133350"/>
                <a:gd name="connsiteY6" fmla="*/ 7144 h 257175"/>
                <a:gd name="connsiteX7" fmla="*/ 98584 w 133350"/>
                <a:gd name="connsiteY7" fmla="*/ 7144 h 257175"/>
                <a:gd name="connsiteX8" fmla="*/ 98584 w 133350"/>
                <a:gd name="connsiteY8" fmla="*/ 43339 h 257175"/>
                <a:gd name="connsiteX9" fmla="*/ 126206 w 133350"/>
                <a:gd name="connsiteY9" fmla="*/ 43339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257175">
                  <a:moveTo>
                    <a:pt x="126206" y="254794"/>
                  </a:moveTo>
                  <a:lnTo>
                    <a:pt x="109061" y="254794"/>
                  </a:lnTo>
                  <a:lnTo>
                    <a:pt x="109061" y="60484"/>
                  </a:lnTo>
                  <a:lnTo>
                    <a:pt x="81439" y="60484"/>
                  </a:lnTo>
                  <a:lnTo>
                    <a:pt x="81439" y="24289"/>
                  </a:lnTo>
                  <a:lnTo>
                    <a:pt x="7144" y="24289"/>
                  </a:lnTo>
                  <a:lnTo>
                    <a:pt x="7144" y="7144"/>
                  </a:lnTo>
                  <a:lnTo>
                    <a:pt x="98584" y="7144"/>
                  </a:lnTo>
                  <a:lnTo>
                    <a:pt x="98584" y="43339"/>
                  </a:lnTo>
                  <a:lnTo>
                    <a:pt x="126206" y="43339"/>
                  </a:lnTo>
                  <a:close/>
                </a:path>
              </a:pathLst>
            </a:custGeom>
            <a:solidFill>
              <a:srgbClr val="5D5D5D"/>
            </a:solidFill>
            <a:ln w="9525" cap="flat">
              <a:noFill/>
              <a:prstDash val="solid"/>
              <a:miter/>
            </a:ln>
          </p:spPr>
          <p:txBody>
            <a:bodyPr anchor="ctr"/>
            <a:lstStyle/>
            <a:p>
              <a:pPr algn="ctr"/>
              <a:endParaRPr/>
            </a:p>
          </p:txBody>
        </p:sp>
        <p:sp>
          <p:nvSpPr>
            <p:cNvPr id="18" name="î$ļïḑê"/>
            <p:cNvSpPr/>
            <p:nvPr/>
          </p:nvSpPr>
          <p:spPr>
            <a:xfrm>
              <a:off x="2681764" y="4029551"/>
              <a:ext cx="161925" cy="200025"/>
            </a:xfrm>
            <a:custGeom>
              <a:avLst/>
              <a:gdLst>
                <a:gd name="connsiteX0" fmla="*/ 156686 w 161925"/>
                <a:gd name="connsiteY0" fmla="*/ 195739 h 200025"/>
                <a:gd name="connsiteX1" fmla="*/ 139541 w 161925"/>
                <a:gd name="connsiteY1" fmla="*/ 195739 h 200025"/>
                <a:gd name="connsiteX2" fmla="*/ 139541 w 161925"/>
                <a:gd name="connsiteY2" fmla="*/ 24289 h 200025"/>
                <a:gd name="connsiteX3" fmla="*/ 7144 w 161925"/>
                <a:gd name="connsiteY3" fmla="*/ 24289 h 200025"/>
                <a:gd name="connsiteX4" fmla="*/ 7144 w 161925"/>
                <a:gd name="connsiteY4" fmla="*/ 7144 h 200025"/>
                <a:gd name="connsiteX5" fmla="*/ 156686 w 161925"/>
                <a:gd name="connsiteY5" fmla="*/ 714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200025">
                  <a:moveTo>
                    <a:pt x="156686" y="195739"/>
                  </a:moveTo>
                  <a:lnTo>
                    <a:pt x="139541" y="195739"/>
                  </a:lnTo>
                  <a:lnTo>
                    <a:pt x="139541" y="24289"/>
                  </a:lnTo>
                  <a:lnTo>
                    <a:pt x="7144" y="24289"/>
                  </a:lnTo>
                  <a:lnTo>
                    <a:pt x="7144" y="7144"/>
                  </a:lnTo>
                  <a:lnTo>
                    <a:pt x="156686" y="7144"/>
                  </a:lnTo>
                  <a:close/>
                </a:path>
              </a:pathLst>
            </a:custGeom>
            <a:solidFill>
              <a:srgbClr val="5D5D5D"/>
            </a:solidFill>
            <a:ln w="9525" cap="flat">
              <a:noFill/>
              <a:prstDash val="solid"/>
              <a:miter/>
            </a:ln>
          </p:spPr>
          <p:txBody>
            <a:bodyPr anchor="ctr"/>
            <a:lstStyle/>
            <a:p>
              <a:pPr algn="ctr"/>
              <a:endParaRPr/>
            </a:p>
          </p:txBody>
        </p:sp>
        <p:sp>
          <p:nvSpPr>
            <p:cNvPr id="19" name="i$ļiďe"/>
            <p:cNvSpPr/>
            <p:nvPr/>
          </p:nvSpPr>
          <p:spPr>
            <a:xfrm>
              <a:off x="2662714" y="3947636"/>
              <a:ext cx="114300" cy="104775"/>
            </a:xfrm>
            <a:custGeom>
              <a:avLst/>
              <a:gdLst>
                <a:gd name="connsiteX0" fmla="*/ 112871 w 114300"/>
                <a:gd name="connsiteY0" fmla="*/ 97631 h 104775"/>
                <a:gd name="connsiteX1" fmla="*/ 95726 w 114300"/>
                <a:gd name="connsiteY1" fmla="*/ 97631 h 104775"/>
                <a:gd name="connsiteX2" fmla="*/ 95726 w 114300"/>
                <a:gd name="connsiteY2" fmla="*/ 33814 h 104775"/>
                <a:gd name="connsiteX3" fmla="*/ 86201 w 114300"/>
                <a:gd name="connsiteY3" fmla="*/ 24289 h 104775"/>
                <a:gd name="connsiteX4" fmla="*/ 7144 w 114300"/>
                <a:gd name="connsiteY4" fmla="*/ 24289 h 104775"/>
                <a:gd name="connsiteX5" fmla="*/ 7144 w 114300"/>
                <a:gd name="connsiteY5" fmla="*/ 7144 h 104775"/>
                <a:gd name="connsiteX6" fmla="*/ 92869 w 114300"/>
                <a:gd name="connsiteY6" fmla="*/ 7144 h 104775"/>
                <a:gd name="connsiteX7" fmla="*/ 112871 w 114300"/>
                <a:gd name="connsiteY7" fmla="*/ 2714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04775">
                  <a:moveTo>
                    <a:pt x="112871" y="97631"/>
                  </a:moveTo>
                  <a:lnTo>
                    <a:pt x="95726" y="97631"/>
                  </a:lnTo>
                  <a:lnTo>
                    <a:pt x="95726" y="33814"/>
                  </a:lnTo>
                  <a:lnTo>
                    <a:pt x="86201" y="24289"/>
                  </a:lnTo>
                  <a:lnTo>
                    <a:pt x="7144" y="24289"/>
                  </a:lnTo>
                  <a:lnTo>
                    <a:pt x="7144" y="7144"/>
                  </a:lnTo>
                  <a:lnTo>
                    <a:pt x="92869" y="7144"/>
                  </a:lnTo>
                  <a:lnTo>
                    <a:pt x="112871" y="27146"/>
                  </a:lnTo>
                  <a:close/>
                </a:path>
              </a:pathLst>
            </a:custGeom>
            <a:solidFill>
              <a:srgbClr val="5D5D5D"/>
            </a:solidFill>
            <a:ln w="9525" cap="flat">
              <a:noFill/>
              <a:prstDash val="solid"/>
              <a:miter/>
            </a:ln>
          </p:spPr>
          <p:txBody>
            <a:bodyPr anchor="ctr"/>
            <a:lstStyle/>
            <a:p>
              <a:pPr algn="ctr"/>
              <a:endParaRPr/>
            </a:p>
          </p:txBody>
        </p:sp>
        <p:sp>
          <p:nvSpPr>
            <p:cNvPr id="20" name="íš1iḋè"/>
            <p:cNvSpPr/>
            <p:nvPr/>
          </p:nvSpPr>
          <p:spPr>
            <a:xfrm>
              <a:off x="2473166" y="4009548"/>
              <a:ext cx="133350" cy="219075"/>
            </a:xfrm>
            <a:custGeom>
              <a:avLst/>
              <a:gdLst>
                <a:gd name="connsiteX0" fmla="*/ 130969 w 133350"/>
                <a:gd name="connsiteY0" fmla="*/ 215741 h 219075"/>
                <a:gd name="connsiteX1" fmla="*/ 113824 w 133350"/>
                <a:gd name="connsiteY1" fmla="*/ 215741 h 219075"/>
                <a:gd name="connsiteX2" fmla="*/ 113824 w 133350"/>
                <a:gd name="connsiteY2" fmla="*/ 44291 h 219075"/>
                <a:gd name="connsiteX3" fmla="*/ 100489 w 133350"/>
                <a:gd name="connsiteY3" fmla="*/ 44291 h 219075"/>
                <a:gd name="connsiteX4" fmla="*/ 100489 w 133350"/>
                <a:gd name="connsiteY4" fmla="*/ 24289 h 219075"/>
                <a:gd name="connsiteX5" fmla="*/ 51911 w 133350"/>
                <a:gd name="connsiteY5" fmla="*/ 24289 h 219075"/>
                <a:gd name="connsiteX6" fmla="*/ 51911 w 133350"/>
                <a:gd name="connsiteY6" fmla="*/ 44291 h 219075"/>
                <a:gd name="connsiteX7" fmla="*/ 7144 w 133350"/>
                <a:gd name="connsiteY7" fmla="*/ 44291 h 219075"/>
                <a:gd name="connsiteX8" fmla="*/ 7144 w 133350"/>
                <a:gd name="connsiteY8" fmla="*/ 27146 h 219075"/>
                <a:gd name="connsiteX9" fmla="*/ 34766 w 133350"/>
                <a:gd name="connsiteY9" fmla="*/ 27146 h 219075"/>
                <a:gd name="connsiteX10" fmla="*/ 34766 w 133350"/>
                <a:gd name="connsiteY10" fmla="*/ 7144 h 219075"/>
                <a:gd name="connsiteX11" fmla="*/ 117634 w 133350"/>
                <a:gd name="connsiteY11" fmla="*/ 7144 h 219075"/>
                <a:gd name="connsiteX12" fmla="*/ 117634 w 133350"/>
                <a:gd name="connsiteY12" fmla="*/ 27146 h 219075"/>
                <a:gd name="connsiteX13" fmla="*/ 130969 w 133350"/>
                <a:gd name="connsiteY13" fmla="*/ 27146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219075">
                  <a:moveTo>
                    <a:pt x="130969" y="215741"/>
                  </a:moveTo>
                  <a:lnTo>
                    <a:pt x="113824" y="215741"/>
                  </a:lnTo>
                  <a:lnTo>
                    <a:pt x="113824" y="44291"/>
                  </a:lnTo>
                  <a:lnTo>
                    <a:pt x="100489" y="44291"/>
                  </a:lnTo>
                  <a:lnTo>
                    <a:pt x="100489" y="24289"/>
                  </a:lnTo>
                  <a:lnTo>
                    <a:pt x="51911" y="24289"/>
                  </a:lnTo>
                  <a:lnTo>
                    <a:pt x="51911" y="44291"/>
                  </a:lnTo>
                  <a:lnTo>
                    <a:pt x="7144" y="44291"/>
                  </a:lnTo>
                  <a:lnTo>
                    <a:pt x="7144" y="27146"/>
                  </a:lnTo>
                  <a:lnTo>
                    <a:pt x="34766" y="27146"/>
                  </a:lnTo>
                  <a:lnTo>
                    <a:pt x="34766" y="7144"/>
                  </a:lnTo>
                  <a:lnTo>
                    <a:pt x="117634" y="7144"/>
                  </a:lnTo>
                  <a:lnTo>
                    <a:pt x="117634" y="27146"/>
                  </a:lnTo>
                  <a:lnTo>
                    <a:pt x="130969" y="27146"/>
                  </a:lnTo>
                  <a:close/>
                </a:path>
              </a:pathLst>
            </a:custGeom>
            <a:solidFill>
              <a:srgbClr val="5D5D5D"/>
            </a:solidFill>
            <a:ln w="9525" cap="flat">
              <a:noFill/>
              <a:prstDash val="solid"/>
              <a:miter/>
            </a:ln>
          </p:spPr>
          <p:txBody>
            <a:bodyPr anchor="ctr"/>
            <a:lstStyle/>
            <a:p>
              <a:pPr algn="ctr"/>
              <a:endParaRPr/>
            </a:p>
          </p:txBody>
        </p:sp>
        <p:sp>
          <p:nvSpPr>
            <p:cNvPr id="21" name="ïślíḋè"/>
            <p:cNvSpPr/>
            <p:nvPr/>
          </p:nvSpPr>
          <p:spPr>
            <a:xfrm>
              <a:off x="2934176" y="4029551"/>
              <a:ext cx="333375" cy="200025"/>
            </a:xfrm>
            <a:custGeom>
              <a:avLst/>
              <a:gdLst>
                <a:gd name="connsiteX0" fmla="*/ 333851 w 333375"/>
                <a:gd name="connsiteY0" fmla="*/ 195739 h 200025"/>
                <a:gd name="connsiteX1" fmla="*/ 316706 w 333375"/>
                <a:gd name="connsiteY1" fmla="*/ 195739 h 200025"/>
                <a:gd name="connsiteX2" fmla="*/ 316706 w 333375"/>
                <a:gd name="connsiteY2" fmla="*/ 24289 h 200025"/>
                <a:gd name="connsiteX3" fmla="*/ 24289 w 333375"/>
                <a:gd name="connsiteY3" fmla="*/ 24289 h 200025"/>
                <a:gd name="connsiteX4" fmla="*/ 24289 w 333375"/>
                <a:gd name="connsiteY4" fmla="*/ 195739 h 200025"/>
                <a:gd name="connsiteX5" fmla="*/ 7144 w 333375"/>
                <a:gd name="connsiteY5" fmla="*/ 195739 h 200025"/>
                <a:gd name="connsiteX6" fmla="*/ 7144 w 333375"/>
                <a:gd name="connsiteY6" fmla="*/ 7144 h 200025"/>
                <a:gd name="connsiteX7" fmla="*/ 333851 w 333375"/>
                <a:gd name="connsiteY7" fmla="*/ 714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75" h="200025">
                  <a:moveTo>
                    <a:pt x="333851" y="195739"/>
                  </a:moveTo>
                  <a:lnTo>
                    <a:pt x="316706" y="195739"/>
                  </a:lnTo>
                  <a:lnTo>
                    <a:pt x="316706" y="24289"/>
                  </a:lnTo>
                  <a:lnTo>
                    <a:pt x="24289" y="24289"/>
                  </a:lnTo>
                  <a:lnTo>
                    <a:pt x="24289" y="195739"/>
                  </a:lnTo>
                  <a:lnTo>
                    <a:pt x="7144" y="195739"/>
                  </a:lnTo>
                  <a:lnTo>
                    <a:pt x="7144" y="7144"/>
                  </a:lnTo>
                  <a:lnTo>
                    <a:pt x="333851" y="7144"/>
                  </a:lnTo>
                  <a:close/>
                </a:path>
              </a:pathLst>
            </a:custGeom>
            <a:solidFill>
              <a:srgbClr val="5D5D5D"/>
            </a:solidFill>
            <a:ln w="9525" cap="flat">
              <a:noFill/>
              <a:prstDash val="solid"/>
              <a:miter/>
            </a:ln>
          </p:spPr>
          <p:txBody>
            <a:bodyPr anchor="ctr"/>
            <a:lstStyle/>
            <a:p>
              <a:pPr algn="ctr"/>
              <a:endParaRPr/>
            </a:p>
          </p:txBody>
        </p:sp>
        <p:sp>
          <p:nvSpPr>
            <p:cNvPr id="22" name="îṥlïḑè"/>
            <p:cNvSpPr/>
            <p:nvPr/>
          </p:nvSpPr>
          <p:spPr>
            <a:xfrm>
              <a:off x="2822734" y="3995261"/>
              <a:ext cx="238125" cy="57150"/>
            </a:xfrm>
            <a:custGeom>
              <a:avLst/>
              <a:gdLst>
                <a:gd name="connsiteX0" fmla="*/ 230981 w 238125"/>
                <a:gd name="connsiteY0" fmla="*/ 50006 h 57150"/>
                <a:gd name="connsiteX1" fmla="*/ 213836 w 238125"/>
                <a:gd name="connsiteY1" fmla="*/ 50006 h 57150"/>
                <a:gd name="connsiteX2" fmla="*/ 213836 w 238125"/>
                <a:gd name="connsiteY2" fmla="*/ 24289 h 57150"/>
                <a:gd name="connsiteX3" fmla="*/ 7144 w 238125"/>
                <a:gd name="connsiteY3" fmla="*/ 24289 h 57150"/>
                <a:gd name="connsiteX4" fmla="*/ 7144 w 238125"/>
                <a:gd name="connsiteY4" fmla="*/ 7144 h 57150"/>
                <a:gd name="connsiteX5" fmla="*/ 230981 w 238125"/>
                <a:gd name="connsiteY5"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57150">
                  <a:moveTo>
                    <a:pt x="230981" y="50006"/>
                  </a:moveTo>
                  <a:lnTo>
                    <a:pt x="213836" y="50006"/>
                  </a:lnTo>
                  <a:lnTo>
                    <a:pt x="213836" y="24289"/>
                  </a:lnTo>
                  <a:lnTo>
                    <a:pt x="7144" y="24289"/>
                  </a:lnTo>
                  <a:lnTo>
                    <a:pt x="7144" y="7144"/>
                  </a:lnTo>
                  <a:lnTo>
                    <a:pt x="230981" y="7144"/>
                  </a:lnTo>
                  <a:close/>
                </a:path>
              </a:pathLst>
            </a:custGeom>
            <a:solidFill>
              <a:srgbClr val="5D5D5D"/>
            </a:solidFill>
            <a:ln w="9525" cap="flat">
              <a:noFill/>
              <a:prstDash val="solid"/>
              <a:miter/>
            </a:ln>
          </p:spPr>
          <p:txBody>
            <a:bodyPr anchor="ctr"/>
            <a:lstStyle/>
            <a:p>
              <a:pPr algn="ctr"/>
              <a:endParaRPr/>
            </a:p>
          </p:txBody>
        </p:sp>
        <p:sp>
          <p:nvSpPr>
            <p:cNvPr id="23" name="íşḻíḓê"/>
            <p:cNvSpPr/>
            <p:nvPr/>
          </p:nvSpPr>
          <p:spPr>
            <a:xfrm>
              <a:off x="3089434" y="3738086"/>
              <a:ext cx="180975" cy="276225"/>
            </a:xfrm>
            <a:custGeom>
              <a:avLst/>
              <a:gdLst>
                <a:gd name="connsiteX0" fmla="*/ 24289 w 180975"/>
                <a:gd name="connsiteY0" fmla="*/ 272891 h 276225"/>
                <a:gd name="connsiteX1" fmla="*/ 7144 w 180975"/>
                <a:gd name="connsiteY1" fmla="*/ 272891 h 276225"/>
                <a:gd name="connsiteX2" fmla="*/ 7144 w 180975"/>
                <a:gd name="connsiteY2" fmla="*/ 43339 h 276225"/>
                <a:gd name="connsiteX3" fmla="*/ 42386 w 180975"/>
                <a:gd name="connsiteY3" fmla="*/ 43339 h 276225"/>
                <a:gd name="connsiteX4" fmla="*/ 42386 w 180975"/>
                <a:gd name="connsiteY4" fmla="*/ 7144 h 276225"/>
                <a:gd name="connsiteX5" fmla="*/ 116681 w 180975"/>
                <a:gd name="connsiteY5" fmla="*/ 7144 h 276225"/>
                <a:gd name="connsiteX6" fmla="*/ 116681 w 180975"/>
                <a:gd name="connsiteY6" fmla="*/ 35719 h 276225"/>
                <a:gd name="connsiteX7" fmla="*/ 178594 w 180975"/>
                <a:gd name="connsiteY7" fmla="*/ 35719 h 276225"/>
                <a:gd name="connsiteX8" fmla="*/ 178594 w 180975"/>
                <a:gd name="connsiteY8" fmla="*/ 266224 h 276225"/>
                <a:gd name="connsiteX9" fmla="*/ 161449 w 180975"/>
                <a:gd name="connsiteY9" fmla="*/ 266224 h 276225"/>
                <a:gd name="connsiteX10" fmla="*/ 161449 w 180975"/>
                <a:gd name="connsiteY10" fmla="*/ 52864 h 276225"/>
                <a:gd name="connsiteX11" fmla="*/ 99536 w 180975"/>
                <a:gd name="connsiteY11" fmla="*/ 52864 h 276225"/>
                <a:gd name="connsiteX12" fmla="*/ 99536 w 180975"/>
                <a:gd name="connsiteY12" fmla="*/ 24289 h 276225"/>
                <a:gd name="connsiteX13" fmla="*/ 59531 w 180975"/>
                <a:gd name="connsiteY13" fmla="*/ 24289 h 276225"/>
                <a:gd name="connsiteX14" fmla="*/ 59531 w 180975"/>
                <a:gd name="connsiteY14" fmla="*/ 60484 h 276225"/>
                <a:gd name="connsiteX15" fmla="*/ 24289 w 180975"/>
                <a:gd name="connsiteY15" fmla="*/ 60484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975" h="276225">
                  <a:moveTo>
                    <a:pt x="24289" y="272891"/>
                  </a:moveTo>
                  <a:lnTo>
                    <a:pt x="7144" y="272891"/>
                  </a:lnTo>
                  <a:lnTo>
                    <a:pt x="7144" y="43339"/>
                  </a:lnTo>
                  <a:lnTo>
                    <a:pt x="42386" y="43339"/>
                  </a:lnTo>
                  <a:lnTo>
                    <a:pt x="42386" y="7144"/>
                  </a:lnTo>
                  <a:lnTo>
                    <a:pt x="116681" y="7144"/>
                  </a:lnTo>
                  <a:lnTo>
                    <a:pt x="116681" y="35719"/>
                  </a:lnTo>
                  <a:lnTo>
                    <a:pt x="178594" y="35719"/>
                  </a:lnTo>
                  <a:lnTo>
                    <a:pt x="178594" y="266224"/>
                  </a:lnTo>
                  <a:lnTo>
                    <a:pt x="161449" y="266224"/>
                  </a:lnTo>
                  <a:lnTo>
                    <a:pt x="161449" y="52864"/>
                  </a:lnTo>
                  <a:lnTo>
                    <a:pt x="99536" y="52864"/>
                  </a:lnTo>
                  <a:lnTo>
                    <a:pt x="99536" y="24289"/>
                  </a:lnTo>
                  <a:lnTo>
                    <a:pt x="59531" y="24289"/>
                  </a:lnTo>
                  <a:lnTo>
                    <a:pt x="59531" y="60484"/>
                  </a:lnTo>
                  <a:lnTo>
                    <a:pt x="24289" y="60484"/>
                  </a:lnTo>
                  <a:close/>
                </a:path>
              </a:pathLst>
            </a:custGeom>
            <a:solidFill>
              <a:srgbClr val="5D5D5D"/>
            </a:solidFill>
            <a:ln w="9525" cap="flat">
              <a:noFill/>
              <a:prstDash val="solid"/>
              <a:miter/>
            </a:ln>
          </p:spPr>
          <p:txBody>
            <a:bodyPr anchor="ctr"/>
            <a:lstStyle/>
            <a:p>
              <a:pPr algn="ctr"/>
              <a:endParaRPr/>
            </a:p>
          </p:txBody>
        </p:sp>
        <p:sp>
          <p:nvSpPr>
            <p:cNvPr id="24" name="í$ļîḋê"/>
            <p:cNvSpPr/>
            <p:nvPr/>
          </p:nvSpPr>
          <p:spPr>
            <a:xfrm>
              <a:off x="3181826" y="3775233"/>
              <a:ext cx="28575" cy="161925"/>
            </a:xfrm>
            <a:custGeom>
              <a:avLst/>
              <a:gdLst>
                <a:gd name="connsiteX0" fmla="*/ 7144 w 28575"/>
                <a:gd name="connsiteY0" fmla="*/ 7144 h 161925"/>
                <a:gd name="connsiteX1" fmla="*/ 24289 w 28575"/>
                <a:gd name="connsiteY1" fmla="*/ 7144 h 161925"/>
                <a:gd name="connsiteX2" fmla="*/ 24289 w 28575"/>
                <a:gd name="connsiteY2" fmla="*/ 157639 h 161925"/>
                <a:gd name="connsiteX3" fmla="*/ 7144 w 28575"/>
                <a:gd name="connsiteY3" fmla="*/ 157639 h 161925"/>
              </a:gdLst>
              <a:ahLst/>
              <a:cxnLst>
                <a:cxn ang="0">
                  <a:pos x="connsiteX0" y="connsiteY0"/>
                </a:cxn>
                <a:cxn ang="0">
                  <a:pos x="connsiteX1" y="connsiteY1"/>
                </a:cxn>
                <a:cxn ang="0">
                  <a:pos x="connsiteX2" y="connsiteY2"/>
                </a:cxn>
                <a:cxn ang="0">
                  <a:pos x="connsiteX3" y="connsiteY3"/>
                </a:cxn>
              </a:cxnLst>
              <a:rect l="l" t="t" r="r" b="b"/>
              <a:pathLst>
                <a:path w="28575" h="161925">
                  <a:moveTo>
                    <a:pt x="7144" y="7144"/>
                  </a:moveTo>
                  <a:lnTo>
                    <a:pt x="24289" y="7144"/>
                  </a:lnTo>
                  <a:lnTo>
                    <a:pt x="24289" y="157639"/>
                  </a:lnTo>
                  <a:lnTo>
                    <a:pt x="7144" y="157639"/>
                  </a:lnTo>
                  <a:close/>
                </a:path>
              </a:pathLst>
            </a:custGeom>
            <a:solidFill>
              <a:srgbClr val="5D5D5D"/>
            </a:solidFill>
            <a:ln w="9525" cap="flat">
              <a:noFill/>
              <a:prstDash val="solid"/>
              <a:miter/>
            </a:ln>
          </p:spPr>
          <p:txBody>
            <a:bodyPr anchor="ctr"/>
            <a:lstStyle/>
            <a:p>
              <a:pPr algn="ctr"/>
              <a:endParaRPr/>
            </a:p>
          </p:txBody>
        </p:sp>
        <p:sp>
          <p:nvSpPr>
            <p:cNvPr id="25" name="ï$líḍé"/>
            <p:cNvSpPr/>
            <p:nvPr/>
          </p:nvSpPr>
          <p:spPr>
            <a:xfrm>
              <a:off x="3252311" y="3902868"/>
              <a:ext cx="66675" cy="28575"/>
            </a:xfrm>
            <a:custGeom>
              <a:avLst/>
              <a:gdLst>
                <a:gd name="connsiteX0" fmla="*/ 7144 w 66675"/>
                <a:gd name="connsiteY0" fmla="*/ 7144 h 28575"/>
                <a:gd name="connsiteX1" fmla="*/ 62389 w 66675"/>
                <a:gd name="connsiteY1" fmla="*/ 7144 h 28575"/>
                <a:gd name="connsiteX2" fmla="*/ 62389 w 66675"/>
                <a:gd name="connsiteY2" fmla="*/ 24289 h 28575"/>
                <a:gd name="connsiteX3" fmla="*/ 7144 w 666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62389" y="7144"/>
                  </a:lnTo>
                  <a:lnTo>
                    <a:pt x="6238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 name="î$ľîḋé"/>
            <p:cNvSpPr/>
            <p:nvPr/>
          </p:nvSpPr>
          <p:spPr>
            <a:xfrm>
              <a:off x="3308509" y="3866673"/>
              <a:ext cx="104775" cy="180975"/>
            </a:xfrm>
            <a:custGeom>
              <a:avLst/>
              <a:gdLst>
                <a:gd name="connsiteX0" fmla="*/ 24289 w 104775"/>
                <a:gd name="connsiteY0" fmla="*/ 178594 h 180975"/>
                <a:gd name="connsiteX1" fmla="*/ 7144 w 104775"/>
                <a:gd name="connsiteY1" fmla="*/ 178594 h 180975"/>
                <a:gd name="connsiteX2" fmla="*/ 7144 w 104775"/>
                <a:gd name="connsiteY2" fmla="*/ 7144 h 180975"/>
                <a:gd name="connsiteX3" fmla="*/ 101441 w 104775"/>
                <a:gd name="connsiteY3" fmla="*/ 7144 h 180975"/>
                <a:gd name="connsiteX4" fmla="*/ 101441 w 104775"/>
                <a:gd name="connsiteY4" fmla="*/ 24289 h 180975"/>
                <a:gd name="connsiteX5" fmla="*/ 24289 w 104775"/>
                <a:gd name="connsiteY5" fmla="*/ 2428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80975">
                  <a:moveTo>
                    <a:pt x="24289" y="178594"/>
                  </a:moveTo>
                  <a:lnTo>
                    <a:pt x="7144" y="178594"/>
                  </a:lnTo>
                  <a:lnTo>
                    <a:pt x="7144" y="7144"/>
                  </a:lnTo>
                  <a:lnTo>
                    <a:pt x="101441" y="7144"/>
                  </a:lnTo>
                  <a:lnTo>
                    <a:pt x="101441" y="24289"/>
                  </a:lnTo>
                  <a:lnTo>
                    <a:pt x="24289" y="24289"/>
                  </a:lnTo>
                  <a:close/>
                </a:path>
              </a:pathLst>
            </a:custGeom>
            <a:solidFill>
              <a:srgbClr val="5D5D5D"/>
            </a:solidFill>
            <a:ln w="9525" cap="flat">
              <a:noFill/>
              <a:prstDash val="solid"/>
              <a:miter/>
            </a:ln>
          </p:spPr>
          <p:txBody>
            <a:bodyPr anchor="ctr"/>
            <a:lstStyle/>
            <a:p>
              <a:pPr algn="ctr"/>
              <a:endParaRPr/>
            </a:p>
          </p:txBody>
        </p:sp>
        <p:sp>
          <p:nvSpPr>
            <p:cNvPr id="27" name="î$ḻíḋê"/>
            <p:cNvSpPr/>
            <p:nvPr/>
          </p:nvSpPr>
          <p:spPr>
            <a:xfrm>
              <a:off x="3394234" y="3738086"/>
              <a:ext cx="400050" cy="485775"/>
            </a:xfrm>
            <a:custGeom>
              <a:avLst/>
              <a:gdLst>
                <a:gd name="connsiteX0" fmla="*/ 24289 w 400050"/>
                <a:gd name="connsiteY0" fmla="*/ 487204 h 485775"/>
                <a:gd name="connsiteX1" fmla="*/ 7144 w 400050"/>
                <a:gd name="connsiteY1" fmla="*/ 487204 h 485775"/>
                <a:gd name="connsiteX2" fmla="*/ 7144 w 400050"/>
                <a:gd name="connsiteY2" fmla="*/ 50006 h 485775"/>
                <a:gd name="connsiteX3" fmla="*/ 250031 w 400050"/>
                <a:gd name="connsiteY3" fmla="*/ 50006 h 485775"/>
                <a:gd name="connsiteX4" fmla="*/ 250031 w 400050"/>
                <a:gd name="connsiteY4" fmla="*/ 7144 h 485775"/>
                <a:gd name="connsiteX5" fmla="*/ 324326 w 400050"/>
                <a:gd name="connsiteY5" fmla="*/ 7144 h 485775"/>
                <a:gd name="connsiteX6" fmla="*/ 324326 w 400050"/>
                <a:gd name="connsiteY6" fmla="*/ 35719 h 485775"/>
                <a:gd name="connsiteX7" fmla="*/ 397669 w 400050"/>
                <a:gd name="connsiteY7" fmla="*/ 35719 h 485775"/>
                <a:gd name="connsiteX8" fmla="*/ 397669 w 400050"/>
                <a:gd name="connsiteY8" fmla="*/ 96679 h 485775"/>
                <a:gd name="connsiteX9" fmla="*/ 380524 w 400050"/>
                <a:gd name="connsiteY9" fmla="*/ 96679 h 485775"/>
                <a:gd name="connsiteX10" fmla="*/ 380524 w 400050"/>
                <a:gd name="connsiteY10" fmla="*/ 52864 h 485775"/>
                <a:gd name="connsiteX11" fmla="*/ 307181 w 400050"/>
                <a:gd name="connsiteY11" fmla="*/ 52864 h 485775"/>
                <a:gd name="connsiteX12" fmla="*/ 307181 w 400050"/>
                <a:gd name="connsiteY12" fmla="*/ 24289 h 485775"/>
                <a:gd name="connsiteX13" fmla="*/ 267176 w 400050"/>
                <a:gd name="connsiteY13" fmla="*/ 24289 h 485775"/>
                <a:gd name="connsiteX14" fmla="*/ 267176 w 400050"/>
                <a:gd name="connsiteY14" fmla="*/ 67151 h 485775"/>
                <a:gd name="connsiteX15" fmla="*/ 24289 w 400050"/>
                <a:gd name="connsiteY15" fmla="*/ 6715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050" h="485775">
                  <a:moveTo>
                    <a:pt x="24289" y="487204"/>
                  </a:moveTo>
                  <a:lnTo>
                    <a:pt x="7144" y="487204"/>
                  </a:lnTo>
                  <a:lnTo>
                    <a:pt x="7144" y="50006"/>
                  </a:lnTo>
                  <a:lnTo>
                    <a:pt x="250031" y="50006"/>
                  </a:lnTo>
                  <a:lnTo>
                    <a:pt x="250031" y="7144"/>
                  </a:lnTo>
                  <a:lnTo>
                    <a:pt x="324326" y="7144"/>
                  </a:lnTo>
                  <a:lnTo>
                    <a:pt x="324326" y="35719"/>
                  </a:lnTo>
                  <a:lnTo>
                    <a:pt x="397669" y="35719"/>
                  </a:lnTo>
                  <a:lnTo>
                    <a:pt x="397669" y="96679"/>
                  </a:lnTo>
                  <a:lnTo>
                    <a:pt x="380524" y="96679"/>
                  </a:lnTo>
                  <a:lnTo>
                    <a:pt x="380524" y="52864"/>
                  </a:lnTo>
                  <a:lnTo>
                    <a:pt x="307181" y="52864"/>
                  </a:lnTo>
                  <a:lnTo>
                    <a:pt x="307181" y="24289"/>
                  </a:lnTo>
                  <a:lnTo>
                    <a:pt x="267176" y="24289"/>
                  </a:lnTo>
                  <a:lnTo>
                    <a:pt x="267176" y="67151"/>
                  </a:lnTo>
                  <a:lnTo>
                    <a:pt x="24289" y="67151"/>
                  </a:lnTo>
                  <a:close/>
                </a:path>
              </a:pathLst>
            </a:custGeom>
            <a:solidFill>
              <a:srgbClr val="5D5D5D"/>
            </a:solidFill>
            <a:ln w="9525" cap="flat">
              <a:noFill/>
              <a:prstDash val="solid"/>
              <a:miter/>
            </a:ln>
          </p:spPr>
          <p:txBody>
            <a:bodyPr anchor="ctr"/>
            <a:lstStyle/>
            <a:p>
              <a:pPr algn="ctr"/>
              <a:endParaRPr/>
            </a:p>
          </p:txBody>
        </p:sp>
        <p:sp>
          <p:nvSpPr>
            <p:cNvPr id="28" name="î$ḷíḓê"/>
            <p:cNvSpPr/>
            <p:nvPr/>
          </p:nvSpPr>
          <p:spPr>
            <a:xfrm>
              <a:off x="3699034" y="3823811"/>
              <a:ext cx="152400" cy="238125"/>
            </a:xfrm>
            <a:custGeom>
              <a:avLst/>
              <a:gdLst>
                <a:gd name="connsiteX0" fmla="*/ 24289 w 152400"/>
                <a:gd name="connsiteY0" fmla="*/ 235744 h 238125"/>
                <a:gd name="connsiteX1" fmla="*/ 7144 w 152400"/>
                <a:gd name="connsiteY1" fmla="*/ 235744 h 238125"/>
                <a:gd name="connsiteX2" fmla="*/ 7144 w 152400"/>
                <a:gd name="connsiteY2" fmla="*/ 7144 h 238125"/>
                <a:gd name="connsiteX3" fmla="*/ 111919 w 152400"/>
                <a:gd name="connsiteY3" fmla="*/ 7144 h 238125"/>
                <a:gd name="connsiteX4" fmla="*/ 111919 w 152400"/>
                <a:gd name="connsiteY4" fmla="*/ 38576 h 238125"/>
                <a:gd name="connsiteX5" fmla="*/ 150971 w 152400"/>
                <a:gd name="connsiteY5" fmla="*/ 38576 h 238125"/>
                <a:gd name="connsiteX6" fmla="*/ 150971 w 152400"/>
                <a:gd name="connsiteY6" fmla="*/ 55721 h 238125"/>
                <a:gd name="connsiteX7" fmla="*/ 94774 w 152400"/>
                <a:gd name="connsiteY7" fmla="*/ 55721 h 238125"/>
                <a:gd name="connsiteX8" fmla="*/ 94774 w 152400"/>
                <a:gd name="connsiteY8" fmla="*/ 24289 h 238125"/>
                <a:gd name="connsiteX9" fmla="*/ 24289 w 152400"/>
                <a:gd name="connsiteY9" fmla="*/ 2428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238125">
                  <a:moveTo>
                    <a:pt x="24289" y="235744"/>
                  </a:moveTo>
                  <a:lnTo>
                    <a:pt x="7144" y="235744"/>
                  </a:lnTo>
                  <a:lnTo>
                    <a:pt x="7144" y="7144"/>
                  </a:lnTo>
                  <a:lnTo>
                    <a:pt x="111919" y="7144"/>
                  </a:lnTo>
                  <a:lnTo>
                    <a:pt x="111919" y="38576"/>
                  </a:lnTo>
                  <a:lnTo>
                    <a:pt x="150971" y="38576"/>
                  </a:lnTo>
                  <a:lnTo>
                    <a:pt x="150971" y="55721"/>
                  </a:lnTo>
                  <a:lnTo>
                    <a:pt x="94774" y="55721"/>
                  </a:lnTo>
                  <a:lnTo>
                    <a:pt x="94774" y="24289"/>
                  </a:lnTo>
                  <a:lnTo>
                    <a:pt x="24289" y="24289"/>
                  </a:lnTo>
                  <a:close/>
                </a:path>
              </a:pathLst>
            </a:custGeom>
            <a:solidFill>
              <a:srgbClr val="5D5D5D"/>
            </a:solidFill>
            <a:ln w="9525" cap="flat">
              <a:noFill/>
              <a:prstDash val="solid"/>
              <a:miter/>
            </a:ln>
          </p:spPr>
          <p:txBody>
            <a:bodyPr anchor="ctr"/>
            <a:lstStyle/>
            <a:p>
              <a:pPr algn="ctr"/>
              <a:endParaRPr/>
            </a:p>
          </p:txBody>
        </p:sp>
        <p:sp>
          <p:nvSpPr>
            <p:cNvPr id="29" name="iS1iďê"/>
            <p:cNvSpPr/>
            <p:nvPr/>
          </p:nvSpPr>
          <p:spPr>
            <a:xfrm>
              <a:off x="3834289" y="3757136"/>
              <a:ext cx="152400" cy="323850"/>
            </a:xfrm>
            <a:custGeom>
              <a:avLst/>
              <a:gdLst>
                <a:gd name="connsiteX0" fmla="*/ 24289 w 152400"/>
                <a:gd name="connsiteY0" fmla="*/ 322421 h 323850"/>
                <a:gd name="connsiteX1" fmla="*/ 7144 w 152400"/>
                <a:gd name="connsiteY1" fmla="*/ 322421 h 323850"/>
                <a:gd name="connsiteX2" fmla="*/ 7144 w 152400"/>
                <a:gd name="connsiteY2" fmla="*/ 35719 h 323850"/>
                <a:gd name="connsiteX3" fmla="*/ 67151 w 152400"/>
                <a:gd name="connsiteY3" fmla="*/ 35719 h 323850"/>
                <a:gd name="connsiteX4" fmla="*/ 67151 w 152400"/>
                <a:gd name="connsiteY4" fmla="*/ 7144 h 323850"/>
                <a:gd name="connsiteX5" fmla="*/ 150971 w 152400"/>
                <a:gd name="connsiteY5" fmla="*/ 7144 h 323850"/>
                <a:gd name="connsiteX6" fmla="*/ 150971 w 152400"/>
                <a:gd name="connsiteY6" fmla="*/ 303371 h 323850"/>
                <a:gd name="connsiteX7" fmla="*/ 133826 w 152400"/>
                <a:gd name="connsiteY7" fmla="*/ 303371 h 323850"/>
                <a:gd name="connsiteX8" fmla="*/ 133826 w 152400"/>
                <a:gd name="connsiteY8" fmla="*/ 24289 h 323850"/>
                <a:gd name="connsiteX9" fmla="*/ 84296 w 152400"/>
                <a:gd name="connsiteY9" fmla="*/ 24289 h 323850"/>
                <a:gd name="connsiteX10" fmla="*/ 84296 w 152400"/>
                <a:gd name="connsiteY10" fmla="*/ 52864 h 323850"/>
                <a:gd name="connsiteX11" fmla="*/ 24289 w 152400"/>
                <a:gd name="connsiteY11" fmla="*/ 5286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323850">
                  <a:moveTo>
                    <a:pt x="24289" y="322421"/>
                  </a:moveTo>
                  <a:lnTo>
                    <a:pt x="7144" y="322421"/>
                  </a:lnTo>
                  <a:lnTo>
                    <a:pt x="7144" y="35719"/>
                  </a:lnTo>
                  <a:lnTo>
                    <a:pt x="67151" y="35719"/>
                  </a:lnTo>
                  <a:lnTo>
                    <a:pt x="67151" y="7144"/>
                  </a:lnTo>
                  <a:lnTo>
                    <a:pt x="150971" y="7144"/>
                  </a:lnTo>
                  <a:lnTo>
                    <a:pt x="150971" y="303371"/>
                  </a:lnTo>
                  <a:lnTo>
                    <a:pt x="133826" y="303371"/>
                  </a:lnTo>
                  <a:lnTo>
                    <a:pt x="133826" y="24289"/>
                  </a:lnTo>
                  <a:lnTo>
                    <a:pt x="84296" y="24289"/>
                  </a:lnTo>
                  <a:lnTo>
                    <a:pt x="84296" y="52864"/>
                  </a:lnTo>
                  <a:lnTo>
                    <a:pt x="24289" y="52864"/>
                  </a:lnTo>
                  <a:close/>
                </a:path>
              </a:pathLst>
            </a:custGeom>
            <a:solidFill>
              <a:srgbClr val="5D5D5D"/>
            </a:solidFill>
            <a:ln w="9525" cap="flat">
              <a:noFill/>
              <a:prstDash val="solid"/>
              <a:miter/>
            </a:ln>
          </p:spPr>
          <p:txBody>
            <a:bodyPr anchor="ctr"/>
            <a:lstStyle/>
            <a:p>
              <a:pPr algn="ctr"/>
              <a:endParaRPr/>
            </a:p>
          </p:txBody>
        </p:sp>
        <p:sp>
          <p:nvSpPr>
            <p:cNvPr id="30" name="ïsḻíḍê"/>
            <p:cNvSpPr/>
            <p:nvPr/>
          </p:nvSpPr>
          <p:spPr>
            <a:xfrm>
              <a:off x="3637121" y="3789521"/>
              <a:ext cx="28575" cy="276225"/>
            </a:xfrm>
            <a:custGeom>
              <a:avLst/>
              <a:gdLst>
                <a:gd name="connsiteX0" fmla="*/ 7144 w 28575"/>
                <a:gd name="connsiteY0" fmla="*/ 7144 h 276225"/>
                <a:gd name="connsiteX1" fmla="*/ 24289 w 28575"/>
                <a:gd name="connsiteY1" fmla="*/ 7144 h 276225"/>
                <a:gd name="connsiteX2" fmla="*/ 24289 w 28575"/>
                <a:gd name="connsiteY2" fmla="*/ 270034 h 276225"/>
                <a:gd name="connsiteX3" fmla="*/ 7144 w 28575"/>
                <a:gd name="connsiteY3" fmla="*/ 270034 h 276225"/>
              </a:gdLst>
              <a:ahLst/>
              <a:cxnLst>
                <a:cxn ang="0">
                  <a:pos x="connsiteX0" y="connsiteY0"/>
                </a:cxn>
                <a:cxn ang="0">
                  <a:pos x="connsiteX1" y="connsiteY1"/>
                </a:cxn>
                <a:cxn ang="0">
                  <a:pos x="connsiteX2" y="connsiteY2"/>
                </a:cxn>
                <a:cxn ang="0">
                  <a:pos x="connsiteX3" y="connsiteY3"/>
                </a:cxn>
              </a:cxnLst>
              <a:rect l="l" t="t" r="r" b="b"/>
              <a:pathLst>
                <a:path w="28575" h="276225">
                  <a:moveTo>
                    <a:pt x="7144" y="7144"/>
                  </a:moveTo>
                  <a:lnTo>
                    <a:pt x="24289" y="7144"/>
                  </a:lnTo>
                  <a:lnTo>
                    <a:pt x="24289" y="270034"/>
                  </a:lnTo>
                  <a:lnTo>
                    <a:pt x="7144" y="270034"/>
                  </a:lnTo>
                  <a:close/>
                </a:path>
              </a:pathLst>
            </a:custGeom>
            <a:solidFill>
              <a:srgbClr val="5D5D5D"/>
            </a:solidFill>
            <a:ln w="9525" cap="flat">
              <a:noFill/>
              <a:prstDash val="solid"/>
              <a:miter/>
            </a:ln>
          </p:spPr>
          <p:txBody>
            <a:bodyPr anchor="ctr"/>
            <a:lstStyle/>
            <a:p>
              <a:pPr algn="ctr"/>
              <a:endParaRPr/>
            </a:p>
          </p:txBody>
        </p:sp>
        <p:sp>
          <p:nvSpPr>
            <p:cNvPr id="31" name="iS1îḋè"/>
            <p:cNvSpPr/>
            <p:nvPr/>
          </p:nvSpPr>
          <p:spPr>
            <a:xfrm>
              <a:off x="3475196" y="4075271"/>
              <a:ext cx="571500" cy="152400"/>
            </a:xfrm>
            <a:custGeom>
              <a:avLst/>
              <a:gdLst>
                <a:gd name="connsiteX0" fmla="*/ 571976 w 571500"/>
                <a:gd name="connsiteY0" fmla="*/ 150019 h 152400"/>
                <a:gd name="connsiteX1" fmla="*/ 554831 w 571500"/>
                <a:gd name="connsiteY1" fmla="*/ 150019 h 152400"/>
                <a:gd name="connsiteX2" fmla="*/ 554831 w 571500"/>
                <a:gd name="connsiteY2" fmla="*/ 24289 h 152400"/>
                <a:gd name="connsiteX3" fmla="*/ 515779 w 571500"/>
                <a:gd name="connsiteY3" fmla="*/ 24289 h 152400"/>
                <a:gd name="connsiteX4" fmla="*/ 480536 w 571500"/>
                <a:gd name="connsiteY4" fmla="*/ 58579 h 152400"/>
                <a:gd name="connsiteX5" fmla="*/ 318611 w 571500"/>
                <a:gd name="connsiteY5" fmla="*/ 58579 h 152400"/>
                <a:gd name="connsiteX6" fmla="*/ 318611 w 571500"/>
                <a:gd name="connsiteY6" fmla="*/ 38576 h 152400"/>
                <a:gd name="connsiteX7" fmla="*/ 73819 w 571500"/>
                <a:gd name="connsiteY7" fmla="*/ 38576 h 152400"/>
                <a:gd name="connsiteX8" fmla="*/ 73819 w 571500"/>
                <a:gd name="connsiteY8" fmla="*/ 58579 h 152400"/>
                <a:gd name="connsiteX9" fmla="*/ 24289 w 571500"/>
                <a:gd name="connsiteY9" fmla="*/ 58579 h 152400"/>
                <a:gd name="connsiteX10" fmla="*/ 24289 w 571500"/>
                <a:gd name="connsiteY10" fmla="*/ 150019 h 152400"/>
                <a:gd name="connsiteX11" fmla="*/ 7144 w 571500"/>
                <a:gd name="connsiteY11" fmla="*/ 150019 h 152400"/>
                <a:gd name="connsiteX12" fmla="*/ 7144 w 571500"/>
                <a:gd name="connsiteY12" fmla="*/ 41434 h 152400"/>
                <a:gd name="connsiteX13" fmla="*/ 56674 w 571500"/>
                <a:gd name="connsiteY13" fmla="*/ 41434 h 152400"/>
                <a:gd name="connsiteX14" fmla="*/ 56674 w 571500"/>
                <a:gd name="connsiteY14" fmla="*/ 21431 h 152400"/>
                <a:gd name="connsiteX15" fmla="*/ 335756 w 571500"/>
                <a:gd name="connsiteY15" fmla="*/ 21431 h 152400"/>
                <a:gd name="connsiteX16" fmla="*/ 335756 w 571500"/>
                <a:gd name="connsiteY16" fmla="*/ 41434 h 152400"/>
                <a:gd name="connsiteX17" fmla="*/ 473869 w 571500"/>
                <a:gd name="connsiteY17" fmla="*/ 41434 h 152400"/>
                <a:gd name="connsiteX18" fmla="*/ 508159 w 571500"/>
                <a:gd name="connsiteY18" fmla="*/ 7144 h 152400"/>
                <a:gd name="connsiteX19" fmla="*/ 571976 w 571500"/>
                <a:gd name="connsiteY19" fmla="*/ 714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0" h="152400">
                  <a:moveTo>
                    <a:pt x="571976" y="150019"/>
                  </a:moveTo>
                  <a:lnTo>
                    <a:pt x="554831" y="150019"/>
                  </a:lnTo>
                  <a:lnTo>
                    <a:pt x="554831" y="24289"/>
                  </a:lnTo>
                  <a:lnTo>
                    <a:pt x="515779" y="24289"/>
                  </a:lnTo>
                  <a:lnTo>
                    <a:pt x="480536" y="58579"/>
                  </a:lnTo>
                  <a:lnTo>
                    <a:pt x="318611" y="58579"/>
                  </a:lnTo>
                  <a:lnTo>
                    <a:pt x="318611" y="38576"/>
                  </a:lnTo>
                  <a:lnTo>
                    <a:pt x="73819" y="38576"/>
                  </a:lnTo>
                  <a:lnTo>
                    <a:pt x="73819" y="58579"/>
                  </a:lnTo>
                  <a:lnTo>
                    <a:pt x="24289" y="58579"/>
                  </a:lnTo>
                  <a:lnTo>
                    <a:pt x="24289" y="150019"/>
                  </a:lnTo>
                  <a:lnTo>
                    <a:pt x="7144" y="150019"/>
                  </a:lnTo>
                  <a:lnTo>
                    <a:pt x="7144" y="41434"/>
                  </a:lnTo>
                  <a:lnTo>
                    <a:pt x="56674" y="41434"/>
                  </a:lnTo>
                  <a:lnTo>
                    <a:pt x="56674" y="21431"/>
                  </a:lnTo>
                  <a:lnTo>
                    <a:pt x="335756" y="21431"/>
                  </a:lnTo>
                  <a:lnTo>
                    <a:pt x="335756" y="41434"/>
                  </a:lnTo>
                  <a:lnTo>
                    <a:pt x="473869" y="41434"/>
                  </a:lnTo>
                  <a:lnTo>
                    <a:pt x="508159" y="7144"/>
                  </a:lnTo>
                  <a:lnTo>
                    <a:pt x="571976" y="7144"/>
                  </a:lnTo>
                  <a:close/>
                </a:path>
              </a:pathLst>
            </a:custGeom>
            <a:solidFill>
              <a:srgbClr val="5D5D5D"/>
            </a:solidFill>
            <a:ln w="9525" cap="flat">
              <a:noFill/>
              <a:prstDash val="solid"/>
              <a:miter/>
            </a:ln>
          </p:spPr>
          <p:txBody>
            <a:bodyPr anchor="ctr"/>
            <a:lstStyle/>
            <a:p>
              <a:pPr algn="ctr"/>
              <a:endParaRPr/>
            </a:p>
          </p:txBody>
        </p:sp>
        <p:sp>
          <p:nvSpPr>
            <p:cNvPr id="32" name="ïŝḷiḓé"/>
            <p:cNvSpPr/>
            <p:nvPr/>
          </p:nvSpPr>
          <p:spPr>
            <a:xfrm>
              <a:off x="3510439" y="3746658"/>
              <a:ext cx="28575" cy="57150"/>
            </a:xfrm>
            <a:custGeom>
              <a:avLst/>
              <a:gdLst>
                <a:gd name="connsiteX0" fmla="*/ 7144 w 28575"/>
                <a:gd name="connsiteY0" fmla="*/ 7144 h 57150"/>
                <a:gd name="connsiteX1" fmla="*/ 24289 w 28575"/>
                <a:gd name="connsiteY1" fmla="*/ 7144 h 57150"/>
                <a:gd name="connsiteX2" fmla="*/ 24289 w 28575"/>
                <a:gd name="connsiteY2" fmla="*/ 50006 h 57150"/>
                <a:gd name="connsiteX3" fmla="*/ 7144 w 28575"/>
                <a:gd name="connsiteY3" fmla="*/ 50006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0006"/>
                  </a:lnTo>
                  <a:lnTo>
                    <a:pt x="7144" y="50006"/>
                  </a:lnTo>
                  <a:close/>
                </a:path>
              </a:pathLst>
            </a:custGeom>
            <a:solidFill>
              <a:srgbClr val="5D5D5D"/>
            </a:solidFill>
            <a:ln w="9525" cap="flat">
              <a:noFill/>
              <a:prstDash val="solid"/>
              <a:miter/>
            </a:ln>
          </p:spPr>
          <p:txBody>
            <a:bodyPr anchor="ctr"/>
            <a:lstStyle/>
            <a:p>
              <a:pPr algn="ctr"/>
              <a:endParaRPr/>
            </a:p>
          </p:txBody>
        </p:sp>
        <p:sp>
          <p:nvSpPr>
            <p:cNvPr id="33" name="išḻîde"/>
            <p:cNvSpPr/>
            <p:nvPr/>
          </p:nvSpPr>
          <p:spPr>
            <a:xfrm>
              <a:off x="3543776" y="3746658"/>
              <a:ext cx="28575" cy="57150"/>
            </a:xfrm>
            <a:custGeom>
              <a:avLst/>
              <a:gdLst>
                <a:gd name="connsiteX0" fmla="*/ 7144 w 28575"/>
                <a:gd name="connsiteY0" fmla="*/ 7144 h 57150"/>
                <a:gd name="connsiteX1" fmla="*/ 24289 w 28575"/>
                <a:gd name="connsiteY1" fmla="*/ 7144 h 57150"/>
                <a:gd name="connsiteX2" fmla="*/ 24289 w 28575"/>
                <a:gd name="connsiteY2" fmla="*/ 50006 h 57150"/>
                <a:gd name="connsiteX3" fmla="*/ 7144 w 28575"/>
                <a:gd name="connsiteY3" fmla="*/ 50006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0006"/>
                  </a:lnTo>
                  <a:lnTo>
                    <a:pt x="7144" y="50006"/>
                  </a:lnTo>
                  <a:close/>
                </a:path>
              </a:pathLst>
            </a:custGeom>
            <a:solidFill>
              <a:srgbClr val="5D5D5D"/>
            </a:solidFill>
            <a:ln w="9525" cap="flat">
              <a:noFill/>
              <a:prstDash val="solid"/>
              <a:miter/>
            </a:ln>
          </p:spPr>
          <p:txBody>
            <a:bodyPr anchor="ctr"/>
            <a:lstStyle/>
            <a:p>
              <a:pPr algn="ctr"/>
              <a:endParaRPr/>
            </a:p>
          </p:txBody>
        </p:sp>
        <p:sp>
          <p:nvSpPr>
            <p:cNvPr id="34" name="iŝľíḋè"/>
            <p:cNvSpPr/>
            <p:nvPr/>
          </p:nvSpPr>
          <p:spPr>
            <a:xfrm>
              <a:off x="3577114" y="3746658"/>
              <a:ext cx="28575" cy="57150"/>
            </a:xfrm>
            <a:custGeom>
              <a:avLst/>
              <a:gdLst>
                <a:gd name="connsiteX0" fmla="*/ 7144 w 28575"/>
                <a:gd name="connsiteY0" fmla="*/ 7144 h 57150"/>
                <a:gd name="connsiteX1" fmla="*/ 24289 w 28575"/>
                <a:gd name="connsiteY1" fmla="*/ 7144 h 57150"/>
                <a:gd name="connsiteX2" fmla="*/ 24289 w 28575"/>
                <a:gd name="connsiteY2" fmla="*/ 50006 h 57150"/>
                <a:gd name="connsiteX3" fmla="*/ 7144 w 28575"/>
                <a:gd name="connsiteY3" fmla="*/ 50006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0006"/>
                  </a:lnTo>
                  <a:lnTo>
                    <a:pt x="7144" y="50006"/>
                  </a:lnTo>
                  <a:close/>
                </a:path>
              </a:pathLst>
            </a:custGeom>
            <a:solidFill>
              <a:srgbClr val="5D5D5D"/>
            </a:solidFill>
            <a:ln w="9525" cap="flat">
              <a:noFill/>
              <a:prstDash val="solid"/>
              <a:miter/>
            </a:ln>
          </p:spPr>
          <p:txBody>
            <a:bodyPr anchor="ctr"/>
            <a:lstStyle/>
            <a:p>
              <a:pPr algn="ctr"/>
              <a:endParaRPr/>
            </a:p>
          </p:txBody>
        </p:sp>
        <p:sp>
          <p:nvSpPr>
            <p:cNvPr id="35" name="îṣlíḓe"/>
            <p:cNvSpPr/>
            <p:nvPr/>
          </p:nvSpPr>
          <p:spPr>
            <a:xfrm>
              <a:off x="4113371" y="3503771"/>
              <a:ext cx="28575" cy="723900"/>
            </a:xfrm>
            <a:custGeom>
              <a:avLst/>
              <a:gdLst>
                <a:gd name="connsiteX0" fmla="*/ 7144 w 28575"/>
                <a:gd name="connsiteY0" fmla="*/ 7144 h 723900"/>
                <a:gd name="connsiteX1" fmla="*/ 24289 w 28575"/>
                <a:gd name="connsiteY1" fmla="*/ 7144 h 723900"/>
                <a:gd name="connsiteX2" fmla="*/ 24289 w 28575"/>
                <a:gd name="connsiteY2" fmla="*/ 721519 h 723900"/>
                <a:gd name="connsiteX3" fmla="*/ 7144 w 28575"/>
                <a:gd name="connsiteY3" fmla="*/ 721519 h 723900"/>
              </a:gdLst>
              <a:ahLst/>
              <a:cxnLst>
                <a:cxn ang="0">
                  <a:pos x="connsiteX0" y="connsiteY0"/>
                </a:cxn>
                <a:cxn ang="0">
                  <a:pos x="connsiteX1" y="connsiteY1"/>
                </a:cxn>
                <a:cxn ang="0">
                  <a:pos x="connsiteX2" y="connsiteY2"/>
                </a:cxn>
                <a:cxn ang="0">
                  <a:pos x="connsiteX3" y="connsiteY3"/>
                </a:cxn>
              </a:cxnLst>
              <a:rect l="l" t="t" r="r" b="b"/>
              <a:pathLst>
                <a:path w="28575" h="723900">
                  <a:moveTo>
                    <a:pt x="7144" y="7144"/>
                  </a:moveTo>
                  <a:lnTo>
                    <a:pt x="24289" y="7144"/>
                  </a:lnTo>
                  <a:lnTo>
                    <a:pt x="24289" y="721519"/>
                  </a:lnTo>
                  <a:lnTo>
                    <a:pt x="7144" y="721519"/>
                  </a:lnTo>
                  <a:close/>
                </a:path>
              </a:pathLst>
            </a:custGeom>
            <a:solidFill>
              <a:srgbClr val="5D5D5D"/>
            </a:solidFill>
            <a:ln w="9525" cap="flat">
              <a:noFill/>
              <a:prstDash val="solid"/>
              <a:miter/>
            </a:ln>
          </p:spPr>
          <p:txBody>
            <a:bodyPr anchor="ctr"/>
            <a:lstStyle/>
            <a:p>
              <a:pPr algn="ctr"/>
              <a:endParaRPr/>
            </a:p>
          </p:txBody>
        </p:sp>
        <p:sp>
          <p:nvSpPr>
            <p:cNvPr id="36" name="îṡḷïḋè"/>
            <p:cNvSpPr/>
            <p:nvPr/>
          </p:nvSpPr>
          <p:spPr>
            <a:xfrm>
              <a:off x="4086701" y="3414236"/>
              <a:ext cx="295275" cy="104775"/>
            </a:xfrm>
            <a:custGeom>
              <a:avLst/>
              <a:gdLst>
                <a:gd name="connsiteX0" fmla="*/ 296704 w 295275"/>
                <a:gd name="connsiteY0" fmla="*/ 105251 h 104775"/>
                <a:gd name="connsiteX1" fmla="*/ 7144 w 295275"/>
                <a:gd name="connsiteY1" fmla="*/ 105251 h 104775"/>
                <a:gd name="connsiteX2" fmla="*/ 7144 w 295275"/>
                <a:gd name="connsiteY2" fmla="*/ 7144 h 104775"/>
                <a:gd name="connsiteX3" fmla="*/ 296704 w 295275"/>
                <a:gd name="connsiteY3" fmla="*/ 7144 h 104775"/>
                <a:gd name="connsiteX4" fmla="*/ 296704 w 295275"/>
                <a:gd name="connsiteY4" fmla="*/ 24289 h 104775"/>
                <a:gd name="connsiteX5" fmla="*/ 24289 w 295275"/>
                <a:gd name="connsiteY5" fmla="*/ 24289 h 104775"/>
                <a:gd name="connsiteX6" fmla="*/ 24289 w 295275"/>
                <a:gd name="connsiteY6" fmla="*/ 88106 h 104775"/>
                <a:gd name="connsiteX7" fmla="*/ 296704 w 295275"/>
                <a:gd name="connsiteY7" fmla="*/ 8810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104775">
                  <a:moveTo>
                    <a:pt x="296704" y="105251"/>
                  </a:moveTo>
                  <a:lnTo>
                    <a:pt x="7144" y="105251"/>
                  </a:lnTo>
                  <a:lnTo>
                    <a:pt x="7144" y="7144"/>
                  </a:lnTo>
                  <a:lnTo>
                    <a:pt x="296704" y="7144"/>
                  </a:lnTo>
                  <a:lnTo>
                    <a:pt x="296704" y="24289"/>
                  </a:lnTo>
                  <a:lnTo>
                    <a:pt x="24289" y="24289"/>
                  </a:lnTo>
                  <a:lnTo>
                    <a:pt x="24289" y="88106"/>
                  </a:lnTo>
                  <a:lnTo>
                    <a:pt x="296704" y="88106"/>
                  </a:lnTo>
                  <a:close/>
                </a:path>
              </a:pathLst>
            </a:custGeom>
            <a:solidFill>
              <a:srgbClr val="5D5D5D"/>
            </a:solidFill>
            <a:ln w="9525" cap="flat">
              <a:noFill/>
              <a:prstDash val="solid"/>
              <a:miter/>
            </a:ln>
          </p:spPr>
          <p:txBody>
            <a:bodyPr anchor="ctr"/>
            <a:lstStyle/>
            <a:p>
              <a:pPr algn="ctr"/>
              <a:endParaRPr/>
            </a:p>
          </p:txBody>
        </p:sp>
        <p:sp>
          <p:nvSpPr>
            <p:cNvPr id="37" name="ïşḻíḍe"/>
            <p:cNvSpPr/>
            <p:nvPr/>
          </p:nvSpPr>
          <p:spPr>
            <a:xfrm>
              <a:off x="4086701" y="3233261"/>
              <a:ext cx="295275" cy="152400"/>
            </a:xfrm>
            <a:custGeom>
              <a:avLst/>
              <a:gdLst>
                <a:gd name="connsiteX0" fmla="*/ 24289 w 295275"/>
                <a:gd name="connsiteY0" fmla="*/ 151924 h 152400"/>
                <a:gd name="connsiteX1" fmla="*/ 7144 w 295275"/>
                <a:gd name="connsiteY1" fmla="*/ 151924 h 152400"/>
                <a:gd name="connsiteX2" fmla="*/ 7144 w 295275"/>
                <a:gd name="connsiteY2" fmla="*/ 40481 h 152400"/>
                <a:gd name="connsiteX3" fmla="*/ 121444 w 295275"/>
                <a:gd name="connsiteY3" fmla="*/ 40481 h 152400"/>
                <a:gd name="connsiteX4" fmla="*/ 121444 w 295275"/>
                <a:gd name="connsiteY4" fmla="*/ 7144 h 152400"/>
                <a:gd name="connsiteX5" fmla="*/ 250984 w 295275"/>
                <a:gd name="connsiteY5" fmla="*/ 7144 h 152400"/>
                <a:gd name="connsiteX6" fmla="*/ 250984 w 295275"/>
                <a:gd name="connsiteY6" fmla="*/ 43339 h 152400"/>
                <a:gd name="connsiteX7" fmla="*/ 296704 w 295275"/>
                <a:gd name="connsiteY7" fmla="*/ 43339 h 152400"/>
                <a:gd name="connsiteX8" fmla="*/ 296704 w 295275"/>
                <a:gd name="connsiteY8" fmla="*/ 60484 h 152400"/>
                <a:gd name="connsiteX9" fmla="*/ 233839 w 295275"/>
                <a:gd name="connsiteY9" fmla="*/ 60484 h 152400"/>
                <a:gd name="connsiteX10" fmla="*/ 233839 w 295275"/>
                <a:gd name="connsiteY10" fmla="*/ 24289 h 152400"/>
                <a:gd name="connsiteX11" fmla="*/ 138589 w 295275"/>
                <a:gd name="connsiteY11" fmla="*/ 24289 h 152400"/>
                <a:gd name="connsiteX12" fmla="*/ 138589 w 295275"/>
                <a:gd name="connsiteY12" fmla="*/ 57626 h 152400"/>
                <a:gd name="connsiteX13" fmla="*/ 24289 w 295275"/>
                <a:gd name="connsiteY13" fmla="*/ 5762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275" h="152400">
                  <a:moveTo>
                    <a:pt x="24289" y="151924"/>
                  </a:moveTo>
                  <a:lnTo>
                    <a:pt x="7144" y="151924"/>
                  </a:lnTo>
                  <a:lnTo>
                    <a:pt x="7144" y="40481"/>
                  </a:lnTo>
                  <a:lnTo>
                    <a:pt x="121444" y="40481"/>
                  </a:lnTo>
                  <a:lnTo>
                    <a:pt x="121444" y="7144"/>
                  </a:lnTo>
                  <a:lnTo>
                    <a:pt x="250984" y="7144"/>
                  </a:lnTo>
                  <a:lnTo>
                    <a:pt x="250984" y="43339"/>
                  </a:lnTo>
                  <a:lnTo>
                    <a:pt x="296704" y="43339"/>
                  </a:lnTo>
                  <a:lnTo>
                    <a:pt x="296704" y="60484"/>
                  </a:lnTo>
                  <a:lnTo>
                    <a:pt x="233839" y="60484"/>
                  </a:lnTo>
                  <a:lnTo>
                    <a:pt x="233839" y="24289"/>
                  </a:lnTo>
                  <a:lnTo>
                    <a:pt x="138589" y="24289"/>
                  </a:lnTo>
                  <a:lnTo>
                    <a:pt x="138589" y="57626"/>
                  </a:lnTo>
                  <a:lnTo>
                    <a:pt x="24289" y="57626"/>
                  </a:lnTo>
                  <a:close/>
                </a:path>
              </a:pathLst>
            </a:custGeom>
            <a:solidFill>
              <a:srgbClr val="5D5D5D"/>
            </a:solidFill>
            <a:ln w="9525" cap="flat">
              <a:noFill/>
              <a:prstDash val="solid"/>
              <a:miter/>
            </a:ln>
          </p:spPr>
          <p:txBody>
            <a:bodyPr anchor="ctr"/>
            <a:lstStyle/>
            <a:p>
              <a:pPr algn="ctr"/>
              <a:endParaRPr/>
            </a:p>
          </p:txBody>
        </p:sp>
        <p:sp>
          <p:nvSpPr>
            <p:cNvPr id="38" name="işlîdê"/>
            <p:cNvSpPr/>
            <p:nvPr/>
          </p:nvSpPr>
          <p:spPr>
            <a:xfrm>
              <a:off x="4346734" y="4152423"/>
              <a:ext cx="390525" cy="76200"/>
            </a:xfrm>
            <a:custGeom>
              <a:avLst/>
              <a:gdLst>
                <a:gd name="connsiteX0" fmla="*/ 383381 w 390525"/>
                <a:gd name="connsiteY0" fmla="*/ 72866 h 76200"/>
                <a:gd name="connsiteX1" fmla="*/ 366236 w 390525"/>
                <a:gd name="connsiteY1" fmla="*/ 72866 h 76200"/>
                <a:gd name="connsiteX2" fmla="*/ 366236 w 390525"/>
                <a:gd name="connsiteY2" fmla="*/ 38576 h 76200"/>
                <a:gd name="connsiteX3" fmla="*/ 259556 w 390525"/>
                <a:gd name="connsiteY3" fmla="*/ 38576 h 76200"/>
                <a:gd name="connsiteX4" fmla="*/ 259556 w 390525"/>
                <a:gd name="connsiteY4" fmla="*/ 24289 h 76200"/>
                <a:gd name="connsiteX5" fmla="*/ 24289 w 390525"/>
                <a:gd name="connsiteY5" fmla="*/ 24289 h 76200"/>
                <a:gd name="connsiteX6" fmla="*/ 24289 w 390525"/>
                <a:gd name="connsiteY6" fmla="*/ 72866 h 76200"/>
                <a:gd name="connsiteX7" fmla="*/ 7144 w 390525"/>
                <a:gd name="connsiteY7" fmla="*/ 72866 h 76200"/>
                <a:gd name="connsiteX8" fmla="*/ 7144 w 390525"/>
                <a:gd name="connsiteY8" fmla="*/ 7144 h 76200"/>
                <a:gd name="connsiteX9" fmla="*/ 276701 w 390525"/>
                <a:gd name="connsiteY9" fmla="*/ 7144 h 76200"/>
                <a:gd name="connsiteX10" fmla="*/ 276701 w 390525"/>
                <a:gd name="connsiteY10" fmla="*/ 21431 h 76200"/>
                <a:gd name="connsiteX11" fmla="*/ 383381 w 390525"/>
                <a:gd name="connsiteY11" fmla="*/ 2143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525" h="76200">
                  <a:moveTo>
                    <a:pt x="383381" y="72866"/>
                  </a:moveTo>
                  <a:lnTo>
                    <a:pt x="366236" y="72866"/>
                  </a:lnTo>
                  <a:lnTo>
                    <a:pt x="366236" y="38576"/>
                  </a:lnTo>
                  <a:lnTo>
                    <a:pt x="259556" y="38576"/>
                  </a:lnTo>
                  <a:lnTo>
                    <a:pt x="259556" y="24289"/>
                  </a:lnTo>
                  <a:lnTo>
                    <a:pt x="24289" y="24289"/>
                  </a:lnTo>
                  <a:lnTo>
                    <a:pt x="24289" y="72866"/>
                  </a:lnTo>
                  <a:lnTo>
                    <a:pt x="7144" y="72866"/>
                  </a:lnTo>
                  <a:lnTo>
                    <a:pt x="7144" y="7144"/>
                  </a:lnTo>
                  <a:lnTo>
                    <a:pt x="276701" y="7144"/>
                  </a:lnTo>
                  <a:lnTo>
                    <a:pt x="276701" y="21431"/>
                  </a:lnTo>
                  <a:lnTo>
                    <a:pt x="383381" y="21431"/>
                  </a:lnTo>
                  <a:close/>
                </a:path>
              </a:pathLst>
            </a:custGeom>
            <a:solidFill>
              <a:srgbClr val="5D5D5D"/>
            </a:solidFill>
            <a:ln w="9525" cap="flat">
              <a:noFill/>
              <a:prstDash val="solid"/>
              <a:miter/>
            </a:ln>
          </p:spPr>
          <p:txBody>
            <a:bodyPr anchor="ctr"/>
            <a:lstStyle/>
            <a:p>
              <a:pPr algn="ctr"/>
              <a:endParaRPr/>
            </a:p>
          </p:txBody>
        </p:sp>
        <p:sp>
          <p:nvSpPr>
            <p:cNvPr id="39" name="i$ḻïdê"/>
            <p:cNvSpPr/>
            <p:nvPr/>
          </p:nvSpPr>
          <p:spPr>
            <a:xfrm>
              <a:off x="4367689" y="4098131"/>
              <a:ext cx="142875" cy="76200"/>
            </a:xfrm>
            <a:custGeom>
              <a:avLst/>
              <a:gdLst>
                <a:gd name="connsiteX0" fmla="*/ 24289 w 142875"/>
                <a:gd name="connsiteY0" fmla="*/ 70009 h 76200"/>
                <a:gd name="connsiteX1" fmla="*/ 7144 w 142875"/>
                <a:gd name="connsiteY1" fmla="*/ 70009 h 76200"/>
                <a:gd name="connsiteX2" fmla="*/ 7144 w 142875"/>
                <a:gd name="connsiteY2" fmla="*/ 7144 h 76200"/>
                <a:gd name="connsiteX3" fmla="*/ 143351 w 142875"/>
                <a:gd name="connsiteY3" fmla="*/ 7144 h 76200"/>
                <a:gd name="connsiteX4" fmla="*/ 143351 w 142875"/>
                <a:gd name="connsiteY4" fmla="*/ 59531 h 76200"/>
                <a:gd name="connsiteX5" fmla="*/ 126206 w 142875"/>
                <a:gd name="connsiteY5" fmla="*/ 59531 h 76200"/>
                <a:gd name="connsiteX6" fmla="*/ 126206 w 142875"/>
                <a:gd name="connsiteY6" fmla="*/ 24289 h 76200"/>
                <a:gd name="connsiteX7" fmla="*/ 24289 w 142875"/>
                <a:gd name="connsiteY7" fmla="*/ 2428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76200">
                  <a:moveTo>
                    <a:pt x="24289" y="70009"/>
                  </a:moveTo>
                  <a:lnTo>
                    <a:pt x="7144" y="70009"/>
                  </a:lnTo>
                  <a:lnTo>
                    <a:pt x="7144" y="7144"/>
                  </a:lnTo>
                  <a:lnTo>
                    <a:pt x="143351" y="7144"/>
                  </a:lnTo>
                  <a:lnTo>
                    <a:pt x="143351" y="59531"/>
                  </a:lnTo>
                  <a:lnTo>
                    <a:pt x="126206" y="59531"/>
                  </a:lnTo>
                  <a:lnTo>
                    <a:pt x="126206" y="24289"/>
                  </a:lnTo>
                  <a:lnTo>
                    <a:pt x="24289" y="24289"/>
                  </a:lnTo>
                  <a:close/>
                </a:path>
              </a:pathLst>
            </a:custGeom>
            <a:solidFill>
              <a:srgbClr val="5D5D5D"/>
            </a:solidFill>
            <a:ln w="9525" cap="flat">
              <a:noFill/>
              <a:prstDash val="solid"/>
              <a:miter/>
            </a:ln>
          </p:spPr>
          <p:txBody>
            <a:bodyPr anchor="ctr"/>
            <a:lstStyle/>
            <a:p>
              <a:pPr algn="ctr"/>
              <a:endParaRPr/>
            </a:p>
          </p:txBody>
        </p:sp>
        <p:sp>
          <p:nvSpPr>
            <p:cNvPr id="40" name="íṣḷîdé"/>
            <p:cNvSpPr/>
            <p:nvPr/>
          </p:nvSpPr>
          <p:spPr>
            <a:xfrm>
              <a:off x="4356259" y="3150393"/>
              <a:ext cx="352425" cy="914400"/>
            </a:xfrm>
            <a:custGeom>
              <a:avLst/>
              <a:gdLst>
                <a:gd name="connsiteX0" fmla="*/ 64294 w 352425"/>
                <a:gd name="connsiteY0" fmla="*/ 909161 h 914400"/>
                <a:gd name="connsiteX1" fmla="*/ 47149 w 352425"/>
                <a:gd name="connsiteY1" fmla="*/ 909161 h 914400"/>
                <a:gd name="connsiteX2" fmla="*/ 47149 w 352425"/>
                <a:gd name="connsiteY2" fmla="*/ 90011 h 914400"/>
                <a:gd name="connsiteX3" fmla="*/ 328136 w 352425"/>
                <a:gd name="connsiteY3" fmla="*/ 90011 h 914400"/>
                <a:gd name="connsiteX4" fmla="*/ 328136 w 352425"/>
                <a:gd name="connsiteY4" fmla="*/ 24289 h 914400"/>
                <a:gd name="connsiteX5" fmla="*/ 24289 w 352425"/>
                <a:gd name="connsiteY5" fmla="*/ 24289 h 914400"/>
                <a:gd name="connsiteX6" fmla="*/ 24289 w 352425"/>
                <a:gd name="connsiteY6" fmla="*/ 70009 h 914400"/>
                <a:gd name="connsiteX7" fmla="*/ 7144 w 352425"/>
                <a:gd name="connsiteY7" fmla="*/ 70009 h 914400"/>
                <a:gd name="connsiteX8" fmla="*/ 7144 w 352425"/>
                <a:gd name="connsiteY8" fmla="*/ 7144 h 914400"/>
                <a:gd name="connsiteX9" fmla="*/ 345281 w 352425"/>
                <a:gd name="connsiteY9" fmla="*/ 7144 h 914400"/>
                <a:gd name="connsiteX10" fmla="*/ 345281 w 352425"/>
                <a:gd name="connsiteY10" fmla="*/ 107156 h 914400"/>
                <a:gd name="connsiteX11" fmla="*/ 64294 w 352425"/>
                <a:gd name="connsiteY11" fmla="*/ 10715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5" h="914400">
                  <a:moveTo>
                    <a:pt x="64294" y="909161"/>
                  </a:moveTo>
                  <a:lnTo>
                    <a:pt x="47149" y="909161"/>
                  </a:lnTo>
                  <a:lnTo>
                    <a:pt x="47149" y="90011"/>
                  </a:lnTo>
                  <a:lnTo>
                    <a:pt x="328136" y="90011"/>
                  </a:lnTo>
                  <a:lnTo>
                    <a:pt x="328136" y="24289"/>
                  </a:lnTo>
                  <a:lnTo>
                    <a:pt x="24289" y="24289"/>
                  </a:lnTo>
                  <a:lnTo>
                    <a:pt x="24289" y="70009"/>
                  </a:lnTo>
                  <a:lnTo>
                    <a:pt x="7144" y="70009"/>
                  </a:lnTo>
                  <a:lnTo>
                    <a:pt x="7144" y="7144"/>
                  </a:lnTo>
                  <a:lnTo>
                    <a:pt x="345281" y="7144"/>
                  </a:lnTo>
                  <a:lnTo>
                    <a:pt x="345281" y="107156"/>
                  </a:lnTo>
                  <a:lnTo>
                    <a:pt x="64294" y="107156"/>
                  </a:lnTo>
                  <a:close/>
                </a:path>
              </a:pathLst>
            </a:custGeom>
            <a:solidFill>
              <a:srgbClr val="5D5D5D"/>
            </a:solidFill>
            <a:ln w="9525" cap="flat">
              <a:noFill/>
              <a:prstDash val="solid"/>
              <a:miter/>
            </a:ln>
          </p:spPr>
          <p:txBody>
            <a:bodyPr anchor="ctr"/>
            <a:lstStyle/>
            <a:p>
              <a:pPr algn="ctr"/>
              <a:endParaRPr/>
            </a:p>
          </p:txBody>
        </p:sp>
        <p:sp>
          <p:nvSpPr>
            <p:cNvPr id="41" name="ïṥḻïḑè"/>
            <p:cNvSpPr/>
            <p:nvPr/>
          </p:nvSpPr>
          <p:spPr>
            <a:xfrm>
              <a:off x="4723924" y="3150393"/>
              <a:ext cx="219075" cy="114300"/>
            </a:xfrm>
            <a:custGeom>
              <a:avLst/>
              <a:gdLst>
                <a:gd name="connsiteX0" fmla="*/ 220504 w 219075"/>
                <a:gd name="connsiteY0" fmla="*/ 107156 h 114300"/>
                <a:gd name="connsiteX1" fmla="*/ 7144 w 219075"/>
                <a:gd name="connsiteY1" fmla="*/ 107156 h 114300"/>
                <a:gd name="connsiteX2" fmla="*/ 7144 w 219075"/>
                <a:gd name="connsiteY2" fmla="*/ 90011 h 114300"/>
                <a:gd name="connsiteX3" fmla="*/ 203359 w 219075"/>
                <a:gd name="connsiteY3" fmla="*/ 90011 h 114300"/>
                <a:gd name="connsiteX4" fmla="*/ 203359 w 219075"/>
                <a:gd name="connsiteY4" fmla="*/ 24289 h 114300"/>
                <a:gd name="connsiteX5" fmla="*/ 7144 w 219075"/>
                <a:gd name="connsiteY5" fmla="*/ 24289 h 114300"/>
                <a:gd name="connsiteX6" fmla="*/ 7144 w 219075"/>
                <a:gd name="connsiteY6" fmla="*/ 7144 h 114300"/>
                <a:gd name="connsiteX7" fmla="*/ 220504 w 219075"/>
                <a:gd name="connsiteY7"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114300">
                  <a:moveTo>
                    <a:pt x="220504" y="107156"/>
                  </a:moveTo>
                  <a:lnTo>
                    <a:pt x="7144" y="107156"/>
                  </a:lnTo>
                  <a:lnTo>
                    <a:pt x="7144" y="90011"/>
                  </a:lnTo>
                  <a:lnTo>
                    <a:pt x="203359" y="90011"/>
                  </a:lnTo>
                  <a:lnTo>
                    <a:pt x="203359" y="24289"/>
                  </a:lnTo>
                  <a:lnTo>
                    <a:pt x="7144" y="24289"/>
                  </a:lnTo>
                  <a:lnTo>
                    <a:pt x="7144" y="7144"/>
                  </a:lnTo>
                  <a:lnTo>
                    <a:pt x="220504" y="7144"/>
                  </a:lnTo>
                  <a:close/>
                </a:path>
              </a:pathLst>
            </a:custGeom>
            <a:solidFill>
              <a:srgbClr val="5D5D5D"/>
            </a:solidFill>
            <a:ln w="9525" cap="flat">
              <a:noFill/>
              <a:prstDash val="solid"/>
              <a:miter/>
            </a:ln>
          </p:spPr>
          <p:txBody>
            <a:bodyPr anchor="ctr"/>
            <a:lstStyle/>
            <a:p>
              <a:pPr algn="ctr"/>
              <a:endParaRPr/>
            </a:p>
          </p:txBody>
        </p:sp>
        <p:sp>
          <p:nvSpPr>
            <p:cNvPr id="42" name="ïSļîḓe"/>
            <p:cNvSpPr/>
            <p:nvPr/>
          </p:nvSpPr>
          <p:spPr>
            <a:xfrm>
              <a:off x="4665821" y="3282791"/>
              <a:ext cx="28575" cy="857250"/>
            </a:xfrm>
            <a:custGeom>
              <a:avLst/>
              <a:gdLst>
                <a:gd name="connsiteX0" fmla="*/ 7144 w 28575"/>
                <a:gd name="connsiteY0" fmla="*/ 7144 h 857250"/>
                <a:gd name="connsiteX1" fmla="*/ 24289 w 28575"/>
                <a:gd name="connsiteY1" fmla="*/ 7144 h 857250"/>
                <a:gd name="connsiteX2" fmla="*/ 24289 w 28575"/>
                <a:gd name="connsiteY2" fmla="*/ 858679 h 857250"/>
                <a:gd name="connsiteX3" fmla="*/ 7144 w 28575"/>
                <a:gd name="connsiteY3" fmla="*/ 858679 h 857250"/>
              </a:gdLst>
              <a:ahLst/>
              <a:cxnLst>
                <a:cxn ang="0">
                  <a:pos x="connsiteX0" y="connsiteY0"/>
                </a:cxn>
                <a:cxn ang="0">
                  <a:pos x="connsiteX1" y="connsiteY1"/>
                </a:cxn>
                <a:cxn ang="0">
                  <a:pos x="connsiteX2" y="connsiteY2"/>
                </a:cxn>
                <a:cxn ang="0">
                  <a:pos x="connsiteX3" y="connsiteY3"/>
                </a:cxn>
              </a:cxnLst>
              <a:rect l="l" t="t" r="r" b="b"/>
              <a:pathLst>
                <a:path w="28575" h="857250">
                  <a:moveTo>
                    <a:pt x="7144" y="7144"/>
                  </a:moveTo>
                  <a:lnTo>
                    <a:pt x="24289" y="7144"/>
                  </a:lnTo>
                  <a:lnTo>
                    <a:pt x="24289" y="858679"/>
                  </a:lnTo>
                  <a:lnTo>
                    <a:pt x="7144" y="858679"/>
                  </a:lnTo>
                  <a:close/>
                </a:path>
              </a:pathLst>
            </a:custGeom>
            <a:solidFill>
              <a:srgbClr val="5D5D5D"/>
            </a:solidFill>
            <a:ln w="9525" cap="flat">
              <a:noFill/>
              <a:prstDash val="solid"/>
              <a:miter/>
            </a:ln>
          </p:spPr>
          <p:txBody>
            <a:bodyPr anchor="ctr"/>
            <a:lstStyle/>
            <a:p>
              <a:pPr algn="ctr"/>
              <a:endParaRPr/>
            </a:p>
          </p:txBody>
        </p:sp>
        <p:sp>
          <p:nvSpPr>
            <p:cNvPr id="43" name="išľíḍè"/>
            <p:cNvSpPr/>
            <p:nvPr/>
          </p:nvSpPr>
          <p:spPr>
            <a:xfrm>
              <a:off x="4896326" y="3241833"/>
              <a:ext cx="28575" cy="333375"/>
            </a:xfrm>
            <a:custGeom>
              <a:avLst/>
              <a:gdLst>
                <a:gd name="connsiteX0" fmla="*/ 7144 w 28575"/>
                <a:gd name="connsiteY0" fmla="*/ 7144 h 333375"/>
                <a:gd name="connsiteX1" fmla="*/ 24289 w 28575"/>
                <a:gd name="connsiteY1" fmla="*/ 7144 h 333375"/>
                <a:gd name="connsiteX2" fmla="*/ 24289 w 28575"/>
                <a:gd name="connsiteY2" fmla="*/ 330994 h 333375"/>
                <a:gd name="connsiteX3" fmla="*/ 7144 w 28575"/>
                <a:gd name="connsiteY3" fmla="*/ 330994 h 333375"/>
              </a:gdLst>
              <a:ahLst/>
              <a:cxnLst>
                <a:cxn ang="0">
                  <a:pos x="connsiteX0" y="connsiteY0"/>
                </a:cxn>
                <a:cxn ang="0">
                  <a:pos x="connsiteX1" y="connsiteY1"/>
                </a:cxn>
                <a:cxn ang="0">
                  <a:pos x="connsiteX2" y="connsiteY2"/>
                </a:cxn>
                <a:cxn ang="0">
                  <a:pos x="connsiteX3" y="connsiteY3"/>
                </a:cxn>
              </a:cxnLst>
              <a:rect l="l" t="t" r="r" b="b"/>
              <a:pathLst>
                <a:path w="28575" h="333375">
                  <a:moveTo>
                    <a:pt x="7144" y="7144"/>
                  </a:moveTo>
                  <a:lnTo>
                    <a:pt x="24289" y="7144"/>
                  </a:lnTo>
                  <a:lnTo>
                    <a:pt x="24289" y="330994"/>
                  </a:lnTo>
                  <a:lnTo>
                    <a:pt x="7144" y="330994"/>
                  </a:lnTo>
                  <a:close/>
                </a:path>
              </a:pathLst>
            </a:custGeom>
            <a:solidFill>
              <a:srgbClr val="5D5D5D"/>
            </a:solidFill>
            <a:ln w="9525" cap="flat">
              <a:noFill/>
              <a:prstDash val="solid"/>
              <a:miter/>
            </a:ln>
          </p:spPr>
          <p:txBody>
            <a:bodyPr anchor="ctr"/>
            <a:lstStyle/>
            <a:p>
              <a:pPr algn="ctr"/>
              <a:endParaRPr/>
            </a:p>
          </p:txBody>
        </p:sp>
        <p:sp>
          <p:nvSpPr>
            <p:cNvPr id="44" name="işļíḋè"/>
            <p:cNvSpPr/>
            <p:nvPr/>
          </p:nvSpPr>
          <p:spPr>
            <a:xfrm>
              <a:off x="4792504" y="3597116"/>
              <a:ext cx="333375" cy="628650"/>
            </a:xfrm>
            <a:custGeom>
              <a:avLst/>
              <a:gdLst>
                <a:gd name="connsiteX0" fmla="*/ 24289 w 333375"/>
                <a:gd name="connsiteY0" fmla="*/ 628174 h 628650"/>
                <a:gd name="connsiteX1" fmla="*/ 7144 w 333375"/>
                <a:gd name="connsiteY1" fmla="*/ 628174 h 628650"/>
                <a:gd name="connsiteX2" fmla="*/ 7144 w 333375"/>
                <a:gd name="connsiteY2" fmla="*/ 7144 h 628650"/>
                <a:gd name="connsiteX3" fmla="*/ 330994 w 333375"/>
                <a:gd name="connsiteY3" fmla="*/ 7144 h 628650"/>
                <a:gd name="connsiteX4" fmla="*/ 330994 w 333375"/>
                <a:gd name="connsiteY4" fmla="*/ 538639 h 628650"/>
                <a:gd name="connsiteX5" fmla="*/ 313849 w 333375"/>
                <a:gd name="connsiteY5" fmla="*/ 538639 h 628650"/>
                <a:gd name="connsiteX6" fmla="*/ 313849 w 333375"/>
                <a:gd name="connsiteY6" fmla="*/ 24289 h 628650"/>
                <a:gd name="connsiteX7" fmla="*/ 24289 w 333375"/>
                <a:gd name="connsiteY7" fmla="*/ 24289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75" h="628650">
                  <a:moveTo>
                    <a:pt x="24289" y="628174"/>
                  </a:moveTo>
                  <a:lnTo>
                    <a:pt x="7144" y="628174"/>
                  </a:lnTo>
                  <a:lnTo>
                    <a:pt x="7144" y="7144"/>
                  </a:lnTo>
                  <a:lnTo>
                    <a:pt x="330994" y="7144"/>
                  </a:lnTo>
                  <a:lnTo>
                    <a:pt x="330994" y="538639"/>
                  </a:lnTo>
                  <a:lnTo>
                    <a:pt x="313849" y="538639"/>
                  </a:lnTo>
                  <a:lnTo>
                    <a:pt x="313849" y="24289"/>
                  </a:lnTo>
                  <a:lnTo>
                    <a:pt x="24289" y="24289"/>
                  </a:lnTo>
                  <a:close/>
                </a:path>
              </a:pathLst>
            </a:custGeom>
            <a:solidFill>
              <a:srgbClr val="5D5D5D"/>
            </a:solidFill>
            <a:ln w="9525" cap="flat">
              <a:noFill/>
              <a:prstDash val="solid"/>
              <a:miter/>
            </a:ln>
          </p:spPr>
          <p:txBody>
            <a:bodyPr anchor="ctr"/>
            <a:lstStyle/>
            <a:p>
              <a:pPr algn="ctr"/>
              <a:endParaRPr/>
            </a:p>
          </p:txBody>
        </p:sp>
        <p:sp>
          <p:nvSpPr>
            <p:cNvPr id="45" name="išľïḍé"/>
            <p:cNvSpPr/>
            <p:nvPr/>
          </p:nvSpPr>
          <p:spPr>
            <a:xfrm>
              <a:off x="4896326" y="4152423"/>
              <a:ext cx="828675" cy="76200"/>
            </a:xfrm>
            <a:custGeom>
              <a:avLst/>
              <a:gdLst>
                <a:gd name="connsiteX0" fmla="*/ 827246 w 828675"/>
                <a:gd name="connsiteY0" fmla="*/ 72866 h 76200"/>
                <a:gd name="connsiteX1" fmla="*/ 810101 w 828675"/>
                <a:gd name="connsiteY1" fmla="*/ 72866 h 76200"/>
                <a:gd name="connsiteX2" fmla="*/ 810101 w 828675"/>
                <a:gd name="connsiteY2" fmla="*/ 24289 h 76200"/>
                <a:gd name="connsiteX3" fmla="*/ 24289 w 828675"/>
                <a:gd name="connsiteY3" fmla="*/ 24289 h 76200"/>
                <a:gd name="connsiteX4" fmla="*/ 24289 w 828675"/>
                <a:gd name="connsiteY4" fmla="*/ 72866 h 76200"/>
                <a:gd name="connsiteX5" fmla="*/ 7144 w 828675"/>
                <a:gd name="connsiteY5" fmla="*/ 72866 h 76200"/>
                <a:gd name="connsiteX6" fmla="*/ 7144 w 828675"/>
                <a:gd name="connsiteY6" fmla="*/ 7144 h 76200"/>
                <a:gd name="connsiteX7" fmla="*/ 827246 w 828675"/>
                <a:gd name="connsiteY7"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675" h="76200">
                  <a:moveTo>
                    <a:pt x="827246" y="72866"/>
                  </a:moveTo>
                  <a:lnTo>
                    <a:pt x="810101" y="72866"/>
                  </a:lnTo>
                  <a:lnTo>
                    <a:pt x="810101" y="24289"/>
                  </a:lnTo>
                  <a:lnTo>
                    <a:pt x="24289" y="24289"/>
                  </a:lnTo>
                  <a:lnTo>
                    <a:pt x="24289" y="72866"/>
                  </a:lnTo>
                  <a:lnTo>
                    <a:pt x="7144" y="72866"/>
                  </a:lnTo>
                  <a:lnTo>
                    <a:pt x="7144" y="7144"/>
                  </a:lnTo>
                  <a:lnTo>
                    <a:pt x="827246" y="7144"/>
                  </a:lnTo>
                  <a:close/>
                </a:path>
              </a:pathLst>
            </a:custGeom>
            <a:solidFill>
              <a:srgbClr val="5D5D5D"/>
            </a:solidFill>
            <a:ln w="9525" cap="flat">
              <a:noFill/>
              <a:prstDash val="solid"/>
              <a:miter/>
            </a:ln>
          </p:spPr>
          <p:txBody>
            <a:bodyPr anchor="ctr"/>
            <a:lstStyle/>
            <a:p>
              <a:pPr algn="ctr"/>
              <a:endParaRPr/>
            </a:p>
          </p:txBody>
        </p:sp>
        <p:sp>
          <p:nvSpPr>
            <p:cNvPr id="46" name="í$ḻíḍê"/>
            <p:cNvSpPr/>
            <p:nvPr/>
          </p:nvSpPr>
          <p:spPr>
            <a:xfrm>
              <a:off x="5254466" y="4027646"/>
              <a:ext cx="57150" cy="142875"/>
            </a:xfrm>
            <a:custGeom>
              <a:avLst/>
              <a:gdLst>
                <a:gd name="connsiteX0" fmla="*/ 32861 w 57150"/>
                <a:gd name="connsiteY0" fmla="*/ 7144 h 142875"/>
                <a:gd name="connsiteX1" fmla="*/ 7144 w 57150"/>
                <a:gd name="connsiteY1" fmla="*/ 138589 h 142875"/>
                <a:gd name="connsiteX2" fmla="*/ 58579 w 57150"/>
                <a:gd name="connsiteY2" fmla="*/ 138589 h 142875"/>
              </a:gdLst>
              <a:ahLst/>
              <a:cxnLst>
                <a:cxn ang="0">
                  <a:pos x="connsiteX0" y="connsiteY0"/>
                </a:cxn>
                <a:cxn ang="0">
                  <a:pos x="connsiteX1" y="connsiteY1"/>
                </a:cxn>
                <a:cxn ang="0">
                  <a:pos x="connsiteX2" y="connsiteY2"/>
                </a:cxn>
              </a:cxnLst>
              <a:rect l="l" t="t" r="r" b="b"/>
              <a:pathLst>
                <a:path w="57150" h="142875">
                  <a:moveTo>
                    <a:pt x="32861" y="7144"/>
                  </a:moveTo>
                  <a:lnTo>
                    <a:pt x="7144" y="138589"/>
                  </a:lnTo>
                  <a:lnTo>
                    <a:pt x="58579" y="138589"/>
                  </a:lnTo>
                  <a:close/>
                </a:path>
              </a:pathLst>
            </a:custGeom>
            <a:solidFill>
              <a:srgbClr val="5D5D5D"/>
            </a:solidFill>
            <a:ln w="9525" cap="flat">
              <a:noFill/>
              <a:prstDash val="solid"/>
              <a:miter/>
            </a:ln>
          </p:spPr>
          <p:txBody>
            <a:bodyPr anchor="ctr"/>
            <a:lstStyle/>
            <a:p>
              <a:pPr algn="ctr"/>
              <a:endParaRPr/>
            </a:p>
          </p:txBody>
        </p:sp>
        <p:sp>
          <p:nvSpPr>
            <p:cNvPr id="47" name="iśľïḓê"/>
            <p:cNvSpPr/>
            <p:nvPr/>
          </p:nvSpPr>
          <p:spPr>
            <a:xfrm>
              <a:off x="5045869" y="2939891"/>
              <a:ext cx="38100" cy="228600"/>
            </a:xfrm>
            <a:custGeom>
              <a:avLst/>
              <a:gdLst>
                <a:gd name="connsiteX0" fmla="*/ 20479 w 38100"/>
                <a:gd name="connsiteY0" fmla="*/ 7144 h 228600"/>
                <a:gd name="connsiteX1" fmla="*/ 7144 w 38100"/>
                <a:gd name="connsiteY1" fmla="*/ 226219 h 228600"/>
                <a:gd name="connsiteX2" fmla="*/ 33814 w 38100"/>
                <a:gd name="connsiteY2" fmla="*/ 226219 h 228600"/>
              </a:gdLst>
              <a:ahLst/>
              <a:cxnLst>
                <a:cxn ang="0">
                  <a:pos x="connsiteX0" y="connsiteY0"/>
                </a:cxn>
                <a:cxn ang="0">
                  <a:pos x="connsiteX1" y="connsiteY1"/>
                </a:cxn>
                <a:cxn ang="0">
                  <a:pos x="connsiteX2" y="connsiteY2"/>
                </a:cxn>
              </a:cxnLst>
              <a:rect l="l" t="t" r="r" b="b"/>
              <a:pathLst>
                <a:path w="38100" h="228600">
                  <a:moveTo>
                    <a:pt x="20479" y="7144"/>
                  </a:moveTo>
                  <a:lnTo>
                    <a:pt x="7144" y="226219"/>
                  </a:lnTo>
                  <a:lnTo>
                    <a:pt x="33814" y="226219"/>
                  </a:lnTo>
                  <a:close/>
                </a:path>
              </a:pathLst>
            </a:custGeom>
            <a:solidFill>
              <a:srgbClr val="5D5D5D"/>
            </a:solidFill>
            <a:ln w="9525" cap="flat">
              <a:noFill/>
              <a:prstDash val="solid"/>
              <a:miter/>
            </a:ln>
          </p:spPr>
          <p:txBody>
            <a:bodyPr anchor="ctr"/>
            <a:lstStyle/>
            <a:p>
              <a:pPr algn="ctr"/>
              <a:endParaRPr/>
            </a:p>
          </p:txBody>
        </p:sp>
        <p:sp>
          <p:nvSpPr>
            <p:cNvPr id="48" name="íṡľïḑe"/>
            <p:cNvSpPr/>
            <p:nvPr/>
          </p:nvSpPr>
          <p:spPr>
            <a:xfrm>
              <a:off x="5141119" y="3688556"/>
              <a:ext cx="209550" cy="447675"/>
            </a:xfrm>
            <a:custGeom>
              <a:avLst/>
              <a:gdLst>
                <a:gd name="connsiteX0" fmla="*/ 203359 w 209550"/>
                <a:gd name="connsiteY0" fmla="*/ 441484 h 447675"/>
                <a:gd name="connsiteX1" fmla="*/ 186214 w 209550"/>
                <a:gd name="connsiteY1" fmla="*/ 441484 h 447675"/>
                <a:gd name="connsiteX2" fmla="*/ 186214 w 209550"/>
                <a:gd name="connsiteY2" fmla="*/ 24289 h 447675"/>
                <a:gd name="connsiteX3" fmla="*/ 7144 w 209550"/>
                <a:gd name="connsiteY3" fmla="*/ 24289 h 447675"/>
                <a:gd name="connsiteX4" fmla="*/ 7144 w 209550"/>
                <a:gd name="connsiteY4" fmla="*/ 7144 h 447675"/>
                <a:gd name="connsiteX5" fmla="*/ 203359 w 209550"/>
                <a:gd name="connsiteY5" fmla="*/ 7144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447675">
                  <a:moveTo>
                    <a:pt x="203359" y="441484"/>
                  </a:moveTo>
                  <a:lnTo>
                    <a:pt x="186214" y="441484"/>
                  </a:lnTo>
                  <a:lnTo>
                    <a:pt x="186214" y="24289"/>
                  </a:lnTo>
                  <a:lnTo>
                    <a:pt x="7144" y="24289"/>
                  </a:lnTo>
                  <a:lnTo>
                    <a:pt x="7144" y="7144"/>
                  </a:lnTo>
                  <a:lnTo>
                    <a:pt x="203359" y="7144"/>
                  </a:lnTo>
                  <a:close/>
                </a:path>
              </a:pathLst>
            </a:custGeom>
            <a:solidFill>
              <a:srgbClr val="5D5D5D"/>
            </a:solidFill>
            <a:ln w="9525" cap="flat">
              <a:noFill/>
              <a:prstDash val="solid"/>
              <a:miter/>
            </a:ln>
          </p:spPr>
          <p:txBody>
            <a:bodyPr anchor="ctr"/>
            <a:lstStyle/>
            <a:p>
              <a:pPr algn="ctr"/>
              <a:endParaRPr/>
            </a:p>
          </p:txBody>
        </p:sp>
        <p:sp>
          <p:nvSpPr>
            <p:cNvPr id="49" name="íSlîḍe"/>
            <p:cNvSpPr/>
            <p:nvPr/>
          </p:nvSpPr>
          <p:spPr>
            <a:xfrm>
              <a:off x="4953476" y="3150393"/>
              <a:ext cx="219075" cy="514350"/>
            </a:xfrm>
            <a:custGeom>
              <a:avLst/>
              <a:gdLst>
                <a:gd name="connsiteX0" fmla="*/ 218599 w 219075"/>
                <a:gd name="connsiteY0" fmla="*/ 512921 h 514350"/>
                <a:gd name="connsiteX1" fmla="*/ 201454 w 219075"/>
                <a:gd name="connsiteY1" fmla="*/ 512921 h 514350"/>
                <a:gd name="connsiteX2" fmla="*/ 201454 w 219075"/>
                <a:gd name="connsiteY2" fmla="*/ 170021 h 514350"/>
                <a:gd name="connsiteX3" fmla="*/ 165259 w 219075"/>
                <a:gd name="connsiteY3" fmla="*/ 133826 h 514350"/>
                <a:gd name="connsiteX4" fmla="*/ 165259 w 219075"/>
                <a:gd name="connsiteY4" fmla="*/ 107156 h 514350"/>
                <a:gd name="connsiteX5" fmla="*/ 127159 w 219075"/>
                <a:gd name="connsiteY5" fmla="*/ 107156 h 514350"/>
                <a:gd name="connsiteX6" fmla="*/ 127159 w 219075"/>
                <a:gd name="connsiteY6" fmla="*/ 24289 h 514350"/>
                <a:gd name="connsiteX7" fmla="*/ 98584 w 219075"/>
                <a:gd name="connsiteY7" fmla="*/ 24289 h 514350"/>
                <a:gd name="connsiteX8" fmla="*/ 98584 w 219075"/>
                <a:gd name="connsiteY8" fmla="*/ 107156 h 514350"/>
                <a:gd name="connsiteX9" fmla="*/ 60484 w 219075"/>
                <a:gd name="connsiteY9" fmla="*/ 107156 h 514350"/>
                <a:gd name="connsiteX10" fmla="*/ 60484 w 219075"/>
                <a:gd name="connsiteY10" fmla="*/ 133826 h 514350"/>
                <a:gd name="connsiteX11" fmla="*/ 24289 w 219075"/>
                <a:gd name="connsiteY11" fmla="*/ 170021 h 514350"/>
                <a:gd name="connsiteX12" fmla="*/ 24289 w 219075"/>
                <a:gd name="connsiteY12" fmla="*/ 422434 h 514350"/>
                <a:gd name="connsiteX13" fmla="*/ 7144 w 219075"/>
                <a:gd name="connsiteY13" fmla="*/ 422434 h 514350"/>
                <a:gd name="connsiteX14" fmla="*/ 7144 w 219075"/>
                <a:gd name="connsiteY14" fmla="*/ 163354 h 514350"/>
                <a:gd name="connsiteX15" fmla="*/ 43339 w 219075"/>
                <a:gd name="connsiteY15" fmla="*/ 126206 h 514350"/>
                <a:gd name="connsiteX16" fmla="*/ 43339 w 219075"/>
                <a:gd name="connsiteY16" fmla="*/ 90011 h 514350"/>
                <a:gd name="connsiteX17" fmla="*/ 81439 w 219075"/>
                <a:gd name="connsiteY17" fmla="*/ 90011 h 514350"/>
                <a:gd name="connsiteX18" fmla="*/ 81439 w 219075"/>
                <a:gd name="connsiteY18" fmla="*/ 7144 h 514350"/>
                <a:gd name="connsiteX19" fmla="*/ 144304 w 219075"/>
                <a:gd name="connsiteY19" fmla="*/ 7144 h 514350"/>
                <a:gd name="connsiteX20" fmla="*/ 144304 w 219075"/>
                <a:gd name="connsiteY20" fmla="*/ 90011 h 514350"/>
                <a:gd name="connsiteX21" fmla="*/ 182404 w 219075"/>
                <a:gd name="connsiteY21" fmla="*/ 90011 h 514350"/>
                <a:gd name="connsiteX22" fmla="*/ 182404 w 219075"/>
                <a:gd name="connsiteY22" fmla="*/ 126206 h 514350"/>
                <a:gd name="connsiteX23" fmla="*/ 218599 w 219075"/>
                <a:gd name="connsiteY23" fmla="*/ 16335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75" h="514350">
                  <a:moveTo>
                    <a:pt x="218599" y="512921"/>
                  </a:moveTo>
                  <a:lnTo>
                    <a:pt x="201454" y="512921"/>
                  </a:lnTo>
                  <a:lnTo>
                    <a:pt x="201454" y="170021"/>
                  </a:lnTo>
                  <a:lnTo>
                    <a:pt x="165259" y="133826"/>
                  </a:lnTo>
                  <a:lnTo>
                    <a:pt x="165259" y="107156"/>
                  </a:lnTo>
                  <a:lnTo>
                    <a:pt x="127159" y="107156"/>
                  </a:lnTo>
                  <a:lnTo>
                    <a:pt x="127159" y="24289"/>
                  </a:lnTo>
                  <a:lnTo>
                    <a:pt x="98584" y="24289"/>
                  </a:lnTo>
                  <a:lnTo>
                    <a:pt x="98584" y="107156"/>
                  </a:lnTo>
                  <a:lnTo>
                    <a:pt x="60484" y="107156"/>
                  </a:lnTo>
                  <a:lnTo>
                    <a:pt x="60484" y="133826"/>
                  </a:lnTo>
                  <a:lnTo>
                    <a:pt x="24289" y="170021"/>
                  </a:lnTo>
                  <a:lnTo>
                    <a:pt x="24289" y="422434"/>
                  </a:lnTo>
                  <a:lnTo>
                    <a:pt x="7144" y="422434"/>
                  </a:lnTo>
                  <a:lnTo>
                    <a:pt x="7144" y="163354"/>
                  </a:lnTo>
                  <a:lnTo>
                    <a:pt x="43339" y="126206"/>
                  </a:lnTo>
                  <a:lnTo>
                    <a:pt x="43339" y="90011"/>
                  </a:lnTo>
                  <a:lnTo>
                    <a:pt x="81439" y="90011"/>
                  </a:lnTo>
                  <a:lnTo>
                    <a:pt x="81439" y="7144"/>
                  </a:lnTo>
                  <a:lnTo>
                    <a:pt x="144304" y="7144"/>
                  </a:lnTo>
                  <a:lnTo>
                    <a:pt x="144304" y="90011"/>
                  </a:lnTo>
                  <a:lnTo>
                    <a:pt x="182404" y="90011"/>
                  </a:lnTo>
                  <a:lnTo>
                    <a:pt x="182404" y="126206"/>
                  </a:lnTo>
                  <a:lnTo>
                    <a:pt x="218599" y="163354"/>
                  </a:lnTo>
                  <a:close/>
                </a:path>
              </a:pathLst>
            </a:custGeom>
            <a:solidFill>
              <a:srgbClr val="5D5D5D"/>
            </a:solidFill>
            <a:ln w="9525" cap="flat">
              <a:noFill/>
              <a:prstDash val="solid"/>
              <a:miter/>
            </a:ln>
          </p:spPr>
          <p:txBody>
            <a:bodyPr anchor="ctr"/>
            <a:lstStyle/>
            <a:p>
              <a:pPr algn="ctr"/>
              <a:endParaRPr/>
            </a:p>
          </p:txBody>
        </p:sp>
        <p:sp>
          <p:nvSpPr>
            <p:cNvPr id="50" name="iṣlîḓé"/>
            <p:cNvSpPr/>
            <p:nvPr/>
          </p:nvSpPr>
          <p:spPr>
            <a:xfrm>
              <a:off x="5010626" y="3191351"/>
              <a:ext cx="104775" cy="28575"/>
            </a:xfrm>
            <a:custGeom>
              <a:avLst/>
              <a:gdLst>
                <a:gd name="connsiteX0" fmla="*/ 7144 w 104775"/>
                <a:gd name="connsiteY0" fmla="*/ 7144 h 28575"/>
                <a:gd name="connsiteX1" fmla="*/ 103346 w 104775"/>
                <a:gd name="connsiteY1" fmla="*/ 7144 h 28575"/>
                <a:gd name="connsiteX2" fmla="*/ 103346 w 104775"/>
                <a:gd name="connsiteY2" fmla="*/ 24289 h 28575"/>
                <a:gd name="connsiteX3" fmla="*/ 7144 w 1047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04775" h="28575">
                  <a:moveTo>
                    <a:pt x="7144" y="7144"/>
                  </a:moveTo>
                  <a:lnTo>
                    <a:pt x="103346" y="7144"/>
                  </a:lnTo>
                  <a:lnTo>
                    <a:pt x="1033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1" name="iṧļïdé"/>
            <p:cNvSpPr/>
            <p:nvPr/>
          </p:nvSpPr>
          <p:spPr>
            <a:xfrm>
              <a:off x="5328761" y="3495198"/>
              <a:ext cx="219075" cy="180975"/>
            </a:xfrm>
            <a:custGeom>
              <a:avLst/>
              <a:gdLst>
                <a:gd name="connsiteX0" fmla="*/ 82391 w 219075"/>
                <a:gd name="connsiteY0" fmla="*/ 176689 h 180975"/>
                <a:gd name="connsiteX1" fmla="*/ 7144 w 219075"/>
                <a:gd name="connsiteY1" fmla="*/ 176689 h 180975"/>
                <a:gd name="connsiteX2" fmla="*/ 7144 w 219075"/>
                <a:gd name="connsiteY2" fmla="*/ 159544 h 180975"/>
                <a:gd name="connsiteX3" fmla="*/ 65246 w 219075"/>
                <a:gd name="connsiteY3" fmla="*/ 159544 h 180975"/>
                <a:gd name="connsiteX4" fmla="*/ 65246 w 219075"/>
                <a:gd name="connsiteY4" fmla="*/ 7144 h 180975"/>
                <a:gd name="connsiteX5" fmla="*/ 211931 w 219075"/>
                <a:gd name="connsiteY5" fmla="*/ 7144 h 180975"/>
                <a:gd name="connsiteX6" fmla="*/ 211931 w 219075"/>
                <a:gd name="connsiteY6" fmla="*/ 24289 h 180975"/>
                <a:gd name="connsiteX7" fmla="*/ 82391 w 219075"/>
                <a:gd name="connsiteY7" fmla="*/ 2428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180975">
                  <a:moveTo>
                    <a:pt x="82391" y="176689"/>
                  </a:moveTo>
                  <a:lnTo>
                    <a:pt x="7144" y="176689"/>
                  </a:lnTo>
                  <a:lnTo>
                    <a:pt x="7144" y="159544"/>
                  </a:lnTo>
                  <a:lnTo>
                    <a:pt x="65246" y="159544"/>
                  </a:lnTo>
                  <a:lnTo>
                    <a:pt x="65246" y="7144"/>
                  </a:lnTo>
                  <a:lnTo>
                    <a:pt x="211931" y="7144"/>
                  </a:lnTo>
                  <a:lnTo>
                    <a:pt x="211931" y="24289"/>
                  </a:lnTo>
                  <a:lnTo>
                    <a:pt x="82391" y="24289"/>
                  </a:lnTo>
                  <a:close/>
                </a:path>
              </a:pathLst>
            </a:custGeom>
            <a:solidFill>
              <a:srgbClr val="5D5D5D"/>
            </a:solidFill>
            <a:ln w="9525" cap="flat">
              <a:noFill/>
              <a:prstDash val="solid"/>
              <a:miter/>
            </a:ln>
          </p:spPr>
          <p:txBody>
            <a:bodyPr anchor="ctr"/>
            <a:lstStyle/>
            <a:p>
              <a:pPr algn="ctr"/>
              <a:endParaRPr/>
            </a:p>
          </p:txBody>
        </p:sp>
        <p:sp>
          <p:nvSpPr>
            <p:cNvPr id="52" name="išľîḍe"/>
            <p:cNvSpPr/>
            <p:nvPr/>
          </p:nvSpPr>
          <p:spPr>
            <a:xfrm>
              <a:off x="5544026" y="3108483"/>
              <a:ext cx="238125" cy="1028700"/>
            </a:xfrm>
            <a:custGeom>
              <a:avLst/>
              <a:gdLst>
                <a:gd name="connsiteX0" fmla="*/ 24289 w 238125"/>
                <a:gd name="connsiteY0" fmla="*/ 1021556 h 1028700"/>
                <a:gd name="connsiteX1" fmla="*/ 7144 w 238125"/>
                <a:gd name="connsiteY1" fmla="*/ 1021556 h 1028700"/>
                <a:gd name="connsiteX2" fmla="*/ 7144 w 238125"/>
                <a:gd name="connsiteY2" fmla="*/ 110966 h 1028700"/>
                <a:gd name="connsiteX3" fmla="*/ 40481 w 238125"/>
                <a:gd name="connsiteY3" fmla="*/ 110966 h 1028700"/>
                <a:gd name="connsiteX4" fmla="*/ 40481 w 238125"/>
                <a:gd name="connsiteY4" fmla="*/ 41434 h 1028700"/>
                <a:gd name="connsiteX5" fmla="*/ 75724 w 238125"/>
                <a:gd name="connsiteY5" fmla="*/ 7144 h 1028700"/>
                <a:gd name="connsiteX6" fmla="*/ 179546 w 238125"/>
                <a:gd name="connsiteY6" fmla="*/ 7144 h 1028700"/>
                <a:gd name="connsiteX7" fmla="*/ 179546 w 238125"/>
                <a:gd name="connsiteY7" fmla="*/ 90011 h 1028700"/>
                <a:gd name="connsiteX8" fmla="*/ 238601 w 238125"/>
                <a:gd name="connsiteY8" fmla="*/ 90011 h 1028700"/>
                <a:gd name="connsiteX9" fmla="*/ 238601 w 238125"/>
                <a:gd name="connsiteY9" fmla="*/ 362426 h 1028700"/>
                <a:gd name="connsiteX10" fmla="*/ 221456 w 238125"/>
                <a:gd name="connsiteY10" fmla="*/ 362426 h 1028700"/>
                <a:gd name="connsiteX11" fmla="*/ 221456 w 238125"/>
                <a:gd name="connsiteY11" fmla="*/ 107156 h 1028700"/>
                <a:gd name="connsiteX12" fmla="*/ 162401 w 238125"/>
                <a:gd name="connsiteY12" fmla="*/ 107156 h 1028700"/>
                <a:gd name="connsiteX13" fmla="*/ 162401 w 238125"/>
                <a:gd name="connsiteY13" fmla="*/ 24289 h 1028700"/>
                <a:gd name="connsiteX14" fmla="*/ 82391 w 238125"/>
                <a:gd name="connsiteY14" fmla="*/ 24289 h 1028700"/>
                <a:gd name="connsiteX15" fmla="*/ 57626 w 238125"/>
                <a:gd name="connsiteY15" fmla="*/ 49054 h 1028700"/>
                <a:gd name="connsiteX16" fmla="*/ 57626 w 238125"/>
                <a:gd name="connsiteY16" fmla="*/ 128111 h 1028700"/>
                <a:gd name="connsiteX17" fmla="*/ 24289 w 238125"/>
                <a:gd name="connsiteY17" fmla="*/ 12811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25" h="1028700">
                  <a:moveTo>
                    <a:pt x="24289" y="1021556"/>
                  </a:moveTo>
                  <a:lnTo>
                    <a:pt x="7144" y="1021556"/>
                  </a:lnTo>
                  <a:lnTo>
                    <a:pt x="7144" y="110966"/>
                  </a:lnTo>
                  <a:lnTo>
                    <a:pt x="40481" y="110966"/>
                  </a:lnTo>
                  <a:lnTo>
                    <a:pt x="40481" y="41434"/>
                  </a:lnTo>
                  <a:lnTo>
                    <a:pt x="75724" y="7144"/>
                  </a:lnTo>
                  <a:lnTo>
                    <a:pt x="179546" y="7144"/>
                  </a:lnTo>
                  <a:lnTo>
                    <a:pt x="179546" y="90011"/>
                  </a:lnTo>
                  <a:lnTo>
                    <a:pt x="238601" y="90011"/>
                  </a:lnTo>
                  <a:lnTo>
                    <a:pt x="238601" y="362426"/>
                  </a:lnTo>
                  <a:lnTo>
                    <a:pt x="221456" y="362426"/>
                  </a:lnTo>
                  <a:lnTo>
                    <a:pt x="221456" y="107156"/>
                  </a:lnTo>
                  <a:lnTo>
                    <a:pt x="162401" y="107156"/>
                  </a:lnTo>
                  <a:lnTo>
                    <a:pt x="162401" y="24289"/>
                  </a:lnTo>
                  <a:lnTo>
                    <a:pt x="82391" y="24289"/>
                  </a:lnTo>
                  <a:lnTo>
                    <a:pt x="57626" y="49054"/>
                  </a:lnTo>
                  <a:lnTo>
                    <a:pt x="57626" y="128111"/>
                  </a:lnTo>
                  <a:lnTo>
                    <a:pt x="24289" y="128111"/>
                  </a:lnTo>
                  <a:close/>
                </a:path>
              </a:pathLst>
            </a:custGeom>
            <a:solidFill>
              <a:srgbClr val="5D5D5D"/>
            </a:solidFill>
            <a:ln w="9525" cap="flat">
              <a:noFill/>
              <a:prstDash val="solid"/>
              <a:miter/>
            </a:ln>
          </p:spPr>
          <p:txBody>
            <a:bodyPr anchor="ctr"/>
            <a:lstStyle/>
            <a:p>
              <a:pPr algn="ctr"/>
              <a:endParaRPr/>
            </a:p>
          </p:txBody>
        </p:sp>
        <p:sp>
          <p:nvSpPr>
            <p:cNvPr id="53" name="ïṡ1îďê"/>
            <p:cNvSpPr/>
            <p:nvPr/>
          </p:nvSpPr>
          <p:spPr>
            <a:xfrm>
              <a:off x="5675471" y="3398996"/>
              <a:ext cx="209550" cy="733425"/>
            </a:xfrm>
            <a:custGeom>
              <a:avLst/>
              <a:gdLst>
                <a:gd name="connsiteX0" fmla="*/ 24289 w 209550"/>
                <a:gd name="connsiteY0" fmla="*/ 731044 h 733425"/>
                <a:gd name="connsiteX1" fmla="*/ 7144 w 209550"/>
                <a:gd name="connsiteY1" fmla="*/ 731044 h 733425"/>
                <a:gd name="connsiteX2" fmla="*/ 7144 w 209550"/>
                <a:gd name="connsiteY2" fmla="*/ 63341 h 733425"/>
                <a:gd name="connsiteX3" fmla="*/ 128111 w 209550"/>
                <a:gd name="connsiteY3" fmla="*/ 63341 h 733425"/>
                <a:gd name="connsiteX4" fmla="*/ 128111 w 209550"/>
                <a:gd name="connsiteY4" fmla="*/ 7144 h 733425"/>
                <a:gd name="connsiteX5" fmla="*/ 205264 w 209550"/>
                <a:gd name="connsiteY5" fmla="*/ 7144 h 733425"/>
                <a:gd name="connsiteX6" fmla="*/ 205264 w 209550"/>
                <a:gd name="connsiteY6" fmla="*/ 517684 h 733425"/>
                <a:gd name="connsiteX7" fmla="*/ 188119 w 209550"/>
                <a:gd name="connsiteY7" fmla="*/ 517684 h 733425"/>
                <a:gd name="connsiteX8" fmla="*/ 188119 w 209550"/>
                <a:gd name="connsiteY8" fmla="*/ 24289 h 733425"/>
                <a:gd name="connsiteX9" fmla="*/ 145256 w 209550"/>
                <a:gd name="connsiteY9" fmla="*/ 24289 h 733425"/>
                <a:gd name="connsiteX10" fmla="*/ 145256 w 209550"/>
                <a:gd name="connsiteY10" fmla="*/ 80486 h 733425"/>
                <a:gd name="connsiteX11" fmla="*/ 24289 w 209550"/>
                <a:gd name="connsiteY11" fmla="*/ 80486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550" h="733425">
                  <a:moveTo>
                    <a:pt x="24289" y="731044"/>
                  </a:moveTo>
                  <a:lnTo>
                    <a:pt x="7144" y="731044"/>
                  </a:lnTo>
                  <a:lnTo>
                    <a:pt x="7144" y="63341"/>
                  </a:lnTo>
                  <a:lnTo>
                    <a:pt x="128111" y="63341"/>
                  </a:lnTo>
                  <a:lnTo>
                    <a:pt x="128111" y="7144"/>
                  </a:lnTo>
                  <a:lnTo>
                    <a:pt x="205264" y="7144"/>
                  </a:lnTo>
                  <a:lnTo>
                    <a:pt x="205264" y="517684"/>
                  </a:lnTo>
                  <a:lnTo>
                    <a:pt x="188119" y="517684"/>
                  </a:lnTo>
                  <a:lnTo>
                    <a:pt x="188119" y="24289"/>
                  </a:lnTo>
                  <a:lnTo>
                    <a:pt x="145256" y="24289"/>
                  </a:lnTo>
                  <a:lnTo>
                    <a:pt x="145256" y="80486"/>
                  </a:lnTo>
                  <a:lnTo>
                    <a:pt x="24289" y="80486"/>
                  </a:lnTo>
                  <a:close/>
                </a:path>
              </a:pathLst>
            </a:custGeom>
            <a:solidFill>
              <a:srgbClr val="5D5D5D"/>
            </a:solidFill>
            <a:ln w="9525" cap="flat">
              <a:noFill/>
              <a:prstDash val="solid"/>
              <a:miter/>
            </a:ln>
          </p:spPr>
          <p:txBody>
            <a:bodyPr anchor="ctr"/>
            <a:lstStyle/>
            <a:p>
              <a:pPr algn="ctr"/>
              <a:endParaRPr/>
            </a:p>
          </p:txBody>
        </p:sp>
        <p:sp>
          <p:nvSpPr>
            <p:cNvPr id="54" name="ï$liḑè"/>
            <p:cNvSpPr/>
            <p:nvPr/>
          </p:nvSpPr>
          <p:spPr>
            <a:xfrm>
              <a:off x="5791676" y="3952398"/>
              <a:ext cx="85725" cy="276225"/>
            </a:xfrm>
            <a:custGeom>
              <a:avLst/>
              <a:gdLst>
                <a:gd name="connsiteX0" fmla="*/ 24289 w 85725"/>
                <a:gd name="connsiteY0" fmla="*/ 272891 h 276225"/>
                <a:gd name="connsiteX1" fmla="*/ 7144 w 85725"/>
                <a:gd name="connsiteY1" fmla="*/ 272891 h 276225"/>
                <a:gd name="connsiteX2" fmla="*/ 7144 w 85725"/>
                <a:gd name="connsiteY2" fmla="*/ 7144 h 276225"/>
                <a:gd name="connsiteX3" fmla="*/ 80486 w 85725"/>
                <a:gd name="connsiteY3" fmla="*/ 7144 h 276225"/>
                <a:gd name="connsiteX4" fmla="*/ 80486 w 85725"/>
                <a:gd name="connsiteY4" fmla="*/ 24289 h 276225"/>
                <a:gd name="connsiteX5" fmla="*/ 24289 w 85725"/>
                <a:gd name="connsiteY5" fmla="*/ 24289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276225">
                  <a:moveTo>
                    <a:pt x="24289" y="272891"/>
                  </a:moveTo>
                  <a:lnTo>
                    <a:pt x="7144" y="272891"/>
                  </a:lnTo>
                  <a:lnTo>
                    <a:pt x="7144" y="7144"/>
                  </a:lnTo>
                  <a:lnTo>
                    <a:pt x="80486" y="7144"/>
                  </a:lnTo>
                  <a:lnTo>
                    <a:pt x="80486" y="24289"/>
                  </a:lnTo>
                  <a:lnTo>
                    <a:pt x="24289" y="24289"/>
                  </a:lnTo>
                  <a:close/>
                </a:path>
              </a:pathLst>
            </a:custGeom>
            <a:solidFill>
              <a:srgbClr val="5D5D5D"/>
            </a:solidFill>
            <a:ln w="9525" cap="flat">
              <a:noFill/>
              <a:prstDash val="solid"/>
              <a:miter/>
            </a:ln>
          </p:spPr>
          <p:txBody>
            <a:bodyPr anchor="ctr"/>
            <a:lstStyle/>
            <a:p>
              <a:pPr algn="ctr"/>
              <a:endParaRPr/>
            </a:p>
          </p:txBody>
        </p:sp>
        <p:sp>
          <p:nvSpPr>
            <p:cNvPr id="55" name="íşḷïḋê"/>
            <p:cNvSpPr/>
            <p:nvPr/>
          </p:nvSpPr>
          <p:spPr>
            <a:xfrm>
              <a:off x="5888605" y="2547461"/>
              <a:ext cx="438150" cy="1676400"/>
            </a:xfrm>
            <a:custGeom>
              <a:avLst/>
              <a:gdLst>
                <a:gd name="connsiteX0" fmla="*/ 17847 w 438150"/>
                <a:gd name="connsiteY0" fmla="*/ 1677829 h 1676400"/>
                <a:gd name="connsiteX1" fmla="*/ 29277 w 438150"/>
                <a:gd name="connsiteY1" fmla="*/ 14764 h 1676400"/>
                <a:gd name="connsiteX2" fmla="*/ 30230 w 438150"/>
                <a:gd name="connsiteY2" fmla="*/ 7144 h 1676400"/>
                <a:gd name="connsiteX3" fmla="*/ 437900 w 438150"/>
                <a:gd name="connsiteY3" fmla="*/ 7144 h 1676400"/>
                <a:gd name="connsiteX4" fmla="*/ 429327 w 438150"/>
                <a:gd name="connsiteY4" fmla="*/ 20479 h 1676400"/>
                <a:gd name="connsiteX5" fmla="*/ 289310 w 438150"/>
                <a:gd name="connsiteY5" fmla="*/ 1677829 h 1676400"/>
                <a:gd name="connsiteX6" fmla="*/ 272165 w 438150"/>
                <a:gd name="connsiteY6" fmla="*/ 1677829 h 1676400"/>
                <a:gd name="connsiteX7" fmla="*/ 408372 w 438150"/>
                <a:gd name="connsiteY7" fmla="*/ 24289 h 1676400"/>
                <a:gd name="connsiteX8" fmla="*/ 45470 w 438150"/>
                <a:gd name="connsiteY8" fmla="*/ 24289 h 1676400"/>
                <a:gd name="connsiteX9" fmla="*/ 34992 w 438150"/>
                <a:gd name="connsiteY9" fmla="*/ 1677829 h 1676400"/>
                <a:gd name="connsiteX10" fmla="*/ 17847 w 438150"/>
                <a:gd name="connsiteY10" fmla="*/ 1677829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1676400">
                  <a:moveTo>
                    <a:pt x="17847" y="1677829"/>
                  </a:moveTo>
                  <a:cubicBezTo>
                    <a:pt x="17847" y="1664494"/>
                    <a:pt x="-12633" y="349091"/>
                    <a:pt x="29277" y="14764"/>
                  </a:cubicBezTo>
                  <a:lnTo>
                    <a:pt x="30230" y="7144"/>
                  </a:lnTo>
                  <a:lnTo>
                    <a:pt x="437900" y="7144"/>
                  </a:lnTo>
                  <a:lnTo>
                    <a:pt x="429327" y="20479"/>
                  </a:lnTo>
                  <a:cubicBezTo>
                    <a:pt x="428375" y="22384"/>
                    <a:pt x="289310" y="257651"/>
                    <a:pt x="289310" y="1677829"/>
                  </a:cubicBezTo>
                  <a:lnTo>
                    <a:pt x="272165" y="1677829"/>
                  </a:lnTo>
                  <a:cubicBezTo>
                    <a:pt x="272165" y="411956"/>
                    <a:pt x="379797" y="88106"/>
                    <a:pt x="408372" y="24289"/>
                  </a:cubicBezTo>
                  <a:lnTo>
                    <a:pt x="45470" y="24289"/>
                  </a:lnTo>
                  <a:cubicBezTo>
                    <a:pt x="5465" y="370046"/>
                    <a:pt x="34040" y="1664494"/>
                    <a:pt x="34992" y="1677829"/>
                  </a:cubicBezTo>
                  <a:lnTo>
                    <a:pt x="17847" y="1677829"/>
                  </a:lnTo>
                  <a:close/>
                </a:path>
              </a:pathLst>
            </a:custGeom>
            <a:solidFill>
              <a:srgbClr val="5D5D5D"/>
            </a:solidFill>
            <a:ln w="9525" cap="flat">
              <a:noFill/>
              <a:prstDash val="solid"/>
              <a:miter/>
            </a:ln>
          </p:spPr>
          <p:txBody>
            <a:bodyPr anchor="ctr"/>
            <a:lstStyle/>
            <a:p>
              <a:pPr algn="ctr"/>
              <a:endParaRPr/>
            </a:p>
          </p:txBody>
        </p:sp>
        <p:sp>
          <p:nvSpPr>
            <p:cNvPr id="56" name="îṥļïďe"/>
            <p:cNvSpPr/>
            <p:nvPr/>
          </p:nvSpPr>
          <p:spPr>
            <a:xfrm>
              <a:off x="6435566" y="2547461"/>
              <a:ext cx="438150" cy="1676400"/>
            </a:xfrm>
            <a:custGeom>
              <a:avLst/>
              <a:gdLst>
                <a:gd name="connsiteX0" fmla="*/ 427196 w 438150"/>
                <a:gd name="connsiteY0" fmla="*/ 1677829 h 1676400"/>
                <a:gd name="connsiteX1" fmla="*/ 410051 w 438150"/>
                <a:gd name="connsiteY1" fmla="*/ 1677829 h 1676400"/>
                <a:gd name="connsiteX2" fmla="*/ 399574 w 438150"/>
                <a:gd name="connsiteY2" fmla="*/ 24289 h 1676400"/>
                <a:gd name="connsiteX3" fmla="*/ 36671 w 438150"/>
                <a:gd name="connsiteY3" fmla="*/ 24289 h 1676400"/>
                <a:gd name="connsiteX4" fmla="*/ 172879 w 438150"/>
                <a:gd name="connsiteY4" fmla="*/ 1677829 h 1676400"/>
                <a:gd name="connsiteX5" fmla="*/ 155734 w 438150"/>
                <a:gd name="connsiteY5" fmla="*/ 1677829 h 1676400"/>
                <a:gd name="connsiteX6" fmla="*/ 15716 w 438150"/>
                <a:gd name="connsiteY6" fmla="*/ 20479 h 1676400"/>
                <a:gd name="connsiteX7" fmla="*/ 7144 w 438150"/>
                <a:gd name="connsiteY7" fmla="*/ 7144 h 1676400"/>
                <a:gd name="connsiteX8" fmla="*/ 22384 w 438150"/>
                <a:gd name="connsiteY8" fmla="*/ 7144 h 1676400"/>
                <a:gd name="connsiteX9" fmla="*/ 414814 w 438150"/>
                <a:gd name="connsiteY9" fmla="*/ 7144 h 1676400"/>
                <a:gd name="connsiteX10" fmla="*/ 415766 w 438150"/>
                <a:gd name="connsiteY10" fmla="*/ 14764 h 1676400"/>
                <a:gd name="connsiteX11" fmla="*/ 427196 w 438150"/>
                <a:gd name="connsiteY11" fmla="*/ 1677829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150" h="1676400">
                  <a:moveTo>
                    <a:pt x="427196" y="1677829"/>
                  </a:moveTo>
                  <a:lnTo>
                    <a:pt x="410051" y="1677829"/>
                  </a:lnTo>
                  <a:cubicBezTo>
                    <a:pt x="410051" y="1664494"/>
                    <a:pt x="439579" y="370046"/>
                    <a:pt x="399574" y="24289"/>
                  </a:cubicBezTo>
                  <a:lnTo>
                    <a:pt x="36671" y="24289"/>
                  </a:lnTo>
                  <a:cubicBezTo>
                    <a:pt x="65246" y="88106"/>
                    <a:pt x="172879" y="411956"/>
                    <a:pt x="172879" y="1677829"/>
                  </a:cubicBezTo>
                  <a:lnTo>
                    <a:pt x="155734" y="1677829"/>
                  </a:lnTo>
                  <a:cubicBezTo>
                    <a:pt x="155734" y="257651"/>
                    <a:pt x="16669" y="22384"/>
                    <a:pt x="15716" y="20479"/>
                  </a:cubicBezTo>
                  <a:lnTo>
                    <a:pt x="7144" y="7144"/>
                  </a:lnTo>
                  <a:lnTo>
                    <a:pt x="22384" y="7144"/>
                  </a:lnTo>
                  <a:lnTo>
                    <a:pt x="414814" y="7144"/>
                  </a:lnTo>
                  <a:lnTo>
                    <a:pt x="415766" y="14764"/>
                  </a:lnTo>
                  <a:cubicBezTo>
                    <a:pt x="457676" y="350044"/>
                    <a:pt x="427196" y="1664494"/>
                    <a:pt x="427196" y="1677829"/>
                  </a:cubicBezTo>
                  <a:close/>
                </a:path>
              </a:pathLst>
            </a:custGeom>
            <a:solidFill>
              <a:srgbClr val="5D5D5D"/>
            </a:solidFill>
            <a:ln w="9525" cap="flat">
              <a:noFill/>
              <a:prstDash val="solid"/>
              <a:miter/>
            </a:ln>
          </p:spPr>
          <p:txBody>
            <a:bodyPr anchor="ctr"/>
            <a:lstStyle/>
            <a:p>
              <a:pPr algn="ctr"/>
              <a:endParaRPr/>
            </a:p>
          </p:txBody>
        </p:sp>
        <p:sp>
          <p:nvSpPr>
            <p:cNvPr id="57" name="íṡlïḑé"/>
            <p:cNvSpPr/>
            <p:nvPr/>
          </p:nvSpPr>
          <p:spPr>
            <a:xfrm>
              <a:off x="6193631" y="2895123"/>
              <a:ext cx="381000" cy="1333500"/>
            </a:xfrm>
            <a:custGeom>
              <a:avLst/>
              <a:gdLst>
                <a:gd name="connsiteX0" fmla="*/ 374809 w 381000"/>
                <a:gd name="connsiteY0" fmla="*/ 1332071 h 1333500"/>
                <a:gd name="connsiteX1" fmla="*/ 357664 w 381000"/>
                <a:gd name="connsiteY1" fmla="*/ 1332071 h 1333500"/>
                <a:gd name="connsiteX2" fmla="*/ 306229 w 381000"/>
                <a:gd name="connsiteY2" fmla="*/ 402431 h 1333500"/>
                <a:gd name="connsiteX3" fmla="*/ 190976 w 381000"/>
                <a:gd name="connsiteY3" fmla="*/ 24289 h 1333500"/>
                <a:gd name="connsiteX4" fmla="*/ 75724 w 381000"/>
                <a:gd name="connsiteY4" fmla="*/ 402431 h 1333500"/>
                <a:gd name="connsiteX5" fmla="*/ 24289 w 381000"/>
                <a:gd name="connsiteY5" fmla="*/ 1332071 h 1333500"/>
                <a:gd name="connsiteX6" fmla="*/ 7144 w 381000"/>
                <a:gd name="connsiteY6" fmla="*/ 1332071 h 1333500"/>
                <a:gd name="connsiteX7" fmla="*/ 58579 w 381000"/>
                <a:gd name="connsiteY7" fmla="*/ 400526 h 1333500"/>
                <a:gd name="connsiteX8" fmla="*/ 190976 w 381000"/>
                <a:gd name="connsiteY8" fmla="*/ 7144 h 1333500"/>
                <a:gd name="connsiteX9" fmla="*/ 323374 w 381000"/>
                <a:gd name="connsiteY9" fmla="*/ 400526 h 1333500"/>
                <a:gd name="connsiteX10" fmla="*/ 374809 w 381000"/>
                <a:gd name="connsiteY10" fmla="*/ 1332071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1333500">
                  <a:moveTo>
                    <a:pt x="374809" y="1332071"/>
                  </a:moveTo>
                  <a:lnTo>
                    <a:pt x="357664" y="1332071"/>
                  </a:lnTo>
                  <a:cubicBezTo>
                    <a:pt x="357664" y="980599"/>
                    <a:pt x="339566" y="651034"/>
                    <a:pt x="306229" y="402431"/>
                  </a:cubicBezTo>
                  <a:cubicBezTo>
                    <a:pt x="269081" y="123349"/>
                    <a:pt x="222409" y="24289"/>
                    <a:pt x="190976" y="24289"/>
                  </a:cubicBezTo>
                  <a:cubicBezTo>
                    <a:pt x="159544" y="24289"/>
                    <a:pt x="112871" y="123349"/>
                    <a:pt x="75724" y="402431"/>
                  </a:cubicBezTo>
                  <a:cubicBezTo>
                    <a:pt x="42386" y="651034"/>
                    <a:pt x="24289" y="980599"/>
                    <a:pt x="24289" y="1332071"/>
                  </a:cubicBezTo>
                  <a:lnTo>
                    <a:pt x="7144" y="1332071"/>
                  </a:lnTo>
                  <a:cubicBezTo>
                    <a:pt x="7144" y="979646"/>
                    <a:pt x="25241" y="649129"/>
                    <a:pt x="58579" y="400526"/>
                  </a:cubicBezTo>
                  <a:cubicBezTo>
                    <a:pt x="92869" y="139541"/>
                    <a:pt x="137636" y="7144"/>
                    <a:pt x="190976" y="7144"/>
                  </a:cubicBezTo>
                  <a:cubicBezTo>
                    <a:pt x="244316" y="7144"/>
                    <a:pt x="289084" y="139541"/>
                    <a:pt x="323374" y="400526"/>
                  </a:cubicBezTo>
                  <a:cubicBezTo>
                    <a:pt x="356711" y="649129"/>
                    <a:pt x="374809" y="980599"/>
                    <a:pt x="374809" y="1332071"/>
                  </a:cubicBezTo>
                  <a:close/>
                </a:path>
              </a:pathLst>
            </a:custGeom>
            <a:solidFill>
              <a:srgbClr val="5D5D5D"/>
            </a:solidFill>
            <a:ln w="9525" cap="flat">
              <a:noFill/>
              <a:prstDash val="solid"/>
              <a:miter/>
            </a:ln>
          </p:spPr>
          <p:txBody>
            <a:bodyPr anchor="ctr"/>
            <a:lstStyle/>
            <a:p>
              <a:pPr algn="ctr"/>
              <a:endParaRPr/>
            </a:p>
          </p:txBody>
        </p:sp>
        <p:sp>
          <p:nvSpPr>
            <p:cNvPr id="58" name="îṧḷiḓe"/>
            <p:cNvSpPr/>
            <p:nvPr/>
          </p:nvSpPr>
          <p:spPr>
            <a:xfrm>
              <a:off x="5929789" y="2427446"/>
              <a:ext cx="28575" cy="142875"/>
            </a:xfrm>
            <a:custGeom>
              <a:avLst/>
              <a:gdLst>
                <a:gd name="connsiteX0" fmla="*/ 7144 w 28575"/>
                <a:gd name="connsiteY0" fmla="*/ 7144 h 142875"/>
                <a:gd name="connsiteX1" fmla="*/ 24289 w 28575"/>
                <a:gd name="connsiteY1" fmla="*/ 7144 h 142875"/>
                <a:gd name="connsiteX2" fmla="*/ 24289 w 28575"/>
                <a:gd name="connsiteY2" fmla="*/ 135731 h 142875"/>
                <a:gd name="connsiteX3" fmla="*/ 7144 w 28575"/>
                <a:gd name="connsiteY3" fmla="*/ 135731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4289" y="7144"/>
                  </a:lnTo>
                  <a:lnTo>
                    <a:pt x="24289" y="135731"/>
                  </a:lnTo>
                  <a:lnTo>
                    <a:pt x="7144" y="135731"/>
                  </a:lnTo>
                  <a:close/>
                </a:path>
              </a:pathLst>
            </a:custGeom>
            <a:solidFill>
              <a:srgbClr val="5D5D5D"/>
            </a:solidFill>
            <a:ln w="9525" cap="flat">
              <a:noFill/>
              <a:prstDash val="solid"/>
              <a:miter/>
            </a:ln>
          </p:spPr>
          <p:txBody>
            <a:bodyPr anchor="ctr"/>
            <a:lstStyle/>
            <a:p>
              <a:pPr algn="ctr"/>
              <a:endParaRPr/>
            </a:p>
          </p:txBody>
        </p:sp>
        <p:sp>
          <p:nvSpPr>
            <p:cNvPr id="59" name="ïṡḷíḑè"/>
            <p:cNvSpPr/>
            <p:nvPr/>
          </p:nvSpPr>
          <p:spPr>
            <a:xfrm>
              <a:off x="6810851" y="2427446"/>
              <a:ext cx="28575" cy="142875"/>
            </a:xfrm>
            <a:custGeom>
              <a:avLst/>
              <a:gdLst>
                <a:gd name="connsiteX0" fmla="*/ 7144 w 28575"/>
                <a:gd name="connsiteY0" fmla="*/ 7144 h 142875"/>
                <a:gd name="connsiteX1" fmla="*/ 24289 w 28575"/>
                <a:gd name="connsiteY1" fmla="*/ 7144 h 142875"/>
                <a:gd name="connsiteX2" fmla="*/ 24289 w 28575"/>
                <a:gd name="connsiteY2" fmla="*/ 135731 h 142875"/>
                <a:gd name="connsiteX3" fmla="*/ 7144 w 28575"/>
                <a:gd name="connsiteY3" fmla="*/ 135731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4289" y="7144"/>
                  </a:lnTo>
                  <a:lnTo>
                    <a:pt x="24289" y="135731"/>
                  </a:lnTo>
                  <a:lnTo>
                    <a:pt x="7144" y="135731"/>
                  </a:lnTo>
                  <a:close/>
                </a:path>
              </a:pathLst>
            </a:custGeom>
            <a:solidFill>
              <a:srgbClr val="5D5D5D"/>
            </a:solidFill>
            <a:ln w="9525" cap="flat">
              <a:noFill/>
              <a:prstDash val="solid"/>
              <a:miter/>
            </a:ln>
          </p:spPr>
          <p:txBody>
            <a:bodyPr anchor="ctr"/>
            <a:lstStyle/>
            <a:p>
              <a:pPr algn="ctr"/>
              <a:endParaRPr/>
            </a:p>
          </p:txBody>
        </p:sp>
        <p:sp>
          <p:nvSpPr>
            <p:cNvPr id="60" name="íṧliḑe"/>
            <p:cNvSpPr/>
            <p:nvPr/>
          </p:nvSpPr>
          <p:spPr>
            <a:xfrm>
              <a:off x="5979319" y="2527458"/>
              <a:ext cx="28575" cy="28575"/>
            </a:xfrm>
            <a:custGeom>
              <a:avLst/>
              <a:gdLst>
                <a:gd name="connsiteX0" fmla="*/ 7144 w 28575"/>
                <a:gd name="connsiteY0" fmla="*/ 7144 h 28575"/>
                <a:gd name="connsiteX1" fmla="*/ 24289 w 28575"/>
                <a:gd name="connsiteY1" fmla="*/ 7144 h 28575"/>
                <a:gd name="connsiteX2" fmla="*/ 24289 w 28575"/>
                <a:gd name="connsiteY2" fmla="*/ 29051 h 28575"/>
                <a:gd name="connsiteX3" fmla="*/ 7144 w 28575"/>
                <a:gd name="connsiteY3" fmla="*/ 29051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4289" y="7144"/>
                  </a:lnTo>
                  <a:lnTo>
                    <a:pt x="24289" y="29051"/>
                  </a:lnTo>
                  <a:lnTo>
                    <a:pt x="7144" y="29051"/>
                  </a:lnTo>
                  <a:close/>
                </a:path>
              </a:pathLst>
            </a:custGeom>
            <a:solidFill>
              <a:srgbClr val="5D5D5D"/>
            </a:solidFill>
            <a:ln w="9525" cap="flat">
              <a:noFill/>
              <a:prstDash val="solid"/>
              <a:miter/>
            </a:ln>
          </p:spPr>
          <p:txBody>
            <a:bodyPr anchor="ctr"/>
            <a:lstStyle/>
            <a:p>
              <a:pPr algn="ctr"/>
              <a:endParaRPr/>
            </a:p>
          </p:txBody>
        </p:sp>
        <p:sp>
          <p:nvSpPr>
            <p:cNvPr id="61" name="ïśļîdê"/>
            <p:cNvSpPr/>
            <p:nvPr/>
          </p:nvSpPr>
          <p:spPr>
            <a:xfrm>
              <a:off x="6103144" y="2527458"/>
              <a:ext cx="28575" cy="28575"/>
            </a:xfrm>
            <a:custGeom>
              <a:avLst/>
              <a:gdLst>
                <a:gd name="connsiteX0" fmla="*/ 7144 w 28575"/>
                <a:gd name="connsiteY0" fmla="*/ 7144 h 28575"/>
                <a:gd name="connsiteX1" fmla="*/ 24289 w 28575"/>
                <a:gd name="connsiteY1" fmla="*/ 7144 h 28575"/>
                <a:gd name="connsiteX2" fmla="*/ 24289 w 28575"/>
                <a:gd name="connsiteY2" fmla="*/ 29051 h 28575"/>
                <a:gd name="connsiteX3" fmla="*/ 7144 w 28575"/>
                <a:gd name="connsiteY3" fmla="*/ 29051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4289" y="7144"/>
                  </a:lnTo>
                  <a:lnTo>
                    <a:pt x="24289" y="29051"/>
                  </a:lnTo>
                  <a:lnTo>
                    <a:pt x="7144" y="29051"/>
                  </a:lnTo>
                  <a:close/>
                </a:path>
              </a:pathLst>
            </a:custGeom>
            <a:solidFill>
              <a:srgbClr val="5D5D5D"/>
            </a:solidFill>
            <a:ln w="9525" cap="flat">
              <a:noFill/>
              <a:prstDash val="solid"/>
              <a:miter/>
            </a:ln>
          </p:spPr>
          <p:txBody>
            <a:bodyPr anchor="ctr"/>
            <a:lstStyle/>
            <a:p>
              <a:pPr algn="ctr"/>
              <a:endParaRPr/>
            </a:p>
          </p:txBody>
        </p:sp>
        <p:sp>
          <p:nvSpPr>
            <p:cNvPr id="62" name="îşľiḋé"/>
            <p:cNvSpPr/>
            <p:nvPr/>
          </p:nvSpPr>
          <p:spPr>
            <a:xfrm>
              <a:off x="6226969" y="2527458"/>
              <a:ext cx="28575" cy="28575"/>
            </a:xfrm>
            <a:custGeom>
              <a:avLst/>
              <a:gdLst>
                <a:gd name="connsiteX0" fmla="*/ 7144 w 28575"/>
                <a:gd name="connsiteY0" fmla="*/ 7144 h 28575"/>
                <a:gd name="connsiteX1" fmla="*/ 24289 w 28575"/>
                <a:gd name="connsiteY1" fmla="*/ 7144 h 28575"/>
                <a:gd name="connsiteX2" fmla="*/ 24289 w 28575"/>
                <a:gd name="connsiteY2" fmla="*/ 29051 h 28575"/>
                <a:gd name="connsiteX3" fmla="*/ 7144 w 28575"/>
                <a:gd name="connsiteY3" fmla="*/ 29051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4289" y="7144"/>
                  </a:lnTo>
                  <a:lnTo>
                    <a:pt x="24289" y="29051"/>
                  </a:lnTo>
                  <a:lnTo>
                    <a:pt x="7144" y="29051"/>
                  </a:lnTo>
                  <a:close/>
                </a:path>
              </a:pathLst>
            </a:custGeom>
            <a:solidFill>
              <a:srgbClr val="5D5D5D"/>
            </a:solidFill>
            <a:ln w="9525" cap="flat">
              <a:noFill/>
              <a:prstDash val="solid"/>
              <a:miter/>
            </a:ln>
          </p:spPr>
          <p:txBody>
            <a:bodyPr anchor="ctr"/>
            <a:lstStyle/>
            <a:p>
              <a:pPr algn="ctr"/>
              <a:endParaRPr/>
            </a:p>
          </p:txBody>
        </p:sp>
        <p:sp>
          <p:nvSpPr>
            <p:cNvPr id="63" name="îSļîḑê"/>
            <p:cNvSpPr/>
            <p:nvPr/>
          </p:nvSpPr>
          <p:spPr>
            <a:xfrm>
              <a:off x="6507956" y="2527458"/>
              <a:ext cx="28575" cy="28575"/>
            </a:xfrm>
            <a:custGeom>
              <a:avLst/>
              <a:gdLst>
                <a:gd name="connsiteX0" fmla="*/ 7144 w 28575"/>
                <a:gd name="connsiteY0" fmla="*/ 7144 h 28575"/>
                <a:gd name="connsiteX1" fmla="*/ 24289 w 28575"/>
                <a:gd name="connsiteY1" fmla="*/ 7144 h 28575"/>
                <a:gd name="connsiteX2" fmla="*/ 24289 w 28575"/>
                <a:gd name="connsiteY2" fmla="*/ 29051 h 28575"/>
                <a:gd name="connsiteX3" fmla="*/ 7144 w 28575"/>
                <a:gd name="connsiteY3" fmla="*/ 29051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4289" y="7144"/>
                  </a:lnTo>
                  <a:lnTo>
                    <a:pt x="24289" y="29051"/>
                  </a:lnTo>
                  <a:lnTo>
                    <a:pt x="7144" y="29051"/>
                  </a:lnTo>
                  <a:close/>
                </a:path>
              </a:pathLst>
            </a:custGeom>
            <a:solidFill>
              <a:srgbClr val="5D5D5D"/>
            </a:solidFill>
            <a:ln w="9525" cap="flat">
              <a:noFill/>
              <a:prstDash val="solid"/>
              <a:miter/>
            </a:ln>
          </p:spPr>
          <p:txBody>
            <a:bodyPr anchor="ctr"/>
            <a:lstStyle/>
            <a:p>
              <a:pPr algn="ctr"/>
              <a:endParaRPr/>
            </a:p>
          </p:txBody>
        </p:sp>
        <p:sp>
          <p:nvSpPr>
            <p:cNvPr id="64" name="îSlîdê"/>
            <p:cNvSpPr/>
            <p:nvPr/>
          </p:nvSpPr>
          <p:spPr>
            <a:xfrm>
              <a:off x="6631781" y="2527458"/>
              <a:ext cx="28575" cy="28575"/>
            </a:xfrm>
            <a:custGeom>
              <a:avLst/>
              <a:gdLst>
                <a:gd name="connsiteX0" fmla="*/ 7144 w 28575"/>
                <a:gd name="connsiteY0" fmla="*/ 7144 h 28575"/>
                <a:gd name="connsiteX1" fmla="*/ 24289 w 28575"/>
                <a:gd name="connsiteY1" fmla="*/ 7144 h 28575"/>
                <a:gd name="connsiteX2" fmla="*/ 24289 w 28575"/>
                <a:gd name="connsiteY2" fmla="*/ 29051 h 28575"/>
                <a:gd name="connsiteX3" fmla="*/ 7144 w 28575"/>
                <a:gd name="connsiteY3" fmla="*/ 29051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4289" y="7144"/>
                  </a:lnTo>
                  <a:lnTo>
                    <a:pt x="24289" y="29051"/>
                  </a:lnTo>
                  <a:lnTo>
                    <a:pt x="7144" y="29051"/>
                  </a:lnTo>
                  <a:close/>
                </a:path>
              </a:pathLst>
            </a:custGeom>
            <a:solidFill>
              <a:srgbClr val="5D5D5D"/>
            </a:solidFill>
            <a:ln w="9525" cap="flat">
              <a:noFill/>
              <a:prstDash val="solid"/>
              <a:miter/>
            </a:ln>
          </p:spPr>
          <p:txBody>
            <a:bodyPr anchor="ctr"/>
            <a:lstStyle/>
            <a:p>
              <a:pPr algn="ctr"/>
              <a:endParaRPr/>
            </a:p>
          </p:txBody>
        </p:sp>
        <p:sp>
          <p:nvSpPr>
            <p:cNvPr id="65" name="i$1iḍe"/>
            <p:cNvSpPr/>
            <p:nvPr/>
          </p:nvSpPr>
          <p:spPr>
            <a:xfrm>
              <a:off x="6755606" y="2527458"/>
              <a:ext cx="28575" cy="28575"/>
            </a:xfrm>
            <a:custGeom>
              <a:avLst/>
              <a:gdLst>
                <a:gd name="connsiteX0" fmla="*/ 7144 w 28575"/>
                <a:gd name="connsiteY0" fmla="*/ 7144 h 28575"/>
                <a:gd name="connsiteX1" fmla="*/ 24289 w 28575"/>
                <a:gd name="connsiteY1" fmla="*/ 7144 h 28575"/>
                <a:gd name="connsiteX2" fmla="*/ 24289 w 28575"/>
                <a:gd name="connsiteY2" fmla="*/ 29051 h 28575"/>
                <a:gd name="connsiteX3" fmla="*/ 7144 w 28575"/>
                <a:gd name="connsiteY3" fmla="*/ 29051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4289" y="7144"/>
                  </a:lnTo>
                  <a:lnTo>
                    <a:pt x="24289" y="29051"/>
                  </a:lnTo>
                  <a:lnTo>
                    <a:pt x="7144" y="29051"/>
                  </a:lnTo>
                  <a:close/>
                </a:path>
              </a:pathLst>
            </a:custGeom>
            <a:solidFill>
              <a:srgbClr val="5D5D5D"/>
            </a:solidFill>
            <a:ln w="9525" cap="flat">
              <a:noFill/>
              <a:prstDash val="solid"/>
              <a:miter/>
            </a:ln>
          </p:spPr>
          <p:txBody>
            <a:bodyPr anchor="ctr"/>
            <a:lstStyle/>
            <a:p>
              <a:pPr algn="ctr"/>
              <a:endParaRPr/>
            </a:p>
          </p:txBody>
        </p:sp>
        <p:sp>
          <p:nvSpPr>
            <p:cNvPr id="66" name="ïsḷidè"/>
            <p:cNvSpPr/>
            <p:nvPr/>
          </p:nvSpPr>
          <p:spPr>
            <a:xfrm>
              <a:off x="6290786" y="2576988"/>
              <a:ext cx="180975" cy="28575"/>
            </a:xfrm>
            <a:custGeom>
              <a:avLst/>
              <a:gdLst>
                <a:gd name="connsiteX0" fmla="*/ 7144 w 180975"/>
                <a:gd name="connsiteY0" fmla="*/ 7144 h 28575"/>
                <a:gd name="connsiteX1" fmla="*/ 179546 w 180975"/>
                <a:gd name="connsiteY1" fmla="*/ 7144 h 28575"/>
                <a:gd name="connsiteX2" fmla="*/ 179546 w 180975"/>
                <a:gd name="connsiteY2" fmla="*/ 24289 h 28575"/>
                <a:gd name="connsiteX3" fmla="*/ 7144 w 1809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80975" h="28575">
                  <a:moveTo>
                    <a:pt x="7144" y="7144"/>
                  </a:moveTo>
                  <a:lnTo>
                    <a:pt x="179546" y="7144"/>
                  </a:lnTo>
                  <a:lnTo>
                    <a:pt x="1795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67" name="işḷïḓê"/>
            <p:cNvSpPr/>
            <p:nvPr/>
          </p:nvSpPr>
          <p:spPr>
            <a:xfrm>
              <a:off x="6206014" y="3952398"/>
              <a:ext cx="304800" cy="133350"/>
            </a:xfrm>
            <a:custGeom>
              <a:avLst/>
              <a:gdLst>
                <a:gd name="connsiteX0" fmla="*/ 298609 w 304800"/>
                <a:gd name="connsiteY0" fmla="*/ 127159 h 133350"/>
                <a:gd name="connsiteX1" fmla="*/ 66199 w 304800"/>
                <a:gd name="connsiteY1" fmla="*/ 127159 h 133350"/>
                <a:gd name="connsiteX2" fmla="*/ 66199 w 304800"/>
                <a:gd name="connsiteY2" fmla="*/ 110014 h 133350"/>
                <a:gd name="connsiteX3" fmla="*/ 281464 w 304800"/>
                <a:gd name="connsiteY3" fmla="*/ 110014 h 133350"/>
                <a:gd name="connsiteX4" fmla="*/ 281464 w 304800"/>
                <a:gd name="connsiteY4" fmla="*/ 24289 h 133350"/>
                <a:gd name="connsiteX5" fmla="*/ 7144 w 304800"/>
                <a:gd name="connsiteY5" fmla="*/ 24289 h 133350"/>
                <a:gd name="connsiteX6" fmla="*/ 7144 w 304800"/>
                <a:gd name="connsiteY6" fmla="*/ 7144 h 133350"/>
                <a:gd name="connsiteX7" fmla="*/ 298609 w 304800"/>
                <a:gd name="connsiteY7" fmla="*/ 714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133350">
                  <a:moveTo>
                    <a:pt x="298609" y="127159"/>
                  </a:moveTo>
                  <a:lnTo>
                    <a:pt x="66199" y="127159"/>
                  </a:lnTo>
                  <a:lnTo>
                    <a:pt x="66199" y="110014"/>
                  </a:lnTo>
                  <a:lnTo>
                    <a:pt x="281464" y="110014"/>
                  </a:lnTo>
                  <a:lnTo>
                    <a:pt x="281464" y="24289"/>
                  </a:lnTo>
                  <a:lnTo>
                    <a:pt x="7144" y="24289"/>
                  </a:lnTo>
                  <a:lnTo>
                    <a:pt x="7144" y="7144"/>
                  </a:lnTo>
                  <a:lnTo>
                    <a:pt x="298609" y="7144"/>
                  </a:lnTo>
                  <a:close/>
                </a:path>
              </a:pathLst>
            </a:custGeom>
            <a:solidFill>
              <a:srgbClr val="5D5D5D"/>
            </a:solidFill>
            <a:ln w="9525" cap="flat">
              <a:noFill/>
              <a:prstDash val="solid"/>
              <a:miter/>
            </a:ln>
          </p:spPr>
          <p:txBody>
            <a:bodyPr anchor="ctr"/>
            <a:lstStyle/>
            <a:p>
              <a:pPr algn="ctr"/>
              <a:endParaRPr/>
            </a:p>
          </p:txBody>
        </p:sp>
        <p:sp>
          <p:nvSpPr>
            <p:cNvPr id="68" name="îŝ1iḓè"/>
            <p:cNvSpPr/>
            <p:nvPr/>
          </p:nvSpPr>
          <p:spPr>
            <a:xfrm>
              <a:off x="6458426" y="4063841"/>
              <a:ext cx="28575" cy="171450"/>
            </a:xfrm>
            <a:custGeom>
              <a:avLst/>
              <a:gdLst>
                <a:gd name="connsiteX0" fmla="*/ 7144 w 28575"/>
                <a:gd name="connsiteY0" fmla="*/ 7144 h 171450"/>
                <a:gd name="connsiteX1" fmla="*/ 24289 w 28575"/>
                <a:gd name="connsiteY1" fmla="*/ 7144 h 171450"/>
                <a:gd name="connsiteX2" fmla="*/ 24289 w 28575"/>
                <a:gd name="connsiteY2" fmla="*/ 164306 h 171450"/>
                <a:gd name="connsiteX3" fmla="*/ 7144 w 28575"/>
                <a:gd name="connsiteY3" fmla="*/ 164306 h 171450"/>
              </a:gdLst>
              <a:ahLst/>
              <a:cxnLst>
                <a:cxn ang="0">
                  <a:pos x="connsiteX0" y="connsiteY0"/>
                </a:cxn>
                <a:cxn ang="0">
                  <a:pos x="connsiteX1" y="connsiteY1"/>
                </a:cxn>
                <a:cxn ang="0">
                  <a:pos x="connsiteX2" y="connsiteY2"/>
                </a:cxn>
                <a:cxn ang="0">
                  <a:pos x="connsiteX3" y="connsiteY3"/>
                </a:cxn>
              </a:cxnLst>
              <a:rect l="l" t="t" r="r" b="b"/>
              <a:pathLst>
                <a:path w="28575" h="171450">
                  <a:moveTo>
                    <a:pt x="7144" y="7144"/>
                  </a:moveTo>
                  <a:lnTo>
                    <a:pt x="24289" y="7144"/>
                  </a:lnTo>
                  <a:lnTo>
                    <a:pt x="24289" y="164306"/>
                  </a:lnTo>
                  <a:lnTo>
                    <a:pt x="7144" y="164306"/>
                  </a:lnTo>
                  <a:close/>
                </a:path>
              </a:pathLst>
            </a:custGeom>
            <a:solidFill>
              <a:srgbClr val="5D5D5D"/>
            </a:solidFill>
            <a:ln w="9525" cap="flat">
              <a:noFill/>
              <a:prstDash val="solid"/>
              <a:miter/>
            </a:ln>
          </p:spPr>
          <p:txBody>
            <a:bodyPr anchor="ctr"/>
            <a:lstStyle/>
            <a:p>
              <a:pPr algn="ctr"/>
              <a:endParaRPr/>
            </a:p>
          </p:txBody>
        </p:sp>
        <p:sp>
          <p:nvSpPr>
            <p:cNvPr id="69" name="ïšlíḍé"/>
            <p:cNvSpPr/>
            <p:nvPr/>
          </p:nvSpPr>
          <p:spPr>
            <a:xfrm>
              <a:off x="6257449" y="3688556"/>
              <a:ext cx="180975" cy="152400"/>
            </a:xfrm>
            <a:custGeom>
              <a:avLst/>
              <a:gdLst>
                <a:gd name="connsiteX0" fmla="*/ 180499 w 180975"/>
                <a:gd name="connsiteY0" fmla="*/ 152876 h 152400"/>
                <a:gd name="connsiteX1" fmla="*/ 35719 w 180975"/>
                <a:gd name="connsiteY1" fmla="*/ 152876 h 152400"/>
                <a:gd name="connsiteX2" fmla="*/ 35719 w 180975"/>
                <a:gd name="connsiteY2" fmla="*/ 135731 h 152400"/>
                <a:gd name="connsiteX3" fmla="*/ 163354 w 180975"/>
                <a:gd name="connsiteY3" fmla="*/ 135731 h 152400"/>
                <a:gd name="connsiteX4" fmla="*/ 163354 w 180975"/>
                <a:gd name="connsiteY4" fmla="*/ 91916 h 152400"/>
                <a:gd name="connsiteX5" fmla="*/ 88106 w 180975"/>
                <a:gd name="connsiteY5" fmla="*/ 91916 h 152400"/>
                <a:gd name="connsiteX6" fmla="*/ 88106 w 180975"/>
                <a:gd name="connsiteY6" fmla="*/ 24289 h 152400"/>
                <a:gd name="connsiteX7" fmla="*/ 7144 w 180975"/>
                <a:gd name="connsiteY7" fmla="*/ 24289 h 152400"/>
                <a:gd name="connsiteX8" fmla="*/ 7144 w 180975"/>
                <a:gd name="connsiteY8" fmla="*/ 7144 h 152400"/>
                <a:gd name="connsiteX9" fmla="*/ 105251 w 180975"/>
                <a:gd name="connsiteY9" fmla="*/ 7144 h 152400"/>
                <a:gd name="connsiteX10" fmla="*/ 105251 w 180975"/>
                <a:gd name="connsiteY10" fmla="*/ 74771 h 152400"/>
                <a:gd name="connsiteX11" fmla="*/ 180499 w 180975"/>
                <a:gd name="connsiteY11" fmla="*/ 74771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75" h="152400">
                  <a:moveTo>
                    <a:pt x="180499" y="152876"/>
                  </a:moveTo>
                  <a:lnTo>
                    <a:pt x="35719" y="152876"/>
                  </a:lnTo>
                  <a:lnTo>
                    <a:pt x="35719" y="135731"/>
                  </a:lnTo>
                  <a:lnTo>
                    <a:pt x="163354" y="135731"/>
                  </a:lnTo>
                  <a:lnTo>
                    <a:pt x="163354" y="91916"/>
                  </a:lnTo>
                  <a:lnTo>
                    <a:pt x="88106" y="91916"/>
                  </a:lnTo>
                  <a:lnTo>
                    <a:pt x="88106" y="24289"/>
                  </a:lnTo>
                  <a:lnTo>
                    <a:pt x="7144" y="24289"/>
                  </a:lnTo>
                  <a:lnTo>
                    <a:pt x="7144" y="7144"/>
                  </a:lnTo>
                  <a:lnTo>
                    <a:pt x="105251" y="7144"/>
                  </a:lnTo>
                  <a:lnTo>
                    <a:pt x="105251" y="74771"/>
                  </a:lnTo>
                  <a:lnTo>
                    <a:pt x="180499" y="74771"/>
                  </a:lnTo>
                  <a:close/>
                </a:path>
              </a:pathLst>
            </a:custGeom>
            <a:solidFill>
              <a:srgbClr val="5D5D5D"/>
            </a:solidFill>
            <a:ln w="9525" cap="flat">
              <a:noFill/>
              <a:prstDash val="solid"/>
              <a:miter/>
            </a:ln>
          </p:spPr>
          <p:txBody>
            <a:bodyPr anchor="ctr"/>
            <a:lstStyle/>
            <a:p>
              <a:pPr algn="ctr"/>
              <a:endParaRPr/>
            </a:p>
          </p:txBody>
        </p:sp>
        <p:sp>
          <p:nvSpPr>
            <p:cNvPr id="70" name="ïślïḑê"/>
            <p:cNvSpPr/>
            <p:nvPr/>
          </p:nvSpPr>
          <p:spPr>
            <a:xfrm>
              <a:off x="6286024" y="3861911"/>
              <a:ext cx="161925" cy="104775"/>
            </a:xfrm>
            <a:custGeom>
              <a:avLst/>
              <a:gdLst>
                <a:gd name="connsiteX0" fmla="*/ 155734 w 161925"/>
                <a:gd name="connsiteY0" fmla="*/ 106204 h 104775"/>
                <a:gd name="connsiteX1" fmla="*/ 138589 w 161925"/>
                <a:gd name="connsiteY1" fmla="*/ 106204 h 104775"/>
                <a:gd name="connsiteX2" fmla="*/ 138589 w 161925"/>
                <a:gd name="connsiteY2" fmla="*/ 24289 h 104775"/>
                <a:gd name="connsiteX3" fmla="*/ 7144 w 161925"/>
                <a:gd name="connsiteY3" fmla="*/ 24289 h 104775"/>
                <a:gd name="connsiteX4" fmla="*/ 7144 w 161925"/>
                <a:gd name="connsiteY4" fmla="*/ 7144 h 104775"/>
                <a:gd name="connsiteX5" fmla="*/ 155734 w 161925"/>
                <a:gd name="connsiteY5" fmla="*/ 714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104775">
                  <a:moveTo>
                    <a:pt x="155734" y="106204"/>
                  </a:moveTo>
                  <a:lnTo>
                    <a:pt x="138589" y="106204"/>
                  </a:lnTo>
                  <a:lnTo>
                    <a:pt x="138589" y="24289"/>
                  </a:lnTo>
                  <a:lnTo>
                    <a:pt x="7144" y="24289"/>
                  </a:lnTo>
                  <a:lnTo>
                    <a:pt x="7144" y="7144"/>
                  </a:lnTo>
                  <a:lnTo>
                    <a:pt x="155734" y="7144"/>
                  </a:lnTo>
                  <a:close/>
                </a:path>
              </a:pathLst>
            </a:custGeom>
            <a:solidFill>
              <a:srgbClr val="5D5D5D"/>
            </a:solidFill>
            <a:ln w="9525" cap="flat">
              <a:noFill/>
              <a:prstDash val="solid"/>
              <a:miter/>
            </a:ln>
          </p:spPr>
          <p:txBody>
            <a:bodyPr anchor="ctr"/>
            <a:lstStyle/>
            <a:p>
              <a:pPr algn="ctr"/>
              <a:endParaRPr/>
            </a:p>
          </p:txBody>
        </p:sp>
        <p:sp>
          <p:nvSpPr>
            <p:cNvPr id="71" name="ïṩľíḋe"/>
            <p:cNvSpPr/>
            <p:nvPr/>
          </p:nvSpPr>
          <p:spPr>
            <a:xfrm>
              <a:off x="6426041" y="3726656"/>
              <a:ext cx="123825" cy="85725"/>
            </a:xfrm>
            <a:custGeom>
              <a:avLst/>
              <a:gdLst>
                <a:gd name="connsiteX0" fmla="*/ 78581 w 123825"/>
                <a:gd name="connsiteY0" fmla="*/ 86201 h 85725"/>
                <a:gd name="connsiteX1" fmla="*/ 7144 w 123825"/>
                <a:gd name="connsiteY1" fmla="*/ 86201 h 85725"/>
                <a:gd name="connsiteX2" fmla="*/ 7144 w 123825"/>
                <a:gd name="connsiteY2" fmla="*/ 69056 h 85725"/>
                <a:gd name="connsiteX3" fmla="*/ 61436 w 123825"/>
                <a:gd name="connsiteY3" fmla="*/ 69056 h 85725"/>
                <a:gd name="connsiteX4" fmla="*/ 61436 w 123825"/>
                <a:gd name="connsiteY4" fmla="*/ 7144 h 85725"/>
                <a:gd name="connsiteX5" fmla="*/ 121444 w 123825"/>
                <a:gd name="connsiteY5" fmla="*/ 7144 h 85725"/>
                <a:gd name="connsiteX6" fmla="*/ 121444 w 123825"/>
                <a:gd name="connsiteY6" fmla="*/ 24289 h 85725"/>
                <a:gd name="connsiteX7" fmla="*/ 78581 w 123825"/>
                <a:gd name="connsiteY7" fmla="*/ 2428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85725">
                  <a:moveTo>
                    <a:pt x="78581" y="86201"/>
                  </a:moveTo>
                  <a:lnTo>
                    <a:pt x="7144" y="86201"/>
                  </a:lnTo>
                  <a:lnTo>
                    <a:pt x="7144" y="69056"/>
                  </a:lnTo>
                  <a:lnTo>
                    <a:pt x="61436" y="69056"/>
                  </a:lnTo>
                  <a:lnTo>
                    <a:pt x="61436" y="7144"/>
                  </a:lnTo>
                  <a:lnTo>
                    <a:pt x="121444" y="7144"/>
                  </a:lnTo>
                  <a:lnTo>
                    <a:pt x="121444" y="24289"/>
                  </a:lnTo>
                  <a:lnTo>
                    <a:pt x="78581" y="24289"/>
                  </a:lnTo>
                  <a:close/>
                </a:path>
              </a:pathLst>
            </a:custGeom>
            <a:solidFill>
              <a:srgbClr val="5D5D5D"/>
            </a:solidFill>
            <a:ln w="9525" cap="flat">
              <a:noFill/>
              <a:prstDash val="solid"/>
              <a:miter/>
            </a:ln>
          </p:spPr>
          <p:txBody>
            <a:bodyPr anchor="ctr"/>
            <a:lstStyle/>
            <a:p>
              <a:pPr algn="ctr"/>
              <a:endParaRPr/>
            </a:p>
          </p:txBody>
        </p:sp>
        <p:sp>
          <p:nvSpPr>
            <p:cNvPr id="72" name="ïṣ1íḍé"/>
            <p:cNvSpPr/>
            <p:nvPr/>
          </p:nvSpPr>
          <p:spPr>
            <a:xfrm>
              <a:off x="6488906" y="3952398"/>
              <a:ext cx="66675" cy="28575"/>
            </a:xfrm>
            <a:custGeom>
              <a:avLst/>
              <a:gdLst>
                <a:gd name="connsiteX0" fmla="*/ 7144 w 66675"/>
                <a:gd name="connsiteY0" fmla="*/ 7144 h 28575"/>
                <a:gd name="connsiteX1" fmla="*/ 68104 w 66675"/>
                <a:gd name="connsiteY1" fmla="*/ 7144 h 28575"/>
                <a:gd name="connsiteX2" fmla="*/ 68104 w 66675"/>
                <a:gd name="connsiteY2" fmla="*/ 24289 h 28575"/>
                <a:gd name="connsiteX3" fmla="*/ 7144 w 666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68104" y="7144"/>
                  </a:lnTo>
                  <a:lnTo>
                    <a:pt x="68104" y="24289"/>
                  </a:lnTo>
                  <a:lnTo>
                    <a:pt x="7144" y="24289"/>
                  </a:lnTo>
                  <a:close/>
                </a:path>
              </a:pathLst>
            </a:custGeom>
            <a:solidFill>
              <a:srgbClr val="5D5D5D"/>
            </a:solidFill>
            <a:ln w="9525" cap="flat">
              <a:noFill/>
              <a:prstDash val="solid"/>
              <a:miter/>
            </a:ln>
          </p:spPr>
          <p:txBody>
            <a:bodyPr anchor="ctr"/>
            <a:lstStyle/>
            <a:p>
              <a:pPr algn="ctr"/>
              <a:endParaRPr/>
            </a:p>
          </p:txBody>
        </p:sp>
        <p:sp>
          <p:nvSpPr>
            <p:cNvPr id="73" name="iṧľíďè"/>
            <p:cNvSpPr/>
            <p:nvPr/>
          </p:nvSpPr>
          <p:spPr>
            <a:xfrm>
              <a:off x="6888956" y="3952398"/>
              <a:ext cx="76200" cy="276225"/>
            </a:xfrm>
            <a:custGeom>
              <a:avLst/>
              <a:gdLst>
                <a:gd name="connsiteX0" fmla="*/ 77629 w 76200"/>
                <a:gd name="connsiteY0" fmla="*/ 272891 h 276225"/>
                <a:gd name="connsiteX1" fmla="*/ 60484 w 76200"/>
                <a:gd name="connsiteY1" fmla="*/ 272891 h 276225"/>
                <a:gd name="connsiteX2" fmla="*/ 60484 w 76200"/>
                <a:gd name="connsiteY2" fmla="*/ 24289 h 276225"/>
                <a:gd name="connsiteX3" fmla="*/ 7144 w 76200"/>
                <a:gd name="connsiteY3" fmla="*/ 24289 h 276225"/>
                <a:gd name="connsiteX4" fmla="*/ 7144 w 76200"/>
                <a:gd name="connsiteY4" fmla="*/ 7144 h 276225"/>
                <a:gd name="connsiteX5" fmla="*/ 77629 w 76200"/>
                <a:gd name="connsiteY5" fmla="*/ 7144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76225">
                  <a:moveTo>
                    <a:pt x="77629" y="272891"/>
                  </a:moveTo>
                  <a:lnTo>
                    <a:pt x="60484" y="272891"/>
                  </a:lnTo>
                  <a:lnTo>
                    <a:pt x="60484" y="24289"/>
                  </a:lnTo>
                  <a:lnTo>
                    <a:pt x="7144" y="24289"/>
                  </a:lnTo>
                  <a:lnTo>
                    <a:pt x="7144" y="7144"/>
                  </a:lnTo>
                  <a:lnTo>
                    <a:pt x="77629" y="7144"/>
                  </a:lnTo>
                  <a:close/>
                </a:path>
              </a:pathLst>
            </a:custGeom>
            <a:solidFill>
              <a:srgbClr val="5D5D5D"/>
            </a:solidFill>
            <a:ln w="9525" cap="flat">
              <a:noFill/>
              <a:prstDash val="solid"/>
              <a:miter/>
            </a:ln>
          </p:spPr>
          <p:txBody>
            <a:bodyPr anchor="ctr"/>
            <a:lstStyle/>
            <a:p>
              <a:pPr algn="ctr"/>
              <a:endParaRPr/>
            </a:p>
          </p:txBody>
        </p:sp>
        <p:sp>
          <p:nvSpPr>
            <p:cNvPr id="74" name="ïşľîḋé"/>
            <p:cNvSpPr/>
            <p:nvPr/>
          </p:nvSpPr>
          <p:spPr>
            <a:xfrm>
              <a:off x="6889909" y="3688556"/>
              <a:ext cx="304800" cy="409575"/>
            </a:xfrm>
            <a:custGeom>
              <a:avLst/>
              <a:gdLst>
                <a:gd name="connsiteX0" fmla="*/ 300514 w 304800"/>
                <a:gd name="connsiteY0" fmla="*/ 408146 h 409575"/>
                <a:gd name="connsiteX1" fmla="*/ 283368 w 304800"/>
                <a:gd name="connsiteY1" fmla="*/ 408146 h 409575"/>
                <a:gd name="connsiteX2" fmla="*/ 283368 w 304800"/>
                <a:gd name="connsiteY2" fmla="*/ 24289 h 409575"/>
                <a:gd name="connsiteX3" fmla="*/ 24289 w 304800"/>
                <a:gd name="connsiteY3" fmla="*/ 24289 h 409575"/>
                <a:gd name="connsiteX4" fmla="*/ 24289 w 304800"/>
                <a:gd name="connsiteY4" fmla="*/ 234791 h 409575"/>
                <a:gd name="connsiteX5" fmla="*/ 7144 w 304800"/>
                <a:gd name="connsiteY5" fmla="*/ 234791 h 409575"/>
                <a:gd name="connsiteX6" fmla="*/ 7144 w 304800"/>
                <a:gd name="connsiteY6" fmla="*/ 7144 h 409575"/>
                <a:gd name="connsiteX7" fmla="*/ 300514 w 304800"/>
                <a:gd name="connsiteY7"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409575">
                  <a:moveTo>
                    <a:pt x="300514" y="408146"/>
                  </a:moveTo>
                  <a:lnTo>
                    <a:pt x="283368" y="408146"/>
                  </a:lnTo>
                  <a:lnTo>
                    <a:pt x="283368" y="24289"/>
                  </a:lnTo>
                  <a:lnTo>
                    <a:pt x="24289" y="24289"/>
                  </a:lnTo>
                  <a:lnTo>
                    <a:pt x="24289" y="234791"/>
                  </a:lnTo>
                  <a:lnTo>
                    <a:pt x="7144" y="234791"/>
                  </a:lnTo>
                  <a:lnTo>
                    <a:pt x="7144" y="7144"/>
                  </a:lnTo>
                  <a:lnTo>
                    <a:pt x="300514" y="7144"/>
                  </a:lnTo>
                  <a:close/>
                </a:path>
              </a:pathLst>
            </a:custGeom>
            <a:solidFill>
              <a:srgbClr val="5D5D5D"/>
            </a:solidFill>
            <a:ln w="9525" cap="flat">
              <a:noFill/>
              <a:prstDash val="solid"/>
              <a:miter/>
            </a:ln>
          </p:spPr>
          <p:txBody>
            <a:bodyPr anchor="ctr"/>
            <a:lstStyle/>
            <a:p>
              <a:pPr algn="ctr"/>
              <a:endParaRPr/>
            </a:p>
          </p:txBody>
        </p:sp>
        <p:sp>
          <p:nvSpPr>
            <p:cNvPr id="75" name="ïṡļidê"/>
            <p:cNvSpPr/>
            <p:nvPr/>
          </p:nvSpPr>
          <p:spPr>
            <a:xfrm>
              <a:off x="6948964" y="3697128"/>
              <a:ext cx="28575" cy="209550"/>
            </a:xfrm>
            <a:custGeom>
              <a:avLst/>
              <a:gdLst>
                <a:gd name="connsiteX0" fmla="*/ 7144 w 28575"/>
                <a:gd name="connsiteY0" fmla="*/ 7144 h 209550"/>
                <a:gd name="connsiteX1" fmla="*/ 24289 w 28575"/>
                <a:gd name="connsiteY1" fmla="*/ 7144 h 209550"/>
                <a:gd name="connsiteX2" fmla="*/ 24289 w 28575"/>
                <a:gd name="connsiteY2" fmla="*/ 203359 h 209550"/>
                <a:gd name="connsiteX3" fmla="*/ 7144 w 28575"/>
                <a:gd name="connsiteY3" fmla="*/ 203359 h 209550"/>
              </a:gdLst>
              <a:ahLst/>
              <a:cxnLst>
                <a:cxn ang="0">
                  <a:pos x="connsiteX0" y="connsiteY0"/>
                </a:cxn>
                <a:cxn ang="0">
                  <a:pos x="connsiteX1" y="connsiteY1"/>
                </a:cxn>
                <a:cxn ang="0">
                  <a:pos x="connsiteX2" y="connsiteY2"/>
                </a:cxn>
                <a:cxn ang="0">
                  <a:pos x="connsiteX3" y="connsiteY3"/>
                </a:cxn>
              </a:cxnLst>
              <a:rect l="l" t="t" r="r" b="b"/>
              <a:pathLst>
                <a:path w="28575" h="209550">
                  <a:moveTo>
                    <a:pt x="7144" y="7144"/>
                  </a:moveTo>
                  <a:lnTo>
                    <a:pt x="24289" y="7144"/>
                  </a:lnTo>
                  <a:lnTo>
                    <a:pt x="24289" y="203359"/>
                  </a:lnTo>
                  <a:lnTo>
                    <a:pt x="7144" y="203359"/>
                  </a:lnTo>
                  <a:close/>
                </a:path>
              </a:pathLst>
            </a:custGeom>
            <a:solidFill>
              <a:srgbClr val="5D5D5D"/>
            </a:solidFill>
            <a:ln w="9525" cap="flat">
              <a:noFill/>
              <a:prstDash val="solid"/>
              <a:miter/>
            </a:ln>
          </p:spPr>
          <p:txBody>
            <a:bodyPr anchor="ctr"/>
            <a:lstStyle/>
            <a:p>
              <a:pPr algn="ctr"/>
              <a:endParaRPr/>
            </a:p>
          </p:txBody>
        </p:sp>
        <p:sp>
          <p:nvSpPr>
            <p:cNvPr id="76" name="iśľïde"/>
            <p:cNvSpPr/>
            <p:nvPr/>
          </p:nvSpPr>
          <p:spPr>
            <a:xfrm>
              <a:off x="6998494" y="4114323"/>
              <a:ext cx="581025" cy="114300"/>
            </a:xfrm>
            <a:custGeom>
              <a:avLst/>
              <a:gdLst>
                <a:gd name="connsiteX0" fmla="*/ 577692 w 581025"/>
                <a:gd name="connsiteY0" fmla="*/ 110966 h 114300"/>
                <a:gd name="connsiteX1" fmla="*/ 560546 w 581025"/>
                <a:gd name="connsiteY1" fmla="*/ 110966 h 114300"/>
                <a:gd name="connsiteX2" fmla="*/ 560546 w 581025"/>
                <a:gd name="connsiteY2" fmla="*/ 24289 h 114300"/>
                <a:gd name="connsiteX3" fmla="*/ 7144 w 581025"/>
                <a:gd name="connsiteY3" fmla="*/ 24289 h 114300"/>
                <a:gd name="connsiteX4" fmla="*/ 7144 w 581025"/>
                <a:gd name="connsiteY4" fmla="*/ 7144 h 114300"/>
                <a:gd name="connsiteX5" fmla="*/ 577692 w 581025"/>
                <a:gd name="connsiteY5"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25" h="114300">
                  <a:moveTo>
                    <a:pt x="577692" y="110966"/>
                  </a:moveTo>
                  <a:lnTo>
                    <a:pt x="560546" y="110966"/>
                  </a:lnTo>
                  <a:lnTo>
                    <a:pt x="560546" y="24289"/>
                  </a:lnTo>
                  <a:lnTo>
                    <a:pt x="7144" y="24289"/>
                  </a:lnTo>
                  <a:lnTo>
                    <a:pt x="7144" y="7144"/>
                  </a:lnTo>
                  <a:lnTo>
                    <a:pt x="577692" y="7144"/>
                  </a:lnTo>
                  <a:close/>
                </a:path>
              </a:pathLst>
            </a:custGeom>
            <a:solidFill>
              <a:srgbClr val="5D5D5D"/>
            </a:solidFill>
            <a:ln w="9525" cap="flat">
              <a:noFill/>
              <a:prstDash val="solid"/>
              <a:miter/>
            </a:ln>
          </p:spPr>
          <p:txBody>
            <a:bodyPr anchor="ctr"/>
            <a:lstStyle/>
            <a:p>
              <a:pPr algn="ctr"/>
              <a:endParaRPr/>
            </a:p>
          </p:txBody>
        </p:sp>
        <p:sp>
          <p:nvSpPr>
            <p:cNvPr id="77" name="í$ľïḍe"/>
            <p:cNvSpPr/>
            <p:nvPr/>
          </p:nvSpPr>
          <p:spPr>
            <a:xfrm>
              <a:off x="6998494" y="4161948"/>
              <a:ext cx="571500" cy="28575"/>
            </a:xfrm>
            <a:custGeom>
              <a:avLst/>
              <a:gdLst>
                <a:gd name="connsiteX0" fmla="*/ 7144 w 571500"/>
                <a:gd name="connsiteY0" fmla="*/ 7144 h 28575"/>
                <a:gd name="connsiteX1" fmla="*/ 569119 w 571500"/>
                <a:gd name="connsiteY1" fmla="*/ 7144 h 28575"/>
                <a:gd name="connsiteX2" fmla="*/ 569119 w 571500"/>
                <a:gd name="connsiteY2" fmla="*/ 24289 h 28575"/>
                <a:gd name="connsiteX3" fmla="*/ 7144 w 571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571500" h="28575">
                  <a:moveTo>
                    <a:pt x="7144" y="7144"/>
                  </a:moveTo>
                  <a:lnTo>
                    <a:pt x="569119" y="7144"/>
                  </a:lnTo>
                  <a:lnTo>
                    <a:pt x="569119" y="24289"/>
                  </a:lnTo>
                  <a:lnTo>
                    <a:pt x="7144" y="24289"/>
                  </a:lnTo>
                  <a:close/>
                </a:path>
              </a:pathLst>
            </a:custGeom>
            <a:solidFill>
              <a:srgbClr val="5D5D5D"/>
            </a:solidFill>
            <a:ln w="9525" cap="flat">
              <a:noFill/>
              <a:prstDash val="solid"/>
              <a:miter/>
            </a:ln>
          </p:spPr>
          <p:txBody>
            <a:bodyPr anchor="ctr"/>
            <a:lstStyle/>
            <a:p>
              <a:pPr algn="ctr"/>
              <a:endParaRPr/>
            </a:p>
          </p:txBody>
        </p:sp>
        <p:sp>
          <p:nvSpPr>
            <p:cNvPr id="78" name="íṥľîḍé"/>
            <p:cNvSpPr/>
            <p:nvPr/>
          </p:nvSpPr>
          <p:spPr>
            <a:xfrm>
              <a:off x="7318534" y="3828573"/>
              <a:ext cx="209550" cy="266700"/>
            </a:xfrm>
            <a:custGeom>
              <a:avLst/>
              <a:gdLst>
                <a:gd name="connsiteX0" fmla="*/ 205264 w 209550"/>
                <a:gd name="connsiteY0" fmla="*/ 268129 h 266700"/>
                <a:gd name="connsiteX1" fmla="*/ 188119 w 209550"/>
                <a:gd name="connsiteY1" fmla="*/ 268129 h 266700"/>
                <a:gd name="connsiteX2" fmla="*/ 188119 w 209550"/>
                <a:gd name="connsiteY2" fmla="*/ 55721 h 266700"/>
                <a:gd name="connsiteX3" fmla="*/ 70961 w 209550"/>
                <a:gd name="connsiteY3" fmla="*/ 24289 h 266700"/>
                <a:gd name="connsiteX4" fmla="*/ 24289 w 209550"/>
                <a:gd name="connsiteY4" fmla="*/ 24289 h 266700"/>
                <a:gd name="connsiteX5" fmla="*/ 24289 w 209550"/>
                <a:gd name="connsiteY5" fmla="*/ 268129 h 266700"/>
                <a:gd name="connsiteX6" fmla="*/ 7144 w 209550"/>
                <a:gd name="connsiteY6" fmla="*/ 268129 h 266700"/>
                <a:gd name="connsiteX7" fmla="*/ 7144 w 209550"/>
                <a:gd name="connsiteY7" fmla="*/ 7144 h 266700"/>
                <a:gd name="connsiteX8" fmla="*/ 74772 w 209550"/>
                <a:gd name="connsiteY8" fmla="*/ 7144 h 266700"/>
                <a:gd name="connsiteX9" fmla="*/ 205264 w 209550"/>
                <a:gd name="connsiteY9" fmla="*/ 42386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66700">
                  <a:moveTo>
                    <a:pt x="205264" y="268129"/>
                  </a:moveTo>
                  <a:lnTo>
                    <a:pt x="188119" y="268129"/>
                  </a:lnTo>
                  <a:lnTo>
                    <a:pt x="188119" y="55721"/>
                  </a:lnTo>
                  <a:lnTo>
                    <a:pt x="70961" y="24289"/>
                  </a:lnTo>
                  <a:lnTo>
                    <a:pt x="24289" y="24289"/>
                  </a:lnTo>
                  <a:lnTo>
                    <a:pt x="24289" y="268129"/>
                  </a:lnTo>
                  <a:lnTo>
                    <a:pt x="7144" y="268129"/>
                  </a:lnTo>
                  <a:lnTo>
                    <a:pt x="7144" y="7144"/>
                  </a:lnTo>
                  <a:lnTo>
                    <a:pt x="74772" y="7144"/>
                  </a:lnTo>
                  <a:lnTo>
                    <a:pt x="205264" y="42386"/>
                  </a:lnTo>
                  <a:close/>
                </a:path>
              </a:pathLst>
            </a:custGeom>
            <a:solidFill>
              <a:srgbClr val="5D5D5D"/>
            </a:solidFill>
            <a:ln w="9525" cap="flat">
              <a:noFill/>
              <a:prstDash val="solid"/>
              <a:miter/>
            </a:ln>
          </p:spPr>
          <p:txBody>
            <a:bodyPr anchor="ctr"/>
            <a:lstStyle/>
            <a:p>
              <a:pPr algn="ctr"/>
              <a:endParaRPr/>
            </a:p>
          </p:txBody>
        </p:sp>
        <p:sp>
          <p:nvSpPr>
            <p:cNvPr id="79" name="iṣľïďé"/>
            <p:cNvSpPr/>
            <p:nvPr/>
          </p:nvSpPr>
          <p:spPr>
            <a:xfrm>
              <a:off x="7551896" y="3608546"/>
              <a:ext cx="361950" cy="619125"/>
            </a:xfrm>
            <a:custGeom>
              <a:avLst/>
              <a:gdLst>
                <a:gd name="connsiteX0" fmla="*/ 363379 w 361950"/>
                <a:gd name="connsiteY0" fmla="*/ 616744 h 619125"/>
                <a:gd name="connsiteX1" fmla="*/ 346234 w 361950"/>
                <a:gd name="connsiteY1" fmla="*/ 616744 h 619125"/>
                <a:gd name="connsiteX2" fmla="*/ 346234 w 361950"/>
                <a:gd name="connsiteY2" fmla="*/ 45244 h 619125"/>
                <a:gd name="connsiteX3" fmla="*/ 110014 w 361950"/>
                <a:gd name="connsiteY3" fmla="*/ 45244 h 619125"/>
                <a:gd name="connsiteX4" fmla="*/ 110014 w 361950"/>
                <a:gd name="connsiteY4" fmla="*/ 24289 h 619125"/>
                <a:gd name="connsiteX5" fmla="*/ 24289 w 361950"/>
                <a:gd name="connsiteY5" fmla="*/ 24289 h 619125"/>
                <a:gd name="connsiteX6" fmla="*/ 24289 w 361950"/>
                <a:gd name="connsiteY6" fmla="*/ 462439 h 619125"/>
                <a:gd name="connsiteX7" fmla="*/ 7144 w 361950"/>
                <a:gd name="connsiteY7" fmla="*/ 462439 h 619125"/>
                <a:gd name="connsiteX8" fmla="*/ 7144 w 361950"/>
                <a:gd name="connsiteY8" fmla="*/ 7144 h 619125"/>
                <a:gd name="connsiteX9" fmla="*/ 127159 w 361950"/>
                <a:gd name="connsiteY9" fmla="*/ 7144 h 619125"/>
                <a:gd name="connsiteX10" fmla="*/ 127159 w 361950"/>
                <a:gd name="connsiteY10" fmla="*/ 28099 h 619125"/>
                <a:gd name="connsiteX11" fmla="*/ 363379 w 361950"/>
                <a:gd name="connsiteY11" fmla="*/ 28099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950" h="619125">
                  <a:moveTo>
                    <a:pt x="363379" y="616744"/>
                  </a:moveTo>
                  <a:lnTo>
                    <a:pt x="346234" y="616744"/>
                  </a:lnTo>
                  <a:lnTo>
                    <a:pt x="346234" y="45244"/>
                  </a:lnTo>
                  <a:lnTo>
                    <a:pt x="110014" y="45244"/>
                  </a:lnTo>
                  <a:lnTo>
                    <a:pt x="110014" y="24289"/>
                  </a:lnTo>
                  <a:lnTo>
                    <a:pt x="24289" y="24289"/>
                  </a:lnTo>
                  <a:lnTo>
                    <a:pt x="24289" y="462439"/>
                  </a:lnTo>
                  <a:lnTo>
                    <a:pt x="7144" y="462439"/>
                  </a:lnTo>
                  <a:lnTo>
                    <a:pt x="7144" y="7144"/>
                  </a:lnTo>
                  <a:lnTo>
                    <a:pt x="127159" y="7144"/>
                  </a:lnTo>
                  <a:lnTo>
                    <a:pt x="127159" y="28099"/>
                  </a:lnTo>
                  <a:lnTo>
                    <a:pt x="363379" y="28099"/>
                  </a:lnTo>
                  <a:close/>
                </a:path>
              </a:pathLst>
            </a:custGeom>
            <a:solidFill>
              <a:srgbClr val="5D5D5D"/>
            </a:solidFill>
            <a:ln w="9525" cap="flat">
              <a:noFill/>
              <a:prstDash val="solid"/>
              <a:miter/>
            </a:ln>
          </p:spPr>
          <p:txBody>
            <a:bodyPr anchor="ctr"/>
            <a:lstStyle/>
            <a:p>
              <a:pPr algn="ctr"/>
              <a:endParaRPr/>
            </a:p>
          </p:txBody>
        </p:sp>
        <p:sp>
          <p:nvSpPr>
            <p:cNvPr id="80" name="í$lïḑê"/>
            <p:cNvSpPr/>
            <p:nvPr/>
          </p:nvSpPr>
          <p:spPr>
            <a:xfrm>
              <a:off x="7721441" y="3439953"/>
              <a:ext cx="323850" cy="790575"/>
            </a:xfrm>
            <a:custGeom>
              <a:avLst/>
              <a:gdLst>
                <a:gd name="connsiteX0" fmla="*/ 317659 w 323850"/>
                <a:gd name="connsiteY0" fmla="*/ 785336 h 790575"/>
                <a:gd name="connsiteX1" fmla="*/ 300514 w 323850"/>
                <a:gd name="connsiteY1" fmla="*/ 785336 h 790575"/>
                <a:gd name="connsiteX2" fmla="*/ 300514 w 323850"/>
                <a:gd name="connsiteY2" fmla="*/ 68104 h 790575"/>
                <a:gd name="connsiteX3" fmla="*/ 7144 w 323850"/>
                <a:gd name="connsiteY3" fmla="*/ 68104 h 790575"/>
                <a:gd name="connsiteX4" fmla="*/ 7144 w 323850"/>
                <a:gd name="connsiteY4" fmla="*/ 7144 h 790575"/>
                <a:gd name="connsiteX5" fmla="*/ 24289 w 323850"/>
                <a:gd name="connsiteY5" fmla="*/ 7144 h 790575"/>
                <a:gd name="connsiteX6" fmla="*/ 24289 w 323850"/>
                <a:gd name="connsiteY6" fmla="*/ 50959 h 790575"/>
                <a:gd name="connsiteX7" fmla="*/ 317659 w 323850"/>
                <a:gd name="connsiteY7" fmla="*/ 50959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790575">
                  <a:moveTo>
                    <a:pt x="317659" y="785336"/>
                  </a:moveTo>
                  <a:lnTo>
                    <a:pt x="300514" y="785336"/>
                  </a:lnTo>
                  <a:lnTo>
                    <a:pt x="300514" y="68104"/>
                  </a:lnTo>
                  <a:lnTo>
                    <a:pt x="7144" y="68104"/>
                  </a:lnTo>
                  <a:lnTo>
                    <a:pt x="7144" y="7144"/>
                  </a:lnTo>
                  <a:lnTo>
                    <a:pt x="24289" y="7144"/>
                  </a:lnTo>
                  <a:lnTo>
                    <a:pt x="24289" y="50959"/>
                  </a:lnTo>
                  <a:lnTo>
                    <a:pt x="317659" y="50959"/>
                  </a:lnTo>
                  <a:close/>
                </a:path>
              </a:pathLst>
            </a:custGeom>
            <a:solidFill>
              <a:srgbClr val="5D5D5D"/>
            </a:solidFill>
            <a:ln w="9525" cap="flat">
              <a:noFill/>
              <a:prstDash val="solid"/>
              <a:miter/>
            </a:ln>
          </p:spPr>
          <p:txBody>
            <a:bodyPr anchor="ctr"/>
            <a:lstStyle/>
            <a:p>
              <a:pPr algn="ctr"/>
              <a:endParaRPr/>
            </a:p>
          </p:txBody>
        </p:sp>
        <p:sp>
          <p:nvSpPr>
            <p:cNvPr id="81" name="íṣļiḋe"/>
            <p:cNvSpPr/>
            <p:nvPr/>
          </p:nvSpPr>
          <p:spPr>
            <a:xfrm>
              <a:off x="7650004" y="3375183"/>
              <a:ext cx="419100" cy="219075"/>
            </a:xfrm>
            <a:custGeom>
              <a:avLst/>
              <a:gdLst>
                <a:gd name="connsiteX0" fmla="*/ 52864 w 419100"/>
                <a:gd name="connsiteY0" fmla="*/ 212884 h 219075"/>
                <a:gd name="connsiteX1" fmla="*/ 35719 w 419100"/>
                <a:gd name="connsiteY1" fmla="*/ 212884 h 219075"/>
                <a:gd name="connsiteX2" fmla="*/ 35719 w 419100"/>
                <a:gd name="connsiteY2" fmla="*/ 132874 h 219075"/>
                <a:gd name="connsiteX3" fmla="*/ 7144 w 419100"/>
                <a:gd name="connsiteY3" fmla="*/ 132874 h 219075"/>
                <a:gd name="connsiteX4" fmla="*/ 7144 w 419100"/>
                <a:gd name="connsiteY4" fmla="*/ 7144 h 219075"/>
                <a:gd name="connsiteX5" fmla="*/ 417671 w 419100"/>
                <a:gd name="connsiteY5" fmla="*/ 7144 h 219075"/>
                <a:gd name="connsiteX6" fmla="*/ 417671 w 419100"/>
                <a:gd name="connsiteY6" fmla="*/ 132874 h 219075"/>
                <a:gd name="connsiteX7" fmla="*/ 380523 w 419100"/>
                <a:gd name="connsiteY7" fmla="*/ 132874 h 219075"/>
                <a:gd name="connsiteX8" fmla="*/ 380523 w 419100"/>
                <a:gd name="connsiteY8" fmla="*/ 115729 h 219075"/>
                <a:gd name="connsiteX9" fmla="*/ 400526 w 419100"/>
                <a:gd name="connsiteY9" fmla="*/ 115729 h 219075"/>
                <a:gd name="connsiteX10" fmla="*/ 400526 w 419100"/>
                <a:gd name="connsiteY10" fmla="*/ 24289 h 219075"/>
                <a:gd name="connsiteX11" fmla="*/ 24289 w 419100"/>
                <a:gd name="connsiteY11" fmla="*/ 24289 h 219075"/>
                <a:gd name="connsiteX12" fmla="*/ 24289 w 419100"/>
                <a:gd name="connsiteY12" fmla="*/ 115729 h 219075"/>
                <a:gd name="connsiteX13" fmla="*/ 52864 w 419100"/>
                <a:gd name="connsiteY13" fmla="*/ 115729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100" h="219075">
                  <a:moveTo>
                    <a:pt x="52864" y="212884"/>
                  </a:moveTo>
                  <a:lnTo>
                    <a:pt x="35719" y="212884"/>
                  </a:lnTo>
                  <a:lnTo>
                    <a:pt x="35719" y="132874"/>
                  </a:lnTo>
                  <a:lnTo>
                    <a:pt x="7144" y="132874"/>
                  </a:lnTo>
                  <a:lnTo>
                    <a:pt x="7144" y="7144"/>
                  </a:lnTo>
                  <a:lnTo>
                    <a:pt x="417671" y="7144"/>
                  </a:lnTo>
                  <a:lnTo>
                    <a:pt x="417671" y="132874"/>
                  </a:lnTo>
                  <a:lnTo>
                    <a:pt x="380523" y="132874"/>
                  </a:lnTo>
                  <a:lnTo>
                    <a:pt x="380523" y="115729"/>
                  </a:lnTo>
                  <a:lnTo>
                    <a:pt x="400526" y="115729"/>
                  </a:lnTo>
                  <a:lnTo>
                    <a:pt x="400526" y="24289"/>
                  </a:lnTo>
                  <a:lnTo>
                    <a:pt x="24289" y="24289"/>
                  </a:lnTo>
                  <a:lnTo>
                    <a:pt x="24289" y="115729"/>
                  </a:lnTo>
                  <a:lnTo>
                    <a:pt x="52864" y="115729"/>
                  </a:lnTo>
                  <a:close/>
                </a:path>
              </a:pathLst>
            </a:custGeom>
            <a:solidFill>
              <a:srgbClr val="5D5D5D"/>
            </a:solidFill>
            <a:ln w="9525" cap="flat">
              <a:noFill/>
              <a:prstDash val="solid"/>
              <a:miter/>
            </a:ln>
          </p:spPr>
          <p:txBody>
            <a:bodyPr anchor="ctr"/>
            <a:lstStyle/>
            <a:p>
              <a:pPr algn="ctr"/>
              <a:endParaRPr/>
            </a:p>
          </p:txBody>
        </p:sp>
        <p:sp>
          <p:nvSpPr>
            <p:cNvPr id="82" name="isḷiďé"/>
            <p:cNvSpPr/>
            <p:nvPr/>
          </p:nvSpPr>
          <p:spPr>
            <a:xfrm>
              <a:off x="7799546" y="3439953"/>
              <a:ext cx="28575" cy="66675"/>
            </a:xfrm>
            <a:custGeom>
              <a:avLst/>
              <a:gdLst>
                <a:gd name="connsiteX0" fmla="*/ 7144 w 28575"/>
                <a:gd name="connsiteY0" fmla="*/ 7144 h 66675"/>
                <a:gd name="connsiteX1" fmla="*/ 24288 w 28575"/>
                <a:gd name="connsiteY1" fmla="*/ 7144 h 66675"/>
                <a:gd name="connsiteX2" fmla="*/ 24288 w 28575"/>
                <a:gd name="connsiteY2" fmla="*/ 59531 h 66675"/>
                <a:gd name="connsiteX3" fmla="*/ 7144 w 28575"/>
                <a:gd name="connsiteY3" fmla="*/ 59531 h 66675"/>
              </a:gdLst>
              <a:ahLst/>
              <a:cxnLst>
                <a:cxn ang="0">
                  <a:pos x="connsiteX0" y="connsiteY0"/>
                </a:cxn>
                <a:cxn ang="0">
                  <a:pos x="connsiteX1" y="connsiteY1"/>
                </a:cxn>
                <a:cxn ang="0">
                  <a:pos x="connsiteX2" y="connsiteY2"/>
                </a:cxn>
                <a:cxn ang="0">
                  <a:pos x="connsiteX3" y="connsiteY3"/>
                </a:cxn>
              </a:cxnLst>
              <a:rect l="l" t="t" r="r" b="b"/>
              <a:pathLst>
                <a:path w="28575" h="66675">
                  <a:moveTo>
                    <a:pt x="7144" y="7144"/>
                  </a:moveTo>
                  <a:lnTo>
                    <a:pt x="24288" y="7144"/>
                  </a:lnTo>
                  <a:lnTo>
                    <a:pt x="24288" y="59531"/>
                  </a:lnTo>
                  <a:lnTo>
                    <a:pt x="7144" y="59531"/>
                  </a:lnTo>
                  <a:close/>
                </a:path>
              </a:pathLst>
            </a:custGeom>
            <a:solidFill>
              <a:srgbClr val="5D5D5D"/>
            </a:solidFill>
            <a:ln w="9525" cap="flat">
              <a:noFill/>
              <a:prstDash val="solid"/>
              <a:miter/>
            </a:ln>
          </p:spPr>
          <p:txBody>
            <a:bodyPr anchor="ctr"/>
            <a:lstStyle/>
            <a:p>
              <a:pPr algn="ctr"/>
              <a:endParaRPr/>
            </a:p>
          </p:txBody>
        </p:sp>
        <p:sp>
          <p:nvSpPr>
            <p:cNvPr id="83" name="ïṧļídé"/>
            <p:cNvSpPr/>
            <p:nvPr/>
          </p:nvSpPr>
          <p:spPr>
            <a:xfrm>
              <a:off x="7919561" y="3439953"/>
              <a:ext cx="28575" cy="66675"/>
            </a:xfrm>
            <a:custGeom>
              <a:avLst/>
              <a:gdLst>
                <a:gd name="connsiteX0" fmla="*/ 7144 w 28575"/>
                <a:gd name="connsiteY0" fmla="*/ 7144 h 66675"/>
                <a:gd name="connsiteX1" fmla="*/ 24289 w 28575"/>
                <a:gd name="connsiteY1" fmla="*/ 7144 h 66675"/>
                <a:gd name="connsiteX2" fmla="*/ 24289 w 28575"/>
                <a:gd name="connsiteY2" fmla="*/ 59531 h 66675"/>
                <a:gd name="connsiteX3" fmla="*/ 7144 w 28575"/>
                <a:gd name="connsiteY3" fmla="*/ 59531 h 66675"/>
              </a:gdLst>
              <a:ahLst/>
              <a:cxnLst>
                <a:cxn ang="0">
                  <a:pos x="connsiteX0" y="connsiteY0"/>
                </a:cxn>
                <a:cxn ang="0">
                  <a:pos x="connsiteX1" y="connsiteY1"/>
                </a:cxn>
                <a:cxn ang="0">
                  <a:pos x="connsiteX2" y="connsiteY2"/>
                </a:cxn>
                <a:cxn ang="0">
                  <a:pos x="connsiteX3" y="connsiteY3"/>
                </a:cxn>
              </a:cxnLst>
              <a:rect l="l" t="t" r="r" b="b"/>
              <a:pathLst>
                <a:path w="28575" h="66675">
                  <a:moveTo>
                    <a:pt x="7144" y="7144"/>
                  </a:moveTo>
                  <a:lnTo>
                    <a:pt x="24289" y="7144"/>
                  </a:lnTo>
                  <a:lnTo>
                    <a:pt x="24289" y="59531"/>
                  </a:lnTo>
                  <a:lnTo>
                    <a:pt x="7144" y="59531"/>
                  </a:lnTo>
                  <a:close/>
                </a:path>
              </a:pathLst>
            </a:custGeom>
            <a:solidFill>
              <a:srgbClr val="5D5D5D"/>
            </a:solidFill>
            <a:ln w="9525" cap="flat">
              <a:noFill/>
              <a:prstDash val="solid"/>
              <a:miter/>
            </a:ln>
          </p:spPr>
          <p:txBody>
            <a:bodyPr anchor="ctr"/>
            <a:lstStyle/>
            <a:p>
              <a:pPr algn="ctr"/>
              <a:endParaRPr/>
            </a:p>
          </p:txBody>
        </p:sp>
        <p:sp>
          <p:nvSpPr>
            <p:cNvPr id="84" name="isḻidè"/>
            <p:cNvSpPr/>
            <p:nvPr/>
          </p:nvSpPr>
          <p:spPr>
            <a:xfrm>
              <a:off x="7763351" y="3334226"/>
              <a:ext cx="257175" cy="57150"/>
            </a:xfrm>
            <a:custGeom>
              <a:avLst/>
              <a:gdLst>
                <a:gd name="connsiteX0" fmla="*/ 258604 w 257175"/>
                <a:gd name="connsiteY0" fmla="*/ 56674 h 57150"/>
                <a:gd name="connsiteX1" fmla="*/ 241459 w 257175"/>
                <a:gd name="connsiteY1" fmla="*/ 56674 h 57150"/>
                <a:gd name="connsiteX2" fmla="*/ 241459 w 257175"/>
                <a:gd name="connsiteY2" fmla="*/ 24289 h 57150"/>
                <a:gd name="connsiteX3" fmla="*/ 24289 w 257175"/>
                <a:gd name="connsiteY3" fmla="*/ 24289 h 57150"/>
                <a:gd name="connsiteX4" fmla="*/ 24289 w 257175"/>
                <a:gd name="connsiteY4" fmla="*/ 56674 h 57150"/>
                <a:gd name="connsiteX5" fmla="*/ 7144 w 257175"/>
                <a:gd name="connsiteY5" fmla="*/ 56674 h 57150"/>
                <a:gd name="connsiteX6" fmla="*/ 7144 w 257175"/>
                <a:gd name="connsiteY6" fmla="*/ 7144 h 57150"/>
                <a:gd name="connsiteX7" fmla="*/ 258604 w 257175"/>
                <a:gd name="connsiteY7" fmla="*/ 714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57150">
                  <a:moveTo>
                    <a:pt x="258604" y="56674"/>
                  </a:moveTo>
                  <a:lnTo>
                    <a:pt x="241459" y="56674"/>
                  </a:lnTo>
                  <a:lnTo>
                    <a:pt x="241459" y="24289"/>
                  </a:lnTo>
                  <a:lnTo>
                    <a:pt x="24289" y="24289"/>
                  </a:lnTo>
                  <a:lnTo>
                    <a:pt x="24289" y="56674"/>
                  </a:lnTo>
                  <a:lnTo>
                    <a:pt x="7144" y="56674"/>
                  </a:lnTo>
                  <a:lnTo>
                    <a:pt x="7144" y="7144"/>
                  </a:lnTo>
                  <a:lnTo>
                    <a:pt x="258604" y="7144"/>
                  </a:lnTo>
                  <a:close/>
                </a:path>
              </a:pathLst>
            </a:custGeom>
            <a:solidFill>
              <a:srgbClr val="5D5D5D"/>
            </a:solidFill>
            <a:ln w="9525" cap="flat">
              <a:noFill/>
              <a:prstDash val="solid"/>
              <a:miter/>
            </a:ln>
          </p:spPr>
          <p:txBody>
            <a:bodyPr anchor="ctr"/>
            <a:lstStyle/>
            <a:p>
              <a:pPr algn="ctr"/>
              <a:endParaRPr/>
            </a:p>
          </p:txBody>
        </p:sp>
        <p:sp>
          <p:nvSpPr>
            <p:cNvPr id="85" name="í$ľîḑê"/>
            <p:cNvSpPr/>
            <p:nvPr/>
          </p:nvSpPr>
          <p:spPr>
            <a:xfrm>
              <a:off x="7715726" y="3607593"/>
              <a:ext cx="28575" cy="38100"/>
            </a:xfrm>
            <a:custGeom>
              <a:avLst/>
              <a:gdLst>
                <a:gd name="connsiteX0" fmla="*/ 7144 w 28575"/>
                <a:gd name="connsiteY0" fmla="*/ 7144 h 38100"/>
                <a:gd name="connsiteX1" fmla="*/ 24289 w 28575"/>
                <a:gd name="connsiteY1" fmla="*/ 7144 h 38100"/>
                <a:gd name="connsiteX2" fmla="*/ 24289 w 28575"/>
                <a:gd name="connsiteY2" fmla="*/ 37624 h 38100"/>
                <a:gd name="connsiteX3" fmla="*/ 7144 w 28575"/>
                <a:gd name="connsiteY3" fmla="*/ 37624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7624"/>
                  </a:lnTo>
                  <a:lnTo>
                    <a:pt x="7144" y="37624"/>
                  </a:lnTo>
                  <a:close/>
                </a:path>
              </a:pathLst>
            </a:custGeom>
            <a:solidFill>
              <a:srgbClr val="5D5D5D"/>
            </a:solidFill>
            <a:ln w="9525" cap="flat">
              <a:noFill/>
              <a:prstDash val="solid"/>
              <a:miter/>
            </a:ln>
          </p:spPr>
          <p:txBody>
            <a:bodyPr anchor="ctr"/>
            <a:lstStyle/>
            <a:p>
              <a:pPr algn="ctr"/>
              <a:endParaRPr/>
            </a:p>
          </p:txBody>
        </p:sp>
        <p:sp>
          <p:nvSpPr>
            <p:cNvPr id="86" name="ïṣļíḍê"/>
            <p:cNvSpPr/>
            <p:nvPr/>
          </p:nvSpPr>
          <p:spPr>
            <a:xfrm>
              <a:off x="7782401" y="3607593"/>
              <a:ext cx="28575" cy="38100"/>
            </a:xfrm>
            <a:custGeom>
              <a:avLst/>
              <a:gdLst>
                <a:gd name="connsiteX0" fmla="*/ 7144 w 28575"/>
                <a:gd name="connsiteY0" fmla="*/ 7144 h 38100"/>
                <a:gd name="connsiteX1" fmla="*/ 24289 w 28575"/>
                <a:gd name="connsiteY1" fmla="*/ 7144 h 38100"/>
                <a:gd name="connsiteX2" fmla="*/ 24289 w 28575"/>
                <a:gd name="connsiteY2" fmla="*/ 37624 h 38100"/>
                <a:gd name="connsiteX3" fmla="*/ 7144 w 28575"/>
                <a:gd name="connsiteY3" fmla="*/ 37624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7624"/>
                  </a:lnTo>
                  <a:lnTo>
                    <a:pt x="7144" y="37624"/>
                  </a:lnTo>
                  <a:close/>
                </a:path>
              </a:pathLst>
            </a:custGeom>
            <a:solidFill>
              <a:srgbClr val="5D5D5D"/>
            </a:solidFill>
            <a:ln w="9525" cap="flat">
              <a:noFill/>
              <a:prstDash val="solid"/>
              <a:miter/>
            </a:ln>
          </p:spPr>
          <p:txBody>
            <a:bodyPr anchor="ctr"/>
            <a:lstStyle/>
            <a:p>
              <a:pPr algn="ctr"/>
              <a:endParaRPr/>
            </a:p>
          </p:txBody>
        </p:sp>
        <p:sp>
          <p:nvSpPr>
            <p:cNvPr id="87" name="î$ľíḑè"/>
            <p:cNvSpPr/>
            <p:nvPr/>
          </p:nvSpPr>
          <p:spPr>
            <a:xfrm>
              <a:off x="7849076" y="3607593"/>
              <a:ext cx="28575" cy="38100"/>
            </a:xfrm>
            <a:custGeom>
              <a:avLst/>
              <a:gdLst>
                <a:gd name="connsiteX0" fmla="*/ 7144 w 28575"/>
                <a:gd name="connsiteY0" fmla="*/ 7144 h 38100"/>
                <a:gd name="connsiteX1" fmla="*/ 24289 w 28575"/>
                <a:gd name="connsiteY1" fmla="*/ 7144 h 38100"/>
                <a:gd name="connsiteX2" fmla="*/ 24289 w 28575"/>
                <a:gd name="connsiteY2" fmla="*/ 37624 h 38100"/>
                <a:gd name="connsiteX3" fmla="*/ 7144 w 28575"/>
                <a:gd name="connsiteY3" fmla="*/ 37624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7624"/>
                  </a:lnTo>
                  <a:lnTo>
                    <a:pt x="7144" y="37624"/>
                  </a:lnTo>
                  <a:close/>
                </a:path>
              </a:pathLst>
            </a:custGeom>
            <a:solidFill>
              <a:srgbClr val="5D5D5D"/>
            </a:solidFill>
            <a:ln w="9525" cap="flat">
              <a:noFill/>
              <a:prstDash val="solid"/>
              <a:miter/>
            </a:ln>
          </p:spPr>
          <p:txBody>
            <a:bodyPr anchor="ctr"/>
            <a:lstStyle/>
            <a:p>
              <a:pPr algn="ctr"/>
              <a:endParaRPr/>
            </a:p>
          </p:txBody>
        </p:sp>
        <p:sp>
          <p:nvSpPr>
            <p:cNvPr id="88" name="ïSḷîďe"/>
            <p:cNvSpPr/>
            <p:nvPr/>
          </p:nvSpPr>
          <p:spPr>
            <a:xfrm>
              <a:off x="8150066" y="3465671"/>
              <a:ext cx="390525" cy="762000"/>
            </a:xfrm>
            <a:custGeom>
              <a:avLst/>
              <a:gdLst>
                <a:gd name="connsiteX0" fmla="*/ 383381 w 390525"/>
                <a:gd name="connsiteY0" fmla="*/ 759619 h 762000"/>
                <a:gd name="connsiteX1" fmla="*/ 366236 w 390525"/>
                <a:gd name="connsiteY1" fmla="*/ 759619 h 762000"/>
                <a:gd name="connsiteX2" fmla="*/ 366236 w 390525"/>
                <a:gd name="connsiteY2" fmla="*/ 24289 h 762000"/>
                <a:gd name="connsiteX3" fmla="*/ 24289 w 390525"/>
                <a:gd name="connsiteY3" fmla="*/ 24289 h 762000"/>
                <a:gd name="connsiteX4" fmla="*/ 24289 w 390525"/>
                <a:gd name="connsiteY4" fmla="*/ 759619 h 762000"/>
                <a:gd name="connsiteX5" fmla="*/ 7144 w 390525"/>
                <a:gd name="connsiteY5" fmla="*/ 759619 h 762000"/>
                <a:gd name="connsiteX6" fmla="*/ 7144 w 390525"/>
                <a:gd name="connsiteY6" fmla="*/ 7144 h 762000"/>
                <a:gd name="connsiteX7" fmla="*/ 383381 w 390525"/>
                <a:gd name="connsiteY7" fmla="*/ 714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25" h="762000">
                  <a:moveTo>
                    <a:pt x="383381" y="759619"/>
                  </a:moveTo>
                  <a:lnTo>
                    <a:pt x="366236" y="759619"/>
                  </a:lnTo>
                  <a:lnTo>
                    <a:pt x="366236" y="24289"/>
                  </a:lnTo>
                  <a:lnTo>
                    <a:pt x="24289" y="24289"/>
                  </a:lnTo>
                  <a:lnTo>
                    <a:pt x="24289" y="759619"/>
                  </a:lnTo>
                  <a:lnTo>
                    <a:pt x="7144" y="759619"/>
                  </a:lnTo>
                  <a:lnTo>
                    <a:pt x="7144" y="7144"/>
                  </a:lnTo>
                  <a:lnTo>
                    <a:pt x="383381" y="7144"/>
                  </a:lnTo>
                  <a:close/>
                </a:path>
              </a:pathLst>
            </a:custGeom>
            <a:solidFill>
              <a:srgbClr val="5D5D5D"/>
            </a:solidFill>
            <a:ln w="9525" cap="flat">
              <a:noFill/>
              <a:prstDash val="solid"/>
              <a:miter/>
            </a:ln>
          </p:spPr>
          <p:txBody>
            <a:bodyPr anchor="ctr"/>
            <a:lstStyle/>
            <a:p>
              <a:pPr algn="ctr"/>
              <a:endParaRPr/>
            </a:p>
          </p:txBody>
        </p:sp>
        <p:sp>
          <p:nvSpPr>
            <p:cNvPr id="89" name="iS1îḑé"/>
            <p:cNvSpPr/>
            <p:nvPr/>
          </p:nvSpPr>
          <p:spPr>
            <a:xfrm>
              <a:off x="8023384" y="3862863"/>
              <a:ext cx="142875" cy="47625"/>
            </a:xfrm>
            <a:custGeom>
              <a:avLst/>
              <a:gdLst>
                <a:gd name="connsiteX0" fmla="*/ 142399 w 142875"/>
                <a:gd name="connsiteY0" fmla="*/ 47149 h 47625"/>
                <a:gd name="connsiteX1" fmla="*/ 95727 w 142875"/>
                <a:gd name="connsiteY1" fmla="*/ 47149 h 47625"/>
                <a:gd name="connsiteX2" fmla="*/ 95727 w 142875"/>
                <a:gd name="connsiteY2" fmla="*/ 24289 h 47625"/>
                <a:gd name="connsiteX3" fmla="*/ 73819 w 142875"/>
                <a:gd name="connsiteY3" fmla="*/ 24289 h 47625"/>
                <a:gd name="connsiteX4" fmla="*/ 50959 w 142875"/>
                <a:gd name="connsiteY4" fmla="*/ 47149 h 47625"/>
                <a:gd name="connsiteX5" fmla="*/ 7144 w 142875"/>
                <a:gd name="connsiteY5" fmla="*/ 47149 h 47625"/>
                <a:gd name="connsiteX6" fmla="*/ 7144 w 142875"/>
                <a:gd name="connsiteY6" fmla="*/ 30004 h 47625"/>
                <a:gd name="connsiteX7" fmla="*/ 44291 w 142875"/>
                <a:gd name="connsiteY7" fmla="*/ 30004 h 47625"/>
                <a:gd name="connsiteX8" fmla="*/ 66199 w 142875"/>
                <a:gd name="connsiteY8" fmla="*/ 7144 h 47625"/>
                <a:gd name="connsiteX9" fmla="*/ 112872 w 142875"/>
                <a:gd name="connsiteY9" fmla="*/ 7144 h 47625"/>
                <a:gd name="connsiteX10" fmla="*/ 112872 w 142875"/>
                <a:gd name="connsiteY10" fmla="*/ 30004 h 47625"/>
                <a:gd name="connsiteX11" fmla="*/ 142399 w 142875"/>
                <a:gd name="connsiteY11" fmla="*/ 3000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875" h="47625">
                  <a:moveTo>
                    <a:pt x="142399" y="47149"/>
                  </a:moveTo>
                  <a:lnTo>
                    <a:pt x="95727" y="47149"/>
                  </a:lnTo>
                  <a:lnTo>
                    <a:pt x="95727" y="24289"/>
                  </a:lnTo>
                  <a:lnTo>
                    <a:pt x="73819" y="24289"/>
                  </a:lnTo>
                  <a:lnTo>
                    <a:pt x="50959" y="47149"/>
                  </a:lnTo>
                  <a:lnTo>
                    <a:pt x="7144" y="47149"/>
                  </a:lnTo>
                  <a:lnTo>
                    <a:pt x="7144" y="30004"/>
                  </a:lnTo>
                  <a:lnTo>
                    <a:pt x="44291" y="30004"/>
                  </a:lnTo>
                  <a:lnTo>
                    <a:pt x="66199" y="7144"/>
                  </a:lnTo>
                  <a:lnTo>
                    <a:pt x="112872" y="7144"/>
                  </a:lnTo>
                  <a:lnTo>
                    <a:pt x="112872" y="30004"/>
                  </a:lnTo>
                  <a:lnTo>
                    <a:pt x="142399" y="30004"/>
                  </a:lnTo>
                  <a:close/>
                </a:path>
              </a:pathLst>
            </a:custGeom>
            <a:solidFill>
              <a:srgbClr val="5D5D5D"/>
            </a:solidFill>
            <a:ln w="9525" cap="flat">
              <a:noFill/>
              <a:prstDash val="solid"/>
              <a:miter/>
            </a:ln>
          </p:spPr>
          <p:txBody>
            <a:bodyPr anchor="ctr"/>
            <a:lstStyle/>
            <a:p>
              <a:pPr algn="ctr"/>
              <a:endParaRPr/>
            </a:p>
          </p:txBody>
        </p:sp>
        <p:sp>
          <p:nvSpPr>
            <p:cNvPr id="90" name="iṩļiḓe"/>
            <p:cNvSpPr/>
            <p:nvPr/>
          </p:nvSpPr>
          <p:spPr>
            <a:xfrm>
              <a:off x="8639651" y="3955256"/>
              <a:ext cx="180975" cy="276225"/>
            </a:xfrm>
            <a:custGeom>
              <a:avLst/>
              <a:gdLst>
                <a:gd name="connsiteX0" fmla="*/ 24289 w 180975"/>
                <a:gd name="connsiteY0" fmla="*/ 270034 h 276225"/>
                <a:gd name="connsiteX1" fmla="*/ 7144 w 180975"/>
                <a:gd name="connsiteY1" fmla="*/ 270034 h 276225"/>
                <a:gd name="connsiteX2" fmla="*/ 7144 w 180975"/>
                <a:gd name="connsiteY2" fmla="*/ 42386 h 276225"/>
                <a:gd name="connsiteX3" fmla="*/ 54769 w 180975"/>
                <a:gd name="connsiteY3" fmla="*/ 42386 h 276225"/>
                <a:gd name="connsiteX4" fmla="*/ 54769 w 180975"/>
                <a:gd name="connsiteY4" fmla="*/ 7144 h 276225"/>
                <a:gd name="connsiteX5" fmla="*/ 180499 w 180975"/>
                <a:gd name="connsiteY5" fmla="*/ 7144 h 276225"/>
                <a:gd name="connsiteX6" fmla="*/ 180499 w 180975"/>
                <a:gd name="connsiteY6" fmla="*/ 24289 h 276225"/>
                <a:gd name="connsiteX7" fmla="*/ 71914 w 180975"/>
                <a:gd name="connsiteY7" fmla="*/ 24289 h 276225"/>
                <a:gd name="connsiteX8" fmla="*/ 71914 w 180975"/>
                <a:gd name="connsiteY8" fmla="*/ 59531 h 276225"/>
                <a:gd name="connsiteX9" fmla="*/ 24289 w 180975"/>
                <a:gd name="connsiteY9" fmla="*/ 59531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24289" y="270034"/>
                  </a:moveTo>
                  <a:lnTo>
                    <a:pt x="7144" y="270034"/>
                  </a:lnTo>
                  <a:lnTo>
                    <a:pt x="7144" y="42386"/>
                  </a:lnTo>
                  <a:lnTo>
                    <a:pt x="54769" y="42386"/>
                  </a:lnTo>
                  <a:lnTo>
                    <a:pt x="54769" y="7144"/>
                  </a:lnTo>
                  <a:lnTo>
                    <a:pt x="180499" y="7144"/>
                  </a:lnTo>
                  <a:lnTo>
                    <a:pt x="180499" y="24289"/>
                  </a:lnTo>
                  <a:lnTo>
                    <a:pt x="71914" y="24289"/>
                  </a:lnTo>
                  <a:lnTo>
                    <a:pt x="71914" y="59531"/>
                  </a:lnTo>
                  <a:lnTo>
                    <a:pt x="24289" y="59531"/>
                  </a:lnTo>
                  <a:close/>
                </a:path>
              </a:pathLst>
            </a:custGeom>
            <a:solidFill>
              <a:srgbClr val="5D5D5D"/>
            </a:solidFill>
            <a:ln w="9525" cap="flat">
              <a:noFill/>
              <a:prstDash val="solid"/>
              <a:miter/>
            </a:ln>
          </p:spPr>
          <p:txBody>
            <a:bodyPr anchor="ctr"/>
            <a:lstStyle/>
            <a:p>
              <a:pPr algn="ctr"/>
              <a:endParaRPr/>
            </a:p>
          </p:txBody>
        </p:sp>
        <p:sp>
          <p:nvSpPr>
            <p:cNvPr id="91" name="ïṥļïḋè"/>
            <p:cNvSpPr/>
            <p:nvPr/>
          </p:nvSpPr>
          <p:spPr>
            <a:xfrm>
              <a:off x="8766334" y="3997166"/>
              <a:ext cx="85725" cy="228600"/>
            </a:xfrm>
            <a:custGeom>
              <a:avLst/>
              <a:gdLst>
                <a:gd name="connsiteX0" fmla="*/ 81439 w 85725"/>
                <a:gd name="connsiteY0" fmla="*/ 228124 h 228600"/>
                <a:gd name="connsiteX1" fmla="*/ 64294 w 85725"/>
                <a:gd name="connsiteY1" fmla="*/ 228124 h 228600"/>
                <a:gd name="connsiteX2" fmla="*/ 64294 w 85725"/>
                <a:gd name="connsiteY2" fmla="*/ 24289 h 228600"/>
                <a:gd name="connsiteX3" fmla="*/ 24289 w 85725"/>
                <a:gd name="connsiteY3" fmla="*/ 24289 h 228600"/>
                <a:gd name="connsiteX4" fmla="*/ 24289 w 85725"/>
                <a:gd name="connsiteY4" fmla="*/ 228124 h 228600"/>
                <a:gd name="connsiteX5" fmla="*/ 7144 w 85725"/>
                <a:gd name="connsiteY5" fmla="*/ 228124 h 228600"/>
                <a:gd name="connsiteX6" fmla="*/ 7144 w 85725"/>
                <a:gd name="connsiteY6" fmla="*/ 7144 h 228600"/>
                <a:gd name="connsiteX7" fmla="*/ 81439 w 85725"/>
                <a:gd name="connsiteY7" fmla="*/ 714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228600">
                  <a:moveTo>
                    <a:pt x="81439" y="228124"/>
                  </a:moveTo>
                  <a:lnTo>
                    <a:pt x="64294" y="228124"/>
                  </a:lnTo>
                  <a:lnTo>
                    <a:pt x="64294" y="24289"/>
                  </a:lnTo>
                  <a:lnTo>
                    <a:pt x="24289" y="24289"/>
                  </a:lnTo>
                  <a:lnTo>
                    <a:pt x="24289" y="228124"/>
                  </a:lnTo>
                  <a:lnTo>
                    <a:pt x="7144" y="228124"/>
                  </a:lnTo>
                  <a:lnTo>
                    <a:pt x="7144" y="7144"/>
                  </a:lnTo>
                  <a:lnTo>
                    <a:pt x="81439" y="7144"/>
                  </a:lnTo>
                  <a:close/>
                </a:path>
              </a:pathLst>
            </a:custGeom>
            <a:solidFill>
              <a:srgbClr val="5D5D5D"/>
            </a:solidFill>
            <a:ln w="9525" cap="flat">
              <a:noFill/>
              <a:prstDash val="solid"/>
              <a:miter/>
            </a:ln>
          </p:spPr>
          <p:txBody>
            <a:bodyPr anchor="ctr"/>
            <a:lstStyle/>
            <a:p>
              <a:pPr algn="ctr"/>
              <a:endParaRPr/>
            </a:p>
          </p:txBody>
        </p:sp>
        <p:sp>
          <p:nvSpPr>
            <p:cNvPr id="92" name="iṩľïḓê"/>
            <p:cNvSpPr/>
            <p:nvPr/>
          </p:nvSpPr>
          <p:spPr>
            <a:xfrm>
              <a:off x="8517731" y="3755231"/>
              <a:ext cx="381000" cy="476250"/>
            </a:xfrm>
            <a:custGeom>
              <a:avLst/>
              <a:gdLst>
                <a:gd name="connsiteX0" fmla="*/ 377666 w 381000"/>
                <a:gd name="connsiteY0" fmla="*/ 470059 h 476250"/>
                <a:gd name="connsiteX1" fmla="*/ 360521 w 381000"/>
                <a:gd name="connsiteY1" fmla="*/ 470059 h 476250"/>
                <a:gd name="connsiteX2" fmla="*/ 360521 w 381000"/>
                <a:gd name="connsiteY2" fmla="*/ 24289 h 476250"/>
                <a:gd name="connsiteX3" fmla="*/ 310991 w 381000"/>
                <a:gd name="connsiteY3" fmla="*/ 24289 h 476250"/>
                <a:gd name="connsiteX4" fmla="*/ 310991 w 381000"/>
                <a:gd name="connsiteY4" fmla="*/ 55721 h 476250"/>
                <a:gd name="connsiteX5" fmla="*/ 282416 w 381000"/>
                <a:gd name="connsiteY5" fmla="*/ 55721 h 476250"/>
                <a:gd name="connsiteX6" fmla="*/ 282416 w 381000"/>
                <a:gd name="connsiteY6" fmla="*/ 106204 h 476250"/>
                <a:gd name="connsiteX7" fmla="*/ 211931 w 381000"/>
                <a:gd name="connsiteY7" fmla="*/ 106204 h 476250"/>
                <a:gd name="connsiteX8" fmla="*/ 211931 w 381000"/>
                <a:gd name="connsiteY8" fmla="*/ 80486 h 476250"/>
                <a:gd name="connsiteX9" fmla="*/ 159544 w 381000"/>
                <a:gd name="connsiteY9" fmla="*/ 80486 h 476250"/>
                <a:gd name="connsiteX10" fmla="*/ 133826 w 381000"/>
                <a:gd name="connsiteY10" fmla="*/ 55721 h 476250"/>
                <a:gd name="connsiteX11" fmla="*/ 82391 w 381000"/>
                <a:gd name="connsiteY11" fmla="*/ 55721 h 476250"/>
                <a:gd name="connsiteX12" fmla="*/ 82391 w 381000"/>
                <a:gd name="connsiteY12" fmla="*/ 89059 h 476250"/>
                <a:gd name="connsiteX13" fmla="*/ 7144 w 381000"/>
                <a:gd name="connsiteY13" fmla="*/ 89059 h 476250"/>
                <a:gd name="connsiteX14" fmla="*/ 7144 w 381000"/>
                <a:gd name="connsiteY14" fmla="*/ 71914 h 476250"/>
                <a:gd name="connsiteX15" fmla="*/ 65246 w 381000"/>
                <a:gd name="connsiteY15" fmla="*/ 71914 h 476250"/>
                <a:gd name="connsiteX16" fmla="*/ 65246 w 381000"/>
                <a:gd name="connsiteY16" fmla="*/ 38576 h 476250"/>
                <a:gd name="connsiteX17" fmla="*/ 141446 w 381000"/>
                <a:gd name="connsiteY17" fmla="*/ 38576 h 476250"/>
                <a:gd name="connsiteX18" fmla="*/ 166211 w 381000"/>
                <a:gd name="connsiteY18" fmla="*/ 63341 h 476250"/>
                <a:gd name="connsiteX19" fmla="*/ 229076 w 381000"/>
                <a:gd name="connsiteY19" fmla="*/ 63341 h 476250"/>
                <a:gd name="connsiteX20" fmla="*/ 229076 w 381000"/>
                <a:gd name="connsiteY20" fmla="*/ 89059 h 476250"/>
                <a:gd name="connsiteX21" fmla="*/ 265271 w 381000"/>
                <a:gd name="connsiteY21" fmla="*/ 89059 h 476250"/>
                <a:gd name="connsiteX22" fmla="*/ 265271 w 381000"/>
                <a:gd name="connsiteY22" fmla="*/ 38576 h 476250"/>
                <a:gd name="connsiteX23" fmla="*/ 293846 w 381000"/>
                <a:gd name="connsiteY23" fmla="*/ 38576 h 476250"/>
                <a:gd name="connsiteX24" fmla="*/ 293846 w 381000"/>
                <a:gd name="connsiteY24" fmla="*/ 7144 h 476250"/>
                <a:gd name="connsiteX25" fmla="*/ 377666 w 381000"/>
                <a:gd name="connsiteY25" fmla="*/ 7144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1000" h="476250">
                  <a:moveTo>
                    <a:pt x="377666" y="470059"/>
                  </a:moveTo>
                  <a:lnTo>
                    <a:pt x="360521" y="470059"/>
                  </a:lnTo>
                  <a:lnTo>
                    <a:pt x="360521" y="24289"/>
                  </a:lnTo>
                  <a:lnTo>
                    <a:pt x="310991" y="24289"/>
                  </a:lnTo>
                  <a:lnTo>
                    <a:pt x="310991" y="55721"/>
                  </a:lnTo>
                  <a:lnTo>
                    <a:pt x="282416" y="55721"/>
                  </a:lnTo>
                  <a:lnTo>
                    <a:pt x="282416" y="106204"/>
                  </a:lnTo>
                  <a:lnTo>
                    <a:pt x="211931" y="106204"/>
                  </a:lnTo>
                  <a:lnTo>
                    <a:pt x="211931" y="80486"/>
                  </a:lnTo>
                  <a:lnTo>
                    <a:pt x="159544" y="80486"/>
                  </a:lnTo>
                  <a:lnTo>
                    <a:pt x="133826" y="55721"/>
                  </a:lnTo>
                  <a:lnTo>
                    <a:pt x="82391" y="55721"/>
                  </a:lnTo>
                  <a:lnTo>
                    <a:pt x="82391" y="89059"/>
                  </a:lnTo>
                  <a:lnTo>
                    <a:pt x="7144" y="89059"/>
                  </a:lnTo>
                  <a:lnTo>
                    <a:pt x="7144" y="71914"/>
                  </a:lnTo>
                  <a:lnTo>
                    <a:pt x="65246" y="71914"/>
                  </a:lnTo>
                  <a:lnTo>
                    <a:pt x="65246" y="38576"/>
                  </a:lnTo>
                  <a:lnTo>
                    <a:pt x="141446" y="38576"/>
                  </a:lnTo>
                  <a:lnTo>
                    <a:pt x="166211" y="63341"/>
                  </a:lnTo>
                  <a:lnTo>
                    <a:pt x="229076" y="63341"/>
                  </a:lnTo>
                  <a:lnTo>
                    <a:pt x="229076" y="89059"/>
                  </a:lnTo>
                  <a:lnTo>
                    <a:pt x="265271" y="89059"/>
                  </a:lnTo>
                  <a:lnTo>
                    <a:pt x="265271" y="38576"/>
                  </a:lnTo>
                  <a:lnTo>
                    <a:pt x="293846" y="38576"/>
                  </a:lnTo>
                  <a:lnTo>
                    <a:pt x="293846" y="7144"/>
                  </a:lnTo>
                  <a:lnTo>
                    <a:pt x="377666" y="7144"/>
                  </a:lnTo>
                  <a:close/>
                </a:path>
              </a:pathLst>
            </a:custGeom>
            <a:solidFill>
              <a:srgbClr val="5D5D5D"/>
            </a:solidFill>
            <a:ln w="9525" cap="flat">
              <a:noFill/>
              <a:prstDash val="solid"/>
              <a:miter/>
            </a:ln>
          </p:spPr>
          <p:txBody>
            <a:bodyPr anchor="ctr"/>
            <a:lstStyle/>
            <a:p>
              <a:pPr algn="ctr"/>
              <a:endParaRPr/>
            </a:p>
          </p:txBody>
        </p:sp>
        <p:sp>
          <p:nvSpPr>
            <p:cNvPr id="93" name="íşļîdê"/>
            <p:cNvSpPr/>
            <p:nvPr/>
          </p:nvSpPr>
          <p:spPr>
            <a:xfrm>
              <a:off x="8922544" y="3755231"/>
              <a:ext cx="228600" cy="476250"/>
            </a:xfrm>
            <a:custGeom>
              <a:avLst/>
              <a:gdLst>
                <a:gd name="connsiteX0" fmla="*/ 24289 w 228600"/>
                <a:gd name="connsiteY0" fmla="*/ 470059 h 476250"/>
                <a:gd name="connsiteX1" fmla="*/ 7144 w 228600"/>
                <a:gd name="connsiteY1" fmla="*/ 470059 h 476250"/>
                <a:gd name="connsiteX2" fmla="*/ 7144 w 228600"/>
                <a:gd name="connsiteY2" fmla="*/ 38576 h 476250"/>
                <a:gd name="connsiteX3" fmla="*/ 67151 w 228600"/>
                <a:gd name="connsiteY3" fmla="*/ 38576 h 476250"/>
                <a:gd name="connsiteX4" fmla="*/ 67151 w 228600"/>
                <a:gd name="connsiteY4" fmla="*/ 7144 h 476250"/>
                <a:gd name="connsiteX5" fmla="*/ 157639 w 228600"/>
                <a:gd name="connsiteY5" fmla="*/ 7144 h 476250"/>
                <a:gd name="connsiteX6" fmla="*/ 157639 w 228600"/>
                <a:gd name="connsiteY6" fmla="*/ 38576 h 476250"/>
                <a:gd name="connsiteX7" fmla="*/ 191929 w 228600"/>
                <a:gd name="connsiteY7" fmla="*/ 38576 h 476250"/>
                <a:gd name="connsiteX8" fmla="*/ 191929 w 228600"/>
                <a:gd name="connsiteY8" fmla="*/ 80486 h 476250"/>
                <a:gd name="connsiteX9" fmla="*/ 227171 w 228600"/>
                <a:gd name="connsiteY9" fmla="*/ 80486 h 476250"/>
                <a:gd name="connsiteX10" fmla="*/ 227171 w 228600"/>
                <a:gd name="connsiteY10" fmla="*/ 134779 h 476250"/>
                <a:gd name="connsiteX11" fmla="*/ 210026 w 228600"/>
                <a:gd name="connsiteY11" fmla="*/ 134779 h 476250"/>
                <a:gd name="connsiteX12" fmla="*/ 210026 w 228600"/>
                <a:gd name="connsiteY12" fmla="*/ 97631 h 476250"/>
                <a:gd name="connsiteX13" fmla="*/ 174784 w 228600"/>
                <a:gd name="connsiteY13" fmla="*/ 97631 h 476250"/>
                <a:gd name="connsiteX14" fmla="*/ 174784 w 228600"/>
                <a:gd name="connsiteY14" fmla="*/ 55721 h 476250"/>
                <a:gd name="connsiteX15" fmla="*/ 140494 w 228600"/>
                <a:gd name="connsiteY15" fmla="*/ 55721 h 476250"/>
                <a:gd name="connsiteX16" fmla="*/ 140494 w 228600"/>
                <a:gd name="connsiteY16" fmla="*/ 24289 h 476250"/>
                <a:gd name="connsiteX17" fmla="*/ 84296 w 228600"/>
                <a:gd name="connsiteY17" fmla="*/ 24289 h 476250"/>
                <a:gd name="connsiteX18" fmla="*/ 84296 w 228600"/>
                <a:gd name="connsiteY18" fmla="*/ 55721 h 476250"/>
                <a:gd name="connsiteX19" fmla="*/ 24289 w 228600"/>
                <a:gd name="connsiteY19" fmla="*/ 55721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476250">
                  <a:moveTo>
                    <a:pt x="24289" y="470059"/>
                  </a:moveTo>
                  <a:lnTo>
                    <a:pt x="7144" y="470059"/>
                  </a:lnTo>
                  <a:lnTo>
                    <a:pt x="7144" y="38576"/>
                  </a:lnTo>
                  <a:lnTo>
                    <a:pt x="67151" y="38576"/>
                  </a:lnTo>
                  <a:lnTo>
                    <a:pt x="67151" y="7144"/>
                  </a:lnTo>
                  <a:lnTo>
                    <a:pt x="157639" y="7144"/>
                  </a:lnTo>
                  <a:lnTo>
                    <a:pt x="157639" y="38576"/>
                  </a:lnTo>
                  <a:lnTo>
                    <a:pt x="191929" y="38576"/>
                  </a:lnTo>
                  <a:lnTo>
                    <a:pt x="191929" y="80486"/>
                  </a:lnTo>
                  <a:lnTo>
                    <a:pt x="227171" y="80486"/>
                  </a:lnTo>
                  <a:lnTo>
                    <a:pt x="227171" y="134779"/>
                  </a:lnTo>
                  <a:lnTo>
                    <a:pt x="210026" y="134779"/>
                  </a:lnTo>
                  <a:lnTo>
                    <a:pt x="210026" y="97631"/>
                  </a:lnTo>
                  <a:lnTo>
                    <a:pt x="174784" y="97631"/>
                  </a:lnTo>
                  <a:lnTo>
                    <a:pt x="174784" y="55721"/>
                  </a:lnTo>
                  <a:lnTo>
                    <a:pt x="140494" y="55721"/>
                  </a:lnTo>
                  <a:lnTo>
                    <a:pt x="140494" y="24289"/>
                  </a:lnTo>
                  <a:lnTo>
                    <a:pt x="84296" y="24289"/>
                  </a:lnTo>
                  <a:lnTo>
                    <a:pt x="84296" y="55721"/>
                  </a:lnTo>
                  <a:lnTo>
                    <a:pt x="24289" y="55721"/>
                  </a:lnTo>
                  <a:close/>
                </a:path>
              </a:pathLst>
            </a:custGeom>
            <a:solidFill>
              <a:srgbClr val="5D5D5D"/>
            </a:solidFill>
            <a:ln w="9525" cap="flat">
              <a:noFill/>
              <a:prstDash val="solid"/>
              <a:miter/>
            </a:ln>
          </p:spPr>
          <p:txBody>
            <a:bodyPr anchor="ctr"/>
            <a:lstStyle/>
            <a:p>
              <a:pPr algn="ctr"/>
              <a:endParaRPr/>
            </a:p>
          </p:txBody>
        </p:sp>
        <p:sp>
          <p:nvSpPr>
            <p:cNvPr id="94" name="îŝliḑé"/>
            <p:cNvSpPr/>
            <p:nvPr/>
          </p:nvSpPr>
          <p:spPr>
            <a:xfrm>
              <a:off x="9133999" y="3673316"/>
              <a:ext cx="447675" cy="142875"/>
            </a:xfrm>
            <a:custGeom>
              <a:avLst/>
              <a:gdLst>
                <a:gd name="connsiteX0" fmla="*/ 82391 w 447675"/>
                <a:gd name="connsiteY0" fmla="*/ 137636 h 142875"/>
                <a:gd name="connsiteX1" fmla="*/ 7144 w 447675"/>
                <a:gd name="connsiteY1" fmla="*/ 137636 h 142875"/>
                <a:gd name="connsiteX2" fmla="*/ 7144 w 447675"/>
                <a:gd name="connsiteY2" fmla="*/ 120491 h 142875"/>
                <a:gd name="connsiteX3" fmla="*/ 65246 w 447675"/>
                <a:gd name="connsiteY3" fmla="*/ 120491 h 142875"/>
                <a:gd name="connsiteX4" fmla="*/ 65246 w 447675"/>
                <a:gd name="connsiteY4" fmla="*/ 38576 h 142875"/>
                <a:gd name="connsiteX5" fmla="*/ 131921 w 447675"/>
                <a:gd name="connsiteY5" fmla="*/ 38576 h 142875"/>
                <a:gd name="connsiteX6" fmla="*/ 131921 w 447675"/>
                <a:gd name="connsiteY6" fmla="*/ 7144 h 142875"/>
                <a:gd name="connsiteX7" fmla="*/ 209074 w 447675"/>
                <a:gd name="connsiteY7" fmla="*/ 7144 h 142875"/>
                <a:gd name="connsiteX8" fmla="*/ 209074 w 447675"/>
                <a:gd name="connsiteY8" fmla="*/ 38576 h 142875"/>
                <a:gd name="connsiteX9" fmla="*/ 243364 w 447675"/>
                <a:gd name="connsiteY9" fmla="*/ 38576 h 142875"/>
                <a:gd name="connsiteX10" fmla="*/ 243364 w 447675"/>
                <a:gd name="connsiteY10" fmla="*/ 7144 h 142875"/>
                <a:gd name="connsiteX11" fmla="*/ 339566 w 447675"/>
                <a:gd name="connsiteY11" fmla="*/ 7144 h 142875"/>
                <a:gd name="connsiteX12" fmla="*/ 339566 w 447675"/>
                <a:gd name="connsiteY12" fmla="*/ 45244 h 142875"/>
                <a:gd name="connsiteX13" fmla="*/ 441484 w 447675"/>
                <a:gd name="connsiteY13" fmla="*/ 45244 h 142875"/>
                <a:gd name="connsiteX14" fmla="*/ 441484 w 447675"/>
                <a:gd name="connsiteY14" fmla="*/ 129064 h 142875"/>
                <a:gd name="connsiteX15" fmla="*/ 424339 w 447675"/>
                <a:gd name="connsiteY15" fmla="*/ 129064 h 142875"/>
                <a:gd name="connsiteX16" fmla="*/ 424339 w 447675"/>
                <a:gd name="connsiteY16" fmla="*/ 62389 h 142875"/>
                <a:gd name="connsiteX17" fmla="*/ 322421 w 447675"/>
                <a:gd name="connsiteY17" fmla="*/ 62389 h 142875"/>
                <a:gd name="connsiteX18" fmla="*/ 322421 w 447675"/>
                <a:gd name="connsiteY18" fmla="*/ 24289 h 142875"/>
                <a:gd name="connsiteX19" fmla="*/ 260509 w 447675"/>
                <a:gd name="connsiteY19" fmla="*/ 24289 h 142875"/>
                <a:gd name="connsiteX20" fmla="*/ 260509 w 447675"/>
                <a:gd name="connsiteY20" fmla="*/ 55721 h 142875"/>
                <a:gd name="connsiteX21" fmla="*/ 191928 w 447675"/>
                <a:gd name="connsiteY21" fmla="*/ 55721 h 142875"/>
                <a:gd name="connsiteX22" fmla="*/ 191928 w 447675"/>
                <a:gd name="connsiteY22" fmla="*/ 24289 h 142875"/>
                <a:gd name="connsiteX23" fmla="*/ 149066 w 447675"/>
                <a:gd name="connsiteY23" fmla="*/ 24289 h 142875"/>
                <a:gd name="connsiteX24" fmla="*/ 149066 w 447675"/>
                <a:gd name="connsiteY24" fmla="*/ 55721 h 142875"/>
                <a:gd name="connsiteX25" fmla="*/ 82391 w 447675"/>
                <a:gd name="connsiteY25" fmla="*/ 5572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675" h="142875">
                  <a:moveTo>
                    <a:pt x="82391" y="137636"/>
                  </a:moveTo>
                  <a:lnTo>
                    <a:pt x="7144" y="137636"/>
                  </a:lnTo>
                  <a:lnTo>
                    <a:pt x="7144" y="120491"/>
                  </a:lnTo>
                  <a:lnTo>
                    <a:pt x="65246" y="120491"/>
                  </a:lnTo>
                  <a:lnTo>
                    <a:pt x="65246" y="38576"/>
                  </a:lnTo>
                  <a:lnTo>
                    <a:pt x="131921" y="38576"/>
                  </a:lnTo>
                  <a:lnTo>
                    <a:pt x="131921" y="7144"/>
                  </a:lnTo>
                  <a:lnTo>
                    <a:pt x="209074" y="7144"/>
                  </a:lnTo>
                  <a:lnTo>
                    <a:pt x="209074" y="38576"/>
                  </a:lnTo>
                  <a:lnTo>
                    <a:pt x="243364" y="38576"/>
                  </a:lnTo>
                  <a:lnTo>
                    <a:pt x="243364" y="7144"/>
                  </a:lnTo>
                  <a:lnTo>
                    <a:pt x="339566" y="7144"/>
                  </a:lnTo>
                  <a:lnTo>
                    <a:pt x="339566" y="45244"/>
                  </a:lnTo>
                  <a:lnTo>
                    <a:pt x="441484" y="45244"/>
                  </a:lnTo>
                  <a:lnTo>
                    <a:pt x="441484" y="129064"/>
                  </a:lnTo>
                  <a:lnTo>
                    <a:pt x="424339" y="129064"/>
                  </a:lnTo>
                  <a:lnTo>
                    <a:pt x="424339" y="62389"/>
                  </a:lnTo>
                  <a:lnTo>
                    <a:pt x="322421" y="62389"/>
                  </a:lnTo>
                  <a:lnTo>
                    <a:pt x="322421" y="24289"/>
                  </a:lnTo>
                  <a:lnTo>
                    <a:pt x="260509" y="24289"/>
                  </a:lnTo>
                  <a:lnTo>
                    <a:pt x="260509" y="55721"/>
                  </a:lnTo>
                  <a:lnTo>
                    <a:pt x="191928" y="55721"/>
                  </a:lnTo>
                  <a:lnTo>
                    <a:pt x="191928" y="24289"/>
                  </a:lnTo>
                  <a:lnTo>
                    <a:pt x="149066" y="24289"/>
                  </a:lnTo>
                  <a:lnTo>
                    <a:pt x="149066" y="55721"/>
                  </a:lnTo>
                  <a:lnTo>
                    <a:pt x="82391" y="55721"/>
                  </a:lnTo>
                  <a:close/>
                </a:path>
              </a:pathLst>
            </a:custGeom>
            <a:solidFill>
              <a:srgbClr val="5D5D5D"/>
            </a:solidFill>
            <a:ln w="9525" cap="flat">
              <a:noFill/>
              <a:prstDash val="solid"/>
              <a:miter/>
            </a:ln>
          </p:spPr>
          <p:txBody>
            <a:bodyPr anchor="ctr"/>
            <a:lstStyle/>
            <a:p>
              <a:pPr algn="ctr"/>
              <a:endParaRPr/>
            </a:p>
          </p:txBody>
        </p:sp>
        <p:sp>
          <p:nvSpPr>
            <p:cNvPr id="95" name="ïṡ1iḍê"/>
            <p:cNvSpPr/>
            <p:nvPr/>
          </p:nvSpPr>
          <p:spPr>
            <a:xfrm>
              <a:off x="9125426" y="3918108"/>
              <a:ext cx="28575" cy="314325"/>
            </a:xfrm>
            <a:custGeom>
              <a:avLst/>
              <a:gdLst>
                <a:gd name="connsiteX0" fmla="*/ 7144 w 28575"/>
                <a:gd name="connsiteY0" fmla="*/ 7144 h 314325"/>
                <a:gd name="connsiteX1" fmla="*/ 24289 w 28575"/>
                <a:gd name="connsiteY1" fmla="*/ 7144 h 314325"/>
                <a:gd name="connsiteX2" fmla="*/ 24289 w 28575"/>
                <a:gd name="connsiteY2" fmla="*/ 308134 h 314325"/>
                <a:gd name="connsiteX3" fmla="*/ 7144 w 28575"/>
                <a:gd name="connsiteY3" fmla="*/ 308134 h 314325"/>
              </a:gdLst>
              <a:ahLst/>
              <a:cxnLst>
                <a:cxn ang="0">
                  <a:pos x="connsiteX0" y="connsiteY0"/>
                </a:cxn>
                <a:cxn ang="0">
                  <a:pos x="connsiteX1" y="connsiteY1"/>
                </a:cxn>
                <a:cxn ang="0">
                  <a:pos x="connsiteX2" y="connsiteY2"/>
                </a:cxn>
                <a:cxn ang="0">
                  <a:pos x="connsiteX3" y="connsiteY3"/>
                </a:cxn>
              </a:cxnLst>
              <a:rect l="l" t="t" r="r" b="b"/>
              <a:pathLst>
                <a:path w="28575" h="314325">
                  <a:moveTo>
                    <a:pt x="7144" y="7144"/>
                  </a:moveTo>
                  <a:lnTo>
                    <a:pt x="24289" y="7144"/>
                  </a:lnTo>
                  <a:lnTo>
                    <a:pt x="24289" y="308134"/>
                  </a:lnTo>
                  <a:lnTo>
                    <a:pt x="7144" y="308134"/>
                  </a:lnTo>
                  <a:close/>
                </a:path>
              </a:pathLst>
            </a:custGeom>
            <a:solidFill>
              <a:srgbClr val="5D5D5D"/>
            </a:solidFill>
            <a:ln w="9525" cap="flat">
              <a:noFill/>
              <a:prstDash val="solid"/>
              <a:miter/>
            </a:ln>
          </p:spPr>
          <p:txBody>
            <a:bodyPr anchor="ctr"/>
            <a:lstStyle/>
            <a:p>
              <a:pPr algn="ctr"/>
              <a:endParaRPr/>
            </a:p>
          </p:txBody>
        </p:sp>
        <p:sp>
          <p:nvSpPr>
            <p:cNvPr id="96" name="iṩľíḑe"/>
            <p:cNvSpPr/>
            <p:nvPr/>
          </p:nvSpPr>
          <p:spPr>
            <a:xfrm>
              <a:off x="8931116" y="3885723"/>
              <a:ext cx="171450" cy="342900"/>
            </a:xfrm>
            <a:custGeom>
              <a:avLst/>
              <a:gdLst>
                <a:gd name="connsiteX0" fmla="*/ 168116 w 171450"/>
                <a:gd name="connsiteY0" fmla="*/ 339566 h 342900"/>
                <a:gd name="connsiteX1" fmla="*/ 150971 w 171450"/>
                <a:gd name="connsiteY1" fmla="*/ 339566 h 342900"/>
                <a:gd name="connsiteX2" fmla="*/ 150971 w 171450"/>
                <a:gd name="connsiteY2" fmla="*/ 62389 h 342900"/>
                <a:gd name="connsiteX3" fmla="*/ 122396 w 171450"/>
                <a:gd name="connsiteY3" fmla="*/ 62389 h 342900"/>
                <a:gd name="connsiteX4" fmla="*/ 122396 w 171450"/>
                <a:gd name="connsiteY4" fmla="*/ 24289 h 342900"/>
                <a:gd name="connsiteX5" fmla="*/ 7144 w 171450"/>
                <a:gd name="connsiteY5" fmla="*/ 24289 h 342900"/>
                <a:gd name="connsiteX6" fmla="*/ 7144 w 171450"/>
                <a:gd name="connsiteY6" fmla="*/ 7144 h 342900"/>
                <a:gd name="connsiteX7" fmla="*/ 139541 w 171450"/>
                <a:gd name="connsiteY7" fmla="*/ 7144 h 342900"/>
                <a:gd name="connsiteX8" fmla="*/ 139541 w 171450"/>
                <a:gd name="connsiteY8" fmla="*/ 45244 h 342900"/>
                <a:gd name="connsiteX9" fmla="*/ 168116 w 171450"/>
                <a:gd name="connsiteY9" fmla="*/ 4524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342900">
                  <a:moveTo>
                    <a:pt x="168116" y="339566"/>
                  </a:moveTo>
                  <a:lnTo>
                    <a:pt x="150971" y="339566"/>
                  </a:lnTo>
                  <a:lnTo>
                    <a:pt x="150971" y="62389"/>
                  </a:lnTo>
                  <a:lnTo>
                    <a:pt x="122396" y="62389"/>
                  </a:lnTo>
                  <a:lnTo>
                    <a:pt x="122396" y="24289"/>
                  </a:lnTo>
                  <a:lnTo>
                    <a:pt x="7144" y="24289"/>
                  </a:lnTo>
                  <a:lnTo>
                    <a:pt x="7144" y="7144"/>
                  </a:lnTo>
                  <a:lnTo>
                    <a:pt x="139541" y="7144"/>
                  </a:lnTo>
                  <a:lnTo>
                    <a:pt x="139541" y="45244"/>
                  </a:lnTo>
                  <a:lnTo>
                    <a:pt x="168116" y="45244"/>
                  </a:lnTo>
                  <a:close/>
                </a:path>
              </a:pathLst>
            </a:custGeom>
            <a:solidFill>
              <a:srgbClr val="5D5D5D"/>
            </a:solidFill>
            <a:ln w="9525" cap="flat">
              <a:noFill/>
              <a:prstDash val="solid"/>
              <a:miter/>
            </a:ln>
          </p:spPr>
          <p:txBody>
            <a:bodyPr anchor="ctr"/>
            <a:lstStyle/>
            <a:p>
              <a:pPr algn="ctr"/>
              <a:endParaRPr/>
            </a:p>
          </p:txBody>
        </p:sp>
        <p:sp>
          <p:nvSpPr>
            <p:cNvPr id="97" name="î$ḻíḑè"/>
            <p:cNvSpPr/>
            <p:nvPr/>
          </p:nvSpPr>
          <p:spPr>
            <a:xfrm>
              <a:off x="9201626" y="3806666"/>
              <a:ext cx="228600" cy="419100"/>
            </a:xfrm>
            <a:custGeom>
              <a:avLst/>
              <a:gdLst>
                <a:gd name="connsiteX0" fmla="*/ 224314 w 228600"/>
                <a:gd name="connsiteY0" fmla="*/ 418624 h 419100"/>
                <a:gd name="connsiteX1" fmla="*/ 207169 w 228600"/>
                <a:gd name="connsiteY1" fmla="*/ 418624 h 419100"/>
                <a:gd name="connsiteX2" fmla="*/ 207169 w 228600"/>
                <a:gd name="connsiteY2" fmla="*/ 54769 h 419100"/>
                <a:gd name="connsiteX3" fmla="*/ 169069 w 228600"/>
                <a:gd name="connsiteY3" fmla="*/ 54769 h 419100"/>
                <a:gd name="connsiteX4" fmla="*/ 169069 w 228600"/>
                <a:gd name="connsiteY4" fmla="*/ 24289 h 419100"/>
                <a:gd name="connsiteX5" fmla="*/ 65247 w 228600"/>
                <a:gd name="connsiteY5" fmla="*/ 24289 h 419100"/>
                <a:gd name="connsiteX6" fmla="*/ 65247 w 228600"/>
                <a:gd name="connsiteY6" fmla="*/ 54769 h 419100"/>
                <a:gd name="connsiteX7" fmla="*/ 24289 w 228600"/>
                <a:gd name="connsiteY7" fmla="*/ 54769 h 419100"/>
                <a:gd name="connsiteX8" fmla="*/ 24289 w 228600"/>
                <a:gd name="connsiteY8" fmla="*/ 418624 h 419100"/>
                <a:gd name="connsiteX9" fmla="*/ 7144 w 228600"/>
                <a:gd name="connsiteY9" fmla="*/ 418624 h 419100"/>
                <a:gd name="connsiteX10" fmla="*/ 7144 w 228600"/>
                <a:gd name="connsiteY10" fmla="*/ 37624 h 419100"/>
                <a:gd name="connsiteX11" fmla="*/ 48101 w 228600"/>
                <a:gd name="connsiteY11" fmla="*/ 37624 h 419100"/>
                <a:gd name="connsiteX12" fmla="*/ 48101 w 228600"/>
                <a:gd name="connsiteY12" fmla="*/ 7144 h 419100"/>
                <a:gd name="connsiteX13" fmla="*/ 186214 w 228600"/>
                <a:gd name="connsiteY13" fmla="*/ 7144 h 419100"/>
                <a:gd name="connsiteX14" fmla="*/ 186214 w 228600"/>
                <a:gd name="connsiteY14" fmla="*/ 37624 h 419100"/>
                <a:gd name="connsiteX15" fmla="*/ 224314 w 228600"/>
                <a:gd name="connsiteY15" fmla="*/ 37624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419100">
                  <a:moveTo>
                    <a:pt x="224314" y="418624"/>
                  </a:moveTo>
                  <a:lnTo>
                    <a:pt x="207169" y="418624"/>
                  </a:lnTo>
                  <a:lnTo>
                    <a:pt x="207169" y="54769"/>
                  </a:lnTo>
                  <a:lnTo>
                    <a:pt x="169069" y="54769"/>
                  </a:lnTo>
                  <a:lnTo>
                    <a:pt x="169069" y="24289"/>
                  </a:lnTo>
                  <a:lnTo>
                    <a:pt x="65247" y="24289"/>
                  </a:lnTo>
                  <a:lnTo>
                    <a:pt x="65247" y="54769"/>
                  </a:lnTo>
                  <a:lnTo>
                    <a:pt x="24289" y="54769"/>
                  </a:lnTo>
                  <a:lnTo>
                    <a:pt x="24289" y="418624"/>
                  </a:lnTo>
                  <a:lnTo>
                    <a:pt x="7144" y="418624"/>
                  </a:lnTo>
                  <a:lnTo>
                    <a:pt x="7144" y="37624"/>
                  </a:lnTo>
                  <a:lnTo>
                    <a:pt x="48101" y="37624"/>
                  </a:lnTo>
                  <a:lnTo>
                    <a:pt x="48101" y="7144"/>
                  </a:lnTo>
                  <a:lnTo>
                    <a:pt x="186214" y="7144"/>
                  </a:lnTo>
                  <a:lnTo>
                    <a:pt x="186214" y="37624"/>
                  </a:lnTo>
                  <a:lnTo>
                    <a:pt x="224314" y="37624"/>
                  </a:lnTo>
                  <a:close/>
                </a:path>
              </a:pathLst>
            </a:custGeom>
            <a:solidFill>
              <a:srgbClr val="5D5D5D"/>
            </a:solidFill>
            <a:ln w="9525" cap="flat">
              <a:noFill/>
              <a:prstDash val="solid"/>
              <a:miter/>
            </a:ln>
          </p:spPr>
          <p:txBody>
            <a:bodyPr anchor="ctr"/>
            <a:lstStyle/>
            <a:p>
              <a:pPr algn="ctr"/>
              <a:endParaRPr/>
            </a:p>
          </p:txBody>
        </p:sp>
        <p:sp>
          <p:nvSpPr>
            <p:cNvPr id="98" name="ïśliḋé"/>
            <p:cNvSpPr/>
            <p:nvPr/>
          </p:nvSpPr>
          <p:spPr>
            <a:xfrm>
              <a:off x="9532144" y="3729513"/>
              <a:ext cx="466725" cy="495300"/>
            </a:xfrm>
            <a:custGeom>
              <a:avLst/>
              <a:gdLst>
                <a:gd name="connsiteX0" fmla="*/ 462439 w 466725"/>
                <a:gd name="connsiteY0" fmla="*/ 495776 h 495300"/>
                <a:gd name="connsiteX1" fmla="*/ 445294 w 466725"/>
                <a:gd name="connsiteY1" fmla="*/ 495776 h 495300"/>
                <a:gd name="connsiteX2" fmla="*/ 445294 w 466725"/>
                <a:gd name="connsiteY2" fmla="*/ 81439 h 495300"/>
                <a:gd name="connsiteX3" fmla="*/ 403384 w 466725"/>
                <a:gd name="connsiteY3" fmla="*/ 81439 h 495300"/>
                <a:gd name="connsiteX4" fmla="*/ 403384 w 466725"/>
                <a:gd name="connsiteY4" fmla="*/ 50006 h 495300"/>
                <a:gd name="connsiteX5" fmla="*/ 343376 w 466725"/>
                <a:gd name="connsiteY5" fmla="*/ 50006 h 495300"/>
                <a:gd name="connsiteX6" fmla="*/ 343376 w 466725"/>
                <a:gd name="connsiteY6" fmla="*/ 24289 h 495300"/>
                <a:gd name="connsiteX7" fmla="*/ 293846 w 466725"/>
                <a:gd name="connsiteY7" fmla="*/ 24289 h 495300"/>
                <a:gd name="connsiteX8" fmla="*/ 293846 w 466725"/>
                <a:gd name="connsiteY8" fmla="*/ 81439 h 495300"/>
                <a:gd name="connsiteX9" fmla="*/ 190976 w 466725"/>
                <a:gd name="connsiteY9" fmla="*/ 81439 h 495300"/>
                <a:gd name="connsiteX10" fmla="*/ 190976 w 466725"/>
                <a:gd name="connsiteY10" fmla="*/ 50006 h 495300"/>
                <a:gd name="connsiteX11" fmla="*/ 93821 w 466725"/>
                <a:gd name="connsiteY11" fmla="*/ 50006 h 495300"/>
                <a:gd name="connsiteX12" fmla="*/ 93821 w 466725"/>
                <a:gd name="connsiteY12" fmla="*/ 123349 h 495300"/>
                <a:gd name="connsiteX13" fmla="*/ 24289 w 466725"/>
                <a:gd name="connsiteY13" fmla="*/ 123349 h 495300"/>
                <a:gd name="connsiteX14" fmla="*/ 24289 w 466725"/>
                <a:gd name="connsiteY14" fmla="*/ 495776 h 495300"/>
                <a:gd name="connsiteX15" fmla="*/ 7144 w 466725"/>
                <a:gd name="connsiteY15" fmla="*/ 495776 h 495300"/>
                <a:gd name="connsiteX16" fmla="*/ 7144 w 466725"/>
                <a:gd name="connsiteY16" fmla="*/ 106204 h 495300"/>
                <a:gd name="connsiteX17" fmla="*/ 76676 w 466725"/>
                <a:gd name="connsiteY17" fmla="*/ 106204 h 495300"/>
                <a:gd name="connsiteX18" fmla="*/ 76676 w 466725"/>
                <a:gd name="connsiteY18" fmla="*/ 32861 h 495300"/>
                <a:gd name="connsiteX19" fmla="*/ 208121 w 466725"/>
                <a:gd name="connsiteY19" fmla="*/ 32861 h 495300"/>
                <a:gd name="connsiteX20" fmla="*/ 208121 w 466725"/>
                <a:gd name="connsiteY20" fmla="*/ 64294 h 495300"/>
                <a:gd name="connsiteX21" fmla="*/ 276701 w 466725"/>
                <a:gd name="connsiteY21" fmla="*/ 64294 h 495300"/>
                <a:gd name="connsiteX22" fmla="*/ 276701 w 466725"/>
                <a:gd name="connsiteY22" fmla="*/ 7144 h 495300"/>
                <a:gd name="connsiteX23" fmla="*/ 360521 w 466725"/>
                <a:gd name="connsiteY23" fmla="*/ 7144 h 495300"/>
                <a:gd name="connsiteX24" fmla="*/ 360521 w 466725"/>
                <a:gd name="connsiteY24" fmla="*/ 32861 h 495300"/>
                <a:gd name="connsiteX25" fmla="*/ 420529 w 466725"/>
                <a:gd name="connsiteY25" fmla="*/ 32861 h 495300"/>
                <a:gd name="connsiteX26" fmla="*/ 420529 w 466725"/>
                <a:gd name="connsiteY26" fmla="*/ 64294 h 495300"/>
                <a:gd name="connsiteX27" fmla="*/ 462439 w 466725"/>
                <a:gd name="connsiteY27" fmla="*/ 64294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6725" h="495300">
                  <a:moveTo>
                    <a:pt x="462439" y="495776"/>
                  </a:moveTo>
                  <a:lnTo>
                    <a:pt x="445294" y="495776"/>
                  </a:lnTo>
                  <a:lnTo>
                    <a:pt x="445294" y="81439"/>
                  </a:lnTo>
                  <a:lnTo>
                    <a:pt x="403384" y="81439"/>
                  </a:lnTo>
                  <a:lnTo>
                    <a:pt x="403384" y="50006"/>
                  </a:lnTo>
                  <a:lnTo>
                    <a:pt x="343376" y="50006"/>
                  </a:lnTo>
                  <a:lnTo>
                    <a:pt x="343376" y="24289"/>
                  </a:lnTo>
                  <a:lnTo>
                    <a:pt x="293846" y="24289"/>
                  </a:lnTo>
                  <a:lnTo>
                    <a:pt x="293846" y="81439"/>
                  </a:lnTo>
                  <a:lnTo>
                    <a:pt x="190976" y="81439"/>
                  </a:lnTo>
                  <a:lnTo>
                    <a:pt x="190976" y="50006"/>
                  </a:lnTo>
                  <a:lnTo>
                    <a:pt x="93821" y="50006"/>
                  </a:lnTo>
                  <a:lnTo>
                    <a:pt x="93821" y="123349"/>
                  </a:lnTo>
                  <a:lnTo>
                    <a:pt x="24289" y="123349"/>
                  </a:lnTo>
                  <a:lnTo>
                    <a:pt x="24289" y="495776"/>
                  </a:lnTo>
                  <a:lnTo>
                    <a:pt x="7144" y="495776"/>
                  </a:lnTo>
                  <a:lnTo>
                    <a:pt x="7144" y="106204"/>
                  </a:lnTo>
                  <a:lnTo>
                    <a:pt x="76676" y="106204"/>
                  </a:lnTo>
                  <a:lnTo>
                    <a:pt x="76676" y="32861"/>
                  </a:lnTo>
                  <a:lnTo>
                    <a:pt x="208121" y="32861"/>
                  </a:lnTo>
                  <a:lnTo>
                    <a:pt x="208121" y="64294"/>
                  </a:lnTo>
                  <a:lnTo>
                    <a:pt x="276701" y="64294"/>
                  </a:lnTo>
                  <a:lnTo>
                    <a:pt x="276701" y="7144"/>
                  </a:lnTo>
                  <a:lnTo>
                    <a:pt x="360521" y="7144"/>
                  </a:lnTo>
                  <a:lnTo>
                    <a:pt x="360521" y="32861"/>
                  </a:lnTo>
                  <a:lnTo>
                    <a:pt x="420529" y="32861"/>
                  </a:lnTo>
                  <a:lnTo>
                    <a:pt x="420529" y="64294"/>
                  </a:lnTo>
                  <a:lnTo>
                    <a:pt x="462439" y="64294"/>
                  </a:lnTo>
                  <a:close/>
                </a:path>
              </a:pathLst>
            </a:custGeom>
            <a:solidFill>
              <a:srgbClr val="5D5D5D"/>
            </a:solidFill>
            <a:ln w="9525" cap="flat">
              <a:noFill/>
              <a:prstDash val="solid"/>
              <a:miter/>
            </a:ln>
          </p:spPr>
          <p:txBody>
            <a:bodyPr anchor="ctr"/>
            <a:lstStyle/>
            <a:p>
              <a:pPr algn="ctr"/>
              <a:endParaRPr/>
            </a:p>
          </p:txBody>
        </p:sp>
        <p:sp>
          <p:nvSpPr>
            <p:cNvPr id="99" name="ïṥľîḍe"/>
            <p:cNvSpPr/>
            <p:nvPr/>
          </p:nvSpPr>
          <p:spPr>
            <a:xfrm>
              <a:off x="9677876" y="4080033"/>
              <a:ext cx="257175" cy="152400"/>
            </a:xfrm>
            <a:custGeom>
              <a:avLst/>
              <a:gdLst>
                <a:gd name="connsiteX0" fmla="*/ 250031 w 257175"/>
                <a:gd name="connsiteY0" fmla="*/ 145256 h 152400"/>
                <a:gd name="connsiteX1" fmla="*/ 232886 w 257175"/>
                <a:gd name="connsiteY1" fmla="*/ 145256 h 152400"/>
                <a:gd name="connsiteX2" fmla="*/ 232886 w 257175"/>
                <a:gd name="connsiteY2" fmla="*/ 26194 h 152400"/>
                <a:gd name="connsiteX3" fmla="*/ 24289 w 257175"/>
                <a:gd name="connsiteY3" fmla="*/ 47149 h 152400"/>
                <a:gd name="connsiteX4" fmla="*/ 24289 w 257175"/>
                <a:gd name="connsiteY4" fmla="*/ 145256 h 152400"/>
                <a:gd name="connsiteX5" fmla="*/ 7144 w 257175"/>
                <a:gd name="connsiteY5" fmla="*/ 145256 h 152400"/>
                <a:gd name="connsiteX6" fmla="*/ 7144 w 257175"/>
                <a:gd name="connsiteY6" fmla="*/ 30956 h 152400"/>
                <a:gd name="connsiteX7" fmla="*/ 250031 w 257175"/>
                <a:gd name="connsiteY7" fmla="*/ 714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152400">
                  <a:moveTo>
                    <a:pt x="250031" y="145256"/>
                  </a:moveTo>
                  <a:lnTo>
                    <a:pt x="232886" y="145256"/>
                  </a:lnTo>
                  <a:lnTo>
                    <a:pt x="232886" y="26194"/>
                  </a:lnTo>
                  <a:lnTo>
                    <a:pt x="24289" y="47149"/>
                  </a:lnTo>
                  <a:lnTo>
                    <a:pt x="24289" y="145256"/>
                  </a:lnTo>
                  <a:lnTo>
                    <a:pt x="7144" y="145256"/>
                  </a:lnTo>
                  <a:lnTo>
                    <a:pt x="7144" y="30956"/>
                  </a:lnTo>
                  <a:lnTo>
                    <a:pt x="250031" y="7144"/>
                  </a:lnTo>
                  <a:close/>
                </a:path>
              </a:pathLst>
            </a:custGeom>
            <a:solidFill>
              <a:srgbClr val="5D5D5D"/>
            </a:solidFill>
            <a:ln w="9525" cap="flat">
              <a:noFill/>
              <a:prstDash val="solid"/>
              <a:miter/>
            </a:ln>
          </p:spPr>
          <p:txBody>
            <a:bodyPr anchor="ctr"/>
            <a:lstStyle/>
            <a:p>
              <a:pPr algn="ctr"/>
              <a:endParaRPr/>
            </a:p>
          </p:txBody>
        </p:sp>
        <p:sp>
          <p:nvSpPr>
            <p:cNvPr id="100" name="ïṣ1iďê"/>
            <p:cNvSpPr/>
            <p:nvPr/>
          </p:nvSpPr>
          <p:spPr>
            <a:xfrm>
              <a:off x="3428524" y="382000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01" name="íş1íḑè"/>
            <p:cNvSpPr/>
            <p:nvPr/>
          </p:nvSpPr>
          <p:spPr>
            <a:xfrm>
              <a:off x="3478054" y="382000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02" name="íşľîḓê"/>
            <p:cNvSpPr/>
            <p:nvPr/>
          </p:nvSpPr>
          <p:spPr>
            <a:xfrm>
              <a:off x="3518059" y="382000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03" name="iṩ1îḍe"/>
            <p:cNvSpPr/>
            <p:nvPr/>
          </p:nvSpPr>
          <p:spPr>
            <a:xfrm>
              <a:off x="3586639" y="3820001"/>
              <a:ext cx="38100" cy="28575"/>
            </a:xfrm>
            <a:custGeom>
              <a:avLst/>
              <a:gdLst>
                <a:gd name="connsiteX0" fmla="*/ 7144 w 38100"/>
                <a:gd name="connsiteY0" fmla="*/ 7144 h 28575"/>
                <a:gd name="connsiteX1" fmla="*/ 35719 w 38100"/>
                <a:gd name="connsiteY1" fmla="*/ 7144 h 28575"/>
                <a:gd name="connsiteX2" fmla="*/ 3571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5719" y="7144"/>
                  </a:lnTo>
                  <a:lnTo>
                    <a:pt x="3571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04" name="íṣ1ídê"/>
            <p:cNvSpPr/>
            <p:nvPr/>
          </p:nvSpPr>
          <p:spPr>
            <a:xfrm>
              <a:off x="3428524" y="385238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05" name="îṥ1íḑê"/>
            <p:cNvSpPr/>
            <p:nvPr/>
          </p:nvSpPr>
          <p:spPr>
            <a:xfrm>
              <a:off x="3478054" y="385238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06" name="iṣlidé"/>
            <p:cNvSpPr/>
            <p:nvPr/>
          </p:nvSpPr>
          <p:spPr>
            <a:xfrm>
              <a:off x="3518059" y="385238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07" name="íṡļïḓè"/>
            <p:cNvSpPr/>
            <p:nvPr/>
          </p:nvSpPr>
          <p:spPr>
            <a:xfrm>
              <a:off x="3586639" y="3852386"/>
              <a:ext cx="38100" cy="28575"/>
            </a:xfrm>
            <a:custGeom>
              <a:avLst/>
              <a:gdLst>
                <a:gd name="connsiteX0" fmla="*/ 7144 w 38100"/>
                <a:gd name="connsiteY0" fmla="*/ 7144 h 28575"/>
                <a:gd name="connsiteX1" fmla="*/ 35719 w 38100"/>
                <a:gd name="connsiteY1" fmla="*/ 7144 h 28575"/>
                <a:gd name="connsiteX2" fmla="*/ 3571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5719" y="7144"/>
                  </a:lnTo>
                  <a:lnTo>
                    <a:pt x="3571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08" name="iṡḷîḑê"/>
            <p:cNvSpPr/>
            <p:nvPr/>
          </p:nvSpPr>
          <p:spPr>
            <a:xfrm>
              <a:off x="3428524" y="388477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09" name="iSlïḓè"/>
            <p:cNvSpPr/>
            <p:nvPr/>
          </p:nvSpPr>
          <p:spPr>
            <a:xfrm>
              <a:off x="3478054" y="388477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10" name="ïšḻíďe"/>
            <p:cNvSpPr/>
            <p:nvPr/>
          </p:nvSpPr>
          <p:spPr>
            <a:xfrm>
              <a:off x="3518059" y="388477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11" name="í$ľíḑe"/>
            <p:cNvSpPr/>
            <p:nvPr/>
          </p:nvSpPr>
          <p:spPr>
            <a:xfrm>
              <a:off x="3554254" y="4137183"/>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12" name="îSľíḍê"/>
            <p:cNvSpPr/>
            <p:nvPr/>
          </p:nvSpPr>
          <p:spPr>
            <a:xfrm>
              <a:off x="3599021" y="4137183"/>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13" name="îṥḻîḋé"/>
            <p:cNvSpPr/>
            <p:nvPr/>
          </p:nvSpPr>
          <p:spPr>
            <a:xfrm>
              <a:off x="3554254" y="4162901"/>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14" name="iş1iḋé"/>
            <p:cNvSpPr/>
            <p:nvPr/>
          </p:nvSpPr>
          <p:spPr>
            <a:xfrm>
              <a:off x="3599021" y="4162901"/>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15" name="î$ḻiḋe"/>
            <p:cNvSpPr/>
            <p:nvPr/>
          </p:nvSpPr>
          <p:spPr>
            <a:xfrm>
              <a:off x="3554254" y="4188618"/>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16" name="ïSļîḍè"/>
            <p:cNvSpPr/>
            <p:nvPr/>
          </p:nvSpPr>
          <p:spPr>
            <a:xfrm>
              <a:off x="3599021" y="4188618"/>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17" name="ïŝḻîďè"/>
            <p:cNvSpPr/>
            <p:nvPr/>
          </p:nvSpPr>
          <p:spPr>
            <a:xfrm>
              <a:off x="3671411" y="4137183"/>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18" name="îṣḷíḋe"/>
            <p:cNvSpPr/>
            <p:nvPr/>
          </p:nvSpPr>
          <p:spPr>
            <a:xfrm>
              <a:off x="3715226" y="4137183"/>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19" name="íSḷiḋê"/>
            <p:cNvSpPr/>
            <p:nvPr/>
          </p:nvSpPr>
          <p:spPr>
            <a:xfrm>
              <a:off x="3671411" y="4162901"/>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0" name="iśḻïḓè"/>
            <p:cNvSpPr/>
            <p:nvPr/>
          </p:nvSpPr>
          <p:spPr>
            <a:xfrm>
              <a:off x="3715226" y="4162901"/>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1" name="íṥḻíḑè"/>
            <p:cNvSpPr/>
            <p:nvPr/>
          </p:nvSpPr>
          <p:spPr>
            <a:xfrm>
              <a:off x="3671411" y="4188618"/>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2" name="íS1íḓè"/>
            <p:cNvSpPr/>
            <p:nvPr/>
          </p:nvSpPr>
          <p:spPr>
            <a:xfrm>
              <a:off x="3715226" y="4188618"/>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3" name="ïṩḻîḑé"/>
            <p:cNvSpPr/>
            <p:nvPr/>
          </p:nvSpPr>
          <p:spPr>
            <a:xfrm>
              <a:off x="3787616" y="4162901"/>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4" name="ïṡḻîḓe"/>
            <p:cNvSpPr/>
            <p:nvPr/>
          </p:nvSpPr>
          <p:spPr>
            <a:xfrm>
              <a:off x="3831431" y="4162901"/>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5" name="íṣḷîḍe"/>
            <p:cNvSpPr/>
            <p:nvPr/>
          </p:nvSpPr>
          <p:spPr>
            <a:xfrm>
              <a:off x="3787616" y="4188618"/>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6" name="îşḻîḋè"/>
            <p:cNvSpPr/>
            <p:nvPr/>
          </p:nvSpPr>
          <p:spPr>
            <a:xfrm>
              <a:off x="3831431" y="4188618"/>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7" name="î$ḻíďe"/>
            <p:cNvSpPr/>
            <p:nvPr/>
          </p:nvSpPr>
          <p:spPr>
            <a:xfrm>
              <a:off x="3903821" y="4162901"/>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8" name="iṧliḋê"/>
            <p:cNvSpPr/>
            <p:nvPr/>
          </p:nvSpPr>
          <p:spPr>
            <a:xfrm>
              <a:off x="3948589" y="4162901"/>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29" name="ïṩḷídè"/>
            <p:cNvSpPr/>
            <p:nvPr/>
          </p:nvSpPr>
          <p:spPr>
            <a:xfrm>
              <a:off x="3903821" y="4188618"/>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30" name="íŝḻîďe"/>
            <p:cNvSpPr/>
            <p:nvPr/>
          </p:nvSpPr>
          <p:spPr>
            <a:xfrm>
              <a:off x="3948589" y="4188618"/>
              <a:ext cx="38100" cy="19050"/>
            </a:xfrm>
            <a:custGeom>
              <a:avLst/>
              <a:gdLst>
                <a:gd name="connsiteX0" fmla="*/ 7144 w 38100"/>
                <a:gd name="connsiteY0" fmla="*/ 7144 h 19050"/>
                <a:gd name="connsiteX1" fmla="*/ 34766 w 38100"/>
                <a:gd name="connsiteY1" fmla="*/ 7144 h 19050"/>
                <a:gd name="connsiteX2" fmla="*/ 34766 w 38100"/>
                <a:gd name="connsiteY2" fmla="*/ 20479 h 19050"/>
                <a:gd name="connsiteX3" fmla="*/ 7144 w 38100"/>
                <a:gd name="connsiteY3" fmla="*/ 20479 h 19050"/>
              </a:gdLst>
              <a:ahLst/>
              <a:cxnLst>
                <a:cxn ang="0">
                  <a:pos x="connsiteX0" y="connsiteY0"/>
                </a:cxn>
                <a:cxn ang="0">
                  <a:pos x="connsiteX1" y="connsiteY1"/>
                </a:cxn>
                <a:cxn ang="0">
                  <a:pos x="connsiteX2" y="connsiteY2"/>
                </a:cxn>
                <a:cxn ang="0">
                  <a:pos x="connsiteX3" y="connsiteY3"/>
                </a:cxn>
              </a:cxnLst>
              <a:rect l="l" t="t" r="r" b="b"/>
              <a:pathLst>
                <a:path w="38100" h="19050">
                  <a:moveTo>
                    <a:pt x="7144" y="7144"/>
                  </a:moveTo>
                  <a:lnTo>
                    <a:pt x="34766" y="7144"/>
                  </a:lnTo>
                  <a:lnTo>
                    <a:pt x="34766" y="20479"/>
                  </a:lnTo>
                  <a:lnTo>
                    <a:pt x="7144" y="20479"/>
                  </a:lnTo>
                  <a:close/>
                </a:path>
              </a:pathLst>
            </a:custGeom>
            <a:solidFill>
              <a:srgbClr val="5D5D5D"/>
            </a:solidFill>
            <a:ln w="9525" cap="flat">
              <a:noFill/>
              <a:prstDash val="solid"/>
              <a:miter/>
            </a:ln>
          </p:spPr>
          <p:txBody>
            <a:bodyPr anchor="ctr"/>
            <a:lstStyle/>
            <a:p>
              <a:pPr algn="ctr"/>
              <a:endParaRPr/>
            </a:p>
          </p:txBody>
        </p:sp>
        <p:sp>
          <p:nvSpPr>
            <p:cNvPr id="131" name="îṧļiďê"/>
            <p:cNvSpPr/>
            <p:nvPr/>
          </p:nvSpPr>
          <p:spPr>
            <a:xfrm>
              <a:off x="3586639" y="3884771"/>
              <a:ext cx="38100" cy="28575"/>
            </a:xfrm>
            <a:custGeom>
              <a:avLst/>
              <a:gdLst>
                <a:gd name="connsiteX0" fmla="*/ 7144 w 38100"/>
                <a:gd name="connsiteY0" fmla="*/ 7144 h 28575"/>
                <a:gd name="connsiteX1" fmla="*/ 35719 w 38100"/>
                <a:gd name="connsiteY1" fmla="*/ 7144 h 28575"/>
                <a:gd name="connsiteX2" fmla="*/ 3571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5719" y="7144"/>
                  </a:lnTo>
                  <a:lnTo>
                    <a:pt x="3571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32" name="íślîďè"/>
            <p:cNvSpPr/>
            <p:nvPr/>
          </p:nvSpPr>
          <p:spPr>
            <a:xfrm>
              <a:off x="3428524" y="391715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33" name="îṩļïḍê"/>
            <p:cNvSpPr/>
            <p:nvPr/>
          </p:nvSpPr>
          <p:spPr>
            <a:xfrm>
              <a:off x="3478054" y="391715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34" name="ï$ľiḓê"/>
            <p:cNvSpPr/>
            <p:nvPr/>
          </p:nvSpPr>
          <p:spPr>
            <a:xfrm>
              <a:off x="3518059" y="391715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35" name="ísḻîḋé"/>
            <p:cNvSpPr/>
            <p:nvPr/>
          </p:nvSpPr>
          <p:spPr>
            <a:xfrm>
              <a:off x="3586639" y="3917156"/>
              <a:ext cx="38100" cy="28575"/>
            </a:xfrm>
            <a:custGeom>
              <a:avLst/>
              <a:gdLst>
                <a:gd name="connsiteX0" fmla="*/ 7144 w 38100"/>
                <a:gd name="connsiteY0" fmla="*/ 7144 h 28575"/>
                <a:gd name="connsiteX1" fmla="*/ 35719 w 38100"/>
                <a:gd name="connsiteY1" fmla="*/ 7144 h 28575"/>
                <a:gd name="connsiteX2" fmla="*/ 3571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5719" y="7144"/>
                  </a:lnTo>
                  <a:lnTo>
                    <a:pt x="3571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36" name="îšľïḓe"/>
            <p:cNvSpPr/>
            <p:nvPr/>
          </p:nvSpPr>
          <p:spPr>
            <a:xfrm>
              <a:off x="3428524" y="394954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37" name="îsḻíḓe"/>
            <p:cNvSpPr/>
            <p:nvPr/>
          </p:nvSpPr>
          <p:spPr>
            <a:xfrm>
              <a:off x="3478054" y="394954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38" name="îṡļíḑé"/>
            <p:cNvSpPr/>
            <p:nvPr/>
          </p:nvSpPr>
          <p:spPr>
            <a:xfrm>
              <a:off x="3518059" y="394954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39" name="ïṥlïḓé"/>
            <p:cNvSpPr/>
            <p:nvPr/>
          </p:nvSpPr>
          <p:spPr>
            <a:xfrm>
              <a:off x="3586639" y="3949541"/>
              <a:ext cx="38100" cy="28575"/>
            </a:xfrm>
            <a:custGeom>
              <a:avLst/>
              <a:gdLst>
                <a:gd name="connsiteX0" fmla="*/ 7144 w 38100"/>
                <a:gd name="connsiteY0" fmla="*/ 7144 h 28575"/>
                <a:gd name="connsiteX1" fmla="*/ 35719 w 38100"/>
                <a:gd name="connsiteY1" fmla="*/ 7144 h 28575"/>
                <a:gd name="connsiteX2" fmla="*/ 3571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5719" y="7144"/>
                  </a:lnTo>
                  <a:lnTo>
                    <a:pt x="3571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0" name="îṥ1îḑê"/>
            <p:cNvSpPr/>
            <p:nvPr/>
          </p:nvSpPr>
          <p:spPr>
            <a:xfrm>
              <a:off x="3428524" y="398287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1" name="ïş1îde"/>
            <p:cNvSpPr/>
            <p:nvPr/>
          </p:nvSpPr>
          <p:spPr>
            <a:xfrm>
              <a:off x="3740944" y="3866673"/>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2" name="ïṧḷídè"/>
            <p:cNvSpPr/>
            <p:nvPr/>
          </p:nvSpPr>
          <p:spPr>
            <a:xfrm>
              <a:off x="3740944" y="389905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3" name="iṩľíḍè"/>
            <p:cNvSpPr/>
            <p:nvPr/>
          </p:nvSpPr>
          <p:spPr>
            <a:xfrm>
              <a:off x="3740944" y="3931443"/>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4" name="íşľíḓé"/>
            <p:cNvSpPr/>
            <p:nvPr/>
          </p:nvSpPr>
          <p:spPr>
            <a:xfrm>
              <a:off x="3740944" y="396382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5" name="íṣ1îḋe"/>
            <p:cNvSpPr/>
            <p:nvPr/>
          </p:nvSpPr>
          <p:spPr>
            <a:xfrm>
              <a:off x="3740944" y="399716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6" name="ïsľiḍê"/>
            <p:cNvSpPr/>
            <p:nvPr/>
          </p:nvSpPr>
          <p:spPr>
            <a:xfrm>
              <a:off x="3740944" y="402955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7" name="ïšľíḍê"/>
            <p:cNvSpPr/>
            <p:nvPr/>
          </p:nvSpPr>
          <p:spPr>
            <a:xfrm>
              <a:off x="3790474" y="389905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8" name="ïṡļïďè"/>
            <p:cNvSpPr/>
            <p:nvPr/>
          </p:nvSpPr>
          <p:spPr>
            <a:xfrm>
              <a:off x="3790474" y="3931443"/>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49" name="iṡ1ïdé"/>
            <p:cNvSpPr/>
            <p:nvPr/>
          </p:nvSpPr>
          <p:spPr>
            <a:xfrm>
              <a:off x="3790474" y="396382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0" name="íṣlíḋè"/>
            <p:cNvSpPr/>
            <p:nvPr/>
          </p:nvSpPr>
          <p:spPr>
            <a:xfrm>
              <a:off x="3790474" y="399716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1" name="ï$ļíḑê"/>
            <p:cNvSpPr/>
            <p:nvPr/>
          </p:nvSpPr>
          <p:spPr>
            <a:xfrm>
              <a:off x="3790474" y="402955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2" name="ïSḻîḋé"/>
            <p:cNvSpPr/>
            <p:nvPr/>
          </p:nvSpPr>
          <p:spPr>
            <a:xfrm>
              <a:off x="3478054" y="398287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3" name="ïSļîḍè"/>
            <p:cNvSpPr/>
            <p:nvPr/>
          </p:nvSpPr>
          <p:spPr>
            <a:xfrm>
              <a:off x="3518059" y="398287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4" name="iṣḷïḑê"/>
            <p:cNvSpPr/>
            <p:nvPr/>
          </p:nvSpPr>
          <p:spPr>
            <a:xfrm>
              <a:off x="3586639" y="3982878"/>
              <a:ext cx="38100" cy="28575"/>
            </a:xfrm>
            <a:custGeom>
              <a:avLst/>
              <a:gdLst>
                <a:gd name="connsiteX0" fmla="*/ 7144 w 38100"/>
                <a:gd name="connsiteY0" fmla="*/ 7144 h 28575"/>
                <a:gd name="connsiteX1" fmla="*/ 35719 w 38100"/>
                <a:gd name="connsiteY1" fmla="*/ 7144 h 28575"/>
                <a:gd name="connsiteX2" fmla="*/ 3571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5719" y="7144"/>
                  </a:lnTo>
                  <a:lnTo>
                    <a:pt x="3571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5" name="is1ïḓê"/>
            <p:cNvSpPr/>
            <p:nvPr/>
          </p:nvSpPr>
          <p:spPr>
            <a:xfrm>
              <a:off x="3428524" y="4015263"/>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6" name="îṣļïḍe"/>
            <p:cNvSpPr/>
            <p:nvPr/>
          </p:nvSpPr>
          <p:spPr>
            <a:xfrm>
              <a:off x="3478054" y="4015263"/>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7" name="íṡḷîďê"/>
            <p:cNvSpPr/>
            <p:nvPr/>
          </p:nvSpPr>
          <p:spPr>
            <a:xfrm>
              <a:off x="3518059" y="4015263"/>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8" name="íṩ1îďe"/>
            <p:cNvSpPr/>
            <p:nvPr/>
          </p:nvSpPr>
          <p:spPr>
            <a:xfrm>
              <a:off x="3586639" y="4015263"/>
              <a:ext cx="38100" cy="28575"/>
            </a:xfrm>
            <a:custGeom>
              <a:avLst/>
              <a:gdLst>
                <a:gd name="connsiteX0" fmla="*/ 7144 w 38100"/>
                <a:gd name="connsiteY0" fmla="*/ 7144 h 28575"/>
                <a:gd name="connsiteX1" fmla="*/ 35719 w 38100"/>
                <a:gd name="connsiteY1" fmla="*/ 7144 h 28575"/>
                <a:gd name="connsiteX2" fmla="*/ 3571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5719" y="7144"/>
                  </a:lnTo>
                  <a:lnTo>
                    <a:pt x="3571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59" name="iŝlïḋé"/>
            <p:cNvSpPr/>
            <p:nvPr/>
          </p:nvSpPr>
          <p:spPr>
            <a:xfrm>
              <a:off x="3428524" y="404764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0" name="îsļîḍè"/>
            <p:cNvSpPr/>
            <p:nvPr/>
          </p:nvSpPr>
          <p:spPr>
            <a:xfrm>
              <a:off x="3478054" y="404764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1" name="ï$lidé"/>
            <p:cNvSpPr/>
            <p:nvPr/>
          </p:nvSpPr>
          <p:spPr>
            <a:xfrm>
              <a:off x="3428524" y="4080033"/>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2" name="ïşļíḋe"/>
            <p:cNvSpPr/>
            <p:nvPr/>
          </p:nvSpPr>
          <p:spPr>
            <a:xfrm>
              <a:off x="3893344" y="382952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3" name="îṥḷïḍe"/>
            <p:cNvSpPr/>
            <p:nvPr/>
          </p:nvSpPr>
          <p:spPr>
            <a:xfrm>
              <a:off x="4259104" y="358092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4" name="ïṣliḑe"/>
            <p:cNvSpPr/>
            <p:nvPr/>
          </p:nvSpPr>
          <p:spPr>
            <a:xfrm>
              <a:off x="4201954" y="362950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5" name="îṧľïḋè"/>
            <p:cNvSpPr/>
            <p:nvPr/>
          </p:nvSpPr>
          <p:spPr>
            <a:xfrm>
              <a:off x="4259104" y="362950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6" name="îṣ1íḓé"/>
            <p:cNvSpPr/>
            <p:nvPr/>
          </p:nvSpPr>
          <p:spPr>
            <a:xfrm>
              <a:off x="4201954" y="367807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7" name="î$ľíḑê"/>
            <p:cNvSpPr/>
            <p:nvPr/>
          </p:nvSpPr>
          <p:spPr>
            <a:xfrm>
              <a:off x="4259104" y="367807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8" name="íšľiḋé"/>
            <p:cNvSpPr/>
            <p:nvPr/>
          </p:nvSpPr>
          <p:spPr>
            <a:xfrm>
              <a:off x="4201954" y="372570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69" name="ïšḷíďé"/>
            <p:cNvSpPr/>
            <p:nvPr/>
          </p:nvSpPr>
          <p:spPr>
            <a:xfrm>
              <a:off x="4259104" y="372570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0" name="iṧļíḑe"/>
            <p:cNvSpPr/>
            <p:nvPr/>
          </p:nvSpPr>
          <p:spPr>
            <a:xfrm>
              <a:off x="4201954" y="377428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1" name="íšḷíḑé"/>
            <p:cNvSpPr/>
            <p:nvPr/>
          </p:nvSpPr>
          <p:spPr>
            <a:xfrm>
              <a:off x="4259104" y="377428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2" name="i$ḷiḋè"/>
            <p:cNvSpPr/>
            <p:nvPr/>
          </p:nvSpPr>
          <p:spPr>
            <a:xfrm>
              <a:off x="4201954" y="382285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3" name="ïṩḻíḑé"/>
            <p:cNvSpPr/>
            <p:nvPr/>
          </p:nvSpPr>
          <p:spPr>
            <a:xfrm>
              <a:off x="4259104" y="382285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4" name="îṩļîdè"/>
            <p:cNvSpPr/>
            <p:nvPr/>
          </p:nvSpPr>
          <p:spPr>
            <a:xfrm>
              <a:off x="4201954" y="387143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5" name="îsḷíḋe"/>
            <p:cNvSpPr/>
            <p:nvPr/>
          </p:nvSpPr>
          <p:spPr>
            <a:xfrm>
              <a:off x="4259104" y="387143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6" name="iśļidé"/>
            <p:cNvSpPr/>
            <p:nvPr/>
          </p:nvSpPr>
          <p:spPr>
            <a:xfrm>
              <a:off x="4201954" y="392001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7" name="i$lïde"/>
            <p:cNvSpPr/>
            <p:nvPr/>
          </p:nvSpPr>
          <p:spPr>
            <a:xfrm>
              <a:off x="4259104" y="392001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8" name="ïšļíḓè"/>
            <p:cNvSpPr/>
            <p:nvPr/>
          </p:nvSpPr>
          <p:spPr>
            <a:xfrm>
              <a:off x="4201954" y="396859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79" name="îṧlïḓe"/>
            <p:cNvSpPr/>
            <p:nvPr/>
          </p:nvSpPr>
          <p:spPr>
            <a:xfrm>
              <a:off x="4259104" y="396859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0" name="îṥḷíḑé"/>
            <p:cNvSpPr/>
            <p:nvPr/>
          </p:nvSpPr>
          <p:spPr>
            <a:xfrm>
              <a:off x="4201954" y="401621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1" name="ïŝḻîďê"/>
            <p:cNvSpPr/>
            <p:nvPr/>
          </p:nvSpPr>
          <p:spPr>
            <a:xfrm>
              <a:off x="4259104" y="401621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2" name="îṣľídè"/>
            <p:cNvSpPr/>
            <p:nvPr/>
          </p:nvSpPr>
          <p:spPr>
            <a:xfrm>
              <a:off x="4201954" y="406479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3" name="íŝľîḓe"/>
            <p:cNvSpPr/>
            <p:nvPr/>
          </p:nvSpPr>
          <p:spPr>
            <a:xfrm>
              <a:off x="4259104" y="406479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4" name="îśľíḑè"/>
            <p:cNvSpPr/>
            <p:nvPr/>
          </p:nvSpPr>
          <p:spPr>
            <a:xfrm>
              <a:off x="4201954" y="411337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5" name="ï$ļîḑé"/>
            <p:cNvSpPr/>
            <p:nvPr/>
          </p:nvSpPr>
          <p:spPr>
            <a:xfrm>
              <a:off x="4259104" y="411337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6" name="ïṧļîdè"/>
            <p:cNvSpPr/>
            <p:nvPr/>
          </p:nvSpPr>
          <p:spPr>
            <a:xfrm>
              <a:off x="4201954" y="416194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7" name="iśḻîḓe"/>
            <p:cNvSpPr/>
            <p:nvPr/>
          </p:nvSpPr>
          <p:spPr>
            <a:xfrm>
              <a:off x="5599271" y="3275171"/>
              <a:ext cx="38100" cy="28575"/>
            </a:xfrm>
            <a:custGeom>
              <a:avLst/>
              <a:gdLst>
                <a:gd name="connsiteX0" fmla="*/ 7144 w 38100"/>
                <a:gd name="connsiteY0" fmla="*/ 7144 h 28575"/>
                <a:gd name="connsiteX1" fmla="*/ 39529 w 38100"/>
                <a:gd name="connsiteY1" fmla="*/ 7144 h 28575"/>
                <a:gd name="connsiteX2" fmla="*/ 3952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9529" y="7144"/>
                  </a:lnTo>
                  <a:lnTo>
                    <a:pt x="3952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8" name="ïṩļïḑe"/>
            <p:cNvSpPr/>
            <p:nvPr/>
          </p:nvSpPr>
          <p:spPr>
            <a:xfrm>
              <a:off x="5648801" y="3275171"/>
              <a:ext cx="38100" cy="28575"/>
            </a:xfrm>
            <a:custGeom>
              <a:avLst/>
              <a:gdLst>
                <a:gd name="connsiteX0" fmla="*/ 7144 w 38100"/>
                <a:gd name="connsiteY0" fmla="*/ 7144 h 28575"/>
                <a:gd name="connsiteX1" fmla="*/ 39529 w 38100"/>
                <a:gd name="connsiteY1" fmla="*/ 7144 h 28575"/>
                <a:gd name="connsiteX2" fmla="*/ 3952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9529" y="7144"/>
                  </a:lnTo>
                  <a:lnTo>
                    <a:pt x="3952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89" name="îSḷîḓè"/>
            <p:cNvSpPr/>
            <p:nvPr/>
          </p:nvSpPr>
          <p:spPr>
            <a:xfrm>
              <a:off x="5697379" y="3275171"/>
              <a:ext cx="38100" cy="28575"/>
            </a:xfrm>
            <a:custGeom>
              <a:avLst/>
              <a:gdLst>
                <a:gd name="connsiteX0" fmla="*/ 7144 w 38100"/>
                <a:gd name="connsiteY0" fmla="*/ 7144 h 28575"/>
                <a:gd name="connsiteX1" fmla="*/ 39529 w 38100"/>
                <a:gd name="connsiteY1" fmla="*/ 7144 h 28575"/>
                <a:gd name="connsiteX2" fmla="*/ 3952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9529" y="7144"/>
                  </a:lnTo>
                  <a:lnTo>
                    <a:pt x="3952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0" name="iṡlîďê"/>
            <p:cNvSpPr/>
            <p:nvPr/>
          </p:nvSpPr>
          <p:spPr>
            <a:xfrm>
              <a:off x="5599271" y="3315176"/>
              <a:ext cx="38100" cy="28575"/>
            </a:xfrm>
            <a:custGeom>
              <a:avLst/>
              <a:gdLst>
                <a:gd name="connsiteX0" fmla="*/ 7144 w 38100"/>
                <a:gd name="connsiteY0" fmla="*/ 7144 h 28575"/>
                <a:gd name="connsiteX1" fmla="*/ 39529 w 38100"/>
                <a:gd name="connsiteY1" fmla="*/ 7144 h 28575"/>
                <a:gd name="connsiteX2" fmla="*/ 3952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9529" y="7144"/>
                  </a:lnTo>
                  <a:lnTo>
                    <a:pt x="3952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1" name="íS1ïḍè"/>
            <p:cNvSpPr/>
            <p:nvPr/>
          </p:nvSpPr>
          <p:spPr>
            <a:xfrm>
              <a:off x="5648801" y="3315176"/>
              <a:ext cx="38100" cy="28575"/>
            </a:xfrm>
            <a:custGeom>
              <a:avLst/>
              <a:gdLst>
                <a:gd name="connsiteX0" fmla="*/ 7144 w 38100"/>
                <a:gd name="connsiteY0" fmla="*/ 7144 h 28575"/>
                <a:gd name="connsiteX1" fmla="*/ 39529 w 38100"/>
                <a:gd name="connsiteY1" fmla="*/ 7144 h 28575"/>
                <a:gd name="connsiteX2" fmla="*/ 3952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9529" y="7144"/>
                  </a:lnTo>
                  <a:lnTo>
                    <a:pt x="3952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2" name="ïŝḷiḑé"/>
            <p:cNvSpPr/>
            <p:nvPr/>
          </p:nvSpPr>
          <p:spPr>
            <a:xfrm>
              <a:off x="5697379" y="3315176"/>
              <a:ext cx="38100" cy="28575"/>
            </a:xfrm>
            <a:custGeom>
              <a:avLst/>
              <a:gdLst>
                <a:gd name="connsiteX0" fmla="*/ 7144 w 38100"/>
                <a:gd name="connsiteY0" fmla="*/ 7144 h 28575"/>
                <a:gd name="connsiteX1" fmla="*/ 39529 w 38100"/>
                <a:gd name="connsiteY1" fmla="*/ 7144 h 28575"/>
                <a:gd name="connsiteX2" fmla="*/ 3952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9529" y="7144"/>
                  </a:lnTo>
                  <a:lnTo>
                    <a:pt x="3952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3" name="işļíḍe"/>
            <p:cNvSpPr/>
            <p:nvPr/>
          </p:nvSpPr>
          <p:spPr>
            <a:xfrm>
              <a:off x="4925854" y="365331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4" name="îSļîďé"/>
            <p:cNvSpPr/>
            <p:nvPr/>
          </p:nvSpPr>
          <p:spPr>
            <a:xfrm>
              <a:off x="4859179" y="3701891"/>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5" name="îś1iḑé"/>
            <p:cNvSpPr/>
            <p:nvPr/>
          </p:nvSpPr>
          <p:spPr>
            <a:xfrm>
              <a:off x="4925854" y="3701891"/>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6" name="iṩľiḍé"/>
            <p:cNvSpPr/>
            <p:nvPr/>
          </p:nvSpPr>
          <p:spPr>
            <a:xfrm>
              <a:off x="4859179" y="3750468"/>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7" name="iS1ídê"/>
            <p:cNvSpPr/>
            <p:nvPr/>
          </p:nvSpPr>
          <p:spPr>
            <a:xfrm>
              <a:off x="4925854" y="3750468"/>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8" name="íṣľíḍé"/>
            <p:cNvSpPr/>
            <p:nvPr/>
          </p:nvSpPr>
          <p:spPr>
            <a:xfrm>
              <a:off x="4859179" y="379904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199" name="îṧḻiďê"/>
            <p:cNvSpPr/>
            <p:nvPr/>
          </p:nvSpPr>
          <p:spPr>
            <a:xfrm>
              <a:off x="4925854" y="379904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0" name="iš1îḋe"/>
            <p:cNvSpPr/>
            <p:nvPr/>
          </p:nvSpPr>
          <p:spPr>
            <a:xfrm>
              <a:off x="4859179" y="384762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1" name="iṥ1iďe"/>
            <p:cNvSpPr/>
            <p:nvPr/>
          </p:nvSpPr>
          <p:spPr>
            <a:xfrm>
              <a:off x="4925854" y="384762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2" name="isļïḋè"/>
            <p:cNvSpPr/>
            <p:nvPr/>
          </p:nvSpPr>
          <p:spPr>
            <a:xfrm>
              <a:off x="4859179" y="3895248"/>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3" name="ïṡḻïḋè"/>
            <p:cNvSpPr/>
            <p:nvPr/>
          </p:nvSpPr>
          <p:spPr>
            <a:xfrm>
              <a:off x="4925854" y="3895248"/>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4" name="iṩḻíḍê"/>
            <p:cNvSpPr/>
            <p:nvPr/>
          </p:nvSpPr>
          <p:spPr>
            <a:xfrm>
              <a:off x="4859179" y="394382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5" name="îSļîdé"/>
            <p:cNvSpPr/>
            <p:nvPr/>
          </p:nvSpPr>
          <p:spPr>
            <a:xfrm>
              <a:off x="4925854" y="394382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6" name="íṥḻidè"/>
            <p:cNvSpPr/>
            <p:nvPr/>
          </p:nvSpPr>
          <p:spPr>
            <a:xfrm>
              <a:off x="4859179" y="399240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7" name="ïśḷídè"/>
            <p:cNvSpPr/>
            <p:nvPr/>
          </p:nvSpPr>
          <p:spPr>
            <a:xfrm>
              <a:off x="4925854" y="399240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8" name="iṧļîdè"/>
            <p:cNvSpPr/>
            <p:nvPr/>
          </p:nvSpPr>
          <p:spPr>
            <a:xfrm>
              <a:off x="5204936" y="374475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09" name="ïśļïḑé"/>
            <p:cNvSpPr/>
            <p:nvPr/>
          </p:nvSpPr>
          <p:spPr>
            <a:xfrm>
              <a:off x="5147786" y="379333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0" name="íṧ1iḍê"/>
            <p:cNvSpPr/>
            <p:nvPr/>
          </p:nvSpPr>
          <p:spPr>
            <a:xfrm>
              <a:off x="5204936" y="379333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1" name="îṥ1iḑé"/>
            <p:cNvSpPr/>
            <p:nvPr/>
          </p:nvSpPr>
          <p:spPr>
            <a:xfrm>
              <a:off x="5147786" y="384190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2" name="íşlîdê"/>
            <p:cNvSpPr/>
            <p:nvPr/>
          </p:nvSpPr>
          <p:spPr>
            <a:xfrm>
              <a:off x="5204936" y="384190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3" name="îṣlîḍé"/>
            <p:cNvSpPr/>
            <p:nvPr/>
          </p:nvSpPr>
          <p:spPr>
            <a:xfrm>
              <a:off x="5147786" y="389048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4" name="ísḻiḓê"/>
            <p:cNvSpPr/>
            <p:nvPr/>
          </p:nvSpPr>
          <p:spPr>
            <a:xfrm>
              <a:off x="5204936" y="389048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5" name="ïṣḻiḓè"/>
            <p:cNvSpPr/>
            <p:nvPr/>
          </p:nvSpPr>
          <p:spPr>
            <a:xfrm>
              <a:off x="5147786" y="393906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6" name="íṥḻïḓé"/>
            <p:cNvSpPr/>
            <p:nvPr/>
          </p:nvSpPr>
          <p:spPr>
            <a:xfrm>
              <a:off x="5204936" y="393906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7" name="íşlïde"/>
            <p:cNvSpPr/>
            <p:nvPr/>
          </p:nvSpPr>
          <p:spPr>
            <a:xfrm>
              <a:off x="5147786" y="398764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8" name="iślîḋê"/>
            <p:cNvSpPr/>
            <p:nvPr/>
          </p:nvSpPr>
          <p:spPr>
            <a:xfrm>
              <a:off x="5204936" y="398764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19" name="íŝľíďe"/>
            <p:cNvSpPr/>
            <p:nvPr/>
          </p:nvSpPr>
          <p:spPr>
            <a:xfrm>
              <a:off x="5147786" y="403526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0" name="ïṥḷíḋê"/>
            <p:cNvSpPr/>
            <p:nvPr/>
          </p:nvSpPr>
          <p:spPr>
            <a:xfrm>
              <a:off x="5204936" y="403526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1" name="îś1ïdè"/>
            <p:cNvSpPr/>
            <p:nvPr/>
          </p:nvSpPr>
          <p:spPr>
            <a:xfrm>
              <a:off x="5147786" y="408384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2" name="ïṥḻîḋè"/>
            <p:cNvSpPr/>
            <p:nvPr/>
          </p:nvSpPr>
          <p:spPr>
            <a:xfrm>
              <a:off x="4859179" y="4040981"/>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3" name="îṩ1îḓè"/>
            <p:cNvSpPr/>
            <p:nvPr/>
          </p:nvSpPr>
          <p:spPr>
            <a:xfrm>
              <a:off x="4925854" y="4040981"/>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4" name="î$liḓe"/>
            <p:cNvSpPr/>
            <p:nvPr/>
          </p:nvSpPr>
          <p:spPr>
            <a:xfrm>
              <a:off x="4859179" y="4089558"/>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5" name="ïSļîde"/>
            <p:cNvSpPr/>
            <p:nvPr/>
          </p:nvSpPr>
          <p:spPr>
            <a:xfrm>
              <a:off x="4925854" y="4089558"/>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6" name="ïSḷídê"/>
            <p:cNvSpPr/>
            <p:nvPr/>
          </p:nvSpPr>
          <p:spPr>
            <a:xfrm>
              <a:off x="5031581" y="365331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7" name="i$lîḓé"/>
            <p:cNvSpPr/>
            <p:nvPr/>
          </p:nvSpPr>
          <p:spPr>
            <a:xfrm>
              <a:off x="5031581" y="370189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8" name="iŝļiďé"/>
            <p:cNvSpPr/>
            <p:nvPr/>
          </p:nvSpPr>
          <p:spPr>
            <a:xfrm>
              <a:off x="5031581" y="375046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29" name="iśḷíḓê"/>
            <p:cNvSpPr/>
            <p:nvPr/>
          </p:nvSpPr>
          <p:spPr>
            <a:xfrm>
              <a:off x="5031581" y="379904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0" name="îṣļide"/>
            <p:cNvSpPr/>
            <p:nvPr/>
          </p:nvSpPr>
          <p:spPr>
            <a:xfrm>
              <a:off x="5031581" y="384762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1" name="ïśļîďe"/>
            <p:cNvSpPr/>
            <p:nvPr/>
          </p:nvSpPr>
          <p:spPr>
            <a:xfrm>
              <a:off x="5031581" y="389524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2" name="î$liḑé"/>
            <p:cNvSpPr/>
            <p:nvPr/>
          </p:nvSpPr>
          <p:spPr>
            <a:xfrm>
              <a:off x="5031581" y="394382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3" name="išļîde"/>
            <p:cNvSpPr/>
            <p:nvPr/>
          </p:nvSpPr>
          <p:spPr>
            <a:xfrm>
              <a:off x="5031581" y="399240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4" name="îṧ1iḍê"/>
            <p:cNvSpPr/>
            <p:nvPr/>
          </p:nvSpPr>
          <p:spPr>
            <a:xfrm>
              <a:off x="5031581" y="404098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5" name="íṡlïḓè"/>
            <p:cNvSpPr/>
            <p:nvPr/>
          </p:nvSpPr>
          <p:spPr>
            <a:xfrm>
              <a:off x="4557236" y="329326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6" name="iş1iďè"/>
            <p:cNvSpPr/>
            <p:nvPr/>
          </p:nvSpPr>
          <p:spPr>
            <a:xfrm>
              <a:off x="4500086" y="334184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7" name="iṡḷíḑé"/>
            <p:cNvSpPr/>
            <p:nvPr/>
          </p:nvSpPr>
          <p:spPr>
            <a:xfrm>
              <a:off x="4557236" y="334184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8" name="iSḷiḋê"/>
            <p:cNvSpPr/>
            <p:nvPr/>
          </p:nvSpPr>
          <p:spPr>
            <a:xfrm>
              <a:off x="4500086" y="339042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39" name="íşļîḑè"/>
            <p:cNvSpPr/>
            <p:nvPr/>
          </p:nvSpPr>
          <p:spPr>
            <a:xfrm>
              <a:off x="4557236" y="339042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0" name="ïŝḷîḋé"/>
            <p:cNvSpPr/>
            <p:nvPr/>
          </p:nvSpPr>
          <p:spPr>
            <a:xfrm>
              <a:off x="4500086" y="343900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1" name="ïṧľïďé"/>
            <p:cNvSpPr/>
            <p:nvPr/>
          </p:nvSpPr>
          <p:spPr>
            <a:xfrm>
              <a:off x="4557236" y="343900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2" name="î$ḻiḍé"/>
            <p:cNvSpPr/>
            <p:nvPr/>
          </p:nvSpPr>
          <p:spPr>
            <a:xfrm>
              <a:off x="4500086" y="348757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3" name="í$líďè"/>
            <p:cNvSpPr/>
            <p:nvPr/>
          </p:nvSpPr>
          <p:spPr>
            <a:xfrm>
              <a:off x="4557236" y="348757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4" name="iṡ1íḋê"/>
            <p:cNvSpPr/>
            <p:nvPr/>
          </p:nvSpPr>
          <p:spPr>
            <a:xfrm>
              <a:off x="4500086" y="353615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5" name="ïŝľîde"/>
            <p:cNvSpPr/>
            <p:nvPr/>
          </p:nvSpPr>
          <p:spPr>
            <a:xfrm>
              <a:off x="4557236" y="353615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6" name="îṥliḍé"/>
            <p:cNvSpPr/>
            <p:nvPr/>
          </p:nvSpPr>
          <p:spPr>
            <a:xfrm>
              <a:off x="4500086" y="358378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7" name="íṡ1iḑê"/>
            <p:cNvSpPr/>
            <p:nvPr/>
          </p:nvSpPr>
          <p:spPr>
            <a:xfrm>
              <a:off x="4781074" y="329326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8" name="ïśļïdè"/>
            <p:cNvSpPr/>
            <p:nvPr/>
          </p:nvSpPr>
          <p:spPr>
            <a:xfrm>
              <a:off x="4723924" y="334184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49" name="iṥḷíḑê"/>
            <p:cNvSpPr/>
            <p:nvPr/>
          </p:nvSpPr>
          <p:spPr>
            <a:xfrm>
              <a:off x="4781074" y="334184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0" name="íṡľîďè"/>
            <p:cNvSpPr/>
            <p:nvPr/>
          </p:nvSpPr>
          <p:spPr>
            <a:xfrm>
              <a:off x="4723924" y="339042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1" name="iš1ïḑê"/>
            <p:cNvSpPr/>
            <p:nvPr/>
          </p:nvSpPr>
          <p:spPr>
            <a:xfrm>
              <a:off x="4781074" y="339042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2" name="îśḷîḋé"/>
            <p:cNvSpPr/>
            <p:nvPr/>
          </p:nvSpPr>
          <p:spPr>
            <a:xfrm>
              <a:off x="4723924" y="343900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3" name="íşḷiḑê"/>
            <p:cNvSpPr/>
            <p:nvPr/>
          </p:nvSpPr>
          <p:spPr>
            <a:xfrm>
              <a:off x="4781074" y="343900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4" name="işļiḑé"/>
            <p:cNvSpPr/>
            <p:nvPr/>
          </p:nvSpPr>
          <p:spPr>
            <a:xfrm>
              <a:off x="4723924" y="348757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5" name="í$ḻíḑe"/>
            <p:cNvSpPr/>
            <p:nvPr/>
          </p:nvSpPr>
          <p:spPr>
            <a:xfrm>
              <a:off x="4781074" y="348757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6" name="iṣľïďê"/>
            <p:cNvSpPr/>
            <p:nvPr/>
          </p:nvSpPr>
          <p:spPr>
            <a:xfrm>
              <a:off x="4723924" y="353615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7" name="ïsḷïḍê"/>
            <p:cNvSpPr/>
            <p:nvPr/>
          </p:nvSpPr>
          <p:spPr>
            <a:xfrm>
              <a:off x="4723924" y="367236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8" name="îṣliďé"/>
            <p:cNvSpPr/>
            <p:nvPr/>
          </p:nvSpPr>
          <p:spPr>
            <a:xfrm>
              <a:off x="4723924" y="372094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59" name="iśḷîḑe"/>
            <p:cNvSpPr/>
            <p:nvPr/>
          </p:nvSpPr>
          <p:spPr>
            <a:xfrm>
              <a:off x="4723924" y="376951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0" name="îslîḍè"/>
            <p:cNvSpPr/>
            <p:nvPr/>
          </p:nvSpPr>
          <p:spPr>
            <a:xfrm>
              <a:off x="4723924" y="381809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1" name="ï$ḷïḋé"/>
            <p:cNvSpPr/>
            <p:nvPr/>
          </p:nvSpPr>
          <p:spPr>
            <a:xfrm>
              <a:off x="4723924" y="386667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2" name="iŝ1iḋè"/>
            <p:cNvSpPr/>
            <p:nvPr/>
          </p:nvSpPr>
          <p:spPr>
            <a:xfrm>
              <a:off x="4723924" y="391429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3" name="i$ļîḑê"/>
            <p:cNvSpPr/>
            <p:nvPr/>
          </p:nvSpPr>
          <p:spPr>
            <a:xfrm>
              <a:off x="4781074" y="353615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4" name="íslíḋè"/>
            <p:cNvSpPr/>
            <p:nvPr/>
          </p:nvSpPr>
          <p:spPr>
            <a:xfrm>
              <a:off x="4557236" y="374475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5" name="iŝ1ídê"/>
            <p:cNvSpPr/>
            <p:nvPr/>
          </p:nvSpPr>
          <p:spPr>
            <a:xfrm>
              <a:off x="4500086" y="379333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6" name="íśļíde"/>
            <p:cNvSpPr/>
            <p:nvPr/>
          </p:nvSpPr>
          <p:spPr>
            <a:xfrm>
              <a:off x="4557236" y="379333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7" name="iṧľîdè"/>
            <p:cNvSpPr/>
            <p:nvPr/>
          </p:nvSpPr>
          <p:spPr>
            <a:xfrm>
              <a:off x="4500086" y="384190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8" name="îs1íḋè"/>
            <p:cNvSpPr/>
            <p:nvPr/>
          </p:nvSpPr>
          <p:spPr>
            <a:xfrm>
              <a:off x="4557236" y="384190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69" name="íşļíḋè"/>
            <p:cNvSpPr/>
            <p:nvPr/>
          </p:nvSpPr>
          <p:spPr>
            <a:xfrm>
              <a:off x="4500086" y="389048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0" name="iṥḻíḑé"/>
            <p:cNvSpPr/>
            <p:nvPr/>
          </p:nvSpPr>
          <p:spPr>
            <a:xfrm>
              <a:off x="4557236" y="389048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1" name="îṧļiḑe"/>
            <p:cNvSpPr/>
            <p:nvPr/>
          </p:nvSpPr>
          <p:spPr>
            <a:xfrm>
              <a:off x="4500086" y="393906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2" name="ïṧlíḑé"/>
            <p:cNvSpPr/>
            <p:nvPr/>
          </p:nvSpPr>
          <p:spPr>
            <a:xfrm>
              <a:off x="4557236" y="393906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3" name="îṥ1iḓe"/>
            <p:cNvSpPr/>
            <p:nvPr/>
          </p:nvSpPr>
          <p:spPr>
            <a:xfrm>
              <a:off x="4500086" y="398764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4" name="išľîďe"/>
            <p:cNvSpPr/>
            <p:nvPr/>
          </p:nvSpPr>
          <p:spPr>
            <a:xfrm>
              <a:off x="4557236" y="398764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5" name="ísḻíḍé"/>
            <p:cNvSpPr/>
            <p:nvPr/>
          </p:nvSpPr>
          <p:spPr>
            <a:xfrm>
              <a:off x="4500086" y="403526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6" name="íṧlïdè"/>
            <p:cNvSpPr/>
            <p:nvPr/>
          </p:nvSpPr>
          <p:spPr>
            <a:xfrm>
              <a:off x="3893344" y="386191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7" name="îṩļïḑé"/>
            <p:cNvSpPr/>
            <p:nvPr/>
          </p:nvSpPr>
          <p:spPr>
            <a:xfrm>
              <a:off x="3893344" y="389429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8" name="isľïḓé"/>
            <p:cNvSpPr/>
            <p:nvPr/>
          </p:nvSpPr>
          <p:spPr>
            <a:xfrm>
              <a:off x="3893344" y="3926681"/>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79" name="íşḷïḋé"/>
            <p:cNvSpPr/>
            <p:nvPr/>
          </p:nvSpPr>
          <p:spPr>
            <a:xfrm>
              <a:off x="3893344" y="3959066"/>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80" name="išḻîďè"/>
            <p:cNvSpPr/>
            <p:nvPr/>
          </p:nvSpPr>
          <p:spPr>
            <a:xfrm>
              <a:off x="3893344" y="3992403"/>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81" name="iṥľîdé"/>
            <p:cNvSpPr/>
            <p:nvPr/>
          </p:nvSpPr>
          <p:spPr>
            <a:xfrm>
              <a:off x="3893344" y="4024788"/>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82" name="íṧľîḍè"/>
            <p:cNvSpPr/>
            <p:nvPr/>
          </p:nvSpPr>
          <p:spPr>
            <a:xfrm>
              <a:off x="3893344" y="4057173"/>
              <a:ext cx="38100" cy="28575"/>
            </a:xfrm>
            <a:custGeom>
              <a:avLst/>
              <a:gdLst>
                <a:gd name="connsiteX0" fmla="*/ 7144 w 38100"/>
                <a:gd name="connsiteY0" fmla="*/ 7144 h 28575"/>
                <a:gd name="connsiteX1" fmla="*/ 31909 w 38100"/>
                <a:gd name="connsiteY1" fmla="*/ 7144 h 28575"/>
                <a:gd name="connsiteX2" fmla="*/ 31909 w 38100"/>
                <a:gd name="connsiteY2" fmla="*/ 24289 h 28575"/>
                <a:gd name="connsiteX3" fmla="*/ 7144 w 381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38100" h="28575">
                  <a:moveTo>
                    <a:pt x="7144" y="7144"/>
                  </a:moveTo>
                  <a:lnTo>
                    <a:pt x="31909" y="7144"/>
                  </a:lnTo>
                  <a:lnTo>
                    <a:pt x="31909" y="24289"/>
                  </a:lnTo>
                  <a:lnTo>
                    <a:pt x="7144" y="24289"/>
                  </a:lnTo>
                  <a:close/>
                </a:path>
              </a:pathLst>
            </a:custGeom>
            <a:solidFill>
              <a:srgbClr val="5D5D5D"/>
            </a:solidFill>
            <a:ln w="9525" cap="flat">
              <a:noFill/>
              <a:prstDash val="solid"/>
              <a:miter/>
            </a:ln>
          </p:spPr>
          <p:txBody>
            <a:bodyPr anchor="ctr"/>
            <a:lstStyle/>
            <a:p>
              <a:pPr algn="ctr"/>
              <a:endParaRPr/>
            </a:p>
          </p:txBody>
        </p:sp>
        <p:sp>
          <p:nvSpPr>
            <p:cNvPr id="283" name="îśľïḑé"/>
            <p:cNvSpPr/>
            <p:nvPr/>
          </p:nvSpPr>
          <p:spPr>
            <a:xfrm>
              <a:off x="3136106" y="3837146"/>
              <a:ext cx="28575" cy="171450"/>
            </a:xfrm>
            <a:custGeom>
              <a:avLst/>
              <a:gdLst>
                <a:gd name="connsiteX0" fmla="*/ 7144 w 28575"/>
                <a:gd name="connsiteY0" fmla="*/ 7144 h 171450"/>
                <a:gd name="connsiteX1" fmla="*/ 24289 w 28575"/>
                <a:gd name="connsiteY1" fmla="*/ 7144 h 171450"/>
                <a:gd name="connsiteX2" fmla="*/ 24289 w 28575"/>
                <a:gd name="connsiteY2" fmla="*/ 170974 h 171450"/>
                <a:gd name="connsiteX3" fmla="*/ 7144 w 28575"/>
                <a:gd name="connsiteY3" fmla="*/ 170974 h 171450"/>
              </a:gdLst>
              <a:ahLst/>
              <a:cxnLst>
                <a:cxn ang="0">
                  <a:pos x="connsiteX0" y="connsiteY0"/>
                </a:cxn>
                <a:cxn ang="0">
                  <a:pos x="connsiteX1" y="connsiteY1"/>
                </a:cxn>
                <a:cxn ang="0">
                  <a:pos x="connsiteX2" y="connsiteY2"/>
                </a:cxn>
                <a:cxn ang="0">
                  <a:pos x="connsiteX3" y="connsiteY3"/>
                </a:cxn>
              </a:cxnLst>
              <a:rect l="l" t="t" r="r" b="b"/>
              <a:pathLst>
                <a:path w="28575" h="171450">
                  <a:moveTo>
                    <a:pt x="7144" y="7144"/>
                  </a:moveTo>
                  <a:lnTo>
                    <a:pt x="24289" y="7144"/>
                  </a:lnTo>
                  <a:lnTo>
                    <a:pt x="24289" y="170974"/>
                  </a:lnTo>
                  <a:lnTo>
                    <a:pt x="7144" y="170974"/>
                  </a:lnTo>
                  <a:close/>
                </a:path>
              </a:pathLst>
            </a:custGeom>
            <a:solidFill>
              <a:srgbClr val="5D5D5D"/>
            </a:solidFill>
            <a:ln w="9525" cap="flat">
              <a:noFill/>
              <a:prstDash val="solid"/>
              <a:miter/>
            </a:ln>
          </p:spPr>
          <p:txBody>
            <a:bodyPr anchor="ctr"/>
            <a:lstStyle/>
            <a:p>
              <a:pPr algn="ctr"/>
              <a:endParaRPr/>
            </a:p>
          </p:txBody>
        </p:sp>
        <p:sp>
          <p:nvSpPr>
            <p:cNvPr id="284" name="îṡľiďè"/>
            <p:cNvSpPr/>
            <p:nvPr/>
          </p:nvSpPr>
          <p:spPr>
            <a:xfrm>
              <a:off x="2992279" y="4071461"/>
              <a:ext cx="266700" cy="28575"/>
            </a:xfrm>
            <a:custGeom>
              <a:avLst/>
              <a:gdLst>
                <a:gd name="connsiteX0" fmla="*/ 7144 w 266700"/>
                <a:gd name="connsiteY0" fmla="*/ 7144 h 28575"/>
                <a:gd name="connsiteX1" fmla="*/ 267176 w 266700"/>
                <a:gd name="connsiteY1" fmla="*/ 7144 h 28575"/>
                <a:gd name="connsiteX2" fmla="*/ 267176 w 266700"/>
                <a:gd name="connsiteY2" fmla="*/ 24289 h 28575"/>
                <a:gd name="connsiteX3" fmla="*/ 7144 w 2667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66700" h="28575">
                  <a:moveTo>
                    <a:pt x="7144" y="7144"/>
                  </a:moveTo>
                  <a:lnTo>
                    <a:pt x="267176" y="7144"/>
                  </a:lnTo>
                  <a:lnTo>
                    <a:pt x="2671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85" name="ïṩļîḑe"/>
            <p:cNvSpPr/>
            <p:nvPr/>
          </p:nvSpPr>
          <p:spPr>
            <a:xfrm>
              <a:off x="2992279" y="4102893"/>
              <a:ext cx="266700" cy="28575"/>
            </a:xfrm>
            <a:custGeom>
              <a:avLst/>
              <a:gdLst>
                <a:gd name="connsiteX0" fmla="*/ 7144 w 266700"/>
                <a:gd name="connsiteY0" fmla="*/ 7144 h 28575"/>
                <a:gd name="connsiteX1" fmla="*/ 267176 w 266700"/>
                <a:gd name="connsiteY1" fmla="*/ 7144 h 28575"/>
                <a:gd name="connsiteX2" fmla="*/ 267176 w 266700"/>
                <a:gd name="connsiteY2" fmla="*/ 24289 h 28575"/>
                <a:gd name="connsiteX3" fmla="*/ 7144 w 2667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66700" h="28575">
                  <a:moveTo>
                    <a:pt x="7144" y="7144"/>
                  </a:moveTo>
                  <a:lnTo>
                    <a:pt x="267176" y="7144"/>
                  </a:lnTo>
                  <a:lnTo>
                    <a:pt x="2671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86" name="ísļiďê"/>
            <p:cNvSpPr/>
            <p:nvPr/>
          </p:nvSpPr>
          <p:spPr>
            <a:xfrm>
              <a:off x="2992279" y="4133373"/>
              <a:ext cx="266700" cy="28575"/>
            </a:xfrm>
            <a:custGeom>
              <a:avLst/>
              <a:gdLst>
                <a:gd name="connsiteX0" fmla="*/ 7144 w 266700"/>
                <a:gd name="connsiteY0" fmla="*/ 7144 h 28575"/>
                <a:gd name="connsiteX1" fmla="*/ 267176 w 266700"/>
                <a:gd name="connsiteY1" fmla="*/ 7144 h 28575"/>
                <a:gd name="connsiteX2" fmla="*/ 267176 w 266700"/>
                <a:gd name="connsiteY2" fmla="*/ 24289 h 28575"/>
                <a:gd name="connsiteX3" fmla="*/ 7144 w 2667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66700" h="28575">
                  <a:moveTo>
                    <a:pt x="7144" y="7144"/>
                  </a:moveTo>
                  <a:lnTo>
                    <a:pt x="267176" y="7144"/>
                  </a:lnTo>
                  <a:lnTo>
                    <a:pt x="2671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87" name="iṩ1îḍê"/>
            <p:cNvSpPr/>
            <p:nvPr/>
          </p:nvSpPr>
          <p:spPr>
            <a:xfrm>
              <a:off x="2992279" y="4164806"/>
              <a:ext cx="266700" cy="28575"/>
            </a:xfrm>
            <a:custGeom>
              <a:avLst/>
              <a:gdLst>
                <a:gd name="connsiteX0" fmla="*/ 7144 w 266700"/>
                <a:gd name="connsiteY0" fmla="*/ 7144 h 28575"/>
                <a:gd name="connsiteX1" fmla="*/ 267176 w 266700"/>
                <a:gd name="connsiteY1" fmla="*/ 7144 h 28575"/>
                <a:gd name="connsiteX2" fmla="*/ 267176 w 266700"/>
                <a:gd name="connsiteY2" fmla="*/ 24289 h 28575"/>
                <a:gd name="connsiteX3" fmla="*/ 7144 w 2667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66700" h="28575">
                  <a:moveTo>
                    <a:pt x="7144" y="7144"/>
                  </a:moveTo>
                  <a:lnTo>
                    <a:pt x="267176" y="7144"/>
                  </a:lnTo>
                  <a:lnTo>
                    <a:pt x="2671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88" name="íṣļíḋê"/>
            <p:cNvSpPr/>
            <p:nvPr/>
          </p:nvSpPr>
          <p:spPr>
            <a:xfrm>
              <a:off x="2699861" y="4071461"/>
              <a:ext cx="133350" cy="28575"/>
            </a:xfrm>
            <a:custGeom>
              <a:avLst/>
              <a:gdLst>
                <a:gd name="connsiteX0" fmla="*/ 7144 w 133350"/>
                <a:gd name="connsiteY0" fmla="*/ 7144 h 28575"/>
                <a:gd name="connsiteX1" fmla="*/ 130016 w 133350"/>
                <a:gd name="connsiteY1" fmla="*/ 7144 h 28575"/>
                <a:gd name="connsiteX2" fmla="*/ 130016 w 133350"/>
                <a:gd name="connsiteY2" fmla="*/ 24289 h 28575"/>
                <a:gd name="connsiteX3" fmla="*/ 7144 w 1333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33350" h="28575">
                  <a:moveTo>
                    <a:pt x="7144" y="7144"/>
                  </a:moveTo>
                  <a:lnTo>
                    <a:pt x="130016" y="7144"/>
                  </a:lnTo>
                  <a:lnTo>
                    <a:pt x="13001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89" name="í$ľiďè"/>
            <p:cNvSpPr/>
            <p:nvPr/>
          </p:nvSpPr>
          <p:spPr>
            <a:xfrm>
              <a:off x="2699861" y="4102893"/>
              <a:ext cx="133350" cy="28575"/>
            </a:xfrm>
            <a:custGeom>
              <a:avLst/>
              <a:gdLst>
                <a:gd name="connsiteX0" fmla="*/ 7144 w 133350"/>
                <a:gd name="connsiteY0" fmla="*/ 7144 h 28575"/>
                <a:gd name="connsiteX1" fmla="*/ 130016 w 133350"/>
                <a:gd name="connsiteY1" fmla="*/ 7144 h 28575"/>
                <a:gd name="connsiteX2" fmla="*/ 130016 w 133350"/>
                <a:gd name="connsiteY2" fmla="*/ 24289 h 28575"/>
                <a:gd name="connsiteX3" fmla="*/ 7144 w 1333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33350" h="28575">
                  <a:moveTo>
                    <a:pt x="7144" y="7144"/>
                  </a:moveTo>
                  <a:lnTo>
                    <a:pt x="130016" y="7144"/>
                  </a:lnTo>
                  <a:lnTo>
                    <a:pt x="13001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0" name="išļïďé"/>
            <p:cNvSpPr/>
            <p:nvPr/>
          </p:nvSpPr>
          <p:spPr>
            <a:xfrm>
              <a:off x="2699861" y="4133373"/>
              <a:ext cx="133350" cy="28575"/>
            </a:xfrm>
            <a:custGeom>
              <a:avLst/>
              <a:gdLst>
                <a:gd name="connsiteX0" fmla="*/ 7144 w 133350"/>
                <a:gd name="connsiteY0" fmla="*/ 7144 h 28575"/>
                <a:gd name="connsiteX1" fmla="*/ 130016 w 133350"/>
                <a:gd name="connsiteY1" fmla="*/ 7144 h 28575"/>
                <a:gd name="connsiteX2" fmla="*/ 130016 w 133350"/>
                <a:gd name="connsiteY2" fmla="*/ 24289 h 28575"/>
                <a:gd name="connsiteX3" fmla="*/ 7144 w 1333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33350" h="28575">
                  <a:moveTo>
                    <a:pt x="7144" y="7144"/>
                  </a:moveTo>
                  <a:lnTo>
                    <a:pt x="130016" y="7144"/>
                  </a:lnTo>
                  <a:lnTo>
                    <a:pt x="13001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1" name="išlíḋè"/>
            <p:cNvSpPr/>
            <p:nvPr/>
          </p:nvSpPr>
          <p:spPr>
            <a:xfrm>
              <a:off x="2699861" y="4164806"/>
              <a:ext cx="133350" cy="28575"/>
            </a:xfrm>
            <a:custGeom>
              <a:avLst/>
              <a:gdLst>
                <a:gd name="connsiteX0" fmla="*/ 7144 w 133350"/>
                <a:gd name="connsiteY0" fmla="*/ 7144 h 28575"/>
                <a:gd name="connsiteX1" fmla="*/ 130016 w 133350"/>
                <a:gd name="connsiteY1" fmla="*/ 7144 h 28575"/>
                <a:gd name="connsiteX2" fmla="*/ 130016 w 133350"/>
                <a:gd name="connsiteY2" fmla="*/ 24289 h 28575"/>
                <a:gd name="connsiteX3" fmla="*/ 7144 w 1333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33350" h="28575">
                  <a:moveTo>
                    <a:pt x="7144" y="7144"/>
                  </a:moveTo>
                  <a:lnTo>
                    <a:pt x="130016" y="7144"/>
                  </a:lnTo>
                  <a:lnTo>
                    <a:pt x="13001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2" name="îṡľíḓe"/>
            <p:cNvSpPr/>
            <p:nvPr/>
          </p:nvSpPr>
          <p:spPr>
            <a:xfrm>
              <a:off x="3359944" y="3917156"/>
              <a:ext cx="57150" cy="28575"/>
            </a:xfrm>
            <a:custGeom>
              <a:avLst/>
              <a:gdLst>
                <a:gd name="connsiteX0" fmla="*/ 7144 w 57150"/>
                <a:gd name="connsiteY0" fmla="*/ 7144 h 28575"/>
                <a:gd name="connsiteX1" fmla="*/ 50006 w 57150"/>
                <a:gd name="connsiteY1" fmla="*/ 7144 h 28575"/>
                <a:gd name="connsiteX2" fmla="*/ 50006 w 57150"/>
                <a:gd name="connsiteY2" fmla="*/ 24289 h 28575"/>
                <a:gd name="connsiteX3" fmla="*/ 7144 w 571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57150" h="28575">
                  <a:moveTo>
                    <a:pt x="7144" y="7144"/>
                  </a:moveTo>
                  <a:lnTo>
                    <a:pt x="50006" y="7144"/>
                  </a:lnTo>
                  <a:lnTo>
                    <a:pt x="5000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3" name="îšḻíďè"/>
            <p:cNvSpPr/>
            <p:nvPr/>
          </p:nvSpPr>
          <p:spPr>
            <a:xfrm>
              <a:off x="3359944" y="3954303"/>
              <a:ext cx="57150" cy="28575"/>
            </a:xfrm>
            <a:custGeom>
              <a:avLst/>
              <a:gdLst>
                <a:gd name="connsiteX0" fmla="*/ 7144 w 57150"/>
                <a:gd name="connsiteY0" fmla="*/ 7144 h 28575"/>
                <a:gd name="connsiteX1" fmla="*/ 50006 w 57150"/>
                <a:gd name="connsiteY1" fmla="*/ 7144 h 28575"/>
                <a:gd name="connsiteX2" fmla="*/ 50006 w 57150"/>
                <a:gd name="connsiteY2" fmla="*/ 24289 h 28575"/>
                <a:gd name="connsiteX3" fmla="*/ 7144 w 571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57150" h="28575">
                  <a:moveTo>
                    <a:pt x="7144" y="7144"/>
                  </a:moveTo>
                  <a:lnTo>
                    <a:pt x="50006" y="7144"/>
                  </a:lnTo>
                  <a:lnTo>
                    <a:pt x="5000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4" name="ïṡ1îḋè"/>
            <p:cNvSpPr/>
            <p:nvPr/>
          </p:nvSpPr>
          <p:spPr>
            <a:xfrm>
              <a:off x="3359944" y="3992403"/>
              <a:ext cx="57150" cy="28575"/>
            </a:xfrm>
            <a:custGeom>
              <a:avLst/>
              <a:gdLst>
                <a:gd name="connsiteX0" fmla="*/ 7144 w 57150"/>
                <a:gd name="connsiteY0" fmla="*/ 7144 h 28575"/>
                <a:gd name="connsiteX1" fmla="*/ 50006 w 57150"/>
                <a:gd name="connsiteY1" fmla="*/ 7144 h 28575"/>
                <a:gd name="connsiteX2" fmla="*/ 50006 w 57150"/>
                <a:gd name="connsiteY2" fmla="*/ 24289 h 28575"/>
                <a:gd name="connsiteX3" fmla="*/ 7144 w 571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57150" h="28575">
                  <a:moveTo>
                    <a:pt x="7144" y="7144"/>
                  </a:moveTo>
                  <a:lnTo>
                    <a:pt x="50006" y="7144"/>
                  </a:lnTo>
                  <a:lnTo>
                    <a:pt x="5000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5" name="ïślidê"/>
            <p:cNvSpPr/>
            <p:nvPr/>
          </p:nvSpPr>
          <p:spPr>
            <a:xfrm>
              <a:off x="3359944" y="4029551"/>
              <a:ext cx="57150" cy="28575"/>
            </a:xfrm>
            <a:custGeom>
              <a:avLst/>
              <a:gdLst>
                <a:gd name="connsiteX0" fmla="*/ 7144 w 57150"/>
                <a:gd name="connsiteY0" fmla="*/ 7144 h 28575"/>
                <a:gd name="connsiteX1" fmla="*/ 50006 w 57150"/>
                <a:gd name="connsiteY1" fmla="*/ 7144 h 28575"/>
                <a:gd name="connsiteX2" fmla="*/ 50006 w 57150"/>
                <a:gd name="connsiteY2" fmla="*/ 24289 h 28575"/>
                <a:gd name="connsiteX3" fmla="*/ 7144 w 571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57150" h="28575">
                  <a:moveTo>
                    <a:pt x="7144" y="7144"/>
                  </a:moveTo>
                  <a:lnTo>
                    <a:pt x="50006" y="7144"/>
                  </a:lnTo>
                  <a:lnTo>
                    <a:pt x="5000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6" name="ísļíḑé"/>
            <p:cNvSpPr/>
            <p:nvPr/>
          </p:nvSpPr>
          <p:spPr>
            <a:xfrm>
              <a:off x="3359944" y="4066698"/>
              <a:ext cx="57150" cy="28575"/>
            </a:xfrm>
            <a:custGeom>
              <a:avLst/>
              <a:gdLst>
                <a:gd name="connsiteX0" fmla="*/ 7144 w 57150"/>
                <a:gd name="connsiteY0" fmla="*/ 7144 h 28575"/>
                <a:gd name="connsiteX1" fmla="*/ 50006 w 57150"/>
                <a:gd name="connsiteY1" fmla="*/ 7144 h 28575"/>
                <a:gd name="connsiteX2" fmla="*/ 50006 w 57150"/>
                <a:gd name="connsiteY2" fmla="*/ 24289 h 28575"/>
                <a:gd name="connsiteX3" fmla="*/ 7144 w 571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57150" h="28575">
                  <a:moveTo>
                    <a:pt x="7144" y="7144"/>
                  </a:moveTo>
                  <a:lnTo>
                    <a:pt x="50006" y="7144"/>
                  </a:lnTo>
                  <a:lnTo>
                    <a:pt x="5000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7" name="ïSlíḓê"/>
            <p:cNvSpPr/>
            <p:nvPr/>
          </p:nvSpPr>
          <p:spPr>
            <a:xfrm>
              <a:off x="3359944" y="4103846"/>
              <a:ext cx="57150" cy="28575"/>
            </a:xfrm>
            <a:custGeom>
              <a:avLst/>
              <a:gdLst>
                <a:gd name="connsiteX0" fmla="*/ 7144 w 57150"/>
                <a:gd name="connsiteY0" fmla="*/ 7144 h 28575"/>
                <a:gd name="connsiteX1" fmla="*/ 50006 w 57150"/>
                <a:gd name="connsiteY1" fmla="*/ 7144 h 28575"/>
                <a:gd name="connsiteX2" fmla="*/ 50006 w 57150"/>
                <a:gd name="connsiteY2" fmla="*/ 24289 h 28575"/>
                <a:gd name="connsiteX3" fmla="*/ 7144 w 571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57150" h="28575">
                  <a:moveTo>
                    <a:pt x="7144" y="7144"/>
                  </a:moveTo>
                  <a:lnTo>
                    <a:pt x="50006" y="7144"/>
                  </a:lnTo>
                  <a:lnTo>
                    <a:pt x="5000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8" name="îşľíḍe"/>
            <p:cNvSpPr/>
            <p:nvPr/>
          </p:nvSpPr>
          <p:spPr>
            <a:xfrm>
              <a:off x="3359944" y="4140993"/>
              <a:ext cx="57150" cy="28575"/>
            </a:xfrm>
            <a:custGeom>
              <a:avLst/>
              <a:gdLst>
                <a:gd name="connsiteX0" fmla="*/ 7144 w 57150"/>
                <a:gd name="connsiteY0" fmla="*/ 7144 h 28575"/>
                <a:gd name="connsiteX1" fmla="*/ 50006 w 57150"/>
                <a:gd name="connsiteY1" fmla="*/ 7144 h 28575"/>
                <a:gd name="connsiteX2" fmla="*/ 50006 w 57150"/>
                <a:gd name="connsiteY2" fmla="*/ 24289 h 28575"/>
                <a:gd name="connsiteX3" fmla="*/ 7144 w 571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57150" h="28575">
                  <a:moveTo>
                    <a:pt x="7144" y="7144"/>
                  </a:moveTo>
                  <a:lnTo>
                    <a:pt x="50006" y="7144"/>
                  </a:lnTo>
                  <a:lnTo>
                    <a:pt x="50006" y="24289"/>
                  </a:lnTo>
                  <a:lnTo>
                    <a:pt x="7144" y="24289"/>
                  </a:lnTo>
                  <a:close/>
                </a:path>
              </a:pathLst>
            </a:custGeom>
            <a:solidFill>
              <a:srgbClr val="5D5D5D"/>
            </a:solidFill>
            <a:ln w="9525" cap="flat">
              <a:noFill/>
              <a:prstDash val="solid"/>
              <a:miter/>
            </a:ln>
          </p:spPr>
          <p:txBody>
            <a:bodyPr anchor="ctr"/>
            <a:lstStyle/>
            <a:p>
              <a:pPr algn="ctr"/>
              <a:endParaRPr/>
            </a:p>
          </p:txBody>
        </p:sp>
        <p:sp>
          <p:nvSpPr>
            <p:cNvPr id="299" name="îŝḻidé"/>
            <p:cNvSpPr/>
            <p:nvPr/>
          </p:nvSpPr>
          <p:spPr>
            <a:xfrm>
              <a:off x="3359944" y="4178141"/>
              <a:ext cx="57150" cy="28575"/>
            </a:xfrm>
            <a:custGeom>
              <a:avLst/>
              <a:gdLst>
                <a:gd name="connsiteX0" fmla="*/ 7144 w 57150"/>
                <a:gd name="connsiteY0" fmla="*/ 7144 h 28575"/>
                <a:gd name="connsiteX1" fmla="*/ 50006 w 57150"/>
                <a:gd name="connsiteY1" fmla="*/ 7144 h 28575"/>
                <a:gd name="connsiteX2" fmla="*/ 50006 w 57150"/>
                <a:gd name="connsiteY2" fmla="*/ 24289 h 28575"/>
                <a:gd name="connsiteX3" fmla="*/ 7144 w 571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57150" h="28575">
                  <a:moveTo>
                    <a:pt x="7144" y="7144"/>
                  </a:moveTo>
                  <a:lnTo>
                    <a:pt x="50006" y="7144"/>
                  </a:lnTo>
                  <a:lnTo>
                    <a:pt x="50006" y="24289"/>
                  </a:lnTo>
                  <a:lnTo>
                    <a:pt x="7144" y="24289"/>
                  </a:lnTo>
                  <a:close/>
                </a:path>
              </a:pathLst>
            </a:custGeom>
            <a:solidFill>
              <a:srgbClr val="5D5D5D"/>
            </a:solidFill>
            <a:ln w="9525" cap="flat">
              <a:noFill/>
              <a:prstDash val="solid"/>
              <a:miter/>
            </a:ln>
          </p:spPr>
          <p:txBody>
            <a:bodyPr anchor="ctr"/>
            <a:lstStyle/>
            <a:p>
              <a:pPr algn="ctr"/>
              <a:endParaRPr/>
            </a:p>
          </p:txBody>
        </p:sp>
        <p:sp>
          <p:nvSpPr>
            <p:cNvPr id="300" name="íṩḷïḍê"/>
            <p:cNvSpPr/>
            <p:nvPr/>
          </p:nvSpPr>
          <p:spPr>
            <a:xfrm>
              <a:off x="2416969" y="3967638"/>
              <a:ext cx="28575" cy="257175"/>
            </a:xfrm>
            <a:custGeom>
              <a:avLst/>
              <a:gdLst>
                <a:gd name="connsiteX0" fmla="*/ 7144 w 28575"/>
                <a:gd name="connsiteY0" fmla="*/ 7144 h 257175"/>
                <a:gd name="connsiteX1" fmla="*/ 24289 w 28575"/>
                <a:gd name="connsiteY1" fmla="*/ 7144 h 257175"/>
                <a:gd name="connsiteX2" fmla="*/ 24289 w 28575"/>
                <a:gd name="connsiteY2" fmla="*/ 257651 h 257175"/>
                <a:gd name="connsiteX3" fmla="*/ 7144 w 28575"/>
                <a:gd name="connsiteY3" fmla="*/ 257651 h 257175"/>
              </a:gdLst>
              <a:ahLst/>
              <a:cxnLst>
                <a:cxn ang="0">
                  <a:pos x="connsiteX0" y="connsiteY0"/>
                </a:cxn>
                <a:cxn ang="0">
                  <a:pos x="connsiteX1" y="connsiteY1"/>
                </a:cxn>
                <a:cxn ang="0">
                  <a:pos x="connsiteX2" y="connsiteY2"/>
                </a:cxn>
                <a:cxn ang="0">
                  <a:pos x="connsiteX3" y="connsiteY3"/>
                </a:cxn>
              </a:cxnLst>
              <a:rect l="l" t="t" r="r" b="b"/>
              <a:pathLst>
                <a:path w="28575" h="257175">
                  <a:moveTo>
                    <a:pt x="7144" y="7144"/>
                  </a:moveTo>
                  <a:lnTo>
                    <a:pt x="24289" y="7144"/>
                  </a:lnTo>
                  <a:lnTo>
                    <a:pt x="24289" y="257651"/>
                  </a:lnTo>
                  <a:lnTo>
                    <a:pt x="7144" y="257651"/>
                  </a:lnTo>
                  <a:close/>
                </a:path>
              </a:pathLst>
            </a:custGeom>
            <a:solidFill>
              <a:srgbClr val="5D5D5D"/>
            </a:solidFill>
            <a:ln w="9525" cap="flat">
              <a:noFill/>
              <a:prstDash val="solid"/>
              <a:miter/>
            </a:ln>
          </p:spPr>
          <p:txBody>
            <a:bodyPr anchor="ctr"/>
            <a:lstStyle/>
            <a:p>
              <a:pPr algn="ctr"/>
              <a:endParaRPr/>
            </a:p>
          </p:txBody>
        </p:sp>
        <p:sp>
          <p:nvSpPr>
            <p:cNvPr id="301" name="iṣlídé"/>
            <p:cNvSpPr/>
            <p:nvPr/>
          </p:nvSpPr>
          <p:spPr>
            <a:xfrm>
              <a:off x="2254091" y="4102893"/>
              <a:ext cx="85725" cy="28575"/>
            </a:xfrm>
            <a:custGeom>
              <a:avLst/>
              <a:gdLst>
                <a:gd name="connsiteX0" fmla="*/ 7144 w 85725"/>
                <a:gd name="connsiteY0" fmla="*/ 7144 h 28575"/>
                <a:gd name="connsiteX1" fmla="*/ 85249 w 85725"/>
                <a:gd name="connsiteY1" fmla="*/ 7144 h 28575"/>
                <a:gd name="connsiteX2" fmla="*/ 85249 w 85725"/>
                <a:gd name="connsiteY2" fmla="*/ 24289 h 28575"/>
                <a:gd name="connsiteX3" fmla="*/ 7144 w 857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5249" y="7144"/>
                  </a:lnTo>
                  <a:lnTo>
                    <a:pt x="852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02" name="îslíḑê"/>
            <p:cNvSpPr/>
            <p:nvPr/>
          </p:nvSpPr>
          <p:spPr>
            <a:xfrm>
              <a:off x="2254091" y="4136231"/>
              <a:ext cx="85725" cy="28575"/>
            </a:xfrm>
            <a:custGeom>
              <a:avLst/>
              <a:gdLst>
                <a:gd name="connsiteX0" fmla="*/ 7144 w 85725"/>
                <a:gd name="connsiteY0" fmla="*/ 7144 h 28575"/>
                <a:gd name="connsiteX1" fmla="*/ 85249 w 85725"/>
                <a:gd name="connsiteY1" fmla="*/ 7144 h 28575"/>
                <a:gd name="connsiteX2" fmla="*/ 85249 w 85725"/>
                <a:gd name="connsiteY2" fmla="*/ 24289 h 28575"/>
                <a:gd name="connsiteX3" fmla="*/ 7144 w 857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5249" y="7144"/>
                  </a:lnTo>
                  <a:lnTo>
                    <a:pt x="852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03" name="iṣļide"/>
            <p:cNvSpPr/>
            <p:nvPr/>
          </p:nvSpPr>
          <p:spPr>
            <a:xfrm>
              <a:off x="2254091" y="4170521"/>
              <a:ext cx="85725" cy="28575"/>
            </a:xfrm>
            <a:custGeom>
              <a:avLst/>
              <a:gdLst>
                <a:gd name="connsiteX0" fmla="*/ 7144 w 85725"/>
                <a:gd name="connsiteY0" fmla="*/ 7144 h 28575"/>
                <a:gd name="connsiteX1" fmla="*/ 85249 w 85725"/>
                <a:gd name="connsiteY1" fmla="*/ 7144 h 28575"/>
                <a:gd name="connsiteX2" fmla="*/ 85249 w 85725"/>
                <a:gd name="connsiteY2" fmla="*/ 24289 h 28575"/>
                <a:gd name="connsiteX3" fmla="*/ 7144 w 857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5249" y="7144"/>
                  </a:lnTo>
                  <a:lnTo>
                    <a:pt x="852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04" name="ïṣḷiḑè"/>
            <p:cNvSpPr/>
            <p:nvPr/>
          </p:nvSpPr>
          <p:spPr>
            <a:xfrm>
              <a:off x="2851309" y="4005738"/>
              <a:ext cx="28575" cy="219075"/>
            </a:xfrm>
            <a:custGeom>
              <a:avLst/>
              <a:gdLst>
                <a:gd name="connsiteX0" fmla="*/ 7144 w 28575"/>
                <a:gd name="connsiteY0" fmla="*/ 7144 h 219075"/>
                <a:gd name="connsiteX1" fmla="*/ 24289 w 28575"/>
                <a:gd name="connsiteY1" fmla="*/ 7144 h 219075"/>
                <a:gd name="connsiteX2" fmla="*/ 24289 w 28575"/>
                <a:gd name="connsiteY2" fmla="*/ 219551 h 219075"/>
                <a:gd name="connsiteX3" fmla="*/ 7144 w 28575"/>
                <a:gd name="connsiteY3" fmla="*/ 219551 h 219075"/>
              </a:gdLst>
              <a:ahLst/>
              <a:cxnLst>
                <a:cxn ang="0">
                  <a:pos x="connsiteX0" y="connsiteY0"/>
                </a:cxn>
                <a:cxn ang="0">
                  <a:pos x="connsiteX1" y="connsiteY1"/>
                </a:cxn>
                <a:cxn ang="0">
                  <a:pos x="connsiteX2" y="connsiteY2"/>
                </a:cxn>
                <a:cxn ang="0">
                  <a:pos x="connsiteX3" y="connsiteY3"/>
                </a:cxn>
              </a:cxnLst>
              <a:rect l="l" t="t" r="r" b="b"/>
              <a:pathLst>
                <a:path w="28575" h="219075">
                  <a:moveTo>
                    <a:pt x="7144" y="7144"/>
                  </a:moveTo>
                  <a:lnTo>
                    <a:pt x="24289" y="7144"/>
                  </a:lnTo>
                  <a:lnTo>
                    <a:pt x="24289" y="219551"/>
                  </a:lnTo>
                  <a:lnTo>
                    <a:pt x="7144" y="219551"/>
                  </a:lnTo>
                  <a:close/>
                </a:path>
              </a:pathLst>
            </a:custGeom>
            <a:solidFill>
              <a:srgbClr val="5D5D5D"/>
            </a:solidFill>
            <a:ln w="9525" cap="flat">
              <a:noFill/>
              <a:prstDash val="solid"/>
              <a:miter/>
            </a:ln>
          </p:spPr>
          <p:txBody>
            <a:bodyPr anchor="ctr"/>
            <a:lstStyle/>
            <a:p>
              <a:pPr algn="ctr"/>
              <a:endParaRPr/>
            </a:p>
          </p:txBody>
        </p:sp>
        <p:sp>
          <p:nvSpPr>
            <p:cNvPr id="305" name="ï$1ïďe"/>
            <p:cNvSpPr/>
            <p:nvPr/>
          </p:nvSpPr>
          <p:spPr>
            <a:xfrm>
              <a:off x="2881789" y="4005738"/>
              <a:ext cx="28575" cy="219075"/>
            </a:xfrm>
            <a:custGeom>
              <a:avLst/>
              <a:gdLst>
                <a:gd name="connsiteX0" fmla="*/ 7144 w 28575"/>
                <a:gd name="connsiteY0" fmla="*/ 7144 h 219075"/>
                <a:gd name="connsiteX1" fmla="*/ 24289 w 28575"/>
                <a:gd name="connsiteY1" fmla="*/ 7144 h 219075"/>
                <a:gd name="connsiteX2" fmla="*/ 24289 w 28575"/>
                <a:gd name="connsiteY2" fmla="*/ 219551 h 219075"/>
                <a:gd name="connsiteX3" fmla="*/ 7144 w 28575"/>
                <a:gd name="connsiteY3" fmla="*/ 219551 h 219075"/>
              </a:gdLst>
              <a:ahLst/>
              <a:cxnLst>
                <a:cxn ang="0">
                  <a:pos x="connsiteX0" y="connsiteY0"/>
                </a:cxn>
                <a:cxn ang="0">
                  <a:pos x="connsiteX1" y="connsiteY1"/>
                </a:cxn>
                <a:cxn ang="0">
                  <a:pos x="connsiteX2" y="connsiteY2"/>
                </a:cxn>
                <a:cxn ang="0">
                  <a:pos x="connsiteX3" y="connsiteY3"/>
                </a:cxn>
              </a:cxnLst>
              <a:rect l="l" t="t" r="r" b="b"/>
              <a:pathLst>
                <a:path w="28575" h="219075">
                  <a:moveTo>
                    <a:pt x="7144" y="7144"/>
                  </a:moveTo>
                  <a:lnTo>
                    <a:pt x="24289" y="7144"/>
                  </a:lnTo>
                  <a:lnTo>
                    <a:pt x="24289" y="219551"/>
                  </a:lnTo>
                  <a:lnTo>
                    <a:pt x="7144" y="219551"/>
                  </a:lnTo>
                  <a:close/>
                </a:path>
              </a:pathLst>
            </a:custGeom>
            <a:solidFill>
              <a:srgbClr val="5D5D5D"/>
            </a:solidFill>
            <a:ln w="9525" cap="flat">
              <a:noFill/>
              <a:prstDash val="solid"/>
              <a:miter/>
            </a:ln>
          </p:spPr>
          <p:txBody>
            <a:bodyPr anchor="ctr"/>
            <a:lstStyle/>
            <a:p>
              <a:pPr algn="ctr"/>
              <a:endParaRPr/>
            </a:p>
          </p:txBody>
        </p:sp>
        <p:sp>
          <p:nvSpPr>
            <p:cNvPr id="306" name="ïSļíḋe"/>
            <p:cNvSpPr/>
            <p:nvPr/>
          </p:nvSpPr>
          <p:spPr>
            <a:xfrm>
              <a:off x="5010626" y="3333273"/>
              <a:ext cx="152400" cy="28575"/>
            </a:xfrm>
            <a:custGeom>
              <a:avLst/>
              <a:gdLst>
                <a:gd name="connsiteX0" fmla="*/ 7144 w 152400"/>
                <a:gd name="connsiteY0" fmla="*/ 7144 h 28575"/>
                <a:gd name="connsiteX1" fmla="*/ 152876 w 152400"/>
                <a:gd name="connsiteY1" fmla="*/ 7144 h 28575"/>
                <a:gd name="connsiteX2" fmla="*/ 152876 w 152400"/>
                <a:gd name="connsiteY2" fmla="*/ 24289 h 28575"/>
                <a:gd name="connsiteX3" fmla="*/ 7144 w 1524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52400" h="28575">
                  <a:moveTo>
                    <a:pt x="7144" y="7144"/>
                  </a:moveTo>
                  <a:lnTo>
                    <a:pt x="152876" y="7144"/>
                  </a:lnTo>
                  <a:lnTo>
                    <a:pt x="1528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307" name="îsḻïḓè"/>
            <p:cNvSpPr/>
            <p:nvPr/>
          </p:nvSpPr>
          <p:spPr>
            <a:xfrm>
              <a:off x="5010626" y="3374231"/>
              <a:ext cx="152400" cy="28575"/>
            </a:xfrm>
            <a:custGeom>
              <a:avLst/>
              <a:gdLst>
                <a:gd name="connsiteX0" fmla="*/ 7144 w 152400"/>
                <a:gd name="connsiteY0" fmla="*/ 7144 h 28575"/>
                <a:gd name="connsiteX1" fmla="*/ 152876 w 152400"/>
                <a:gd name="connsiteY1" fmla="*/ 7144 h 28575"/>
                <a:gd name="connsiteX2" fmla="*/ 152876 w 152400"/>
                <a:gd name="connsiteY2" fmla="*/ 24289 h 28575"/>
                <a:gd name="connsiteX3" fmla="*/ 7144 w 1524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52400" h="28575">
                  <a:moveTo>
                    <a:pt x="7144" y="7144"/>
                  </a:moveTo>
                  <a:lnTo>
                    <a:pt x="152876" y="7144"/>
                  </a:lnTo>
                  <a:lnTo>
                    <a:pt x="1528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308" name="îs1idè"/>
            <p:cNvSpPr/>
            <p:nvPr/>
          </p:nvSpPr>
          <p:spPr>
            <a:xfrm>
              <a:off x="5010626" y="3414236"/>
              <a:ext cx="152400" cy="28575"/>
            </a:xfrm>
            <a:custGeom>
              <a:avLst/>
              <a:gdLst>
                <a:gd name="connsiteX0" fmla="*/ 7144 w 152400"/>
                <a:gd name="connsiteY0" fmla="*/ 7144 h 28575"/>
                <a:gd name="connsiteX1" fmla="*/ 152876 w 152400"/>
                <a:gd name="connsiteY1" fmla="*/ 7144 h 28575"/>
                <a:gd name="connsiteX2" fmla="*/ 152876 w 152400"/>
                <a:gd name="connsiteY2" fmla="*/ 24289 h 28575"/>
                <a:gd name="connsiteX3" fmla="*/ 7144 w 1524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52400" h="28575">
                  <a:moveTo>
                    <a:pt x="7144" y="7144"/>
                  </a:moveTo>
                  <a:lnTo>
                    <a:pt x="152876" y="7144"/>
                  </a:lnTo>
                  <a:lnTo>
                    <a:pt x="1528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309" name="ïślîḓê"/>
            <p:cNvSpPr/>
            <p:nvPr/>
          </p:nvSpPr>
          <p:spPr>
            <a:xfrm>
              <a:off x="5010626" y="3455193"/>
              <a:ext cx="152400" cy="28575"/>
            </a:xfrm>
            <a:custGeom>
              <a:avLst/>
              <a:gdLst>
                <a:gd name="connsiteX0" fmla="*/ 7144 w 152400"/>
                <a:gd name="connsiteY0" fmla="*/ 7144 h 28575"/>
                <a:gd name="connsiteX1" fmla="*/ 152876 w 152400"/>
                <a:gd name="connsiteY1" fmla="*/ 7144 h 28575"/>
                <a:gd name="connsiteX2" fmla="*/ 152876 w 152400"/>
                <a:gd name="connsiteY2" fmla="*/ 24289 h 28575"/>
                <a:gd name="connsiteX3" fmla="*/ 7144 w 1524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52400" h="28575">
                  <a:moveTo>
                    <a:pt x="7144" y="7144"/>
                  </a:moveTo>
                  <a:lnTo>
                    <a:pt x="152876" y="7144"/>
                  </a:lnTo>
                  <a:lnTo>
                    <a:pt x="1528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0" name="iš1ïḍê"/>
            <p:cNvSpPr/>
            <p:nvPr/>
          </p:nvSpPr>
          <p:spPr>
            <a:xfrm>
              <a:off x="5010626" y="3495198"/>
              <a:ext cx="152400" cy="28575"/>
            </a:xfrm>
            <a:custGeom>
              <a:avLst/>
              <a:gdLst>
                <a:gd name="connsiteX0" fmla="*/ 7144 w 152400"/>
                <a:gd name="connsiteY0" fmla="*/ 7144 h 28575"/>
                <a:gd name="connsiteX1" fmla="*/ 152876 w 152400"/>
                <a:gd name="connsiteY1" fmla="*/ 7144 h 28575"/>
                <a:gd name="connsiteX2" fmla="*/ 152876 w 152400"/>
                <a:gd name="connsiteY2" fmla="*/ 24289 h 28575"/>
                <a:gd name="connsiteX3" fmla="*/ 7144 w 1524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52400" h="28575">
                  <a:moveTo>
                    <a:pt x="7144" y="7144"/>
                  </a:moveTo>
                  <a:lnTo>
                    <a:pt x="152876" y="7144"/>
                  </a:lnTo>
                  <a:lnTo>
                    <a:pt x="1528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1" name="îṣliḑé"/>
            <p:cNvSpPr/>
            <p:nvPr/>
          </p:nvSpPr>
          <p:spPr>
            <a:xfrm>
              <a:off x="5010626" y="3536156"/>
              <a:ext cx="152400" cy="28575"/>
            </a:xfrm>
            <a:custGeom>
              <a:avLst/>
              <a:gdLst>
                <a:gd name="connsiteX0" fmla="*/ 7144 w 152400"/>
                <a:gd name="connsiteY0" fmla="*/ 7144 h 28575"/>
                <a:gd name="connsiteX1" fmla="*/ 152876 w 152400"/>
                <a:gd name="connsiteY1" fmla="*/ 7144 h 28575"/>
                <a:gd name="connsiteX2" fmla="*/ 152876 w 152400"/>
                <a:gd name="connsiteY2" fmla="*/ 24289 h 28575"/>
                <a:gd name="connsiteX3" fmla="*/ 7144 w 1524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52400" h="28575">
                  <a:moveTo>
                    <a:pt x="7144" y="7144"/>
                  </a:moveTo>
                  <a:lnTo>
                    <a:pt x="152876" y="7144"/>
                  </a:lnTo>
                  <a:lnTo>
                    <a:pt x="1528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2" name="íŝľîḑe"/>
            <p:cNvSpPr/>
            <p:nvPr/>
          </p:nvSpPr>
          <p:spPr>
            <a:xfrm>
              <a:off x="5600224" y="3374231"/>
              <a:ext cx="114300" cy="28575"/>
            </a:xfrm>
            <a:custGeom>
              <a:avLst/>
              <a:gdLst>
                <a:gd name="connsiteX0" fmla="*/ 7144 w 114300"/>
                <a:gd name="connsiteY0" fmla="*/ 7144 h 28575"/>
                <a:gd name="connsiteX1" fmla="*/ 114776 w 114300"/>
                <a:gd name="connsiteY1" fmla="*/ 7144 h 28575"/>
                <a:gd name="connsiteX2" fmla="*/ 114776 w 114300"/>
                <a:gd name="connsiteY2" fmla="*/ 24289 h 28575"/>
                <a:gd name="connsiteX3" fmla="*/ 7144 w 1143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14300" h="28575">
                  <a:moveTo>
                    <a:pt x="7144" y="7144"/>
                  </a:moveTo>
                  <a:lnTo>
                    <a:pt x="114776" y="7144"/>
                  </a:lnTo>
                  <a:lnTo>
                    <a:pt x="1147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3" name="i$ḻîḑè"/>
            <p:cNvSpPr/>
            <p:nvPr/>
          </p:nvSpPr>
          <p:spPr>
            <a:xfrm>
              <a:off x="5600224" y="3411378"/>
              <a:ext cx="114300" cy="28575"/>
            </a:xfrm>
            <a:custGeom>
              <a:avLst/>
              <a:gdLst>
                <a:gd name="connsiteX0" fmla="*/ 7144 w 114300"/>
                <a:gd name="connsiteY0" fmla="*/ 7144 h 28575"/>
                <a:gd name="connsiteX1" fmla="*/ 114776 w 114300"/>
                <a:gd name="connsiteY1" fmla="*/ 7144 h 28575"/>
                <a:gd name="connsiteX2" fmla="*/ 114776 w 114300"/>
                <a:gd name="connsiteY2" fmla="*/ 24289 h 28575"/>
                <a:gd name="connsiteX3" fmla="*/ 7144 w 1143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14300" h="28575">
                  <a:moveTo>
                    <a:pt x="7144" y="7144"/>
                  </a:moveTo>
                  <a:lnTo>
                    <a:pt x="114776" y="7144"/>
                  </a:lnTo>
                  <a:lnTo>
                    <a:pt x="114776"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4" name="iş1îdé"/>
            <p:cNvSpPr/>
            <p:nvPr/>
          </p:nvSpPr>
          <p:spPr>
            <a:xfrm>
              <a:off x="5600224" y="3486626"/>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5" name="ïślïḋè"/>
            <p:cNvSpPr/>
            <p:nvPr/>
          </p:nvSpPr>
          <p:spPr>
            <a:xfrm>
              <a:off x="5600224" y="3542823"/>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6" name="iŝḷiḋe"/>
            <p:cNvSpPr/>
            <p:nvPr/>
          </p:nvSpPr>
          <p:spPr>
            <a:xfrm>
              <a:off x="5600224" y="3599021"/>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7" name="iṥľîḓè"/>
            <p:cNvSpPr/>
            <p:nvPr/>
          </p:nvSpPr>
          <p:spPr>
            <a:xfrm>
              <a:off x="5600224" y="3656171"/>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8" name="iṡļíḋé"/>
            <p:cNvSpPr/>
            <p:nvPr/>
          </p:nvSpPr>
          <p:spPr>
            <a:xfrm>
              <a:off x="5600224" y="3712368"/>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19" name="ïṣľîḓé"/>
            <p:cNvSpPr/>
            <p:nvPr/>
          </p:nvSpPr>
          <p:spPr>
            <a:xfrm>
              <a:off x="5600224" y="3768566"/>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0" name="îşļíḍè"/>
            <p:cNvSpPr/>
            <p:nvPr/>
          </p:nvSpPr>
          <p:spPr>
            <a:xfrm>
              <a:off x="5600224" y="3824763"/>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1" name="íṡļïḑê"/>
            <p:cNvSpPr/>
            <p:nvPr/>
          </p:nvSpPr>
          <p:spPr>
            <a:xfrm>
              <a:off x="5600224" y="3880961"/>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2" name="íSḻïḍê"/>
            <p:cNvSpPr/>
            <p:nvPr/>
          </p:nvSpPr>
          <p:spPr>
            <a:xfrm>
              <a:off x="5600224" y="3937158"/>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3" name="iṣ1îḍé"/>
            <p:cNvSpPr/>
            <p:nvPr/>
          </p:nvSpPr>
          <p:spPr>
            <a:xfrm>
              <a:off x="5600224" y="3994308"/>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4" name="iṥḻîdé"/>
            <p:cNvSpPr/>
            <p:nvPr/>
          </p:nvSpPr>
          <p:spPr>
            <a:xfrm>
              <a:off x="5600224" y="4050506"/>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5" name="iṩḻiḍe"/>
            <p:cNvSpPr/>
            <p:nvPr/>
          </p:nvSpPr>
          <p:spPr>
            <a:xfrm>
              <a:off x="5732621" y="3505676"/>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6" name="îŝliḋè"/>
            <p:cNvSpPr/>
            <p:nvPr/>
          </p:nvSpPr>
          <p:spPr>
            <a:xfrm>
              <a:off x="5732621" y="3542823"/>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7" name="ïsḷîďè"/>
            <p:cNvSpPr/>
            <p:nvPr/>
          </p:nvSpPr>
          <p:spPr>
            <a:xfrm>
              <a:off x="5732621" y="3599021"/>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8" name="îSlíḑe"/>
            <p:cNvSpPr/>
            <p:nvPr/>
          </p:nvSpPr>
          <p:spPr>
            <a:xfrm>
              <a:off x="5732621" y="3656171"/>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29" name="íSļïḍê"/>
            <p:cNvSpPr/>
            <p:nvPr/>
          </p:nvSpPr>
          <p:spPr>
            <a:xfrm>
              <a:off x="5732621" y="3712368"/>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30" name="íṧľïďe"/>
            <p:cNvSpPr/>
            <p:nvPr/>
          </p:nvSpPr>
          <p:spPr>
            <a:xfrm>
              <a:off x="5732621" y="3768566"/>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31" name="ïsļîḋé"/>
            <p:cNvSpPr/>
            <p:nvPr/>
          </p:nvSpPr>
          <p:spPr>
            <a:xfrm>
              <a:off x="5732621" y="3824763"/>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32" name="ïşlîḓè"/>
            <p:cNvSpPr/>
            <p:nvPr/>
          </p:nvSpPr>
          <p:spPr>
            <a:xfrm>
              <a:off x="5732621" y="3880961"/>
              <a:ext cx="95250" cy="28575"/>
            </a:xfrm>
            <a:custGeom>
              <a:avLst/>
              <a:gdLst>
                <a:gd name="connsiteX0" fmla="*/ 7144 w 95250"/>
                <a:gd name="connsiteY0" fmla="*/ 7144 h 28575"/>
                <a:gd name="connsiteX1" fmla="*/ 90964 w 95250"/>
                <a:gd name="connsiteY1" fmla="*/ 7144 h 28575"/>
                <a:gd name="connsiteX2" fmla="*/ 90964 w 95250"/>
                <a:gd name="connsiteY2" fmla="*/ 24289 h 28575"/>
                <a:gd name="connsiteX3" fmla="*/ 7144 w 9525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95250" h="28575">
                  <a:moveTo>
                    <a:pt x="7144" y="7144"/>
                  </a:moveTo>
                  <a:lnTo>
                    <a:pt x="90964" y="7144"/>
                  </a:lnTo>
                  <a:lnTo>
                    <a:pt x="9096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33" name="ïṩļîďê"/>
            <p:cNvSpPr/>
            <p:nvPr/>
          </p:nvSpPr>
          <p:spPr>
            <a:xfrm>
              <a:off x="5732621" y="3937158"/>
              <a:ext cx="47625" cy="28575"/>
            </a:xfrm>
            <a:custGeom>
              <a:avLst/>
              <a:gdLst>
                <a:gd name="connsiteX0" fmla="*/ 7144 w 47625"/>
                <a:gd name="connsiteY0" fmla="*/ 7144 h 28575"/>
                <a:gd name="connsiteX1" fmla="*/ 41434 w 47625"/>
                <a:gd name="connsiteY1" fmla="*/ 7144 h 28575"/>
                <a:gd name="connsiteX2" fmla="*/ 41434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1434" y="7144"/>
                  </a:lnTo>
                  <a:lnTo>
                    <a:pt x="4143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34" name="íŝḻïḓè"/>
            <p:cNvSpPr/>
            <p:nvPr/>
          </p:nvSpPr>
          <p:spPr>
            <a:xfrm>
              <a:off x="5732621" y="3994308"/>
              <a:ext cx="47625" cy="28575"/>
            </a:xfrm>
            <a:custGeom>
              <a:avLst/>
              <a:gdLst>
                <a:gd name="connsiteX0" fmla="*/ 7144 w 47625"/>
                <a:gd name="connsiteY0" fmla="*/ 7144 h 28575"/>
                <a:gd name="connsiteX1" fmla="*/ 41434 w 47625"/>
                <a:gd name="connsiteY1" fmla="*/ 7144 h 28575"/>
                <a:gd name="connsiteX2" fmla="*/ 41434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1434" y="7144"/>
                  </a:lnTo>
                  <a:lnTo>
                    <a:pt x="4143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35" name="îŝlíḑè"/>
            <p:cNvSpPr/>
            <p:nvPr/>
          </p:nvSpPr>
          <p:spPr>
            <a:xfrm>
              <a:off x="5732621" y="4050506"/>
              <a:ext cx="47625" cy="28575"/>
            </a:xfrm>
            <a:custGeom>
              <a:avLst/>
              <a:gdLst>
                <a:gd name="connsiteX0" fmla="*/ 7144 w 47625"/>
                <a:gd name="connsiteY0" fmla="*/ 7144 h 28575"/>
                <a:gd name="connsiteX1" fmla="*/ 41434 w 47625"/>
                <a:gd name="connsiteY1" fmla="*/ 7144 h 28575"/>
                <a:gd name="connsiteX2" fmla="*/ 41434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1434" y="7144"/>
                  </a:lnTo>
                  <a:lnTo>
                    <a:pt x="4143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36" name="işlîḑê"/>
            <p:cNvSpPr/>
            <p:nvPr/>
          </p:nvSpPr>
          <p:spPr>
            <a:xfrm>
              <a:off x="5432584" y="3504723"/>
              <a:ext cx="28575" cy="57150"/>
            </a:xfrm>
            <a:custGeom>
              <a:avLst/>
              <a:gdLst>
                <a:gd name="connsiteX0" fmla="*/ 7144 w 28575"/>
                <a:gd name="connsiteY0" fmla="*/ 7144 h 57150"/>
                <a:gd name="connsiteX1" fmla="*/ 24289 w 28575"/>
                <a:gd name="connsiteY1" fmla="*/ 7144 h 57150"/>
                <a:gd name="connsiteX2" fmla="*/ 24289 w 28575"/>
                <a:gd name="connsiteY2" fmla="*/ 53816 h 57150"/>
                <a:gd name="connsiteX3" fmla="*/ 7144 w 28575"/>
                <a:gd name="connsiteY3" fmla="*/ 53816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3816"/>
                  </a:lnTo>
                  <a:lnTo>
                    <a:pt x="7144" y="53816"/>
                  </a:lnTo>
                  <a:close/>
                </a:path>
              </a:pathLst>
            </a:custGeom>
            <a:solidFill>
              <a:srgbClr val="5D5D5D"/>
            </a:solidFill>
            <a:ln w="9525" cap="flat">
              <a:noFill/>
              <a:prstDash val="solid"/>
              <a:miter/>
            </a:ln>
          </p:spPr>
          <p:txBody>
            <a:bodyPr anchor="ctr"/>
            <a:lstStyle/>
            <a:p>
              <a:pPr algn="ctr"/>
              <a:endParaRPr/>
            </a:p>
          </p:txBody>
        </p:sp>
        <p:sp>
          <p:nvSpPr>
            <p:cNvPr id="337" name="îšḻîḑé"/>
            <p:cNvSpPr/>
            <p:nvPr/>
          </p:nvSpPr>
          <p:spPr>
            <a:xfrm>
              <a:off x="5463064" y="3504723"/>
              <a:ext cx="28575" cy="57150"/>
            </a:xfrm>
            <a:custGeom>
              <a:avLst/>
              <a:gdLst>
                <a:gd name="connsiteX0" fmla="*/ 7144 w 28575"/>
                <a:gd name="connsiteY0" fmla="*/ 7144 h 57150"/>
                <a:gd name="connsiteX1" fmla="*/ 24289 w 28575"/>
                <a:gd name="connsiteY1" fmla="*/ 7144 h 57150"/>
                <a:gd name="connsiteX2" fmla="*/ 24289 w 28575"/>
                <a:gd name="connsiteY2" fmla="*/ 53816 h 57150"/>
                <a:gd name="connsiteX3" fmla="*/ 7144 w 28575"/>
                <a:gd name="connsiteY3" fmla="*/ 53816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3816"/>
                  </a:lnTo>
                  <a:lnTo>
                    <a:pt x="7144" y="53816"/>
                  </a:lnTo>
                  <a:close/>
                </a:path>
              </a:pathLst>
            </a:custGeom>
            <a:solidFill>
              <a:srgbClr val="5D5D5D"/>
            </a:solidFill>
            <a:ln w="9525" cap="flat">
              <a:noFill/>
              <a:prstDash val="solid"/>
              <a:miter/>
            </a:ln>
          </p:spPr>
          <p:txBody>
            <a:bodyPr anchor="ctr"/>
            <a:lstStyle/>
            <a:p>
              <a:pPr algn="ctr"/>
              <a:endParaRPr/>
            </a:p>
          </p:txBody>
        </p:sp>
        <p:sp>
          <p:nvSpPr>
            <p:cNvPr id="338" name="ïŝlidê"/>
            <p:cNvSpPr/>
            <p:nvPr/>
          </p:nvSpPr>
          <p:spPr>
            <a:xfrm>
              <a:off x="5493544" y="3504723"/>
              <a:ext cx="28575" cy="57150"/>
            </a:xfrm>
            <a:custGeom>
              <a:avLst/>
              <a:gdLst>
                <a:gd name="connsiteX0" fmla="*/ 7144 w 28575"/>
                <a:gd name="connsiteY0" fmla="*/ 7144 h 57150"/>
                <a:gd name="connsiteX1" fmla="*/ 24289 w 28575"/>
                <a:gd name="connsiteY1" fmla="*/ 7144 h 57150"/>
                <a:gd name="connsiteX2" fmla="*/ 24289 w 28575"/>
                <a:gd name="connsiteY2" fmla="*/ 53816 h 57150"/>
                <a:gd name="connsiteX3" fmla="*/ 7144 w 28575"/>
                <a:gd name="connsiteY3" fmla="*/ 53816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3816"/>
                  </a:lnTo>
                  <a:lnTo>
                    <a:pt x="7144" y="53816"/>
                  </a:lnTo>
                  <a:close/>
                </a:path>
              </a:pathLst>
            </a:custGeom>
            <a:solidFill>
              <a:srgbClr val="5D5D5D"/>
            </a:solidFill>
            <a:ln w="9525" cap="flat">
              <a:noFill/>
              <a:prstDash val="solid"/>
              <a:miter/>
            </a:ln>
          </p:spPr>
          <p:txBody>
            <a:bodyPr anchor="ctr"/>
            <a:lstStyle/>
            <a:p>
              <a:pPr algn="ctr"/>
              <a:endParaRPr/>
            </a:p>
          </p:txBody>
        </p:sp>
        <p:sp>
          <p:nvSpPr>
            <p:cNvPr id="339" name="iṧḻíḑe"/>
            <p:cNvSpPr/>
            <p:nvPr/>
          </p:nvSpPr>
          <p:spPr>
            <a:xfrm>
              <a:off x="5368766" y="3697128"/>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0" name="isľídé"/>
            <p:cNvSpPr/>
            <p:nvPr/>
          </p:nvSpPr>
          <p:spPr>
            <a:xfrm>
              <a:off x="5445919" y="3697128"/>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1" name="íṩlïḑê"/>
            <p:cNvSpPr/>
            <p:nvPr/>
          </p:nvSpPr>
          <p:spPr>
            <a:xfrm>
              <a:off x="5368766" y="3741896"/>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2" name="isḻïdê"/>
            <p:cNvSpPr/>
            <p:nvPr/>
          </p:nvSpPr>
          <p:spPr>
            <a:xfrm>
              <a:off x="5445919" y="3741896"/>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3" name="iŝ1íde"/>
            <p:cNvSpPr/>
            <p:nvPr/>
          </p:nvSpPr>
          <p:spPr>
            <a:xfrm>
              <a:off x="5368766" y="3786663"/>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4" name="iṩļídê"/>
            <p:cNvSpPr/>
            <p:nvPr/>
          </p:nvSpPr>
          <p:spPr>
            <a:xfrm>
              <a:off x="5445919" y="3786663"/>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5" name="îŝľïḑé"/>
            <p:cNvSpPr/>
            <p:nvPr/>
          </p:nvSpPr>
          <p:spPr>
            <a:xfrm>
              <a:off x="5445919" y="3594258"/>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6" name="íṡḻíḋe"/>
            <p:cNvSpPr/>
            <p:nvPr/>
          </p:nvSpPr>
          <p:spPr>
            <a:xfrm>
              <a:off x="5445919" y="3639026"/>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7" name="íş1îdê"/>
            <p:cNvSpPr/>
            <p:nvPr/>
          </p:nvSpPr>
          <p:spPr>
            <a:xfrm>
              <a:off x="5368766" y="3831431"/>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8" name="iṩḷïḋê"/>
            <p:cNvSpPr/>
            <p:nvPr/>
          </p:nvSpPr>
          <p:spPr>
            <a:xfrm>
              <a:off x="5445919" y="3831431"/>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49" name="išḻíḋé"/>
            <p:cNvSpPr/>
            <p:nvPr/>
          </p:nvSpPr>
          <p:spPr>
            <a:xfrm>
              <a:off x="5368766" y="3875246"/>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0" name="ïšlíḋê"/>
            <p:cNvSpPr/>
            <p:nvPr/>
          </p:nvSpPr>
          <p:spPr>
            <a:xfrm>
              <a:off x="5445919" y="3875246"/>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1" name="íSļíḋé"/>
            <p:cNvSpPr/>
            <p:nvPr/>
          </p:nvSpPr>
          <p:spPr>
            <a:xfrm>
              <a:off x="5368766" y="3920013"/>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2" name="iṧļïďe"/>
            <p:cNvSpPr/>
            <p:nvPr/>
          </p:nvSpPr>
          <p:spPr>
            <a:xfrm>
              <a:off x="5445919" y="3920013"/>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3" name="ïṥľïḍé"/>
            <p:cNvSpPr/>
            <p:nvPr/>
          </p:nvSpPr>
          <p:spPr>
            <a:xfrm>
              <a:off x="5368766" y="3964781"/>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4" name="iŝľîḓé"/>
            <p:cNvSpPr/>
            <p:nvPr/>
          </p:nvSpPr>
          <p:spPr>
            <a:xfrm>
              <a:off x="5445919" y="3964781"/>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5" name="î$1íḍè"/>
            <p:cNvSpPr/>
            <p:nvPr/>
          </p:nvSpPr>
          <p:spPr>
            <a:xfrm>
              <a:off x="5368766" y="4009548"/>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6" name="ïSḷíde"/>
            <p:cNvSpPr/>
            <p:nvPr/>
          </p:nvSpPr>
          <p:spPr>
            <a:xfrm>
              <a:off x="5445919" y="4009548"/>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7" name="íŝliḓè"/>
            <p:cNvSpPr/>
            <p:nvPr/>
          </p:nvSpPr>
          <p:spPr>
            <a:xfrm>
              <a:off x="5368766" y="4054316"/>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8" name="íśḻïḋê"/>
            <p:cNvSpPr/>
            <p:nvPr/>
          </p:nvSpPr>
          <p:spPr>
            <a:xfrm>
              <a:off x="5445919" y="4054316"/>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59" name="iSľîḋé"/>
            <p:cNvSpPr/>
            <p:nvPr/>
          </p:nvSpPr>
          <p:spPr>
            <a:xfrm>
              <a:off x="5368766" y="4099083"/>
              <a:ext cx="66675" cy="28575"/>
            </a:xfrm>
            <a:custGeom>
              <a:avLst/>
              <a:gdLst>
                <a:gd name="connsiteX0" fmla="*/ 7144 w 66675"/>
                <a:gd name="connsiteY0" fmla="*/ 7144 h 28575"/>
                <a:gd name="connsiteX1" fmla="*/ 59531 w 66675"/>
                <a:gd name="connsiteY1" fmla="*/ 7144 h 28575"/>
                <a:gd name="connsiteX2" fmla="*/ 59531 w 66675"/>
                <a:gd name="connsiteY2" fmla="*/ 21431 h 28575"/>
                <a:gd name="connsiteX3" fmla="*/ 7144 w 6667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66675" h="28575">
                  <a:moveTo>
                    <a:pt x="7144" y="7144"/>
                  </a:moveTo>
                  <a:lnTo>
                    <a:pt x="59531" y="7144"/>
                  </a:lnTo>
                  <a:lnTo>
                    <a:pt x="59531" y="21431"/>
                  </a:lnTo>
                  <a:lnTo>
                    <a:pt x="7144" y="21431"/>
                  </a:lnTo>
                  <a:close/>
                </a:path>
              </a:pathLst>
            </a:custGeom>
            <a:solidFill>
              <a:srgbClr val="5D5D5D"/>
            </a:solidFill>
            <a:ln w="9525" cap="flat">
              <a:noFill/>
              <a:prstDash val="solid"/>
              <a:miter/>
            </a:ln>
          </p:spPr>
          <p:txBody>
            <a:bodyPr anchor="ctr"/>
            <a:lstStyle/>
            <a:p>
              <a:pPr algn="ctr"/>
              <a:endParaRPr/>
            </a:p>
          </p:txBody>
        </p:sp>
        <p:sp>
          <p:nvSpPr>
            <p:cNvPr id="360" name="íšlïḓe"/>
            <p:cNvSpPr/>
            <p:nvPr/>
          </p:nvSpPr>
          <p:spPr>
            <a:xfrm>
              <a:off x="5445919" y="4099083"/>
              <a:ext cx="85725" cy="28575"/>
            </a:xfrm>
            <a:custGeom>
              <a:avLst/>
              <a:gdLst>
                <a:gd name="connsiteX0" fmla="*/ 7144 w 85725"/>
                <a:gd name="connsiteY0" fmla="*/ 7144 h 28575"/>
                <a:gd name="connsiteX1" fmla="*/ 81439 w 85725"/>
                <a:gd name="connsiteY1" fmla="*/ 7144 h 28575"/>
                <a:gd name="connsiteX2" fmla="*/ 81439 w 85725"/>
                <a:gd name="connsiteY2" fmla="*/ 21431 h 28575"/>
                <a:gd name="connsiteX3" fmla="*/ 7144 w 85725"/>
                <a:gd name="connsiteY3" fmla="*/ 21431 h 28575"/>
              </a:gdLst>
              <a:ahLst/>
              <a:cxnLst>
                <a:cxn ang="0">
                  <a:pos x="connsiteX0" y="connsiteY0"/>
                </a:cxn>
                <a:cxn ang="0">
                  <a:pos x="connsiteX1" y="connsiteY1"/>
                </a:cxn>
                <a:cxn ang="0">
                  <a:pos x="connsiteX2" y="connsiteY2"/>
                </a:cxn>
                <a:cxn ang="0">
                  <a:pos x="connsiteX3" y="connsiteY3"/>
                </a:cxn>
              </a:cxnLst>
              <a:rect l="l" t="t" r="r" b="b"/>
              <a:pathLst>
                <a:path w="85725" h="28575">
                  <a:moveTo>
                    <a:pt x="7144" y="7144"/>
                  </a:moveTo>
                  <a:lnTo>
                    <a:pt x="81439" y="7144"/>
                  </a:lnTo>
                  <a:lnTo>
                    <a:pt x="81439" y="21431"/>
                  </a:lnTo>
                  <a:lnTo>
                    <a:pt x="7144" y="21431"/>
                  </a:lnTo>
                  <a:close/>
                </a:path>
              </a:pathLst>
            </a:custGeom>
            <a:solidFill>
              <a:srgbClr val="5D5D5D"/>
            </a:solidFill>
            <a:ln w="9525" cap="flat">
              <a:noFill/>
              <a:prstDash val="solid"/>
              <a:miter/>
            </a:ln>
          </p:spPr>
          <p:txBody>
            <a:bodyPr anchor="ctr"/>
            <a:lstStyle/>
            <a:p>
              <a:pPr algn="ctr"/>
              <a:endParaRPr/>
            </a:p>
          </p:txBody>
        </p:sp>
        <p:sp>
          <p:nvSpPr>
            <p:cNvPr id="361" name="îŝľidê"/>
            <p:cNvSpPr/>
            <p:nvPr/>
          </p:nvSpPr>
          <p:spPr>
            <a:xfrm>
              <a:off x="5626894"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62" name="îṣľiḑê"/>
            <p:cNvSpPr/>
            <p:nvPr/>
          </p:nvSpPr>
          <p:spPr>
            <a:xfrm>
              <a:off x="5553551"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63" name="ísḻiḋé"/>
            <p:cNvSpPr/>
            <p:nvPr/>
          </p:nvSpPr>
          <p:spPr>
            <a:xfrm>
              <a:off x="5480209"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64" name="îṧḻídè"/>
            <p:cNvSpPr/>
            <p:nvPr/>
          </p:nvSpPr>
          <p:spPr>
            <a:xfrm>
              <a:off x="5407819"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65" name="ï$ḻiďè"/>
            <p:cNvSpPr/>
            <p:nvPr/>
          </p:nvSpPr>
          <p:spPr>
            <a:xfrm>
              <a:off x="5334476"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66" name="ïśḻiḍe"/>
            <p:cNvSpPr/>
            <p:nvPr/>
          </p:nvSpPr>
          <p:spPr>
            <a:xfrm>
              <a:off x="5261134"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67" name="i$liḋé"/>
            <p:cNvSpPr/>
            <p:nvPr/>
          </p:nvSpPr>
          <p:spPr>
            <a:xfrm>
              <a:off x="5188744"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68" name="íşļîḋe"/>
            <p:cNvSpPr/>
            <p:nvPr/>
          </p:nvSpPr>
          <p:spPr>
            <a:xfrm>
              <a:off x="5115401"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69" name="îśḷîḋe"/>
            <p:cNvSpPr/>
            <p:nvPr/>
          </p:nvSpPr>
          <p:spPr>
            <a:xfrm>
              <a:off x="5042059"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70" name="iśļïḋê"/>
            <p:cNvSpPr/>
            <p:nvPr/>
          </p:nvSpPr>
          <p:spPr>
            <a:xfrm>
              <a:off x="4969669" y="4189571"/>
              <a:ext cx="28575" cy="38100"/>
            </a:xfrm>
            <a:custGeom>
              <a:avLst/>
              <a:gdLst>
                <a:gd name="connsiteX0" fmla="*/ 7144 w 28575"/>
                <a:gd name="connsiteY0" fmla="*/ 7144 h 38100"/>
                <a:gd name="connsiteX1" fmla="*/ 24289 w 28575"/>
                <a:gd name="connsiteY1" fmla="*/ 7144 h 38100"/>
                <a:gd name="connsiteX2" fmla="*/ 24289 w 28575"/>
                <a:gd name="connsiteY2" fmla="*/ 35719 h 38100"/>
                <a:gd name="connsiteX3" fmla="*/ 7144 w 28575"/>
                <a:gd name="connsiteY3" fmla="*/ 35719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5719"/>
                  </a:lnTo>
                  <a:lnTo>
                    <a:pt x="7144" y="35719"/>
                  </a:lnTo>
                  <a:close/>
                </a:path>
              </a:pathLst>
            </a:custGeom>
            <a:solidFill>
              <a:srgbClr val="5D5D5D"/>
            </a:solidFill>
            <a:ln w="9525" cap="flat">
              <a:noFill/>
              <a:prstDash val="solid"/>
              <a:miter/>
            </a:ln>
          </p:spPr>
          <p:txBody>
            <a:bodyPr anchor="ctr"/>
            <a:lstStyle/>
            <a:p>
              <a:pPr algn="ctr"/>
              <a:endParaRPr/>
            </a:p>
          </p:txBody>
        </p:sp>
        <p:sp>
          <p:nvSpPr>
            <p:cNvPr id="371" name="iṩḷiḍe"/>
            <p:cNvSpPr/>
            <p:nvPr/>
          </p:nvSpPr>
          <p:spPr>
            <a:xfrm>
              <a:off x="5912644" y="2618898"/>
              <a:ext cx="257175" cy="28575"/>
            </a:xfrm>
            <a:custGeom>
              <a:avLst/>
              <a:gdLst>
                <a:gd name="connsiteX0" fmla="*/ 7144 w 257175"/>
                <a:gd name="connsiteY0" fmla="*/ 7144 h 28575"/>
                <a:gd name="connsiteX1" fmla="*/ 250031 w 257175"/>
                <a:gd name="connsiteY1" fmla="*/ 7144 h 28575"/>
                <a:gd name="connsiteX2" fmla="*/ 250031 w 257175"/>
                <a:gd name="connsiteY2" fmla="*/ 24289 h 28575"/>
                <a:gd name="connsiteX3" fmla="*/ 7144 w 2571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57175" h="28575">
                  <a:moveTo>
                    <a:pt x="7144" y="7144"/>
                  </a:moveTo>
                  <a:lnTo>
                    <a:pt x="250031" y="7144"/>
                  </a:lnTo>
                  <a:lnTo>
                    <a:pt x="250031" y="24289"/>
                  </a:lnTo>
                  <a:lnTo>
                    <a:pt x="7144" y="24289"/>
                  </a:lnTo>
                  <a:close/>
                </a:path>
              </a:pathLst>
            </a:custGeom>
            <a:solidFill>
              <a:srgbClr val="5D5D5D"/>
            </a:solidFill>
            <a:ln w="9525" cap="flat">
              <a:noFill/>
              <a:prstDash val="solid"/>
              <a:miter/>
            </a:ln>
          </p:spPr>
          <p:txBody>
            <a:bodyPr anchor="ctr"/>
            <a:lstStyle/>
            <a:p>
              <a:pPr algn="ctr"/>
              <a:endParaRPr/>
            </a:p>
          </p:txBody>
        </p:sp>
        <p:sp>
          <p:nvSpPr>
            <p:cNvPr id="372" name="ïṡļïďe"/>
            <p:cNvSpPr/>
            <p:nvPr/>
          </p:nvSpPr>
          <p:spPr>
            <a:xfrm>
              <a:off x="5912644" y="2717006"/>
              <a:ext cx="257175" cy="28575"/>
            </a:xfrm>
            <a:custGeom>
              <a:avLst/>
              <a:gdLst>
                <a:gd name="connsiteX0" fmla="*/ 7144 w 257175"/>
                <a:gd name="connsiteY0" fmla="*/ 7144 h 28575"/>
                <a:gd name="connsiteX1" fmla="*/ 250031 w 257175"/>
                <a:gd name="connsiteY1" fmla="*/ 7144 h 28575"/>
                <a:gd name="connsiteX2" fmla="*/ 250031 w 257175"/>
                <a:gd name="connsiteY2" fmla="*/ 24289 h 28575"/>
                <a:gd name="connsiteX3" fmla="*/ 7144 w 2571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57175" h="28575">
                  <a:moveTo>
                    <a:pt x="7144" y="7144"/>
                  </a:moveTo>
                  <a:lnTo>
                    <a:pt x="250031" y="7144"/>
                  </a:lnTo>
                  <a:lnTo>
                    <a:pt x="250031" y="24289"/>
                  </a:lnTo>
                  <a:lnTo>
                    <a:pt x="7144" y="24289"/>
                  </a:lnTo>
                  <a:close/>
                </a:path>
              </a:pathLst>
            </a:custGeom>
            <a:solidFill>
              <a:srgbClr val="5D5D5D"/>
            </a:solidFill>
            <a:ln w="9525" cap="flat">
              <a:noFill/>
              <a:prstDash val="solid"/>
              <a:miter/>
            </a:ln>
          </p:spPr>
          <p:txBody>
            <a:bodyPr anchor="ctr"/>
            <a:lstStyle/>
            <a:p>
              <a:pPr algn="ctr"/>
              <a:endParaRPr/>
            </a:p>
          </p:txBody>
        </p:sp>
        <p:sp>
          <p:nvSpPr>
            <p:cNvPr id="373" name="iŝļiďe"/>
            <p:cNvSpPr/>
            <p:nvPr/>
          </p:nvSpPr>
          <p:spPr>
            <a:xfrm>
              <a:off x="5903119" y="2816066"/>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74" name="ï$1ïḍé"/>
            <p:cNvSpPr/>
            <p:nvPr/>
          </p:nvSpPr>
          <p:spPr>
            <a:xfrm>
              <a:off x="5903119" y="2914173"/>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75" name="îs1ïďe"/>
            <p:cNvSpPr/>
            <p:nvPr/>
          </p:nvSpPr>
          <p:spPr>
            <a:xfrm>
              <a:off x="5903119" y="3013233"/>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76" name="íSḻíďê"/>
            <p:cNvSpPr/>
            <p:nvPr/>
          </p:nvSpPr>
          <p:spPr>
            <a:xfrm>
              <a:off x="5903119" y="3111341"/>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77" name="ïśļíḓê"/>
            <p:cNvSpPr/>
            <p:nvPr/>
          </p:nvSpPr>
          <p:spPr>
            <a:xfrm>
              <a:off x="5903119" y="3210401"/>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78" name="íşlîḍé"/>
            <p:cNvSpPr/>
            <p:nvPr/>
          </p:nvSpPr>
          <p:spPr>
            <a:xfrm>
              <a:off x="5903119" y="3308508"/>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79" name="îSlíḋe"/>
            <p:cNvSpPr/>
            <p:nvPr/>
          </p:nvSpPr>
          <p:spPr>
            <a:xfrm>
              <a:off x="5903119" y="3407568"/>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0" name="ïś1iḍè"/>
            <p:cNvSpPr/>
            <p:nvPr/>
          </p:nvSpPr>
          <p:spPr>
            <a:xfrm>
              <a:off x="5903119" y="3505676"/>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1" name="isļíḋê"/>
            <p:cNvSpPr/>
            <p:nvPr/>
          </p:nvSpPr>
          <p:spPr>
            <a:xfrm>
              <a:off x="5903119" y="3604736"/>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2" name="iṧḷîḋé"/>
            <p:cNvSpPr/>
            <p:nvPr/>
          </p:nvSpPr>
          <p:spPr>
            <a:xfrm>
              <a:off x="5903119" y="3702843"/>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3" name="îṥļiḍè"/>
            <p:cNvSpPr/>
            <p:nvPr/>
          </p:nvSpPr>
          <p:spPr>
            <a:xfrm>
              <a:off x="5903119" y="3801903"/>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4" name="íşļîḋê"/>
            <p:cNvSpPr/>
            <p:nvPr/>
          </p:nvSpPr>
          <p:spPr>
            <a:xfrm>
              <a:off x="5903119" y="3900011"/>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5" name="ïSḻïḓé"/>
            <p:cNvSpPr/>
            <p:nvPr/>
          </p:nvSpPr>
          <p:spPr>
            <a:xfrm>
              <a:off x="5912644" y="3999071"/>
              <a:ext cx="142875" cy="28575"/>
            </a:xfrm>
            <a:custGeom>
              <a:avLst/>
              <a:gdLst>
                <a:gd name="connsiteX0" fmla="*/ 7144 w 142875"/>
                <a:gd name="connsiteY0" fmla="*/ 7144 h 28575"/>
                <a:gd name="connsiteX1" fmla="*/ 138589 w 142875"/>
                <a:gd name="connsiteY1" fmla="*/ 7144 h 28575"/>
                <a:gd name="connsiteX2" fmla="*/ 138589 w 142875"/>
                <a:gd name="connsiteY2" fmla="*/ 24289 h 28575"/>
                <a:gd name="connsiteX3" fmla="*/ 7144 w 1428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42875" h="28575">
                  <a:moveTo>
                    <a:pt x="7144" y="7144"/>
                  </a:moveTo>
                  <a:lnTo>
                    <a:pt x="138589" y="7144"/>
                  </a:lnTo>
                  <a:lnTo>
                    <a:pt x="13858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6" name="ïšḷidé"/>
            <p:cNvSpPr/>
            <p:nvPr/>
          </p:nvSpPr>
          <p:spPr>
            <a:xfrm>
              <a:off x="5912644" y="4097178"/>
              <a:ext cx="142875" cy="28575"/>
            </a:xfrm>
            <a:custGeom>
              <a:avLst/>
              <a:gdLst>
                <a:gd name="connsiteX0" fmla="*/ 7144 w 142875"/>
                <a:gd name="connsiteY0" fmla="*/ 7144 h 28575"/>
                <a:gd name="connsiteX1" fmla="*/ 138589 w 142875"/>
                <a:gd name="connsiteY1" fmla="*/ 7144 h 28575"/>
                <a:gd name="connsiteX2" fmla="*/ 138589 w 142875"/>
                <a:gd name="connsiteY2" fmla="*/ 24289 h 28575"/>
                <a:gd name="connsiteX3" fmla="*/ 7144 w 1428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42875" h="28575">
                  <a:moveTo>
                    <a:pt x="7144" y="7144"/>
                  </a:moveTo>
                  <a:lnTo>
                    <a:pt x="138589" y="7144"/>
                  </a:lnTo>
                  <a:lnTo>
                    <a:pt x="13858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7" name="íşļíḑé"/>
            <p:cNvSpPr/>
            <p:nvPr/>
          </p:nvSpPr>
          <p:spPr>
            <a:xfrm>
              <a:off x="6598444" y="2618898"/>
              <a:ext cx="257175" cy="28575"/>
            </a:xfrm>
            <a:custGeom>
              <a:avLst/>
              <a:gdLst>
                <a:gd name="connsiteX0" fmla="*/ 7144 w 257175"/>
                <a:gd name="connsiteY0" fmla="*/ 7144 h 28575"/>
                <a:gd name="connsiteX1" fmla="*/ 250031 w 257175"/>
                <a:gd name="connsiteY1" fmla="*/ 7144 h 28575"/>
                <a:gd name="connsiteX2" fmla="*/ 250031 w 257175"/>
                <a:gd name="connsiteY2" fmla="*/ 24289 h 28575"/>
                <a:gd name="connsiteX3" fmla="*/ 7144 w 2571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57175" h="28575">
                  <a:moveTo>
                    <a:pt x="7144" y="7144"/>
                  </a:moveTo>
                  <a:lnTo>
                    <a:pt x="250031" y="7144"/>
                  </a:lnTo>
                  <a:lnTo>
                    <a:pt x="250031"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8" name="ïšḷîḓé"/>
            <p:cNvSpPr/>
            <p:nvPr/>
          </p:nvSpPr>
          <p:spPr>
            <a:xfrm>
              <a:off x="6598444" y="2717006"/>
              <a:ext cx="257175" cy="28575"/>
            </a:xfrm>
            <a:custGeom>
              <a:avLst/>
              <a:gdLst>
                <a:gd name="connsiteX0" fmla="*/ 7144 w 257175"/>
                <a:gd name="connsiteY0" fmla="*/ 7144 h 28575"/>
                <a:gd name="connsiteX1" fmla="*/ 250031 w 257175"/>
                <a:gd name="connsiteY1" fmla="*/ 7144 h 28575"/>
                <a:gd name="connsiteX2" fmla="*/ 250031 w 257175"/>
                <a:gd name="connsiteY2" fmla="*/ 24289 h 28575"/>
                <a:gd name="connsiteX3" fmla="*/ 7144 w 2571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57175" h="28575">
                  <a:moveTo>
                    <a:pt x="7144" y="7144"/>
                  </a:moveTo>
                  <a:lnTo>
                    <a:pt x="250031" y="7144"/>
                  </a:lnTo>
                  <a:lnTo>
                    <a:pt x="250031" y="24289"/>
                  </a:lnTo>
                  <a:lnTo>
                    <a:pt x="7144" y="24289"/>
                  </a:lnTo>
                  <a:close/>
                </a:path>
              </a:pathLst>
            </a:custGeom>
            <a:solidFill>
              <a:srgbClr val="5D5D5D"/>
            </a:solidFill>
            <a:ln w="9525" cap="flat">
              <a:noFill/>
              <a:prstDash val="solid"/>
              <a:miter/>
            </a:ln>
          </p:spPr>
          <p:txBody>
            <a:bodyPr anchor="ctr"/>
            <a:lstStyle/>
            <a:p>
              <a:pPr algn="ctr"/>
              <a:endParaRPr/>
            </a:p>
          </p:txBody>
        </p:sp>
        <p:sp>
          <p:nvSpPr>
            <p:cNvPr id="389" name="îṣḻîḓé"/>
            <p:cNvSpPr/>
            <p:nvPr/>
          </p:nvSpPr>
          <p:spPr>
            <a:xfrm>
              <a:off x="6667976" y="2816066"/>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0" name="îṣḻïḑe"/>
            <p:cNvSpPr/>
            <p:nvPr/>
          </p:nvSpPr>
          <p:spPr>
            <a:xfrm>
              <a:off x="6667976" y="2914173"/>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1" name="iś1iďè"/>
            <p:cNvSpPr/>
            <p:nvPr/>
          </p:nvSpPr>
          <p:spPr>
            <a:xfrm>
              <a:off x="6667976" y="3013233"/>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2" name="ïṩľïďè"/>
            <p:cNvSpPr/>
            <p:nvPr/>
          </p:nvSpPr>
          <p:spPr>
            <a:xfrm>
              <a:off x="6667976" y="3111341"/>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3" name="ïşľïḓè"/>
            <p:cNvSpPr/>
            <p:nvPr/>
          </p:nvSpPr>
          <p:spPr>
            <a:xfrm>
              <a:off x="6667976" y="3210401"/>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4" name="ï$líḋe"/>
            <p:cNvSpPr/>
            <p:nvPr/>
          </p:nvSpPr>
          <p:spPr>
            <a:xfrm>
              <a:off x="6667976" y="3308508"/>
              <a:ext cx="190500" cy="28575"/>
            </a:xfrm>
            <a:custGeom>
              <a:avLst/>
              <a:gdLst>
                <a:gd name="connsiteX0" fmla="*/ 7144 w 190500"/>
                <a:gd name="connsiteY0" fmla="*/ 7144 h 28575"/>
                <a:gd name="connsiteX1" fmla="*/ 190024 w 190500"/>
                <a:gd name="connsiteY1" fmla="*/ 7144 h 28575"/>
                <a:gd name="connsiteX2" fmla="*/ 190024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90024" y="7144"/>
                  </a:lnTo>
                  <a:lnTo>
                    <a:pt x="190024"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5" name="îslíḑè"/>
            <p:cNvSpPr/>
            <p:nvPr/>
          </p:nvSpPr>
          <p:spPr>
            <a:xfrm>
              <a:off x="6696551" y="3407568"/>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6" name="îṥľíḍè"/>
            <p:cNvSpPr/>
            <p:nvPr/>
          </p:nvSpPr>
          <p:spPr>
            <a:xfrm>
              <a:off x="6696551" y="3505676"/>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7" name="îṧḻíḓè"/>
            <p:cNvSpPr/>
            <p:nvPr/>
          </p:nvSpPr>
          <p:spPr>
            <a:xfrm>
              <a:off x="6696551" y="3604736"/>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8" name="íṣḷîḓé"/>
            <p:cNvSpPr/>
            <p:nvPr/>
          </p:nvSpPr>
          <p:spPr>
            <a:xfrm>
              <a:off x="6696551" y="3702843"/>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399" name="iṧḻíḓè"/>
            <p:cNvSpPr/>
            <p:nvPr/>
          </p:nvSpPr>
          <p:spPr>
            <a:xfrm>
              <a:off x="6696551" y="3801903"/>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00" name="ïṧḻïḍê"/>
            <p:cNvSpPr/>
            <p:nvPr/>
          </p:nvSpPr>
          <p:spPr>
            <a:xfrm>
              <a:off x="6696551" y="3900011"/>
              <a:ext cx="161925" cy="28575"/>
            </a:xfrm>
            <a:custGeom>
              <a:avLst/>
              <a:gdLst>
                <a:gd name="connsiteX0" fmla="*/ 7144 w 161925"/>
                <a:gd name="connsiteY0" fmla="*/ 7144 h 28575"/>
                <a:gd name="connsiteX1" fmla="*/ 161449 w 161925"/>
                <a:gd name="connsiteY1" fmla="*/ 7144 h 28575"/>
                <a:gd name="connsiteX2" fmla="*/ 161449 w 161925"/>
                <a:gd name="connsiteY2" fmla="*/ 24289 h 28575"/>
                <a:gd name="connsiteX3" fmla="*/ 7144 w 1619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61925" h="28575">
                  <a:moveTo>
                    <a:pt x="7144" y="7144"/>
                  </a:moveTo>
                  <a:lnTo>
                    <a:pt x="161449" y="7144"/>
                  </a:lnTo>
                  <a:lnTo>
                    <a:pt x="1614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01" name="iṣḻïḋè"/>
            <p:cNvSpPr/>
            <p:nvPr/>
          </p:nvSpPr>
          <p:spPr>
            <a:xfrm>
              <a:off x="6709886" y="3999071"/>
              <a:ext cx="142875" cy="28575"/>
            </a:xfrm>
            <a:custGeom>
              <a:avLst/>
              <a:gdLst>
                <a:gd name="connsiteX0" fmla="*/ 7144 w 142875"/>
                <a:gd name="connsiteY0" fmla="*/ 7144 h 28575"/>
                <a:gd name="connsiteX1" fmla="*/ 138589 w 142875"/>
                <a:gd name="connsiteY1" fmla="*/ 7144 h 28575"/>
                <a:gd name="connsiteX2" fmla="*/ 138589 w 142875"/>
                <a:gd name="connsiteY2" fmla="*/ 24289 h 28575"/>
                <a:gd name="connsiteX3" fmla="*/ 7144 w 1428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42875" h="28575">
                  <a:moveTo>
                    <a:pt x="7144" y="7144"/>
                  </a:moveTo>
                  <a:lnTo>
                    <a:pt x="138589" y="7144"/>
                  </a:lnTo>
                  <a:lnTo>
                    <a:pt x="13858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02" name="ïṩļiḋê"/>
            <p:cNvSpPr/>
            <p:nvPr/>
          </p:nvSpPr>
          <p:spPr>
            <a:xfrm>
              <a:off x="6709886" y="4097178"/>
              <a:ext cx="142875" cy="28575"/>
            </a:xfrm>
            <a:custGeom>
              <a:avLst/>
              <a:gdLst>
                <a:gd name="connsiteX0" fmla="*/ 7144 w 142875"/>
                <a:gd name="connsiteY0" fmla="*/ 7144 h 28575"/>
                <a:gd name="connsiteX1" fmla="*/ 138589 w 142875"/>
                <a:gd name="connsiteY1" fmla="*/ 7144 h 28575"/>
                <a:gd name="connsiteX2" fmla="*/ 138589 w 142875"/>
                <a:gd name="connsiteY2" fmla="*/ 24289 h 28575"/>
                <a:gd name="connsiteX3" fmla="*/ 7144 w 1428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42875" h="28575">
                  <a:moveTo>
                    <a:pt x="7144" y="7144"/>
                  </a:moveTo>
                  <a:lnTo>
                    <a:pt x="138589" y="7144"/>
                  </a:lnTo>
                  <a:lnTo>
                    <a:pt x="13858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03" name="íṥľïďé"/>
            <p:cNvSpPr/>
            <p:nvPr/>
          </p:nvSpPr>
          <p:spPr>
            <a:xfrm>
              <a:off x="6261259" y="4106703"/>
              <a:ext cx="28575" cy="76200"/>
            </a:xfrm>
            <a:custGeom>
              <a:avLst/>
              <a:gdLst>
                <a:gd name="connsiteX0" fmla="*/ 7144 w 28575"/>
                <a:gd name="connsiteY0" fmla="*/ 7144 h 76200"/>
                <a:gd name="connsiteX1" fmla="*/ 24289 w 28575"/>
                <a:gd name="connsiteY1" fmla="*/ 7144 h 76200"/>
                <a:gd name="connsiteX2" fmla="*/ 24289 w 28575"/>
                <a:gd name="connsiteY2" fmla="*/ 70961 h 76200"/>
                <a:gd name="connsiteX3" fmla="*/ 7144 w 28575"/>
                <a:gd name="connsiteY3" fmla="*/ 70961 h 76200"/>
              </a:gdLst>
              <a:ahLst/>
              <a:cxnLst>
                <a:cxn ang="0">
                  <a:pos x="connsiteX0" y="connsiteY0"/>
                </a:cxn>
                <a:cxn ang="0">
                  <a:pos x="connsiteX1" y="connsiteY1"/>
                </a:cxn>
                <a:cxn ang="0">
                  <a:pos x="connsiteX2" y="connsiteY2"/>
                </a:cxn>
                <a:cxn ang="0">
                  <a:pos x="connsiteX3" y="connsiteY3"/>
                </a:cxn>
              </a:cxnLst>
              <a:rect l="l" t="t" r="r" b="b"/>
              <a:pathLst>
                <a:path w="28575" h="76200">
                  <a:moveTo>
                    <a:pt x="7144" y="7144"/>
                  </a:moveTo>
                  <a:lnTo>
                    <a:pt x="24289" y="7144"/>
                  </a:lnTo>
                  <a:lnTo>
                    <a:pt x="24289" y="70961"/>
                  </a:lnTo>
                  <a:lnTo>
                    <a:pt x="7144" y="70961"/>
                  </a:lnTo>
                  <a:close/>
                </a:path>
              </a:pathLst>
            </a:custGeom>
            <a:solidFill>
              <a:srgbClr val="5D5D5D"/>
            </a:solidFill>
            <a:ln w="9525" cap="flat">
              <a:noFill/>
              <a:prstDash val="solid"/>
              <a:miter/>
            </a:ln>
          </p:spPr>
          <p:txBody>
            <a:bodyPr anchor="ctr"/>
            <a:lstStyle/>
            <a:p>
              <a:pPr algn="ctr"/>
              <a:endParaRPr/>
            </a:p>
          </p:txBody>
        </p:sp>
        <p:sp>
          <p:nvSpPr>
            <p:cNvPr id="404" name="ísľídé"/>
            <p:cNvSpPr/>
            <p:nvPr/>
          </p:nvSpPr>
          <p:spPr>
            <a:xfrm>
              <a:off x="6306026" y="4106703"/>
              <a:ext cx="28575" cy="76200"/>
            </a:xfrm>
            <a:custGeom>
              <a:avLst/>
              <a:gdLst>
                <a:gd name="connsiteX0" fmla="*/ 7144 w 28575"/>
                <a:gd name="connsiteY0" fmla="*/ 7144 h 76200"/>
                <a:gd name="connsiteX1" fmla="*/ 24289 w 28575"/>
                <a:gd name="connsiteY1" fmla="*/ 7144 h 76200"/>
                <a:gd name="connsiteX2" fmla="*/ 24289 w 28575"/>
                <a:gd name="connsiteY2" fmla="*/ 70961 h 76200"/>
                <a:gd name="connsiteX3" fmla="*/ 7144 w 28575"/>
                <a:gd name="connsiteY3" fmla="*/ 70961 h 76200"/>
              </a:gdLst>
              <a:ahLst/>
              <a:cxnLst>
                <a:cxn ang="0">
                  <a:pos x="connsiteX0" y="connsiteY0"/>
                </a:cxn>
                <a:cxn ang="0">
                  <a:pos x="connsiteX1" y="connsiteY1"/>
                </a:cxn>
                <a:cxn ang="0">
                  <a:pos x="connsiteX2" y="connsiteY2"/>
                </a:cxn>
                <a:cxn ang="0">
                  <a:pos x="connsiteX3" y="connsiteY3"/>
                </a:cxn>
              </a:cxnLst>
              <a:rect l="l" t="t" r="r" b="b"/>
              <a:pathLst>
                <a:path w="28575" h="76200">
                  <a:moveTo>
                    <a:pt x="7144" y="7144"/>
                  </a:moveTo>
                  <a:lnTo>
                    <a:pt x="24289" y="7144"/>
                  </a:lnTo>
                  <a:lnTo>
                    <a:pt x="24289" y="70961"/>
                  </a:lnTo>
                  <a:lnTo>
                    <a:pt x="7144" y="70961"/>
                  </a:lnTo>
                  <a:close/>
                </a:path>
              </a:pathLst>
            </a:custGeom>
            <a:solidFill>
              <a:srgbClr val="5D5D5D"/>
            </a:solidFill>
            <a:ln w="9525" cap="flat">
              <a:noFill/>
              <a:prstDash val="solid"/>
              <a:miter/>
            </a:ln>
          </p:spPr>
          <p:txBody>
            <a:bodyPr anchor="ctr"/>
            <a:lstStyle/>
            <a:p>
              <a:pPr algn="ctr"/>
              <a:endParaRPr/>
            </a:p>
          </p:txBody>
        </p:sp>
        <p:sp>
          <p:nvSpPr>
            <p:cNvPr id="405" name="î$ḷiḍé"/>
            <p:cNvSpPr/>
            <p:nvPr/>
          </p:nvSpPr>
          <p:spPr>
            <a:xfrm>
              <a:off x="6351746" y="4106703"/>
              <a:ext cx="28575" cy="76200"/>
            </a:xfrm>
            <a:custGeom>
              <a:avLst/>
              <a:gdLst>
                <a:gd name="connsiteX0" fmla="*/ 7144 w 28575"/>
                <a:gd name="connsiteY0" fmla="*/ 7144 h 76200"/>
                <a:gd name="connsiteX1" fmla="*/ 24289 w 28575"/>
                <a:gd name="connsiteY1" fmla="*/ 7144 h 76200"/>
                <a:gd name="connsiteX2" fmla="*/ 24289 w 28575"/>
                <a:gd name="connsiteY2" fmla="*/ 70961 h 76200"/>
                <a:gd name="connsiteX3" fmla="*/ 7144 w 28575"/>
                <a:gd name="connsiteY3" fmla="*/ 70961 h 76200"/>
              </a:gdLst>
              <a:ahLst/>
              <a:cxnLst>
                <a:cxn ang="0">
                  <a:pos x="connsiteX0" y="connsiteY0"/>
                </a:cxn>
                <a:cxn ang="0">
                  <a:pos x="connsiteX1" y="connsiteY1"/>
                </a:cxn>
                <a:cxn ang="0">
                  <a:pos x="connsiteX2" y="connsiteY2"/>
                </a:cxn>
                <a:cxn ang="0">
                  <a:pos x="connsiteX3" y="connsiteY3"/>
                </a:cxn>
              </a:cxnLst>
              <a:rect l="l" t="t" r="r" b="b"/>
              <a:pathLst>
                <a:path w="28575" h="76200">
                  <a:moveTo>
                    <a:pt x="7144" y="7144"/>
                  </a:moveTo>
                  <a:lnTo>
                    <a:pt x="24289" y="7144"/>
                  </a:lnTo>
                  <a:lnTo>
                    <a:pt x="24289" y="70961"/>
                  </a:lnTo>
                  <a:lnTo>
                    <a:pt x="7144" y="70961"/>
                  </a:lnTo>
                  <a:close/>
                </a:path>
              </a:pathLst>
            </a:custGeom>
            <a:solidFill>
              <a:srgbClr val="5D5D5D"/>
            </a:solidFill>
            <a:ln w="9525" cap="flat">
              <a:noFill/>
              <a:prstDash val="solid"/>
              <a:miter/>
            </a:ln>
          </p:spPr>
          <p:txBody>
            <a:bodyPr anchor="ctr"/>
            <a:lstStyle/>
            <a:p>
              <a:pPr algn="ctr"/>
              <a:endParaRPr/>
            </a:p>
          </p:txBody>
        </p:sp>
        <p:sp>
          <p:nvSpPr>
            <p:cNvPr id="406" name="íŝľiḋe"/>
            <p:cNvSpPr/>
            <p:nvPr/>
          </p:nvSpPr>
          <p:spPr>
            <a:xfrm>
              <a:off x="6396514" y="4106703"/>
              <a:ext cx="28575" cy="76200"/>
            </a:xfrm>
            <a:custGeom>
              <a:avLst/>
              <a:gdLst>
                <a:gd name="connsiteX0" fmla="*/ 7144 w 28575"/>
                <a:gd name="connsiteY0" fmla="*/ 7144 h 76200"/>
                <a:gd name="connsiteX1" fmla="*/ 24289 w 28575"/>
                <a:gd name="connsiteY1" fmla="*/ 7144 h 76200"/>
                <a:gd name="connsiteX2" fmla="*/ 24289 w 28575"/>
                <a:gd name="connsiteY2" fmla="*/ 70961 h 76200"/>
                <a:gd name="connsiteX3" fmla="*/ 7144 w 28575"/>
                <a:gd name="connsiteY3" fmla="*/ 70961 h 76200"/>
              </a:gdLst>
              <a:ahLst/>
              <a:cxnLst>
                <a:cxn ang="0">
                  <a:pos x="connsiteX0" y="connsiteY0"/>
                </a:cxn>
                <a:cxn ang="0">
                  <a:pos x="connsiteX1" y="connsiteY1"/>
                </a:cxn>
                <a:cxn ang="0">
                  <a:pos x="connsiteX2" y="connsiteY2"/>
                </a:cxn>
                <a:cxn ang="0">
                  <a:pos x="connsiteX3" y="connsiteY3"/>
                </a:cxn>
              </a:cxnLst>
              <a:rect l="l" t="t" r="r" b="b"/>
              <a:pathLst>
                <a:path w="28575" h="76200">
                  <a:moveTo>
                    <a:pt x="7144" y="7144"/>
                  </a:moveTo>
                  <a:lnTo>
                    <a:pt x="24289" y="7144"/>
                  </a:lnTo>
                  <a:lnTo>
                    <a:pt x="24289" y="70961"/>
                  </a:lnTo>
                  <a:lnTo>
                    <a:pt x="7144" y="70961"/>
                  </a:lnTo>
                  <a:close/>
                </a:path>
              </a:pathLst>
            </a:custGeom>
            <a:solidFill>
              <a:srgbClr val="5D5D5D"/>
            </a:solidFill>
            <a:ln w="9525" cap="flat">
              <a:noFill/>
              <a:prstDash val="solid"/>
              <a:miter/>
            </a:ln>
          </p:spPr>
          <p:txBody>
            <a:bodyPr anchor="ctr"/>
            <a:lstStyle/>
            <a:p>
              <a:pPr algn="ctr"/>
              <a:endParaRPr/>
            </a:p>
          </p:txBody>
        </p:sp>
        <p:sp>
          <p:nvSpPr>
            <p:cNvPr id="407" name="íṡľíḑè"/>
            <p:cNvSpPr/>
            <p:nvPr/>
          </p:nvSpPr>
          <p:spPr>
            <a:xfrm>
              <a:off x="6242209" y="3900963"/>
              <a:ext cx="28575" cy="38100"/>
            </a:xfrm>
            <a:custGeom>
              <a:avLst/>
              <a:gdLst>
                <a:gd name="connsiteX0" fmla="*/ 7144 w 28575"/>
                <a:gd name="connsiteY0" fmla="*/ 7144 h 38100"/>
                <a:gd name="connsiteX1" fmla="*/ 24289 w 28575"/>
                <a:gd name="connsiteY1" fmla="*/ 7144 h 38100"/>
                <a:gd name="connsiteX2" fmla="*/ 24289 w 28575"/>
                <a:gd name="connsiteY2" fmla="*/ 33814 h 38100"/>
                <a:gd name="connsiteX3" fmla="*/ 7144 w 2857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3814"/>
                  </a:lnTo>
                  <a:lnTo>
                    <a:pt x="7144" y="33814"/>
                  </a:lnTo>
                  <a:close/>
                </a:path>
              </a:pathLst>
            </a:custGeom>
            <a:solidFill>
              <a:srgbClr val="5D5D5D"/>
            </a:solidFill>
            <a:ln w="9525" cap="flat">
              <a:noFill/>
              <a:prstDash val="solid"/>
              <a:miter/>
            </a:ln>
          </p:spPr>
          <p:txBody>
            <a:bodyPr anchor="ctr"/>
            <a:lstStyle/>
            <a:p>
              <a:pPr algn="ctr"/>
              <a:endParaRPr/>
            </a:p>
          </p:txBody>
        </p:sp>
        <p:sp>
          <p:nvSpPr>
            <p:cNvPr id="408" name="işļide"/>
            <p:cNvSpPr/>
            <p:nvPr/>
          </p:nvSpPr>
          <p:spPr>
            <a:xfrm>
              <a:off x="6242209" y="3735228"/>
              <a:ext cx="28575" cy="38100"/>
            </a:xfrm>
            <a:custGeom>
              <a:avLst/>
              <a:gdLst>
                <a:gd name="connsiteX0" fmla="*/ 7144 w 28575"/>
                <a:gd name="connsiteY0" fmla="*/ 7144 h 38100"/>
                <a:gd name="connsiteX1" fmla="*/ 24289 w 28575"/>
                <a:gd name="connsiteY1" fmla="*/ 7144 h 38100"/>
                <a:gd name="connsiteX2" fmla="*/ 24289 w 28575"/>
                <a:gd name="connsiteY2" fmla="*/ 33814 h 38100"/>
                <a:gd name="connsiteX3" fmla="*/ 7144 w 2857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3814"/>
                  </a:lnTo>
                  <a:lnTo>
                    <a:pt x="7144" y="33814"/>
                  </a:lnTo>
                  <a:close/>
                </a:path>
              </a:pathLst>
            </a:custGeom>
            <a:solidFill>
              <a:srgbClr val="5D5D5D"/>
            </a:solidFill>
            <a:ln w="9525" cap="flat">
              <a:noFill/>
              <a:prstDash val="solid"/>
              <a:miter/>
            </a:ln>
          </p:spPr>
          <p:txBody>
            <a:bodyPr anchor="ctr"/>
            <a:lstStyle/>
            <a:p>
              <a:pPr algn="ctr"/>
              <a:endParaRPr/>
            </a:p>
          </p:txBody>
        </p:sp>
        <p:sp>
          <p:nvSpPr>
            <p:cNvPr id="409" name="ïşḷíḑè"/>
            <p:cNvSpPr/>
            <p:nvPr/>
          </p:nvSpPr>
          <p:spPr>
            <a:xfrm>
              <a:off x="6242209" y="3782853"/>
              <a:ext cx="28575" cy="38100"/>
            </a:xfrm>
            <a:custGeom>
              <a:avLst/>
              <a:gdLst>
                <a:gd name="connsiteX0" fmla="*/ 7144 w 28575"/>
                <a:gd name="connsiteY0" fmla="*/ 7144 h 38100"/>
                <a:gd name="connsiteX1" fmla="*/ 24289 w 28575"/>
                <a:gd name="connsiteY1" fmla="*/ 7144 h 38100"/>
                <a:gd name="connsiteX2" fmla="*/ 24289 w 28575"/>
                <a:gd name="connsiteY2" fmla="*/ 33814 h 38100"/>
                <a:gd name="connsiteX3" fmla="*/ 7144 w 2857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3814"/>
                  </a:lnTo>
                  <a:lnTo>
                    <a:pt x="7144" y="33814"/>
                  </a:lnTo>
                  <a:close/>
                </a:path>
              </a:pathLst>
            </a:custGeom>
            <a:solidFill>
              <a:srgbClr val="5D5D5D"/>
            </a:solidFill>
            <a:ln w="9525" cap="flat">
              <a:noFill/>
              <a:prstDash val="solid"/>
              <a:miter/>
            </a:ln>
          </p:spPr>
          <p:txBody>
            <a:bodyPr anchor="ctr"/>
            <a:lstStyle/>
            <a:p>
              <a:pPr algn="ctr"/>
              <a:endParaRPr/>
            </a:p>
          </p:txBody>
        </p:sp>
        <p:sp>
          <p:nvSpPr>
            <p:cNvPr id="410" name="íŝľiḍê"/>
            <p:cNvSpPr/>
            <p:nvPr/>
          </p:nvSpPr>
          <p:spPr>
            <a:xfrm>
              <a:off x="6286976" y="3900963"/>
              <a:ext cx="28575" cy="38100"/>
            </a:xfrm>
            <a:custGeom>
              <a:avLst/>
              <a:gdLst>
                <a:gd name="connsiteX0" fmla="*/ 7144 w 28575"/>
                <a:gd name="connsiteY0" fmla="*/ 7144 h 38100"/>
                <a:gd name="connsiteX1" fmla="*/ 24289 w 28575"/>
                <a:gd name="connsiteY1" fmla="*/ 7144 h 38100"/>
                <a:gd name="connsiteX2" fmla="*/ 24289 w 28575"/>
                <a:gd name="connsiteY2" fmla="*/ 33814 h 38100"/>
                <a:gd name="connsiteX3" fmla="*/ 7144 w 2857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3814"/>
                  </a:lnTo>
                  <a:lnTo>
                    <a:pt x="7144" y="33814"/>
                  </a:lnTo>
                  <a:close/>
                </a:path>
              </a:pathLst>
            </a:custGeom>
            <a:solidFill>
              <a:srgbClr val="5D5D5D"/>
            </a:solidFill>
            <a:ln w="9525" cap="flat">
              <a:noFill/>
              <a:prstDash val="solid"/>
              <a:miter/>
            </a:ln>
          </p:spPr>
          <p:txBody>
            <a:bodyPr anchor="ctr"/>
            <a:lstStyle/>
            <a:p>
              <a:pPr algn="ctr"/>
              <a:endParaRPr/>
            </a:p>
          </p:txBody>
        </p:sp>
        <p:sp>
          <p:nvSpPr>
            <p:cNvPr id="411" name="îšḻiďé"/>
            <p:cNvSpPr/>
            <p:nvPr/>
          </p:nvSpPr>
          <p:spPr>
            <a:xfrm>
              <a:off x="6332696" y="3900963"/>
              <a:ext cx="28575" cy="38100"/>
            </a:xfrm>
            <a:custGeom>
              <a:avLst/>
              <a:gdLst>
                <a:gd name="connsiteX0" fmla="*/ 7144 w 28575"/>
                <a:gd name="connsiteY0" fmla="*/ 7144 h 38100"/>
                <a:gd name="connsiteX1" fmla="*/ 24289 w 28575"/>
                <a:gd name="connsiteY1" fmla="*/ 7144 h 38100"/>
                <a:gd name="connsiteX2" fmla="*/ 24289 w 28575"/>
                <a:gd name="connsiteY2" fmla="*/ 33814 h 38100"/>
                <a:gd name="connsiteX3" fmla="*/ 7144 w 2857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3814"/>
                  </a:lnTo>
                  <a:lnTo>
                    <a:pt x="7144" y="33814"/>
                  </a:lnTo>
                  <a:close/>
                </a:path>
              </a:pathLst>
            </a:custGeom>
            <a:solidFill>
              <a:srgbClr val="5D5D5D"/>
            </a:solidFill>
            <a:ln w="9525" cap="flat">
              <a:noFill/>
              <a:prstDash val="solid"/>
              <a:miter/>
            </a:ln>
          </p:spPr>
          <p:txBody>
            <a:bodyPr anchor="ctr"/>
            <a:lstStyle/>
            <a:p>
              <a:pPr algn="ctr"/>
              <a:endParaRPr/>
            </a:p>
          </p:txBody>
        </p:sp>
        <p:sp>
          <p:nvSpPr>
            <p:cNvPr id="412" name="îṡlíḑé"/>
            <p:cNvSpPr/>
            <p:nvPr/>
          </p:nvSpPr>
          <p:spPr>
            <a:xfrm>
              <a:off x="6377464" y="3900963"/>
              <a:ext cx="28575" cy="38100"/>
            </a:xfrm>
            <a:custGeom>
              <a:avLst/>
              <a:gdLst>
                <a:gd name="connsiteX0" fmla="*/ 7144 w 28575"/>
                <a:gd name="connsiteY0" fmla="*/ 7144 h 38100"/>
                <a:gd name="connsiteX1" fmla="*/ 24289 w 28575"/>
                <a:gd name="connsiteY1" fmla="*/ 7144 h 38100"/>
                <a:gd name="connsiteX2" fmla="*/ 24289 w 28575"/>
                <a:gd name="connsiteY2" fmla="*/ 33814 h 38100"/>
                <a:gd name="connsiteX3" fmla="*/ 7144 w 28575"/>
                <a:gd name="connsiteY3" fmla="*/ 33814 h 38100"/>
              </a:gdLst>
              <a:ahLst/>
              <a:cxnLst>
                <a:cxn ang="0">
                  <a:pos x="connsiteX0" y="connsiteY0"/>
                </a:cxn>
                <a:cxn ang="0">
                  <a:pos x="connsiteX1" y="connsiteY1"/>
                </a:cxn>
                <a:cxn ang="0">
                  <a:pos x="connsiteX2" y="connsiteY2"/>
                </a:cxn>
                <a:cxn ang="0">
                  <a:pos x="connsiteX3" y="connsiteY3"/>
                </a:cxn>
              </a:cxnLst>
              <a:rect l="l" t="t" r="r" b="b"/>
              <a:pathLst>
                <a:path w="28575" h="38100">
                  <a:moveTo>
                    <a:pt x="7144" y="7144"/>
                  </a:moveTo>
                  <a:lnTo>
                    <a:pt x="24289" y="7144"/>
                  </a:lnTo>
                  <a:lnTo>
                    <a:pt x="24289" y="33814"/>
                  </a:lnTo>
                  <a:lnTo>
                    <a:pt x="7144" y="33814"/>
                  </a:lnTo>
                  <a:close/>
                </a:path>
              </a:pathLst>
            </a:custGeom>
            <a:solidFill>
              <a:srgbClr val="5D5D5D"/>
            </a:solidFill>
            <a:ln w="9525" cap="flat">
              <a:noFill/>
              <a:prstDash val="solid"/>
              <a:miter/>
            </a:ln>
          </p:spPr>
          <p:txBody>
            <a:bodyPr anchor="ctr"/>
            <a:lstStyle/>
            <a:p>
              <a:pPr algn="ctr"/>
              <a:endParaRPr/>
            </a:p>
          </p:txBody>
        </p:sp>
        <p:sp>
          <p:nvSpPr>
            <p:cNvPr id="413" name="iSļïḍe"/>
            <p:cNvSpPr/>
            <p:nvPr/>
          </p:nvSpPr>
          <p:spPr>
            <a:xfrm>
              <a:off x="6269831" y="3983831"/>
              <a:ext cx="180975" cy="28575"/>
            </a:xfrm>
            <a:custGeom>
              <a:avLst/>
              <a:gdLst>
                <a:gd name="connsiteX0" fmla="*/ 7144 w 180975"/>
                <a:gd name="connsiteY0" fmla="*/ 7144 h 28575"/>
                <a:gd name="connsiteX1" fmla="*/ 178594 w 180975"/>
                <a:gd name="connsiteY1" fmla="*/ 7144 h 28575"/>
                <a:gd name="connsiteX2" fmla="*/ 178594 w 180975"/>
                <a:gd name="connsiteY2" fmla="*/ 24289 h 28575"/>
                <a:gd name="connsiteX3" fmla="*/ 7144 w 1809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80975" h="28575">
                  <a:moveTo>
                    <a:pt x="7144" y="7144"/>
                  </a:moveTo>
                  <a:lnTo>
                    <a:pt x="178594" y="7144"/>
                  </a:lnTo>
                  <a:lnTo>
                    <a:pt x="178594" y="24289"/>
                  </a:lnTo>
                  <a:lnTo>
                    <a:pt x="7144" y="24289"/>
                  </a:lnTo>
                  <a:close/>
                </a:path>
              </a:pathLst>
            </a:custGeom>
            <a:solidFill>
              <a:srgbClr val="5D5D5D"/>
            </a:solidFill>
            <a:ln w="9525" cap="flat">
              <a:noFill/>
              <a:prstDash val="solid"/>
              <a:miter/>
            </a:ln>
          </p:spPr>
          <p:txBody>
            <a:bodyPr anchor="ctr"/>
            <a:lstStyle/>
            <a:p>
              <a:pPr algn="ctr"/>
              <a:endParaRPr/>
            </a:p>
          </p:txBody>
        </p:sp>
        <p:sp>
          <p:nvSpPr>
            <p:cNvPr id="414" name="iṩlîḋé"/>
            <p:cNvSpPr/>
            <p:nvPr/>
          </p:nvSpPr>
          <p:spPr>
            <a:xfrm>
              <a:off x="6269831" y="4019073"/>
              <a:ext cx="180975" cy="28575"/>
            </a:xfrm>
            <a:custGeom>
              <a:avLst/>
              <a:gdLst>
                <a:gd name="connsiteX0" fmla="*/ 7144 w 180975"/>
                <a:gd name="connsiteY0" fmla="*/ 7144 h 28575"/>
                <a:gd name="connsiteX1" fmla="*/ 178594 w 180975"/>
                <a:gd name="connsiteY1" fmla="*/ 7144 h 28575"/>
                <a:gd name="connsiteX2" fmla="*/ 178594 w 180975"/>
                <a:gd name="connsiteY2" fmla="*/ 24289 h 28575"/>
                <a:gd name="connsiteX3" fmla="*/ 7144 w 1809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80975" h="28575">
                  <a:moveTo>
                    <a:pt x="7144" y="7144"/>
                  </a:moveTo>
                  <a:lnTo>
                    <a:pt x="178594" y="7144"/>
                  </a:lnTo>
                  <a:lnTo>
                    <a:pt x="178594" y="24289"/>
                  </a:lnTo>
                  <a:lnTo>
                    <a:pt x="7144" y="24289"/>
                  </a:lnTo>
                  <a:close/>
                </a:path>
              </a:pathLst>
            </a:custGeom>
            <a:solidFill>
              <a:srgbClr val="5D5D5D"/>
            </a:solidFill>
            <a:ln w="9525" cap="flat">
              <a:noFill/>
              <a:prstDash val="solid"/>
              <a:miter/>
            </a:ln>
          </p:spPr>
          <p:txBody>
            <a:bodyPr anchor="ctr"/>
            <a:lstStyle/>
            <a:p>
              <a:pPr algn="ctr"/>
              <a:endParaRPr/>
            </a:p>
          </p:txBody>
        </p:sp>
        <p:sp>
          <p:nvSpPr>
            <p:cNvPr id="415" name="ïS1iḓé"/>
            <p:cNvSpPr/>
            <p:nvPr/>
          </p:nvSpPr>
          <p:spPr>
            <a:xfrm>
              <a:off x="6998494" y="3739991"/>
              <a:ext cx="190500" cy="28575"/>
            </a:xfrm>
            <a:custGeom>
              <a:avLst/>
              <a:gdLst>
                <a:gd name="connsiteX0" fmla="*/ 7144 w 190500"/>
                <a:gd name="connsiteY0" fmla="*/ 7144 h 28575"/>
                <a:gd name="connsiteX1" fmla="*/ 183356 w 190500"/>
                <a:gd name="connsiteY1" fmla="*/ 7144 h 28575"/>
                <a:gd name="connsiteX2" fmla="*/ 183356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83356" y="7144"/>
                  </a:lnTo>
                  <a:lnTo>
                    <a:pt x="18335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16" name="ïśḻîḓê"/>
            <p:cNvSpPr/>
            <p:nvPr/>
          </p:nvSpPr>
          <p:spPr>
            <a:xfrm>
              <a:off x="6998494" y="3788568"/>
              <a:ext cx="190500" cy="28575"/>
            </a:xfrm>
            <a:custGeom>
              <a:avLst/>
              <a:gdLst>
                <a:gd name="connsiteX0" fmla="*/ 7144 w 190500"/>
                <a:gd name="connsiteY0" fmla="*/ 7144 h 28575"/>
                <a:gd name="connsiteX1" fmla="*/ 183356 w 190500"/>
                <a:gd name="connsiteY1" fmla="*/ 7144 h 28575"/>
                <a:gd name="connsiteX2" fmla="*/ 183356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83356" y="7144"/>
                  </a:lnTo>
                  <a:lnTo>
                    <a:pt x="18335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17" name="íS1iḍé"/>
            <p:cNvSpPr/>
            <p:nvPr/>
          </p:nvSpPr>
          <p:spPr>
            <a:xfrm>
              <a:off x="6998494" y="3836193"/>
              <a:ext cx="190500" cy="28575"/>
            </a:xfrm>
            <a:custGeom>
              <a:avLst/>
              <a:gdLst>
                <a:gd name="connsiteX0" fmla="*/ 7144 w 190500"/>
                <a:gd name="connsiteY0" fmla="*/ 7144 h 28575"/>
                <a:gd name="connsiteX1" fmla="*/ 183356 w 190500"/>
                <a:gd name="connsiteY1" fmla="*/ 7144 h 28575"/>
                <a:gd name="connsiteX2" fmla="*/ 183356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83356" y="7144"/>
                  </a:lnTo>
                  <a:lnTo>
                    <a:pt x="18335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18" name="ïṣľidé"/>
            <p:cNvSpPr/>
            <p:nvPr/>
          </p:nvSpPr>
          <p:spPr>
            <a:xfrm>
              <a:off x="6998494" y="3884771"/>
              <a:ext cx="190500" cy="28575"/>
            </a:xfrm>
            <a:custGeom>
              <a:avLst/>
              <a:gdLst>
                <a:gd name="connsiteX0" fmla="*/ 7144 w 190500"/>
                <a:gd name="connsiteY0" fmla="*/ 7144 h 28575"/>
                <a:gd name="connsiteX1" fmla="*/ 183356 w 190500"/>
                <a:gd name="connsiteY1" fmla="*/ 7144 h 28575"/>
                <a:gd name="connsiteX2" fmla="*/ 183356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83356" y="7144"/>
                  </a:lnTo>
                  <a:lnTo>
                    <a:pt x="18335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19" name="îṩlidê"/>
            <p:cNvSpPr/>
            <p:nvPr/>
          </p:nvSpPr>
          <p:spPr>
            <a:xfrm>
              <a:off x="6998494" y="3933348"/>
              <a:ext cx="190500" cy="28575"/>
            </a:xfrm>
            <a:custGeom>
              <a:avLst/>
              <a:gdLst>
                <a:gd name="connsiteX0" fmla="*/ 7144 w 190500"/>
                <a:gd name="connsiteY0" fmla="*/ 7144 h 28575"/>
                <a:gd name="connsiteX1" fmla="*/ 183356 w 190500"/>
                <a:gd name="connsiteY1" fmla="*/ 7144 h 28575"/>
                <a:gd name="connsiteX2" fmla="*/ 183356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83356" y="7144"/>
                  </a:lnTo>
                  <a:lnTo>
                    <a:pt x="18335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20" name="îSļíḋê"/>
            <p:cNvSpPr/>
            <p:nvPr/>
          </p:nvSpPr>
          <p:spPr>
            <a:xfrm>
              <a:off x="6998494" y="3980973"/>
              <a:ext cx="190500" cy="28575"/>
            </a:xfrm>
            <a:custGeom>
              <a:avLst/>
              <a:gdLst>
                <a:gd name="connsiteX0" fmla="*/ 7144 w 190500"/>
                <a:gd name="connsiteY0" fmla="*/ 7144 h 28575"/>
                <a:gd name="connsiteX1" fmla="*/ 183356 w 190500"/>
                <a:gd name="connsiteY1" fmla="*/ 7144 h 28575"/>
                <a:gd name="connsiteX2" fmla="*/ 183356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83356" y="7144"/>
                  </a:lnTo>
                  <a:lnTo>
                    <a:pt x="18335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21" name="íṩļîḍe"/>
            <p:cNvSpPr/>
            <p:nvPr/>
          </p:nvSpPr>
          <p:spPr>
            <a:xfrm>
              <a:off x="6998494" y="4029551"/>
              <a:ext cx="190500" cy="28575"/>
            </a:xfrm>
            <a:custGeom>
              <a:avLst/>
              <a:gdLst>
                <a:gd name="connsiteX0" fmla="*/ 7144 w 190500"/>
                <a:gd name="connsiteY0" fmla="*/ 7144 h 28575"/>
                <a:gd name="connsiteX1" fmla="*/ 183356 w 190500"/>
                <a:gd name="connsiteY1" fmla="*/ 7144 h 28575"/>
                <a:gd name="connsiteX2" fmla="*/ 183356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83356" y="7144"/>
                  </a:lnTo>
                  <a:lnTo>
                    <a:pt x="18335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22" name="îŝlïḑè"/>
            <p:cNvSpPr/>
            <p:nvPr/>
          </p:nvSpPr>
          <p:spPr>
            <a:xfrm>
              <a:off x="7366159" y="3874293"/>
              <a:ext cx="76200" cy="190500"/>
            </a:xfrm>
            <a:custGeom>
              <a:avLst/>
              <a:gdLst>
                <a:gd name="connsiteX0" fmla="*/ 24289 w 76200"/>
                <a:gd name="connsiteY0" fmla="*/ 191929 h 190500"/>
                <a:gd name="connsiteX1" fmla="*/ 7144 w 76200"/>
                <a:gd name="connsiteY1" fmla="*/ 191929 h 190500"/>
                <a:gd name="connsiteX2" fmla="*/ 7144 w 76200"/>
                <a:gd name="connsiteY2" fmla="*/ 7144 h 190500"/>
                <a:gd name="connsiteX3" fmla="*/ 77629 w 76200"/>
                <a:gd name="connsiteY3" fmla="*/ 7144 h 190500"/>
                <a:gd name="connsiteX4" fmla="*/ 77629 w 76200"/>
                <a:gd name="connsiteY4" fmla="*/ 24289 h 190500"/>
                <a:gd name="connsiteX5" fmla="*/ 24289 w 76200"/>
                <a:gd name="connsiteY5" fmla="*/ 2428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190500">
                  <a:moveTo>
                    <a:pt x="24289" y="191929"/>
                  </a:moveTo>
                  <a:lnTo>
                    <a:pt x="7144" y="191929"/>
                  </a:lnTo>
                  <a:lnTo>
                    <a:pt x="7144" y="7144"/>
                  </a:lnTo>
                  <a:lnTo>
                    <a:pt x="77629" y="7144"/>
                  </a:lnTo>
                  <a:lnTo>
                    <a:pt x="77629" y="24289"/>
                  </a:lnTo>
                  <a:lnTo>
                    <a:pt x="24289" y="24289"/>
                  </a:lnTo>
                  <a:close/>
                </a:path>
              </a:pathLst>
            </a:custGeom>
            <a:solidFill>
              <a:srgbClr val="5D5D5D"/>
            </a:solidFill>
            <a:ln w="9525" cap="flat">
              <a:noFill/>
              <a:prstDash val="solid"/>
              <a:miter/>
            </a:ln>
          </p:spPr>
          <p:txBody>
            <a:bodyPr anchor="ctr"/>
            <a:lstStyle/>
            <a:p>
              <a:pPr algn="ctr"/>
              <a:endParaRPr/>
            </a:p>
          </p:txBody>
        </p:sp>
        <p:sp>
          <p:nvSpPr>
            <p:cNvPr id="423" name="iS1îḑé"/>
            <p:cNvSpPr/>
            <p:nvPr/>
          </p:nvSpPr>
          <p:spPr>
            <a:xfrm>
              <a:off x="7405211" y="3916203"/>
              <a:ext cx="66675" cy="38100"/>
            </a:xfrm>
            <a:custGeom>
              <a:avLst/>
              <a:gdLst>
                <a:gd name="connsiteX0" fmla="*/ 7144 w 66675"/>
                <a:gd name="connsiteY0" fmla="*/ 7144 h 38100"/>
                <a:gd name="connsiteX1" fmla="*/ 64294 w 66675"/>
                <a:gd name="connsiteY1" fmla="*/ 7144 h 38100"/>
                <a:gd name="connsiteX2" fmla="*/ 64294 w 66675"/>
                <a:gd name="connsiteY2" fmla="*/ 30956 h 38100"/>
                <a:gd name="connsiteX3" fmla="*/ 7144 w 66675"/>
                <a:gd name="connsiteY3" fmla="*/ 30956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7144"/>
                  </a:moveTo>
                  <a:lnTo>
                    <a:pt x="64294" y="7144"/>
                  </a:lnTo>
                  <a:lnTo>
                    <a:pt x="64294" y="30956"/>
                  </a:lnTo>
                  <a:lnTo>
                    <a:pt x="7144" y="30956"/>
                  </a:lnTo>
                  <a:close/>
                </a:path>
              </a:pathLst>
            </a:custGeom>
            <a:solidFill>
              <a:srgbClr val="5D5D5D"/>
            </a:solidFill>
            <a:ln w="9525" cap="flat">
              <a:noFill/>
              <a:prstDash val="solid"/>
              <a:miter/>
            </a:ln>
          </p:spPr>
          <p:txBody>
            <a:bodyPr anchor="ctr"/>
            <a:lstStyle/>
            <a:p>
              <a:pPr algn="ctr"/>
              <a:endParaRPr/>
            </a:p>
          </p:txBody>
        </p:sp>
        <p:sp>
          <p:nvSpPr>
            <p:cNvPr id="424" name="iŝḻîḍè"/>
            <p:cNvSpPr/>
            <p:nvPr/>
          </p:nvSpPr>
          <p:spPr>
            <a:xfrm>
              <a:off x="7405211" y="3954303"/>
              <a:ext cx="66675" cy="38100"/>
            </a:xfrm>
            <a:custGeom>
              <a:avLst/>
              <a:gdLst>
                <a:gd name="connsiteX0" fmla="*/ 7144 w 66675"/>
                <a:gd name="connsiteY0" fmla="*/ 7144 h 38100"/>
                <a:gd name="connsiteX1" fmla="*/ 64294 w 66675"/>
                <a:gd name="connsiteY1" fmla="*/ 7144 h 38100"/>
                <a:gd name="connsiteX2" fmla="*/ 64294 w 66675"/>
                <a:gd name="connsiteY2" fmla="*/ 30956 h 38100"/>
                <a:gd name="connsiteX3" fmla="*/ 7144 w 66675"/>
                <a:gd name="connsiteY3" fmla="*/ 30956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7144"/>
                  </a:moveTo>
                  <a:lnTo>
                    <a:pt x="64294" y="7144"/>
                  </a:lnTo>
                  <a:lnTo>
                    <a:pt x="64294" y="30956"/>
                  </a:lnTo>
                  <a:lnTo>
                    <a:pt x="7144" y="30956"/>
                  </a:lnTo>
                  <a:close/>
                </a:path>
              </a:pathLst>
            </a:custGeom>
            <a:solidFill>
              <a:srgbClr val="5D5D5D"/>
            </a:solidFill>
            <a:ln w="9525" cap="flat">
              <a:noFill/>
              <a:prstDash val="solid"/>
              <a:miter/>
            </a:ln>
          </p:spPr>
          <p:txBody>
            <a:bodyPr anchor="ctr"/>
            <a:lstStyle/>
            <a:p>
              <a:pPr algn="ctr"/>
              <a:endParaRPr/>
            </a:p>
          </p:txBody>
        </p:sp>
        <p:sp>
          <p:nvSpPr>
            <p:cNvPr id="425" name="íṥliḓé"/>
            <p:cNvSpPr/>
            <p:nvPr/>
          </p:nvSpPr>
          <p:spPr>
            <a:xfrm>
              <a:off x="7405211" y="3993356"/>
              <a:ext cx="66675" cy="38100"/>
            </a:xfrm>
            <a:custGeom>
              <a:avLst/>
              <a:gdLst>
                <a:gd name="connsiteX0" fmla="*/ 7144 w 66675"/>
                <a:gd name="connsiteY0" fmla="*/ 7144 h 38100"/>
                <a:gd name="connsiteX1" fmla="*/ 64294 w 66675"/>
                <a:gd name="connsiteY1" fmla="*/ 7144 h 38100"/>
                <a:gd name="connsiteX2" fmla="*/ 64294 w 66675"/>
                <a:gd name="connsiteY2" fmla="*/ 30956 h 38100"/>
                <a:gd name="connsiteX3" fmla="*/ 7144 w 66675"/>
                <a:gd name="connsiteY3" fmla="*/ 30956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7144"/>
                  </a:moveTo>
                  <a:lnTo>
                    <a:pt x="64294" y="7144"/>
                  </a:lnTo>
                  <a:lnTo>
                    <a:pt x="64294" y="30956"/>
                  </a:lnTo>
                  <a:lnTo>
                    <a:pt x="7144" y="30956"/>
                  </a:lnTo>
                  <a:close/>
                </a:path>
              </a:pathLst>
            </a:custGeom>
            <a:solidFill>
              <a:srgbClr val="5D5D5D"/>
            </a:solidFill>
            <a:ln w="9525" cap="flat">
              <a:noFill/>
              <a:prstDash val="solid"/>
              <a:miter/>
            </a:ln>
          </p:spPr>
          <p:txBody>
            <a:bodyPr anchor="ctr"/>
            <a:lstStyle/>
            <a:p>
              <a:pPr algn="ctr"/>
              <a:endParaRPr/>
            </a:p>
          </p:txBody>
        </p:sp>
        <p:sp>
          <p:nvSpPr>
            <p:cNvPr id="426" name="iSḷiḓe"/>
            <p:cNvSpPr/>
            <p:nvPr/>
          </p:nvSpPr>
          <p:spPr>
            <a:xfrm>
              <a:off x="7405211" y="4032408"/>
              <a:ext cx="66675" cy="38100"/>
            </a:xfrm>
            <a:custGeom>
              <a:avLst/>
              <a:gdLst>
                <a:gd name="connsiteX0" fmla="*/ 7144 w 66675"/>
                <a:gd name="connsiteY0" fmla="*/ 7144 h 38100"/>
                <a:gd name="connsiteX1" fmla="*/ 64294 w 66675"/>
                <a:gd name="connsiteY1" fmla="*/ 7144 h 38100"/>
                <a:gd name="connsiteX2" fmla="*/ 64294 w 66675"/>
                <a:gd name="connsiteY2" fmla="*/ 30956 h 38100"/>
                <a:gd name="connsiteX3" fmla="*/ 7144 w 66675"/>
                <a:gd name="connsiteY3" fmla="*/ 30956 h 38100"/>
              </a:gdLst>
              <a:ahLst/>
              <a:cxnLst>
                <a:cxn ang="0">
                  <a:pos x="connsiteX0" y="connsiteY0"/>
                </a:cxn>
                <a:cxn ang="0">
                  <a:pos x="connsiteX1" y="connsiteY1"/>
                </a:cxn>
                <a:cxn ang="0">
                  <a:pos x="connsiteX2" y="connsiteY2"/>
                </a:cxn>
                <a:cxn ang="0">
                  <a:pos x="connsiteX3" y="connsiteY3"/>
                </a:cxn>
              </a:cxnLst>
              <a:rect l="l" t="t" r="r" b="b"/>
              <a:pathLst>
                <a:path w="66675" h="38100">
                  <a:moveTo>
                    <a:pt x="7144" y="7144"/>
                  </a:moveTo>
                  <a:lnTo>
                    <a:pt x="64294" y="7144"/>
                  </a:lnTo>
                  <a:lnTo>
                    <a:pt x="64294" y="30956"/>
                  </a:lnTo>
                  <a:lnTo>
                    <a:pt x="7144" y="30956"/>
                  </a:lnTo>
                  <a:close/>
                </a:path>
              </a:pathLst>
            </a:custGeom>
            <a:solidFill>
              <a:srgbClr val="5D5D5D"/>
            </a:solidFill>
            <a:ln w="9525" cap="flat">
              <a:noFill/>
              <a:prstDash val="solid"/>
              <a:miter/>
            </a:ln>
          </p:spPr>
          <p:txBody>
            <a:bodyPr anchor="ctr"/>
            <a:lstStyle/>
            <a:p>
              <a:pPr algn="ctr"/>
              <a:endParaRPr/>
            </a:p>
          </p:txBody>
        </p:sp>
        <p:sp>
          <p:nvSpPr>
            <p:cNvPr id="427" name="iś1iḍè"/>
            <p:cNvSpPr/>
            <p:nvPr/>
          </p:nvSpPr>
          <p:spPr>
            <a:xfrm>
              <a:off x="8270081" y="3521868"/>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28" name="işḻïde"/>
            <p:cNvSpPr/>
            <p:nvPr/>
          </p:nvSpPr>
          <p:spPr>
            <a:xfrm>
              <a:off x="8203406" y="357044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29" name="ïsľïḋé"/>
            <p:cNvSpPr/>
            <p:nvPr/>
          </p:nvSpPr>
          <p:spPr>
            <a:xfrm>
              <a:off x="8270081" y="357044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0" name="ïŝ1íḋê"/>
            <p:cNvSpPr/>
            <p:nvPr/>
          </p:nvSpPr>
          <p:spPr>
            <a:xfrm>
              <a:off x="8203406" y="361902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1" name="iŝḻîḑé"/>
            <p:cNvSpPr/>
            <p:nvPr/>
          </p:nvSpPr>
          <p:spPr>
            <a:xfrm>
              <a:off x="8270081" y="361902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2" name="îšlïḍè"/>
            <p:cNvSpPr/>
            <p:nvPr/>
          </p:nvSpPr>
          <p:spPr>
            <a:xfrm>
              <a:off x="8203406" y="3667601"/>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3" name="îşlîḍè"/>
            <p:cNvSpPr/>
            <p:nvPr/>
          </p:nvSpPr>
          <p:spPr>
            <a:xfrm>
              <a:off x="8270081" y="3667601"/>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4" name="íṥľidé"/>
            <p:cNvSpPr/>
            <p:nvPr/>
          </p:nvSpPr>
          <p:spPr>
            <a:xfrm>
              <a:off x="8203406" y="371522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5" name="í$ḷiḍê"/>
            <p:cNvSpPr/>
            <p:nvPr/>
          </p:nvSpPr>
          <p:spPr>
            <a:xfrm>
              <a:off x="8270081" y="371522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6" name="iŝ1iḋé"/>
            <p:cNvSpPr/>
            <p:nvPr/>
          </p:nvSpPr>
          <p:spPr>
            <a:xfrm>
              <a:off x="8203406" y="376380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7" name="íṣľíḋe"/>
            <p:cNvSpPr/>
            <p:nvPr/>
          </p:nvSpPr>
          <p:spPr>
            <a:xfrm>
              <a:off x="8270081" y="376380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8" name="îšḷiḍè"/>
            <p:cNvSpPr/>
            <p:nvPr/>
          </p:nvSpPr>
          <p:spPr>
            <a:xfrm>
              <a:off x="8203406" y="3812381"/>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39" name="i$ľîďê"/>
            <p:cNvSpPr/>
            <p:nvPr/>
          </p:nvSpPr>
          <p:spPr>
            <a:xfrm>
              <a:off x="8270081" y="3812381"/>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0" name="íṧļiḋè"/>
            <p:cNvSpPr/>
            <p:nvPr/>
          </p:nvSpPr>
          <p:spPr>
            <a:xfrm>
              <a:off x="8203406" y="3860958"/>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1" name="ïṩľíďê"/>
            <p:cNvSpPr/>
            <p:nvPr/>
          </p:nvSpPr>
          <p:spPr>
            <a:xfrm>
              <a:off x="8270081" y="3860958"/>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2" name="íṡḷîḋê"/>
            <p:cNvSpPr/>
            <p:nvPr/>
          </p:nvSpPr>
          <p:spPr>
            <a:xfrm>
              <a:off x="8203406" y="390953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3" name="isliḑe"/>
            <p:cNvSpPr/>
            <p:nvPr/>
          </p:nvSpPr>
          <p:spPr>
            <a:xfrm>
              <a:off x="8270081" y="390953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4" name="ï$ḻíďe"/>
            <p:cNvSpPr/>
            <p:nvPr/>
          </p:nvSpPr>
          <p:spPr>
            <a:xfrm>
              <a:off x="8203406" y="395811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5" name="îṡḷiḓè"/>
            <p:cNvSpPr/>
            <p:nvPr/>
          </p:nvSpPr>
          <p:spPr>
            <a:xfrm>
              <a:off x="8270081" y="3958113"/>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6" name="i$liḍê"/>
            <p:cNvSpPr/>
            <p:nvPr/>
          </p:nvSpPr>
          <p:spPr>
            <a:xfrm>
              <a:off x="8427244" y="366760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7" name="ïṡḻïḓe"/>
            <p:cNvSpPr/>
            <p:nvPr/>
          </p:nvSpPr>
          <p:spPr>
            <a:xfrm>
              <a:off x="8360569" y="371617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8" name="îṣḻîḑê"/>
            <p:cNvSpPr/>
            <p:nvPr/>
          </p:nvSpPr>
          <p:spPr>
            <a:xfrm>
              <a:off x="8427244" y="371617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49" name="íślíḋe"/>
            <p:cNvSpPr/>
            <p:nvPr/>
          </p:nvSpPr>
          <p:spPr>
            <a:xfrm>
              <a:off x="8360569" y="376475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0" name="íṥľíḓé"/>
            <p:cNvSpPr/>
            <p:nvPr/>
          </p:nvSpPr>
          <p:spPr>
            <a:xfrm>
              <a:off x="8427244" y="376475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1" name="isļíḑê"/>
            <p:cNvSpPr/>
            <p:nvPr/>
          </p:nvSpPr>
          <p:spPr>
            <a:xfrm>
              <a:off x="8360569" y="381333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2" name="íşļîḍe"/>
            <p:cNvSpPr/>
            <p:nvPr/>
          </p:nvSpPr>
          <p:spPr>
            <a:xfrm>
              <a:off x="8427244" y="381333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3" name="ísľïḑè"/>
            <p:cNvSpPr/>
            <p:nvPr/>
          </p:nvSpPr>
          <p:spPr>
            <a:xfrm>
              <a:off x="8360569" y="386191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4" name="iSḷïḓè"/>
            <p:cNvSpPr/>
            <p:nvPr/>
          </p:nvSpPr>
          <p:spPr>
            <a:xfrm>
              <a:off x="8427244" y="386191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5" name="iṧ1iḑê"/>
            <p:cNvSpPr/>
            <p:nvPr/>
          </p:nvSpPr>
          <p:spPr>
            <a:xfrm>
              <a:off x="8360569" y="390953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6" name="íṩḷíḓé"/>
            <p:cNvSpPr/>
            <p:nvPr/>
          </p:nvSpPr>
          <p:spPr>
            <a:xfrm>
              <a:off x="8427244" y="390953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7" name="íś1iḋé"/>
            <p:cNvSpPr/>
            <p:nvPr/>
          </p:nvSpPr>
          <p:spPr>
            <a:xfrm>
              <a:off x="8360569" y="395811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8" name="işḻide"/>
            <p:cNvSpPr/>
            <p:nvPr/>
          </p:nvSpPr>
          <p:spPr>
            <a:xfrm>
              <a:off x="8427244" y="395811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59" name="îṣḻidé"/>
            <p:cNvSpPr/>
            <p:nvPr/>
          </p:nvSpPr>
          <p:spPr>
            <a:xfrm>
              <a:off x="8360569" y="400669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0" name="ï$ľíḋé"/>
            <p:cNvSpPr/>
            <p:nvPr/>
          </p:nvSpPr>
          <p:spPr>
            <a:xfrm>
              <a:off x="8427244" y="400669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1" name="ï$ľîḋê"/>
            <p:cNvSpPr/>
            <p:nvPr/>
          </p:nvSpPr>
          <p:spPr>
            <a:xfrm>
              <a:off x="8360569" y="405526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2" name="íSlîḑè"/>
            <p:cNvSpPr/>
            <p:nvPr/>
          </p:nvSpPr>
          <p:spPr>
            <a:xfrm>
              <a:off x="8427244" y="405526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3" name="i$ḻiḑê"/>
            <p:cNvSpPr/>
            <p:nvPr/>
          </p:nvSpPr>
          <p:spPr>
            <a:xfrm>
              <a:off x="8360569" y="410384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4" name="îşḷïḍê"/>
            <p:cNvSpPr/>
            <p:nvPr/>
          </p:nvSpPr>
          <p:spPr>
            <a:xfrm>
              <a:off x="8427244" y="410384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5" name="i$ľiḍé"/>
            <p:cNvSpPr/>
            <p:nvPr/>
          </p:nvSpPr>
          <p:spPr>
            <a:xfrm>
              <a:off x="7805261" y="370189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6" name="ís1ídê"/>
            <p:cNvSpPr/>
            <p:nvPr/>
          </p:nvSpPr>
          <p:spPr>
            <a:xfrm>
              <a:off x="7738586" y="375046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7" name="íṥḷïḓê"/>
            <p:cNvSpPr/>
            <p:nvPr/>
          </p:nvSpPr>
          <p:spPr>
            <a:xfrm>
              <a:off x="7805261" y="375046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8" name="ïS1íďê"/>
            <p:cNvSpPr/>
            <p:nvPr/>
          </p:nvSpPr>
          <p:spPr>
            <a:xfrm>
              <a:off x="7738586" y="379809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69" name="ïṧļîḓè"/>
            <p:cNvSpPr/>
            <p:nvPr/>
          </p:nvSpPr>
          <p:spPr>
            <a:xfrm>
              <a:off x="7805261" y="379809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0" name="ïSḷíḓe"/>
            <p:cNvSpPr/>
            <p:nvPr/>
          </p:nvSpPr>
          <p:spPr>
            <a:xfrm>
              <a:off x="7738586" y="384667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1" name="îṡļîḋè"/>
            <p:cNvSpPr/>
            <p:nvPr/>
          </p:nvSpPr>
          <p:spPr>
            <a:xfrm>
              <a:off x="7805261" y="384667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2" name="íṧlïḓe"/>
            <p:cNvSpPr/>
            <p:nvPr/>
          </p:nvSpPr>
          <p:spPr>
            <a:xfrm>
              <a:off x="7738586" y="389524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3" name="iṣlïdè"/>
            <p:cNvSpPr/>
            <p:nvPr/>
          </p:nvSpPr>
          <p:spPr>
            <a:xfrm>
              <a:off x="7805261" y="389524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4" name="ïṥlîḋé"/>
            <p:cNvSpPr/>
            <p:nvPr/>
          </p:nvSpPr>
          <p:spPr>
            <a:xfrm>
              <a:off x="7738586" y="394382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5" name="iṧľïḍe"/>
            <p:cNvSpPr/>
            <p:nvPr/>
          </p:nvSpPr>
          <p:spPr>
            <a:xfrm>
              <a:off x="7805261" y="394382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6" name="işḷîḍè"/>
            <p:cNvSpPr/>
            <p:nvPr/>
          </p:nvSpPr>
          <p:spPr>
            <a:xfrm>
              <a:off x="7738586" y="399240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7" name="ísḷîde"/>
            <p:cNvSpPr/>
            <p:nvPr/>
          </p:nvSpPr>
          <p:spPr>
            <a:xfrm>
              <a:off x="8105299" y="3949541"/>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8" name="îş1íḍe"/>
            <p:cNvSpPr/>
            <p:nvPr/>
          </p:nvSpPr>
          <p:spPr>
            <a:xfrm>
              <a:off x="8105299" y="3998118"/>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79" name="ï$ḻíḍe"/>
            <p:cNvSpPr/>
            <p:nvPr/>
          </p:nvSpPr>
          <p:spPr>
            <a:xfrm>
              <a:off x="8105299" y="4046696"/>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0" name="ïšliḑé"/>
            <p:cNvSpPr/>
            <p:nvPr/>
          </p:nvSpPr>
          <p:spPr>
            <a:xfrm>
              <a:off x="8105299" y="4095273"/>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1" name="iṥľiḓê"/>
            <p:cNvSpPr/>
            <p:nvPr/>
          </p:nvSpPr>
          <p:spPr>
            <a:xfrm>
              <a:off x="8547259" y="3877151"/>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2" name="íṩlïḍe"/>
            <p:cNvSpPr/>
            <p:nvPr/>
          </p:nvSpPr>
          <p:spPr>
            <a:xfrm>
              <a:off x="8547259" y="3925728"/>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3" name="î$ľide"/>
            <p:cNvSpPr/>
            <p:nvPr/>
          </p:nvSpPr>
          <p:spPr>
            <a:xfrm>
              <a:off x="8547259" y="3974306"/>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4" name="îŝlíḓe"/>
            <p:cNvSpPr/>
            <p:nvPr/>
          </p:nvSpPr>
          <p:spPr>
            <a:xfrm>
              <a:off x="8547259" y="4021931"/>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5" name="iṧľîḓé"/>
            <p:cNvSpPr/>
            <p:nvPr/>
          </p:nvSpPr>
          <p:spPr>
            <a:xfrm>
              <a:off x="8588216" y="3975258"/>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6" name="iśľiḑé"/>
            <p:cNvSpPr/>
            <p:nvPr/>
          </p:nvSpPr>
          <p:spPr>
            <a:xfrm>
              <a:off x="8588216" y="4023836"/>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7" name="ïṩlide"/>
            <p:cNvSpPr/>
            <p:nvPr/>
          </p:nvSpPr>
          <p:spPr>
            <a:xfrm>
              <a:off x="8588216" y="4071461"/>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8" name="îSḷïḓe"/>
            <p:cNvSpPr/>
            <p:nvPr/>
          </p:nvSpPr>
          <p:spPr>
            <a:xfrm>
              <a:off x="8588216" y="4120038"/>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89" name="ïṧḻïḍê"/>
            <p:cNvSpPr/>
            <p:nvPr/>
          </p:nvSpPr>
          <p:spPr>
            <a:xfrm>
              <a:off x="9241631" y="3885723"/>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0" name="iṣḷiďê"/>
            <p:cNvSpPr/>
            <p:nvPr/>
          </p:nvSpPr>
          <p:spPr>
            <a:xfrm>
              <a:off x="9241631" y="3934301"/>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1" name="íŝļïďe"/>
            <p:cNvSpPr/>
            <p:nvPr/>
          </p:nvSpPr>
          <p:spPr>
            <a:xfrm>
              <a:off x="9241631" y="3982878"/>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2" name="îṩļïḋé"/>
            <p:cNvSpPr/>
            <p:nvPr/>
          </p:nvSpPr>
          <p:spPr>
            <a:xfrm>
              <a:off x="9241631" y="4031456"/>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3" name="ïṡļiḑê"/>
            <p:cNvSpPr/>
            <p:nvPr/>
          </p:nvSpPr>
          <p:spPr>
            <a:xfrm>
              <a:off x="9290209" y="3885723"/>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4" name="îṩ1iďe"/>
            <p:cNvSpPr/>
            <p:nvPr/>
          </p:nvSpPr>
          <p:spPr>
            <a:xfrm>
              <a:off x="9290209" y="3934301"/>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5" name="îsḻîďê"/>
            <p:cNvSpPr/>
            <p:nvPr/>
          </p:nvSpPr>
          <p:spPr>
            <a:xfrm>
              <a:off x="9290209" y="3982878"/>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6" name="ïṣļíďè"/>
            <p:cNvSpPr/>
            <p:nvPr/>
          </p:nvSpPr>
          <p:spPr>
            <a:xfrm>
              <a:off x="9290209" y="4031456"/>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7" name="íşlîde"/>
            <p:cNvSpPr/>
            <p:nvPr/>
          </p:nvSpPr>
          <p:spPr>
            <a:xfrm>
              <a:off x="9339739" y="3885723"/>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8" name="îşľíďe"/>
            <p:cNvSpPr/>
            <p:nvPr/>
          </p:nvSpPr>
          <p:spPr>
            <a:xfrm>
              <a:off x="9339739" y="3934301"/>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499" name="íş1iḑé"/>
            <p:cNvSpPr/>
            <p:nvPr/>
          </p:nvSpPr>
          <p:spPr>
            <a:xfrm>
              <a:off x="9339739" y="3982878"/>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00" name="ïsḷîdê"/>
            <p:cNvSpPr/>
            <p:nvPr/>
          </p:nvSpPr>
          <p:spPr>
            <a:xfrm>
              <a:off x="9339739" y="4031456"/>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01" name="ísļîďé"/>
            <p:cNvSpPr/>
            <p:nvPr/>
          </p:nvSpPr>
          <p:spPr>
            <a:xfrm>
              <a:off x="9669151" y="4000480"/>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02" name="ïṣļiḓé"/>
            <p:cNvSpPr/>
            <p:nvPr/>
          </p:nvSpPr>
          <p:spPr>
            <a:xfrm>
              <a:off x="9717567" y="4000319"/>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03" name="îSlïḑê"/>
            <p:cNvSpPr/>
            <p:nvPr/>
          </p:nvSpPr>
          <p:spPr>
            <a:xfrm>
              <a:off x="9765983" y="4000166"/>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04" name="îś1ïḋê"/>
            <p:cNvSpPr/>
            <p:nvPr/>
          </p:nvSpPr>
          <p:spPr>
            <a:xfrm>
              <a:off x="9814408" y="4000004"/>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05" name="ïṧ1iḑé"/>
            <p:cNvSpPr/>
            <p:nvPr/>
          </p:nvSpPr>
          <p:spPr>
            <a:xfrm>
              <a:off x="9669189" y="3925204"/>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06" name="îšḻíḋe"/>
            <p:cNvSpPr/>
            <p:nvPr/>
          </p:nvSpPr>
          <p:spPr>
            <a:xfrm>
              <a:off x="9717605" y="3925042"/>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07" name="îSḻïḍè"/>
            <p:cNvSpPr/>
            <p:nvPr/>
          </p:nvSpPr>
          <p:spPr>
            <a:xfrm>
              <a:off x="9766021" y="3924881"/>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08" name="î$líḍé"/>
            <p:cNvSpPr/>
            <p:nvPr/>
          </p:nvSpPr>
          <p:spPr>
            <a:xfrm>
              <a:off x="9814446" y="3924728"/>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09" name="išļïďê"/>
            <p:cNvSpPr/>
            <p:nvPr/>
          </p:nvSpPr>
          <p:spPr>
            <a:xfrm>
              <a:off x="9669532" y="3847709"/>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0" name="îṥḻîḓe"/>
            <p:cNvSpPr/>
            <p:nvPr/>
          </p:nvSpPr>
          <p:spPr>
            <a:xfrm>
              <a:off x="9485386" y="3770823"/>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1" name="îş1ïḑê"/>
            <p:cNvSpPr/>
            <p:nvPr/>
          </p:nvSpPr>
          <p:spPr>
            <a:xfrm>
              <a:off x="9439351" y="3770509"/>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2" name="ïsḷidé"/>
            <p:cNvSpPr/>
            <p:nvPr/>
          </p:nvSpPr>
          <p:spPr>
            <a:xfrm>
              <a:off x="9484928" y="3854138"/>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3" name="ïṧḻïḋê"/>
            <p:cNvSpPr/>
            <p:nvPr/>
          </p:nvSpPr>
          <p:spPr>
            <a:xfrm>
              <a:off x="9485433" y="3937454"/>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4" name="ïṥľíḓé"/>
            <p:cNvSpPr/>
            <p:nvPr/>
          </p:nvSpPr>
          <p:spPr>
            <a:xfrm>
              <a:off x="9484985" y="4020778"/>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5" name="iṧḻiḓé"/>
            <p:cNvSpPr/>
            <p:nvPr/>
          </p:nvSpPr>
          <p:spPr>
            <a:xfrm>
              <a:off x="9484538" y="4104084"/>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6" name="i$ľïdè"/>
            <p:cNvSpPr/>
            <p:nvPr/>
          </p:nvSpPr>
          <p:spPr>
            <a:xfrm>
              <a:off x="9717948" y="3847547"/>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7" name="íŝļiḑè"/>
            <p:cNvSpPr/>
            <p:nvPr/>
          </p:nvSpPr>
          <p:spPr>
            <a:xfrm>
              <a:off x="9766364" y="3847385"/>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8" name="ïSḷïďe"/>
            <p:cNvSpPr/>
            <p:nvPr/>
          </p:nvSpPr>
          <p:spPr>
            <a:xfrm>
              <a:off x="9814789" y="3847233"/>
              <a:ext cx="28575" cy="57150"/>
            </a:xfrm>
            <a:custGeom>
              <a:avLst/>
              <a:gdLst>
                <a:gd name="connsiteX0" fmla="*/ 7144 w 28575"/>
                <a:gd name="connsiteY0" fmla="*/ 54769 h 57150"/>
                <a:gd name="connsiteX1" fmla="*/ 7144 w 28575"/>
                <a:gd name="connsiteY1" fmla="*/ 7144 h 57150"/>
                <a:gd name="connsiteX2" fmla="*/ 24289 w 28575"/>
                <a:gd name="connsiteY2" fmla="*/ 7144 h 57150"/>
                <a:gd name="connsiteX3" fmla="*/ 24289 w 28575"/>
                <a:gd name="connsiteY3" fmla="*/ 5476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54769"/>
                  </a:moveTo>
                  <a:lnTo>
                    <a:pt x="7144" y="7144"/>
                  </a:lnTo>
                  <a:lnTo>
                    <a:pt x="24289" y="7144"/>
                  </a:lnTo>
                  <a:lnTo>
                    <a:pt x="24289" y="54769"/>
                  </a:lnTo>
                  <a:close/>
                </a:path>
              </a:pathLst>
            </a:custGeom>
            <a:solidFill>
              <a:srgbClr val="5D5D5D"/>
            </a:solidFill>
            <a:ln w="9525" cap="flat">
              <a:noFill/>
              <a:prstDash val="solid"/>
              <a:miter/>
            </a:ln>
          </p:spPr>
          <p:txBody>
            <a:bodyPr anchor="ctr"/>
            <a:lstStyle/>
            <a:p>
              <a:pPr algn="ctr"/>
              <a:endParaRPr/>
            </a:p>
          </p:txBody>
        </p:sp>
        <p:sp>
          <p:nvSpPr>
            <p:cNvPr id="519" name="ïšlïḓe"/>
            <p:cNvSpPr/>
            <p:nvPr/>
          </p:nvSpPr>
          <p:spPr>
            <a:xfrm>
              <a:off x="8105299" y="4143851"/>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0" name="ï$1íḑê"/>
            <p:cNvSpPr/>
            <p:nvPr/>
          </p:nvSpPr>
          <p:spPr>
            <a:xfrm>
              <a:off x="8105299" y="4191476"/>
              <a:ext cx="28575" cy="28575"/>
            </a:xfrm>
            <a:custGeom>
              <a:avLst/>
              <a:gdLst>
                <a:gd name="connsiteX0" fmla="*/ 7144 w 28575"/>
                <a:gd name="connsiteY0" fmla="*/ 7144 h 28575"/>
                <a:gd name="connsiteX1" fmla="*/ 27146 w 28575"/>
                <a:gd name="connsiteY1" fmla="*/ 7144 h 28575"/>
                <a:gd name="connsiteX2" fmla="*/ 27146 w 28575"/>
                <a:gd name="connsiteY2" fmla="*/ 24289 h 28575"/>
                <a:gd name="connsiteX3" fmla="*/ 7144 w 285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28575" h="28575">
                  <a:moveTo>
                    <a:pt x="7144" y="7144"/>
                  </a:moveTo>
                  <a:lnTo>
                    <a:pt x="27146" y="7144"/>
                  </a:lnTo>
                  <a:lnTo>
                    <a:pt x="2714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1" name="iŝľidê"/>
            <p:cNvSpPr/>
            <p:nvPr/>
          </p:nvSpPr>
          <p:spPr>
            <a:xfrm>
              <a:off x="7805261" y="399240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2" name="isļîḍé"/>
            <p:cNvSpPr/>
            <p:nvPr/>
          </p:nvSpPr>
          <p:spPr>
            <a:xfrm>
              <a:off x="7738586" y="404098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3" name="íṣḻiḑê"/>
            <p:cNvSpPr/>
            <p:nvPr/>
          </p:nvSpPr>
          <p:spPr>
            <a:xfrm>
              <a:off x="7805261" y="404098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4" name="ï$ḷîḋê"/>
            <p:cNvSpPr/>
            <p:nvPr/>
          </p:nvSpPr>
          <p:spPr>
            <a:xfrm>
              <a:off x="7738586" y="408860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5" name="î$ľiďê"/>
            <p:cNvSpPr/>
            <p:nvPr/>
          </p:nvSpPr>
          <p:spPr>
            <a:xfrm>
              <a:off x="7805261" y="408860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6" name="íş1ïdê"/>
            <p:cNvSpPr/>
            <p:nvPr/>
          </p:nvSpPr>
          <p:spPr>
            <a:xfrm>
              <a:off x="7738586" y="413718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7" name="ïŝḻïḓê"/>
            <p:cNvSpPr/>
            <p:nvPr/>
          </p:nvSpPr>
          <p:spPr>
            <a:xfrm>
              <a:off x="7805261" y="413718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8" name="î$ľîḑe"/>
            <p:cNvSpPr/>
            <p:nvPr/>
          </p:nvSpPr>
          <p:spPr>
            <a:xfrm>
              <a:off x="7950994" y="355520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29" name="iṧļíḍè"/>
            <p:cNvSpPr/>
            <p:nvPr/>
          </p:nvSpPr>
          <p:spPr>
            <a:xfrm>
              <a:off x="7889081" y="355520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0" name="ïṡľíḑê"/>
            <p:cNvSpPr/>
            <p:nvPr/>
          </p:nvSpPr>
          <p:spPr>
            <a:xfrm>
              <a:off x="7828121" y="355520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1" name="îşlîḋé"/>
            <p:cNvSpPr/>
            <p:nvPr/>
          </p:nvSpPr>
          <p:spPr>
            <a:xfrm>
              <a:off x="7767161" y="3555206"/>
              <a:ext cx="47625" cy="28575"/>
            </a:xfrm>
            <a:custGeom>
              <a:avLst/>
              <a:gdLst>
                <a:gd name="connsiteX0" fmla="*/ 7144 w 47625"/>
                <a:gd name="connsiteY0" fmla="*/ 7144 h 28575"/>
                <a:gd name="connsiteX1" fmla="*/ 47149 w 47625"/>
                <a:gd name="connsiteY1" fmla="*/ 7144 h 28575"/>
                <a:gd name="connsiteX2" fmla="*/ 47149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7149" y="7144"/>
                  </a:lnTo>
                  <a:lnTo>
                    <a:pt x="47149"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2" name="îṥľidê"/>
            <p:cNvSpPr/>
            <p:nvPr/>
          </p:nvSpPr>
          <p:spPr>
            <a:xfrm>
              <a:off x="7950994" y="360378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3" name="ï$ľide"/>
            <p:cNvSpPr/>
            <p:nvPr/>
          </p:nvSpPr>
          <p:spPr>
            <a:xfrm>
              <a:off x="7950994" y="365236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4" name="îšḷíde"/>
            <p:cNvSpPr/>
            <p:nvPr/>
          </p:nvSpPr>
          <p:spPr>
            <a:xfrm>
              <a:off x="7950994" y="370093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5" name="işļîďé"/>
            <p:cNvSpPr/>
            <p:nvPr/>
          </p:nvSpPr>
          <p:spPr>
            <a:xfrm>
              <a:off x="7950994" y="374951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6" name="íṩ1iḋê"/>
            <p:cNvSpPr/>
            <p:nvPr/>
          </p:nvSpPr>
          <p:spPr>
            <a:xfrm>
              <a:off x="7950994" y="379714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7" name="îšḻïdê"/>
            <p:cNvSpPr/>
            <p:nvPr/>
          </p:nvSpPr>
          <p:spPr>
            <a:xfrm>
              <a:off x="7950994" y="3845718"/>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8" name="îSļïḑe"/>
            <p:cNvSpPr/>
            <p:nvPr/>
          </p:nvSpPr>
          <p:spPr>
            <a:xfrm>
              <a:off x="7950994" y="3894296"/>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39" name="ïšlíďé"/>
            <p:cNvSpPr/>
            <p:nvPr/>
          </p:nvSpPr>
          <p:spPr>
            <a:xfrm>
              <a:off x="7950994" y="3942873"/>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40" name="i$ḻiḍè"/>
            <p:cNvSpPr/>
            <p:nvPr/>
          </p:nvSpPr>
          <p:spPr>
            <a:xfrm>
              <a:off x="7950994" y="3991451"/>
              <a:ext cx="47625" cy="28575"/>
            </a:xfrm>
            <a:custGeom>
              <a:avLst/>
              <a:gdLst>
                <a:gd name="connsiteX0" fmla="*/ 7144 w 47625"/>
                <a:gd name="connsiteY0" fmla="*/ 7144 h 28575"/>
                <a:gd name="connsiteX1" fmla="*/ 46196 w 47625"/>
                <a:gd name="connsiteY1" fmla="*/ 7144 h 28575"/>
                <a:gd name="connsiteX2" fmla="*/ 46196 w 47625"/>
                <a:gd name="connsiteY2" fmla="*/ 24289 h 28575"/>
                <a:gd name="connsiteX3" fmla="*/ 7144 w 4762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47625" h="28575">
                  <a:moveTo>
                    <a:pt x="7144" y="7144"/>
                  </a:moveTo>
                  <a:lnTo>
                    <a:pt x="46196" y="7144"/>
                  </a:lnTo>
                  <a:lnTo>
                    <a:pt x="46196" y="24289"/>
                  </a:lnTo>
                  <a:lnTo>
                    <a:pt x="7144" y="24289"/>
                  </a:lnTo>
                  <a:close/>
                </a:path>
              </a:pathLst>
            </a:custGeom>
            <a:solidFill>
              <a:srgbClr val="5D5D5D"/>
            </a:solidFill>
            <a:ln w="9525" cap="flat">
              <a:noFill/>
              <a:prstDash val="solid"/>
              <a:miter/>
            </a:ln>
          </p:spPr>
          <p:txBody>
            <a:bodyPr anchor="ctr"/>
            <a:lstStyle/>
            <a:p>
              <a:pPr algn="ctr"/>
              <a:endParaRPr/>
            </a:p>
          </p:txBody>
        </p:sp>
        <p:sp>
          <p:nvSpPr>
            <p:cNvPr id="541" name="ïṧḷîḓé"/>
            <p:cNvSpPr/>
            <p:nvPr/>
          </p:nvSpPr>
          <p:spPr>
            <a:xfrm>
              <a:off x="8063389" y="3939063"/>
              <a:ext cx="28575" cy="285750"/>
            </a:xfrm>
            <a:custGeom>
              <a:avLst/>
              <a:gdLst>
                <a:gd name="connsiteX0" fmla="*/ 7144 w 28575"/>
                <a:gd name="connsiteY0" fmla="*/ 7144 h 285750"/>
                <a:gd name="connsiteX1" fmla="*/ 24289 w 28575"/>
                <a:gd name="connsiteY1" fmla="*/ 7144 h 285750"/>
                <a:gd name="connsiteX2" fmla="*/ 24289 w 28575"/>
                <a:gd name="connsiteY2" fmla="*/ 286226 h 285750"/>
                <a:gd name="connsiteX3" fmla="*/ 7144 w 28575"/>
                <a:gd name="connsiteY3" fmla="*/ 286226 h 285750"/>
              </a:gdLst>
              <a:ahLst/>
              <a:cxnLst>
                <a:cxn ang="0">
                  <a:pos x="connsiteX0" y="connsiteY0"/>
                </a:cxn>
                <a:cxn ang="0">
                  <a:pos x="connsiteX1" y="connsiteY1"/>
                </a:cxn>
                <a:cxn ang="0">
                  <a:pos x="connsiteX2" y="connsiteY2"/>
                </a:cxn>
                <a:cxn ang="0">
                  <a:pos x="connsiteX3" y="connsiteY3"/>
                </a:cxn>
              </a:cxnLst>
              <a:rect l="l" t="t" r="r" b="b"/>
              <a:pathLst>
                <a:path w="28575" h="285750">
                  <a:moveTo>
                    <a:pt x="7144" y="7144"/>
                  </a:moveTo>
                  <a:lnTo>
                    <a:pt x="24289" y="7144"/>
                  </a:lnTo>
                  <a:lnTo>
                    <a:pt x="24289" y="286226"/>
                  </a:lnTo>
                  <a:lnTo>
                    <a:pt x="7144" y="286226"/>
                  </a:lnTo>
                  <a:close/>
                </a:path>
              </a:pathLst>
            </a:custGeom>
            <a:solidFill>
              <a:srgbClr val="5D5D5D"/>
            </a:solidFill>
            <a:ln w="9525" cap="flat">
              <a:noFill/>
              <a:prstDash val="solid"/>
              <a:miter/>
            </a:ln>
          </p:spPr>
          <p:txBody>
            <a:bodyPr anchor="ctr"/>
            <a:lstStyle/>
            <a:p>
              <a:pPr algn="ctr"/>
              <a:endParaRPr/>
            </a:p>
          </p:txBody>
        </p:sp>
        <p:sp>
          <p:nvSpPr>
            <p:cNvPr id="542" name="ïṣ1îḍè"/>
            <p:cNvSpPr/>
            <p:nvPr/>
          </p:nvSpPr>
          <p:spPr>
            <a:xfrm>
              <a:off x="9601676" y="3837146"/>
              <a:ext cx="28575" cy="390525"/>
            </a:xfrm>
            <a:custGeom>
              <a:avLst/>
              <a:gdLst>
                <a:gd name="connsiteX0" fmla="*/ 7144 w 28575"/>
                <a:gd name="connsiteY0" fmla="*/ 7144 h 390525"/>
                <a:gd name="connsiteX1" fmla="*/ 24289 w 28575"/>
                <a:gd name="connsiteY1" fmla="*/ 7144 h 390525"/>
                <a:gd name="connsiteX2" fmla="*/ 24289 w 28575"/>
                <a:gd name="connsiteY2" fmla="*/ 388144 h 390525"/>
                <a:gd name="connsiteX3" fmla="*/ 7144 w 28575"/>
                <a:gd name="connsiteY3" fmla="*/ 388144 h 390525"/>
              </a:gdLst>
              <a:ahLst/>
              <a:cxnLst>
                <a:cxn ang="0">
                  <a:pos x="connsiteX0" y="connsiteY0"/>
                </a:cxn>
                <a:cxn ang="0">
                  <a:pos x="connsiteX1" y="connsiteY1"/>
                </a:cxn>
                <a:cxn ang="0">
                  <a:pos x="connsiteX2" y="connsiteY2"/>
                </a:cxn>
                <a:cxn ang="0">
                  <a:pos x="connsiteX3" y="connsiteY3"/>
                </a:cxn>
              </a:cxnLst>
              <a:rect l="l" t="t" r="r" b="b"/>
              <a:pathLst>
                <a:path w="28575" h="390525">
                  <a:moveTo>
                    <a:pt x="7144" y="7144"/>
                  </a:moveTo>
                  <a:lnTo>
                    <a:pt x="24289" y="7144"/>
                  </a:lnTo>
                  <a:lnTo>
                    <a:pt x="24289" y="388144"/>
                  </a:lnTo>
                  <a:lnTo>
                    <a:pt x="7144" y="388144"/>
                  </a:lnTo>
                  <a:close/>
                </a:path>
              </a:pathLst>
            </a:custGeom>
            <a:solidFill>
              <a:srgbClr val="5D5D5D"/>
            </a:solidFill>
            <a:ln w="9525" cap="flat">
              <a:noFill/>
              <a:prstDash val="solid"/>
              <a:miter/>
            </a:ln>
          </p:spPr>
          <p:txBody>
            <a:bodyPr anchor="ctr"/>
            <a:lstStyle/>
            <a:p>
              <a:pPr algn="ctr"/>
              <a:endParaRPr/>
            </a:p>
          </p:txBody>
        </p:sp>
        <p:sp>
          <p:nvSpPr>
            <p:cNvPr id="543" name="iṣḷîḑê"/>
            <p:cNvSpPr/>
            <p:nvPr/>
          </p:nvSpPr>
          <p:spPr>
            <a:xfrm>
              <a:off x="9881711" y="3828573"/>
              <a:ext cx="104775" cy="28575"/>
            </a:xfrm>
            <a:custGeom>
              <a:avLst/>
              <a:gdLst>
                <a:gd name="connsiteX0" fmla="*/ 7144 w 104775"/>
                <a:gd name="connsiteY0" fmla="*/ 7144 h 28575"/>
                <a:gd name="connsiteX1" fmla="*/ 104299 w 104775"/>
                <a:gd name="connsiteY1" fmla="*/ 7144 h 28575"/>
                <a:gd name="connsiteX2" fmla="*/ 104299 w 104775"/>
                <a:gd name="connsiteY2" fmla="*/ 24289 h 28575"/>
                <a:gd name="connsiteX3" fmla="*/ 7144 w 1047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04775" h="28575">
                  <a:moveTo>
                    <a:pt x="7144" y="7144"/>
                  </a:moveTo>
                  <a:lnTo>
                    <a:pt x="104299" y="7144"/>
                  </a:lnTo>
                  <a:lnTo>
                    <a:pt x="104299" y="24289"/>
                  </a:lnTo>
                  <a:lnTo>
                    <a:pt x="7144" y="24289"/>
                  </a:lnTo>
                  <a:close/>
                </a:path>
              </a:pathLst>
            </a:custGeom>
            <a:solidFill>
              <a:srgbClr val="5D5D5D"/>
            </a:solidFill>
            <a:ln w="9525" cap="flat">
              <a:noFill/>
              <a:prstDash val="solid"/>
              <a:miter/>
            </a:ln>
          </p:spPr>
          <p:txBody>
            <a:bodyPr anchor="ctr"/>
            <a:lstStyle/>
            <a:p>
              <a:pPr algn="ctr"/>
              <a:endParaRPr/>
            </a:p>
          </p:txBody>
        </p:sp>
        <p:sp>
          <p:nvSpPr>
            <p:cNvPr id="544" name="îṩľíḓê"/>
            <p:cNvSpPr/>
            <p:nvPr/>
          </p:nvSpPr>
          <p:spPr>
            <a:xfrm>
              <a:off x="9881711" y="3868578"/>
              <a:ext cx="104775" cy="28575"/>
            </a:xfrm>
            <a:custGeom>
              <a:avLst/>
              <a:gdLst>
                <a:gd name="connsiteX0" fmla="*/ 7144 w 104775"/>
                <a:gd name="connsiteY0" fmla="*/ 7144 h 28575"/>
                <a:gd name="connsiteX1" fmla="*/ 104299 w 104775"/>
                <a:gd name="connsiteY1" fmla="*/ 7144 h 28575"/>
                <a:gd name="connsiteX2" fmla="*/ 104299 w 104775"/>
                <a:gd name="connsiteY2" fmla="*/ 24289 h 28575"/>
                <a:gd name="connsiteX3" fmla="*/ 7144 w 1047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04775" h="28575">
                  <a:moveTo>
                    <a:pt x="7144" y="7144"/>
                  </a:moveTo>
                  <a:lnTo>
                    <a:pt x="104299" y="7144"/>
                  </a:lnTo>
                  <a:lnTo>
                    <a:pt x="104299" y="24289"/>
                  </a:lnTo>
                  <a:lnTo>
                    <a:pt x="7144" y="24289"/>
                  </a:lnTo>
                  <a:close/>
                </a:path>
              </a:pathLst>
            </a:custGeom>
            <a:solidFill>
              <a:srgbClr val="5D5D5D"/>
            </a:solidFill>
            <a:ln w="9525" cap="flat">
              <a:noFill/>
              <a:prstDash val="solid"/>
              <a:miter/>
            </a:ln>
          </p:spPr>
          <p:txBody>
            <a:bodyPr anchor="ctr"/>
            <a:lstStyle/>
            <a:p>
              <a:pPr algn="ctr"/>
              <a:endParaRPr/>
            </a:p>
          </p:txBody>
        </p:sp>
        <p:sp>
          <p:nvSpPr>
            <p:cNvPr id="545" name="íşļíde"/>
            <p:cNvSpPr/>
            <p:nvPr/>
          </p:nvSpPr>
          <p:spPr>
            <a:xfrm>
              <a:off x="9881711" y="3908583"/>
              <a:ext cx="104775" cy="28575"/>
            </a:xfrm>
            <a:custGeom>
              <a:avLst/>
              <a:gdLst>
                <a:gd name="connsiteX0" fmla="*/ 7144 w 104775"/>
                <a:gd name="connsiteY0" fmla="*/ 7144 h 28575"/>
                <a:gd name="connsiteX1" fmla="*/ 104299 w 104775"/>
                <a:gd name="connsiteY1" fmla="*/ 7144 h 28575"/>
                <a:gd name="connsiteX2" fmla="*/ 104299 w 104775"/>
                <a:gd name="connsiteY2" fmla="*/ 24289 h 28575"/>
                <a:gd name="connsiteX3" fmla="*/ 7144 w 1047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04775" h="28575">
                  <a:moveTo>
                    <a:pt x="7144" y="7144"/>
                  </a:moveTo>
                  <a:lnTo>
                    <a:pt x="104299" y="7144"/>
                  </a:lnTo>
                  <a:lnTo>
                    <a:pt x="104299" y="24289"/>
                  </a:lnTo>
                  <a:lnTo>
                    <a:pt x="7144" y="24289"/>
                  </a:lnTo>
                  <a:close/>
                </a:path>
              </a:pathLst>
            </a:custGeom>
            <a:solidFill>
              <a:srgbClr val="5D5D5D"/>
            </a:solidFill>
            <a:ln w="9525" cap="flat">
              <a:noFill/>
              <a:prstDash val="solid"/>
              <a:miter/>
            </a:ln>
          </p:spPr>
          <p:txBody>
            <a:bodyPr anchor="ctr"/>
            <a:lstStyle/>
            <a:p>
              <a:pPr algn="ctr"/>
              <a:endParaRPr/>
            </a:p>
          </p:txBody>
        </p:sp>
        <p:sp>
          <p:nvSpPr>
            <p:cNvPr id="546" name="ïṥľîďè"/>
            <p:cNvSpPr/>
            <p:nvPr/>
          </p:nvSpPr>
          <p:spPr>
            <a:xfrm>
              <a:off x="9881711" y="3948588"/>
              <a:ext cx="104775" cy="28575"/>
            </a:xfrm>
            <a:custGeom>
              <a:avLst/>
              <a:gdLst>
                <a:gd name="connsiteX0" fmla="*/ 7144 w 104775"/>
                <a:gd name="connsiteY0" fmla="*/ 7144 h 28575"/>
                <a:gd name="connsiteX1" fmla="*/ 104299 w 104775"/>
                <a:gd name="connsiteY1" fmla="*/ 7144 h 28575"/>
                <a:gd name="connsiteX2" fmla="*/ 104299 w 104775"/>
                <a:gd name="connsiteY2" fmla="*/ 24289 h 28575"/>
                <a:gd name="connsiteX3" fmla="*/ 7144 w 1047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04775" h="28575">
                  <a:moveTo>
                    <a:pt x="7144" y="7144"/>
                  </a:moveTo>
                  <a:lnTo>
                    <a:pt x="104299" y="7144"/>
                  </a:lnTo>
                  <a:lnTo>
                    <a:pt x="104299" y="24289"/>
                  </a:lnTo>
                  <a:lnTo>
                    <a:pt x="7144" y="24289"/>
                  </a:lnTo>
                  <a:close/>
                </a:path>
              </a:pathLst>
            </a:custGeom>
            <a:solidFill>
              <a:srgbClr val="5D5D5D"/>
            </a:solidFill>
            <a:ln w="9525" cap="flat">
              <a:noFill/>
              <a:prstDash val="solid"/>
              <a:miter/>
            </a:ln>
          </p:spPr>
          <p:txBody>
            <a:bodyPr anchor="ctr"/>
            <a:lstStyle/>
            <a:p>
              <a:pPr algn="ctr"/>
              <a:endParaRPr/>
            </a:p>
          </p:txBody>
        </p:sp>
        <p:sp>
          <p:nvSpPr>
            <p:cNvPr id="547" name="işľïdê"/>
            <p:cNvSpPr/>
            <p:nvPr/>
          </p:nvSpPr>
          <p:spPr>
            <a:xfrm>
              <a:off x="9881711" y="3988593"/>
              <a:ext cx="104775" cy="28575"/>
            </a:xfrm>
            <a:custGeom>
              <a:avLst/>
              <a:gdLst>
                <a:gd name="connsiteX0" fmla="*/ 7144 w 104775"/>
                <a:gd name="connsiteY0" fmla="*/ 7144 h 28575"/>
                <a:gd name="connsiteX1" fmla="*/ 104299 w 104775"/>
                <a:gd name="connsiteY1" fmla="*/ 7144 h 28575"/>
                <a:gd name="connsiteX2" fmla="*/ 104299 w 104775"/>
                <a:gd name="connsiteY2" fmla="*/ 24289 h 28575"/>
                <a:gd name="connsiteX3" fmla="*/ 7144 w 1047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04775" h="28575">
                  <a:moveTo>
                    <a:pt x="7144" y="7144"/>
                  </a:moveTo>
                  <a:lnTo>
                    <a:pt x="104299" y="7144"/>
                  </a:lnTo>
                  <a:lnTo>
                    <a:pt x="104299" y="24289"/>
                  </a:lnTo>
                  <a:lnTo>
                    <a:pt x="7144" y="24289"/>
                  </a:lnTo>
                  <a:close/>
                </a:path>
              </a:pathLst>
            </a:custGeom>
            <a:solidFill>
              <a:srgbClr val="5D5D5D"/>
            </a:solidFill>
            <a:ln w="9525" cap="flat">
              <a:noFill/>
              <a:prstDash val="solid"/>
              <a:miter/>
            </a:ln>
          </p:spPr>
          <p:txBody>
            <a:bodyPr anchor="ctr"/>
            <a:lstStyle/>
            <a:p>
              <a:pPr algn="ctr"/>
              <a:endParaRPr/>
            </a:p>
          </p:txBody>
        </p:sp>
        <p:sp>
          <p:nvSpPr>
            <p:cNvPr id="548" name="iśľiḍè"/>
            <p:cNvSpPr/>
            <p:nvPr/>
          </p:nvSpPr>
          <p:spPr>
            <a:xfrm>
              <a:off x="9881711" y="4027646"/>
              <a:ext cx="104775" cy="28575"/>
            </a:xfrm>
            <a:custGeom>
              <a:avLst/>
              <a:gdLst>
                <a:gd name="connsiteX0" fmla="*/ 7144 w 104775"/>
                <a:gd name="connsiteY0" fmla="*/ 7144 h 28575"/>
                <a:gd name="connsiteX1" fmla="*/ 104299 w 104775"/>
                <a:gd name="connsiteY1" fmla="*/ 7144 h 28575"/>
                <a:gd name="connsiteX2" fmla="*/ 104299 w 104775"/>
                <a:gd name="connsiteY2" fmla="*/ 24289 h 28575"/>
                <a:gd name="connsiteX3" fmla="*/ 7144 w 104775"/>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04775" h="28575">
                  <a:moveTo>
                    <a:pt x="7144" y="7144"/>
                  </a:moveTo>
                  <a:lnTo>
                    <a:pt x="104299" y="7144"/>
                  </a:lnTo>
                  <a:lnTo>
                    <a:pt x="104299" y="24289"/>
                  </a:lnTo>
                  <a:lnTo>
                    <a:pt x="7144" y="24289"/>
                  </a:lnTo>
                  <a:close/>
                </a:path>
              </a:pathLst>
            </a:custGeom>
            <a:solidFill>
              <a:srgbClr val="5D5D5D"/>
            </a:solidFill>
            <a:ln w="9525" cap="flat">
              <a:noFill/>
              <a:prstDash val="solid"/>
              <a:miter/>
            </a:ln>
          </p:spPr>
          <p:txBody>
            <a:bodyPr anchor="ctr"/>
            <a:lstStyle/>
            <a:p>
              <a:pPr algn="ctr"/>
              <a:endParaRPr/>
            </a:p>
          </p:txBody>
        </p:sp>
        <p:sp>
          <p:nvSpPr>
            <p:cNvPr id="549" name="ïṡļïḍe"/>
            <p:cNvSpPr/>
            <p:nvPr/>
          </p:nvSpPr>
          <p:spPr>
            <a:xfrm>
              <a:off x="9735026" y="4137183"/>
              <a:ext cx="190500" cy="28575"/>
            </a:xfrm>
            <a:custGeom>
              <a:avLst/>
              <a:gdLst>
                <a:gd name="connsiteX0" fmla="*/ 7144 w 190500"/>
                <a:gd name="connsiteY0" fmla="*/ 7144 h 28575"/>
                <a:gd name="connsiteX1" fmla="*/ 184308 w 190500"/>
                <a:gd name="connsiteY1" fmla="*/ 7144 h 28575"/>
                <a:gd name="connsiteX2" fmla="*/ 184308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84308" y="7144"/>
                  </a:lnTo>
                  <a:lnTo>
                    <a:pt x="184308" y="24289"/>
                  </a:lnTo>
                  <a:lnTo>
                    <a:pt x="7144" y="24289"/>
                  </a:lnTo>
                  <a:close/>
                </a:path>
              </a:pathLst>
            </a:custGeom>
            <a:solidFill>
              <a:srgbClr val="5D5D5D"/>
            </a:solidFill>
            <a:ln w="9525" cap="flat">
              <a:noFill/>
              <a:prstDash val="solid"/>
              <a:miter/>
            </a:ln>
          </p:spPr>
          <p:txBody>
            <a:bodyPr anchor="ctr"/>
            <a:lstStyle/>
            <a:p>
              <a:pPr algn="ctr"/>
              <a:endParaRPr/>
            </a:p>
          </p:txBody>
        </p:sp>
        <p:sp>
          <p:nvSpPr>
            <p:cNvPr id="550" name="ïṩ1ïḋé"/>
            <p:cNvSpPr/>
            <p:nvPr/>
          </p:nvSpPr>
          <p:spPr>
            <a:xfrm>
              <a:off x="9735026" y="4182903"/>
              <a:ext cx="190500" cy="28575"/>
            </a:xfrm>
            <a:custGeom>
              <a:avLst/>
              <a:gdLst>
                <a:gd name="connsiteX0" fmla="*/ 7144 w 190500"/>
                <a:gd name="connsiteY0" fmla="*/ 7144 h 28575"/>
                <a:gd name="connsiteX1" fmla="*/ 184308 w 190500"/>
                <a:gd name="connsiteY1" fmla="*/ 7144 h 28575"/>
                <a:gd name="connsiteX2" fmla="*/ 184308 w 190500"/>
                <a:gd name="connsiteY2" fmla="*/ 24289 h 28575"/>
                <a:gd name="connsiteX3" fmla="*/ 7144 w 1905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190500" h="28575">
                  <a:moveTo>
                    <a:pt x="7144" y="7144"/>
                  </a:moveTo>
                  <a:lnTo>
                    <a:pt x="184308" y="7144"/>
                  </a:lnTo>
                  <a:lnTo>
                    <a:pt x="184308" y="24289"/>
                  </a:lnTo>
                  <a:lnTo>
                    <a:pt x="7144" y="24289"/>
                  </a:lnTo>
                  <a:close/>
                </a:path>
              </a:pathLst>
            </a:custGeom>
            <a:solidFill>
              <a:srgbClr val="5D5D5D"/>
            </a:solidFill>
            <a:ln w="9525" cap="flat">
              <a:noFill/>
              <a:prstDash val="solid"/>
              <a:miter/>
            </a:ln>
          </p:spPr>
          <p:txBody>
            <a:bodyPr anchor="ctr"/>
            <a:lstStyle/>
            <a:p>
              <a:pPr algn="ctr"/>
              <a:endParaRPr/>
            </a:p>
          </p:txBody>
        </p:sp>
        <p:sp>
          <p:nvSpPr>
            <p:cNvPr id="551" name="iṡļïḓê"/>
            <p:cNvSpPr/>
            <p:nvPr/>
          </p:nvSpPr>
          <p:spPr>
            <a:xfrm>
              <a:off x="8931116" y="3949541"/>
              <a:ext cx="76200" cy="28575"/>
            </a:xfrm>
            <a:custGeom>
              <a:avLst/>
              <a:gdLst>
                <a:gd name="connsiteX0" fmla="*/ 7144 w 76200"/>
                <a:gd name="connsiteY0" fmla="*/ 7144 h 28575"/>
                <a:gd name="connsiteX1" fmla="*/ 71914 w 76200"/>
                <a:gd name="connsiteY1" fmla="*/ 7144 h 28575"/>
                <a:gd name="connsiteX2" fmla="*/ 71914 w 76200"/>
                <a:gd name="connsiteY2" fmla="*/ 24289 h 28575"/>
                <a:gd name="connsiteX3" fmla="*/ 7144 w 762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76200" h="28575">
                  <a:moveTo>
                    <a:pt x="7144" y="7144"/>
                  </a:moveTo>
                  <a:lnTo>
                    <a:pt x="71914" y="7144"/>
                  </a:lnTo>
                  <a:lnTo>
                    <a:pt x="71914" y="24289"/>
                  </a:lnTo>
                  <a:lnTo>
                    <a:pt x="7144" y="24289"/>
                  </a:lnTo>
                  <a:close/>
                </a:path>
              </a:pathLst>
            </a:custGeom>
            <a:solidFill>
              <a:srgbClr val="5D5D5D"/>
            </a:solidFill>
            <a:ln w="9525" cap="flat">
              <a:noFill/>
              <a:prstDash val="solid"/>
              <a:miter/>
            </a:ln>
          </p:spPr>
          <p:txBody>
            <a:bodyPr anchor="ctr"/>
            <a:lstStyle/>
            <a:p>
              <a:pPr algn="ctr"/>
              <a:endParaRPr/>
            </a:p>
          </p:txBody>
        </p:sp>
        <p:sp>
          <p:nvSpPr>
            <p:cNvPr id="552" name="ïṡḷíḍé"/>
            <p:cNvSpPr/>
            <p:nvPr/>
          </p:nvSpPr>
          <p:spPr>
            <a:xfrm>
              <a:off x="8931116" y="3996213"/>
              <a:ext cx="76200" cy="28575"/>
            </a:xfrm>
            <a:custGeom>
              <a:avLst/>
              <a:gdLst>
                <a:gd name="connsiteX0" fmla="*/ 7144 w 76200"/>
                <a:gd name="connsiteY0" fmla="*/ 7144 h 28575"/>
                <a:gd name="connsiteX1" fmla="*/ 71914 w 76200"/>
                <a:gd name="connsiteY1" fmla="*/ 7144 h 28575"/>
                <a:gd name="connsiteX2" fmla="*/ 71914 w 76200"/>
                <a:gd name="connsiteY2" fmla="*/ 24289 h 28575"/>
                <a:gd name="connsiteX3" fmla="*/ 7144 w 762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76200" h="28575">
                  <a:moveTo>
                    <a:pt x="7144" y="7144"/>
                  </a:moveTo>
                  <a:lnTo>
                    <a:pt x="71914" y="7144"/>
                  </a:lnTo>
                  <a:lnTo>
                    <a:pt x="71914" y="24289"/>
                  </a:lnTo>
                  <a:lnTo>
                    <a:pt x="7144" y="24289"/>
                  </a:lnTo>
                  <a:close/>
                </a:path>
              </a:pathLst>
            </a:custGeom>
            <a:solidFill>
              <a:srgbClr val="5D5D5D"/>
            </a:solidFill>
            <a:ln w="9525" cap="flat">
              <a:noFill/>
              <a:prstDash val="solid"/>
              <a:miter/>
            </a:ln>
          </p:spPr>
          <p:txBody>
            <a:bodyPr anchor="ctr"/>
            <a:lstStyle/>
            <a:p>
              <a:pPr algn="ctr"/>
              <a:endParaRPr/>
            </a:p>
          </p:txBody>
        </p:sp>
        <p:sp>
          <p:nvSpPr>
            <p:cNvPr id="553" name="îŝľíḍè"/>
            <p:cNvSpPr/>
            <p:nvPr/>
          </p:nvSpPr>
          <p:spPr>
            <a:xfrm>
              <a:off x="8931116" y="4042886"/>
              <a:ext cx="76200" cy="28575"/>
            </a:xfrm>
            <a:custGeom>
              <a:avLst/>
              <a:gdLst>
                <a:gd name="connsiteX0" fmla="*/ 7144 w 76200"/>
                <a:gd name="connsiteY0" fmla="*/ 7144 h 28575"/>
                <a:gd name="connsiteX1" fmla="*/ 71914 w 76200"/>
                <a:gd name="connsiteY1" fmla="*/ 7144 h 28575"/>
                <a:gd name="connsiteX2" fmla="*/ 71914 w 76200"/>
                <a:gd name="connsiteY2" fmla="*/ 24289 h 28575"/>
                <a:gd name="connsiteX3" fmla="*/ 7144 w 762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76200" h="28575">
                  <a:moveTo>
                    <a:pt x="7144" y="7144"/>
                  </a:moveTo>
                  <a:lnTo>
                    <a:pt x="71914" y="7144"/>
                  </a:lnTo>
                  <a:lnTo>
                    <a:pt x="71914" y="24289"/>
                  </a:lnTo>
                  <a:lnTo>
                    <a:pt x="7144" y="24289"/>
                  </a:lnTo>
                  <a:close/>
                </a:path>
              </a:pathLst>
            </a:custGeom>
            <a:solidFill>
              <a:srgbClr val="5D5D5D"/>
            </a:solidFill>
            <a:ln w="9525" cap="flat">
              <a:noFill/>
              <a:prstDash val="solid"/>
              <a:miter/>
            </a:ln>
          </p:spPr>
          <p:txBody>
            <a:bodyPr anchor="ctr"/>
            <a:lstStyle/>
            <a:p>
              <a:pPr algn="ctr"/>
              <a:endParaRPr/>
            </a:p>
          </p:txBody>
        </p:sp>
        <p:sp>
          <p:nvSpPr>
            <p:cNvPr id="554" name="íṡļiḍé"/>
            <p:cNvSpPr/>
            <p:nvPr/>
          </p:nvSpPr>
          <p:spPr>
            <a:xfrm>
              <a:off x="8931116" y="4089558"/>
              <a:ext cx="76200" cy="28575"/>
            </a:xfrm>
            <a:custGeom>
              <a:avLst/>
              <a:gdLst>
                <a:gd name="connsiteX0" fmla="*/ 7144 w 76200"/>
                <a:gd name="connsiteY0" fmla="*/ 7144 h 28575"/>
                <a:gd name="connsiteX1" fmla="*/ 71914 w 76200"/>
                <a:gd name="connsiteY1" fmla="*/ 7144 h 28575"/>
                <a:gd name="connsiteX2" fmla="*/ 71914 w 76200"/>
                <a:gd name="connsiteY2" fmla="*/ 24289 h 28575"/>
                <a:gd name="connsiteX3" fmla="*/ 7144 w 762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76200" h="28575">
                  <a:moveTo>
                    <a:pt x="7144" y="7144"/>
                  </a:moveTo>
                  <a:lnTo>
                    <a:pt x="71914" y="7144"/>
                  </a:lnTo>
                  <a:lnTo>
                    <a:pt x="71914" y="24289"/>
                  </a:lnTo>
                  <a:lnTo>
                    <a:pt x="7144" y="24289"/>
                  </a:lnTo>
                  <a:close/>
                </a:path>
              </a:pathLst>
            </a:custGeom>
            <a:solidFill>
              <a:srgbClr val="5D5D5D"/>
            </a:solidFill>
            <a:ln w="9525" cap="flat">
              <a:noFill/>
              <a:prstDash val="solid"/>
              <a:miter/>
            </a:ln>
          </p:spPr>
          <p:txBody>
            <a:bodyPr anchor="ctr"/>
            <a:lstStyle/>
            <a:p>
              <a:pPr algn="ctr"/>
              <a:endParaRPr/>
            </a:p>
          </p:txBody>
        </p:sp>
        <p:sp>
          <p:nvSpPr>
            <p:cNvPr id="555" name="íS1íḓè"/>
            <p:cNvSpPr/>
            <p:nvPr/>
          </p:nvSpPr>
          <p:spPr>
            <a:xfrm>
              <a:off x="8931116" y="4136231"/>
              <a:ext cx="76200" cy="28575"/>
            </a:xfrm>
            <a:custGeom>
              <a:avLst/>
              <a:gdLst>
                <a:gd name="connsiteX0" fmla="*/ 7144 w 76200"/>
                <a:gd name="connsiteY0" fmla="*/ 7144 h 28575"/>
                <a:gd name="connsiteX1" fmla="*/ 71914 w 76200"/>
                <a:gd name="connsiteY1" fmla="*/ 7144 h 28575"/>
                <a:gd name="connsiteX2" fmla="*/ 71914 w 76200"/>
                <a:gd name="connsiteY2" fmla="*/ 24289 h 28575"/>
                <a:gd name="connsiteX3" fmla="*/ 7144 w 762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76200" h="28575">
                  <a:moveTo>
                    <a:pt x="7144" y="7144"/>
                  </a:moveTo>
                  <a:lnTo>
                    <a:pt x="71914" y="7144"/>
                  </a:lnTo>
                  <a:lnTo>
                    <a:pt x="71914" y="24289"/>
                  </a:lnTo>
                  <a:lnTo>
                    <a:pt x="7144" y="24289"/>
                  </a:lnTo>
                  <a:close/>
                </a:path>
              </a:pathLst>
            </a:custGeom>
            <a:solidFill>
              <a:srgbClr val="5D5D5D"/>
            </a:solidFill>
            <a:ln w="9525" cap="flat">
              <a:noFill/>
              <a:prstDash val="solid"/>
              <a:miter/>
            </a:ln>
          </p:spPr>
          <p:txBody>
            <a:bodyPr anchor="ctr"/>
            <a:lstStyle/>
            <a:p>
              <a:pPr algn="ctr"/>
              <a:endParaRPr/>
            </a:p>
          </p:txBody>
        </p:sp>
        <p:sp>
          <p:nvSpPr>
            <p:cNvPr id="556" name="íṩļîḓé"/>
            <p:cNvSpPr/>
            <p:nvPr/>
          </p:nvSpPr>
          <p:spPr>
            <a:xfrm>
              <a:off x="8931116" y="4182903"/>
              <a:ext cx="76200" cy="28575"/>
            </a:xfrm>
            <a:custGeom>
              <a:avLst/>
              <a:gdLst>
                <a:gd name="connsiteX0" fmla="*/ 7144 w 76200"/>
                <a:gd name="connsiteY0" fmla="*/ 7144 h 28575"/>
                <a:gd name="connsiteX1" fmla="*/ 71914 w 76200"/>
                <a:gd name="connsiteY1" fmla="*/ 7144 h 28575"/>
                <a:gd name="connsiteX2" fmla="*/ 71914 w 76200"/>
                <a:gd name="connsiteY2" fmla="*/ 24289 h 28575"/>
                <a:gd name="connsiteX3" fmla="*/ 7144 w 76200"/>
                <a:gd name="connsiteY3" fmla="*/ 24289 h 28575"/>
              </a:gdLst>
              <a:ahLst/>
              <a:cxnLst>
                <a:cxn ang="0">
                  <a:pos x="connsiteX0" y="connsiteY0"/>
                </a:cxn>
                <a:cxn ang="0">
                  <a:pos x="connsiteX1" y="connsiteY1"/>
                </a:cxn>
                <a:cxn ang="0">
                  <a:pos x="connsiteX2" y="connsiteY2"/>
                </a:cxn>
                <a:cxn ang="0">
                  <a:pos x="connsiteX3" y="connsiteY3"/>
                </a:cxn>
              </a:cxnLst>
              <a:rect l="l" t="t" r="r" b="b"/>
              <a:pathLst>
                <a:path w="76200" h="28575">
                  <a:moveTo>
                    <a:pt x="7144" y="7144"/>
                  </a:moveTo>
                  <a:lnTo>
                    <a:pt x="71914" y="7144"/>
                  </a:lnTo>
                  <a:lnTo>
                    <a:pt x="71914" y="24289"/>
                  </a:lnTo>
                  <a:lnTo>
                    <a:pt x="7144" y="24289"/>
                  </a:lnTo>
                  <a:close/>
                </a:path>
              </a:pathLst>
            </a:custGeom>
            <a:solidFill>
              <a:srgbClr val="5D5D5D"/>
            </a:solidFill>
            <a:ln w="9525" cap="flat">
              <a:noFill/>
              <a:prstDash val="solid"/>
              <a:miter/>
            </a:ln>
          </p:spPr>
          <p:txBody>
            <a:bodyPr anchor="ctr"/>
            <a:lstStyle/>
            <a:p>
              <a:pPr algn="ctr"/>
              <a:endParaRPr/>
            </a:p>
          </p:txBody>
        </p:sp>
        <p:sp>
          <p:nvSpPr>
            <p:cNvPr id="557" name="ísļíde"/>
            <p:cNvSpPr/>
            <p:nvPr/>
          </p:nvSpPr>
          <p:spPr>
            <a:xfrm>
              <a:off x="8653939" y="3882866"/>
              <a:ext cx="28575" cy="57150"/>
            </a:xfrm>
            <a:custGeom>
              <a:avLst/>
              <a:gdLst>
                <a:gd name="connsiteX0" fmla="*/ 7144 w 28575"/>
                <a:gd name="connsiteY0" fmla="*/ 7144 h 57150"/>
                <a:gd name="connsiteX1" fmla="*/ 24289 w 28575"/>
                <a:gd name="connsiteY1" fmla="*/ 7144 h 57150"/>
                <a:gd name="connsiteX2" fmla="*/ 24289 w 28575"/>
                <a:gd name="connsiteY2" fmla="*/ 58579 h 57150"/>
                <a:gd name="connsiteX3" fmla="*/ 7144 w 28575"/>
                <a:gd name="connsiteY3" fmla="*/ 5857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8579"/>
                  </a:lnTo>
                  <a:lnTo>
                    <a:pt x="7144" y="58579"/>
                  </a:lnTo>
                  <a:close/>
                </a:path>
              </a:pathLst>
            </a:custGeom>
            <a:solidFill>
              <a:srgbClr val="5D5D5D"/>
            </a:solidFill>
            <a:ln w="9525" cap="flat">
              <a:noFill/>
              <a:prstDash val="solid"/>
              <a:miter/>
            </a:ln>
          </p:spPr>
          <p:txBody>
            <a:bodyPr anchor="ctr"/>
            <a:lstStyle/>
            <a:p>
              <a:pPr algn="ctr"/>
              <a:endParaRPr/>
            </a:p>
          </p:txBody>
        </p:sp>
        <p:sp>
          <p:nvSpPr>
            <p:cNvPr id="558" name="îṩḻïḋé"/>
            <p:cNvSpPr/>
            <p:nvPr/>
          </p:nvSpPr>
          <p:spPr>
            <a:xfrm>
              <a:off x="8701564" y="3882866"/>
              <a:ext cx="28575" cy="57150"/>
            </a:xfrm>
            <a:custGeom>
              <a:avLst/>
              <a:gdLst>
                <a:gd name="connsiteX0" fmla="*/ 7144 w 28575"/>
                <a:gd name="connsiteY0" fmla="*/ 7144 h 57150"/>
                <a:gd name="connsiteX1" fmla="*/ 24289 w 28575"/>
                <a:gd name="connsiteY1" fmla="*/ 7144 h 57150"/>
                <a:gd name="connsiteX2" fmla="*/ 24289 w 28575"/>
                <a:gd name="connsiteY2" fmla="*/ 58579 h 57150"/>
                <a:gd name="connsiteX3" fmla="*/ 7144 w 28575"/>
                <a:gd name="connsiteY3" fmla="*/ 5857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8579"/>
                  </a:lnTo>
                  <a:lnTo>
                    <a:pt x="7144" y="58579"/>
                  </a:lnTo>
                  <a:close/>
                </a:path>
              </a:pathLst>
            </a:custGeom>
            <a:solidFill>
              <a:srgbClr val="5D5D5D"/>
            </a:solidFill>
            <a:ln w="9525" cap="flat">
              <a:noFill/>
              <a:prstDash val="solid"/>
              <a:miter/>
            </a:ln>
          </p:spPr>
          <p:txBody>
            <a:bodyPr anchor="ctr"/>
            <a:lstStyle/>
            <a:p>
              <a:pPr algn="ctr"/>
              <a:endParaRPr/>
            </a:p>
          </p:txBody>
        </p:sp>
        <p:sp>
          <p:nvSpPr>
            <p:cNvPr id="559" name="îṩ1îḋê"/>
            <p:cNvSpPr/>
            <p:nvPr/>
          </p:nvSpPr>
          <p:spPr>
            <a:xfrm>
              <a:off x="8749189" y="3882866"/>
              <a:ext cx="28575" cy="57150"/>
            </a:xfrm>
            <a:custGeom>
              <a:avLst/>
              <a:gdLst>
                <a:gd name="connsiteX0" fmla="*/ 7144 w 28575"/>
                <a:gd name="connsiteY0" fmla="*/ 7144 h 57150"/>
                <a:gd name="connsiteX1" fmla="*/ 24289 w 28575"/>
                <a:gd name="connsiteY1" fmla="*/ 7144 h 57150"/>
                <a:gd name="connsiteX2" fmla="*/ 24289 w 28575"/>
                <a:gd name="connsiteY2" fmla="*/ 58579 h 57150"/>
                <a:gd name="connsiteX3" fmla="*/ 7144 w 28575"/>
                <a:gd name="connsiteY3" fmla="*/ 5857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8579"/>
                  </a:lnTo>
                  <a:lnTo>
                    <a:pt x="7144" y="58579"/>
                  </a:lnTo>
                  <a:close/>
                </a:path>
              </a:pathLst>
            </a:custGeom>
            <a:solidFill>
              <a:srgbClr val="5D5D5D"/>
            </a:solidFill>
            <a:ln w="9525" cap="flat">
              <a:noFill/>
              <a:prstDash val="solid"/>
              <a:miter/>
            </a:ln>
          </p:spPr>
          <p:txBody>
            <a:bodyPr anchor="ctr"/>
            <a:lstStyle/>
            <a:p>
              <a:pPr algn="ctr"/>
              <a:endParaRPr/>
            </a:p>
          </p:txBody>
        </p:sp>
        <p:sp>
          <p:nvSpPr>
            <p:cNvPr id="560" name="işḻïḑé"/>
            <p:cNvSpPr/>
            <p:nvPr/>
          </p:nvSpPr>
          <p:spPr>
            <a:xfrm>
              <a:off x="8967311" y="3844766"/>
              <a:ext cx="28575" cy="57150"/>
            </a:xfrm>
            <a:custGeom>
              <a:avLst/>
              <a:gdLst>
                <a:gd name="connsiteX0" fmla="*/ 7144 w 28575"/>
                <a:gd name="connsiteY0" fmla="*/ 7144 h 57150"/>
                <a:gd name="connsiteX1" fmla="*/ 24289 w 28575"/>
                <a:gd name="connsiteY1" fmla="*/ 7144 h 57150"/>
                <a:gd name="connsiteX2" fmla="*/ 24289 w 28575"/>
                <a:gd name="connsiteY2" fmla="*/ 58579 h 57150"/>
                <a:gd name="connsiteX3" fmla="*/ 7144 w 28575"/>
                <a:gd name="connsiteY3" fmla="*/ 5857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8579"/>
                  </a:lnTo>
                  <a:lnTo>
                    <a:pt x="7144" y="58579"/>
                  </a:lnTo>
                  <a:close/>
                </a:path>
              </a:pathLst>
            </a:custGeom>
            <a:solidFill>
              <a:srgbClr val="5D5D5D"/>
            </a:solidFill>
            <a:ln w="9525" cap="flat">
              <a:noFill/>
              <a:prstDash val="solid"/>
              <a:miter/>
            </a:ln>
          </p:spPr>
          <p:txBody>
            <a:bodyPr anchor="ctr"/>
            <a:lstStyle/>
            <a:p>
              <a:pPr algn="ctr"/>
              <a:endParaRPr/>
            </a:p>
          </p:txBody>
        </p:sp>
        <p:sp>
          <p:nvSpPr>
            <p:cNvPr id="561" name="ïṣḷíḋe"/>
            <p:cNvSpPr/>
            <p:nvPr/>
          </p:nvSpPr>
          <p:spPr>
            <a:xfrm>
              <a:off x="8998744" y="3844766"/>
              <a:ext cx="28575" cy="57150"/>
            </a:xfrm>
            <a:custGeom>
              <a:avLst/>
              <a:gdLst>
                <a:gd name="connsiteX0" fmla="*/ 7144 w 28575"/>
                <a:gd name="connsiteY0" fmla="*/ 7144 h 57150"/>
                <a:gd name="connsiteX1" fmla="*/ 24289 w 28575"/>
                <a:gd name="connsiteY1" fmla="*/ 7144 h 57150"/>
                <a:gd name="connsiteX2" fmla="*/ 24289 w 28575"/>
                <a:gd name="connsiteY2" fmla="*/ 58579 h 57150"/>
                <a:gd name="connsiteX3" fmla="*/ 7144 w 28575"/>
                <a:gd name="connsiteY3" fmla="*/ 5857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8579"/>
                  </a:lnTo>
                  <a:lnTo>
                    <a:pt x="7144" y="58579"/>
                  </a:lnTo>
                  <a:close/>
                </a:path>
              </a:pathLst>
            </a:custGeom>
            <a:solidFill>
              <a:srgbClr val="5D5D5D"/>
            </a:solidFill>
            <a:ln w="9525" cap="flat">
              <a:noFill/>
              <a:prstDash val="solid"/>
              <a:miter/>
            </a:ln>
          </p:spPr>
          <p:txBody>
            <a:bodyPr anchor="ctr"/>
            <a:lstStyle/>
            <a:p>
              <a:pPr algn="ctr"/>
              <a:endParaRPr/>
            </a:p>
          </p:txBody>
        </p:sp>
        <p:sp>
          <p:nvSpPr>
            <p:cNvPr id="562" name="ïşḻïde"/>
            <p:cNvSpPr/>
            <p:nvPr/>
          </p:nvSpPr>
          <p:spPr>
            <a:xfrm>
              <a:off x="9030176" y="3844766"/>
              <a:ext cx="28575" cy="57150"/>
            </a:xfrm>
            <a:custGeom>
              <a:avLst/>
              <a:gdLst>
                <a:gd name="connsiteX0" fmla="*/ 7144 w 28575"/>
                <a:gd name="connsiteY0" fmla="*/ 7144 h 57150"/>
                <a:gd name="connsiteX1" fmla="*/ 24289 w 28575"/>
                <a:gd name="connsiteY1" fmla="*/ 7144 h 57150"/>
                <a:gd name="connsiteX2" fmla="*/ 24289 w 28575"/>
                <a:gd name="connsiteY2" fmla="*/ 58579 h 57150"/>
                <a:gd name="connsiteX3" fmla="*/ 7144 w 28575"/>
                <a:gd name="connsiteY3" fmla="*/ 58579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4289" y="7144"/>
                  </a:lnTo>
                  <a:lnTo>
                    <a:pt x="24289" y="58579"/>
                  </a:lnTo>
                  <a:lnTo>
                    <a:pt x="7144" y="58579"/>
                  </a:lnTo>
                  <a:close/>
                </a:path>
              </a:pathLst>
            </a:custGeom>
            <a:solidFill>
              <a:srgbClr val="5D5D5D"/>
            </a:solidFill>
            <a:ln w="9525" cap="flat">
              <a:noFill/>
              <a:prstDash val="solid"/>
              <a:miter/>
            </a:ln>
          </p:spPr>
          <p:txBody>
            <a:bodyPr anchor="ctr"/>
            <a:lstStyle/>
            <a:p>
              <a:pPr algn="ctr"/>
              <a:endParaRPr/>
            </a:p>
          </p:txBody>
        </p:sp>
        <p:sp>
          <p:nvSpPr>
            <p:cNvPr id="563" name="ïşlîḓe"/>
            <p:cNvSpPr/>
            <p:nvPr/>
          </p:nvSpPr>
          <p:spPr>
            <a:xfrm>
              <a:off x="8823484" y="3837146"/>
              <a:ext cx="28575" cy="104775"/>
            </a:xfrm>
            <a:custGeom>
              <a:avLst/>
              <a:gdLst>
                <a:gd name="connsiteX0" fmla="*/ 7144 w 28575"/>
                <a:gd name="connsiteY0" fmla="*/ 7144 h 104775"/>
                <a:gd name="connsiteX1" fmla="*/ 24288 w 28575"/>
                <a:gd name="connsiteY1" fmla="*/ 7144 h 104775"/>
                <a:gd name="connsiteX2" fmla="*/ 24288 w 28575"/>
                <a:gd name="connsiteY2" fmla="*/ 99536 h 104775"/>
                <a:gd name="connsiteX3" fmla="*/ 7144 w 28575"/>
                <a:gd name="connsiteY3" fmla="*/ 99536 h 104775"/>
              </a:gdLst>
              <a:ahLst/>
              <a:cxnLst>
                <a:cxn ang="0">
                  <a:pos x="connsiteX0" y="connsiteY0"/>
                </a:cxn>
                <a:cxn ang="0">
                  <a:pos x="connsiteX1" y="connsiteY1"/>
                </a:cxn>
                <a:cxn ang="0">
                  <a:pos x="connsiteX2" y="connsiteY2"/>
                </a:cxn>
                <a:cxn ang="0">
                  <a:pos x="connsiteX3" y="connsiteY3"/>
                </a:cxn>
              </a:cxnLst>
              <a:rect l="l" t="t" r="r" b="b"/>
              <a:pathLst>
                <a:path w="28575" h="104775">
                  <a:moveTo>
                    <a:pt x="7144" y="7144"/>
                  </a:moveTo>
                  <a:lnTo>
                    <a:pt x="24288" y="7144"/>
                  </a:lnTo>
                  <a:lnTo>
                    <a:pt x="24288" y="99536"/>
                  </a:lnTo>
                  <a:lnTo>
                    <a:pt x="7144" y="99536"/>
                  </a:lnTo>
                  <a:close/>
                </a:path>
              </a:pathLst>
            </a:custGeom>
            <a:solidFill>
              <a:srgbClr val="5D5D5D"/>
            </a:solidFill>
            <a:ln w="9525" cap="flat">
              <a:noFill/>
              <a:prstDash val="solid"/>
              <a:miter/>
            </a:ln>
          </p:spPr>
          <p:txBody>
            <a:bodyPr anchor="ctr"/>
            <a:lstStyle/>
            <a:p>
              <a:pPr algn="ct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596" y="1000108"/>
            <a:ext cx="6286544" cy="2539157"/>
          </a:xfrm>
          <a:prstGeom prst="rect">
            <a:avLst/>
          </a:prstGeom>
        </p:spPr>
        <p:txBody>
          <a:bodyPr wrap="square">
            <a:spAutoFit/>
          </a:bodyPr>
          <a:lstStyle/>
          <a:p>
            <a:pPr>
              <a:lnSpc>
                <a:spcPct val="150000"/>
              </a:lnSpc>
            </a:pPr>
            <a:r>
              <a:rPr lang="en-US" altLang="zh-CN" sz="1600" b="1" dirty="0" smtClean="0">
                <a:solidFill>
                  <a:srgbClr val="0000FF"/>
                </a:solidFill>
                <a:latin typeface="微软雅黑" pitchFamily="34" charset="-122"/>
                <a:ea typeface="微软雅黑" pitchFamily="34" charset="-122"/>
              </a:rPr>
              <a:t>《</a:t>
            </a:r>
            <a:r>
              <a:rPr lang="zh-CN" altLang="en-US" sz="1600" b="1" dirty="0" smtClean="0">
                <a:solidFill>
                  <a:srgbClr val="0000FF"/>
                </a:solidFill>
                <a:latin typeface="微软雅黑" pitchFamily="34" charset="-122"/>
                <a:ea typeface="微软雅黑" pitchFamily="34" charset="-122"/>
              </a:rPr>
              <a:t>安全生产法</a:t>
            </a:r>
            <a:r>
              <a:rPr lang="en-US" altLang="zh-CN" sz="1600" b="1" dirty="0" smtClean="0">
                <a:solidFill>
                  <a:srgbClr val="0000FF"/>
                </a:solidFill>
                <a:latin typeface="微软雅黑" pitchFamily="34" charset="-122"/>
                <a:ea typeface="微软雅黑" pitchFamily="34" charset="-122"/>
              </a:rPr>
              <a:t>》</a:t>
            </a:r>
            <a:r>
              <a:rPr lang="zh-CN" altLang="en-US" sz="1600" b="1" dirty="0" smtClean="0">
                <a:solidFill>
                  <a:srgbClr val="0000FF"/>
                </a:solidFill>
                <a:latin typeface="微软雅黑" pitchFamily="34" charset="-122"/>
                <a:ea typeface="微软雅黑" pitchFamily="34" charset="-122"/>
              </a:rPr>
              <a:t> </a:t>
            </a:r>
            <a:endParaRPr lang="en-US" altLang="zh-CN" sz="1600" b="1" dirty="0" smtClean="0">
              <a:solidFill>
                <a:srgbClr val="0000FF"/>
              </a:solidFill>
              <a:latin typeface="微软雅黑" pitchFamily="34" charset="-122"/>
              <a:ea typeface="微软雅黑" pitchFamily="34" charset="-122"/>
            </a:endParaRPr>
          </a:p>
          <a:p>
            <a:pPr>
              <a:lnSpc>
                <a:spcPct val="150000"/>
              </a:lnSpc>
            </a:pPr>
            <a:endParaRPr lang="en-US" altLang="zh-CN" sz="1000" b="1" dirty="0" smtClean="0">
              <a:solidFill>
                <a:srgbClr val="0000FF"/>
              </a:solidFill>
              <a:latin typeface="微软雅黑" pitchFamily="34" charset="-122"/>
              <a:ea typeface="微软雅黑" pitchFamily="34" charset="-122"/>
            </a:endParaRPr>
          </a:p>
          <a:p>
            <a:pPr>
              <a:lnSpc>
                <a:spcPct val="150000"/>
              </a:lnSpc>
              <a:buFont typeface="Wingdings" charset="2"/>
              <a:buChar char="u"/>
            </a:pPr>
            <a:r>
              <a:rPr lang="en-US" altLang="zh-CN" sz="1600" b="1" dirty="0" smtClean="0">
                <a:latin typeface="微软雅黑" pitchFamily="34" charset="-122"/>
                <a:ea typeface="微软雅黑" pitchFamily="34" charset="-122"/>
              </a:rPr>
              <a:t>  2002</a:t>
            </a:r>
            <a:r>
              <a:rPr lang="zh-CN" altLang="en-US" sz="1600" b="1" dirty="0" smtClean="0">
                <a:latin typeface="微软雅黑" pitchFamily="34" charset="-122"/>
                <a:ea typeface="微软雅黑" pitchFamily="34" charset="-122"/>
              </a:rPr>
              <a:t>年</a:t>
            </a:r>
            <a:r>
              <a:rPr lang="en-US" altLang="zh-CN" sz="1600" b="1" dirty="0" smtClean="0">
                <a:latin typeface="微软雅黑" pitchFamily="34" charset="-122"/>
                <a:ea typeface="微软雅黑" pitchFamily="34" charset="-122"/>
              </a:rPr>
              <a:t>11</a:t>
            </a:r>
            <a:r>
              <a:rPr lang="zh-CN" altLang="en-US" sz="1600" b="1" dirty="0" smtClean="0">
                <a:latin typeface="微软雅黑" pitchFamily="34" charset="-122"/>
                <a:ea typeface="微软雅黑" pitchFamily="34" charset="-122"/>
              </a:rPr>
              <a:t>月</a:t>
            </a:r>
            <a:r>
              <a:rPr lang="en-US" altLang="zh-CN" sz="1600" b="1" dirty="0" smtClean="0">
                <a:latin typeface="微软雅黑" pitchFamily="34" charset="-122"/>
                <a:ea typeface="微软雅黑" pitchFamily="34" charset="-122"/>
              </a:rPr>
              <a:t>1</a:t>
            </a:r>
            <a:r>
              <a:rPr lang="zh-CN" altLang="en-US" sz="1600" b="1" dirty="0" smtClean="0">
                <a:latin typeface="微软雅黑" pitchFamily="34" charset="-122"/>
                <a:ea typeface="微软雅黑" pitchFamily="34" charset="-122"/>
              </a:rPr>
              <a:t>日首次施行</a:t>
            </a:r>
            <a:endParaRPr lang="en-US" altLang="zh-CN" sz="1600" b="1" dirty="0" smtClean="0">
              <a:latin typeface="微软雅黑" pitchFamily="34" charset="-122"/>
              <a:ea typeface="微软雅黑" pitchFamily="34" charset="-122"/>
            </a:endParaRPr>
          </a:p>
          <a:p>
            <a:pPr>
              <a:lnSpc>
                <a:spcPct val="150000"/>
              </a:lnSpc>
              <a:buFont typeface="Wingdings" charset="2"/>
              <a:buChar char="u"/>
            </a:pPr>
            <a:r>
              <a:rPr lang="zh-CN" altLang="en-US" sz="1600" b="1" dirty="0" smtClean="0">
                <a:latin typeface="微软雅黑" pitchFamily="34" charset="-122"/>
                <a:ea typeface="微软雅黑" pitchFamily="34" charset="-122"/>
              </a:rPr>
              <a:t>  具有安全生产法律体系的基本法、 基础法性质</a:t>
            </a:r>
            <a:endParaRPr lang="en-US" altLang="zh-CN" sz="1600" b="1" dirty="0" smtClean="0">
              <a:latin typeface="微软雅黑" pitchFamily="34" charset="-122"/>
              <a:ea typeface="微软雅黑" pitchFamily="34" charset="-122"/>
            </a:endParaRPr>
          </a:p>
          <a:p>
            <a:pPr>
              <a:lnSpc>
                <a:spcPct val="150000"/>
              </a:lnSpc>
              <a:buFont typeface="Wingdings" charset="2"/>
              <a:buChar char="u"/>
            </a:pPr>
            <a:r>
              <a:rPr lang="zh-CN" altLang="en-US" sz="1600" b="1" dirty="0" smtClean="0">
                <a:latin typeface="微软雅黑" pitchFamily="34" charset="-122"/>
                <a:ea typeface="微软雅黑" pitchFamily="34" charset="-122"/>
              </a:rPr>
              <a:t>  规定安全生产方针：</a:t>
            </a:r>
            <a:r>
              <a:rPr lang="zh-CN" altLang="en-US" sz="1600" b="1" dirty="0" smtClean="0">
                <a:solidFill>
                  <a:srgbClr val="0000FF"/>
                </a:solidFill>
                <a:latin typeface="微软雅黑" pitchFamily="34" charset="-122"/>
                <a:ea typeface="微软雅黑" pitchFamily="34" charset="-122"/>
              </a:rPr>
              <a:t>安全第一、预防为主、综合治理</a:t>
            </a:r>
            <a:endParaRPr lang="en-US" altLang="zh-CN" sz="1600" b="1" dirty="0" smtClean="0">
              <a:solidFill>
                <a:srgbClr val="0000FF"/>
              </a:solidFill>
              <a:latin typeface="微软雅黑" pitchFamily="34" charset="-122"/>
              <a:ea typeface="微软雅黑" pitchFamily="34" charset="-122"/>
            </a:endParaRPr>
          </a:p>
          <a:p>
            <a:pPr>
              <a:lnSpc>
                <a:spcPct val="150000"/>
              </a:lnSpc>
              <a:buFont typeface="Wingdings" charset="2"/>
              <a:buChar char="u"/>
            </a:pPr>
            <a:r>
              <a:rPr lang="zh-CN" altLang="en-US" sz="1600" b="1" dirty="0" smtClean="0">
                <a:latin typeface="微软雅黑" pitchFamily="34" charset="-122"/>
                <a:ea typeface="微软雅黑" pitchFamily="34" charset="-122"/>
              </a:rPr>
              <a:t>  规定：公司负责人</a:t>
            </a:r>
            <a:r>
              <a:rPr lang="en-US" altLang="zh-CN" sz="1600" b="1" dirty="0" smtClean="0">
                <a:latin typeface="微软雅黑" pitchFamily="34" charset="-122"/>
                <a:ea typeface="微软雅黑" pitchFamily="34" charset="-122"/>
              </a:rPr>
              <a:t>7</a:t>
            </a:r>
            <a:r>
              <a:rPr lang="zh-CN" altLang="en-US" sz="1600" b="1" dirty="0" smtClean="0">
                <a:latin typeface="微软雅黑" pitchFamily="34" charset="-122"/>
                <a:ea typeface="微软雅黑" pitchFamily="34" charset="-122"/>
              </a:rPr>
              <a:t>项职责、安全管理部门</a:t>
            </a:r>
            <a:r>
              <a:rPr lang="en-US" altLang="zh-CN" sz="1600" b="1" dirty="0" smtClean="0">
                <a:latin typeface="微软雅黑" pitchFamily="34" charset="-122"/>
                <a:ea typeface="微软雅黑" pitchFamily="34" charset="-122"/>
              </a:rPr>
              <a:t>7</a:t>
            </a:r>
            <a:r>
              <a:rPr lang="zh-CN" altLang="en-US" sz="1600" b="1" dirty="0" smtClean="0">
                <a:latin typeface="微软雅黑" pitchFamily="34" charset="-122"/>
                <a:ea typeface="微软雅黑" pitchFamily="34" charset="-122"/>
              </a:rPr>
              <a:t>项职责、公司安全</a:t>
            </a:r>
            <a:endParaRPr lang="en-US" altLang="zh-CN" sz="1600" b="1" dirty="0" smtClean="0">
              <a:latin typeface="微软雅黑" pitchFamily="34" charset="-122"/>
              <a:ea typeface="微软雅黑" pitchFamily="34" charset="-122"/>
            </a:endParaRPr>
          </a:p>
          <a:p>
            <a:pPr>
              <a:lnSpc>
                <a:spcPct val="150000"/>
              </a:lnSpc>
            </a:pPr>
            <a:r>
              <a:rPr lang="zh-CN" altLang="en-US" sz="1600" b="1" dirty="0" smtClean="0">
                <a:latin typeface="微软雅黑" pitchFamily="34" charset="-122"/>
                <a:ea typeface="微软雅黑" pitchFamily="34" charset="-122"/>
              </a:rPr>
              <a:t>                职责</a:t>
            </a:r>
            <a:r>
              <a:rPr lang="en-US" altLang="zh-CN" sz="1600" b="1" dirty="0" smtClean="0">
                <a:latin typeface="微软雅黑" pitchFamily="34" charset="-122"/>
                <a:ea typeface="微软雅黑" pitchFamily="34" charset="-122"/>
              </a:rPr>
              <a:t>30</a:t>
            </a:r>
            <a:r>
              <a:rPr lang="zh-CN" altLang="en-US" sz="1600" b="1" dirty="0" smtClean="0">
                <a:latin typeface="微软雅黑" pitchFamily="34" charset="-122"/>
                <a:ea typeface="微软雅黑" pitchFamily="34" charset="-122"/>
              </a:rPr>
              <a:t>条</a:t>
            </a:r>
            <a:endParaRPr lang="en-US" altLang="zh-CN" sz="1600" b="1" dirty="0" smtClean="0">
              <a:latin typeface="微软雅黑" pitchFamily="34" charset="-122"/>
              <a:ea typeface="微软雅黑" pitchFamily="34" charset="-122"/>
            </a:endParaRPr>
          </a:p>
        </p:txBody>
      </p:sp>
      <p:pic>
        <p:nvPicPr>
          <p:cNvPr id="3" name="Picture 2"/>
          <p:cNvPicPr>
            <a:picLocks noChangeAspect="1" noChangeArrowheads="1"/>
          </p:cNvPicPr>
          <p:nvPr/>
        </p:nvPicPr>
        <p:blipFill>
          <a:blip r:embed="rId3" cstate="print"/>
          <a:srcRect/>
          <a:stretch>
            <a:fillRect/>
          </a:stretch>
        </p:blipFill>
        <p:spPr bwMode="auto">
          <a:xfrm>
            <a:off x="6858016" y="1571612"/>
            <a:ext cx="2003111" cy="2719404"/>
          </a:xfrm>
          <a:prstGeom prst="rect">
            <a:avLst/>
          </a:prstGeom>
          <a:noFill/>
          <a:ln w="9525">
            <a:noFill/>
            <a:miter lim="800000"/>
            <a:headEnd/>
            <a:tailEnd/>
          </a:ln>
          <a:effectLst/>
        </p:spPr>
      </p:pic>
      <p:sp>
        <p:nvSpPr>
          <p:cNvPr id="4" name="矩形 3"/>
          <p:cNvSpPr/>
          <p:nvPr/>
        </p:nvSpPr>
        <p:spPr>
          <a:xfrm>
            <a:off x="571472" y="4153148"/>
            <a:ext cx="6215106" cy="2419124"/>
          </a:xfrm>
          <a:prstGeom prst="rect">
            <a:avLst/>
          </a:prstGeom>
        </p:spPr>
        <p:txBody>
          <a:bodyPr wrap="square">
            <a:spAutoFit/>
          </a:bodyPr>
          <a:lstStyle/>
          <a:p>
            <a:pPr>
              <a:lnSpc>
                <a:spcPct val="120000"/>
              </a:lnSpc>
            </a:pPr>
            <a:r>
              <a:rPr lang="zh-CN" altLang="en-US" sz="1600" b="1" dirty="0" smtClean="0">
                <a:solidFill>
                  <a:srgbClr val="0000FF"/>
                </a:solidFill>
                <a:latin typeface="微软雅黑" pitchFamily="34" charset="-122"/>
                <a:ea typeface="微软雅黑" pitchFamily="34" charset="-122"/>
              </a:rPr>
              <a:t>安全生产相关法律法规：</a:t>
            </a:r>
            <a:endParaRPr lang="en-US" altLang="zh-CN" sz="1600" b="1" dirty="0" smtClean="0">
              <a:solidFill>
                <a:srgbClr val="0000FF"/>
              </a:solidFill>
              <a:latin typeface="微软雅黑" pitchFamily="34" charset="-122"/>
              <a:ea typeface="微软雅黑" pitchFamily="34" charset="-122"/>
            </a:endParaRPr>
          </a:p>
          <a:p>
            <a:pPr>
              <a:lnSpc>
                <a:spcPct val="150000"/>
              </a:lnSpc>
            </a:pPr>
            <a:endParaRPr lang="en-US" altLang="zh-CN" sz="1000" b="1" dirty="0" smtClean="0">
              <a:solidFill>
                <a:srgbClr val="0000FF"/>
              </a:solidFill>
              <a:latin typeface="微软雅黑" pitchFamily="34" charset="-122"/>
              <a:ea typeface="微软雅黑" pitchFamily="34" charset="-122"/>
            </a:endParaRPr>
          </a:p>
          <a:p>
            <a:pPr>
              <a:lnSpc>
                <a:spcPct val="150000"/>
              </a:lnSpc>
            </a:pP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消防法</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职业病防治法</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 </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道路交通安全法</a:t>
            </a:r>
            <a:r>
              <a:rPr lang="en-US" altLang="zh-CN" sz="1600" b="1" dirty="0" smtClean="0">
                <a:latin typeface="微软雅黑" pitchFamily="34" charset="-122"/>
                <a:ea typeface="微软雅黑" pitchFamily="34" charset="-122"/>
              </a:rPr>
              <a:t>》 </a:t>
            </a:r>
            <a:r>
              <a:rPr lang="zh-CN" altLang="en-US" sz="1600" b="1" dirty="0" smtClean="0">
                <a:latin typeface="微软雅黑" pitchFamily="34" charset="-122"/>
                <a:ea typeface="微软雅黑" pitchFamily="34" charset="-122"/>
              </a:rPr>
              <a:t>、</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矿山安全法</a:t>
            </a:r>
            <a:r>
              <a:rPr lang="en-US" altLang="zh-CN" sz="1600" b="1" dirty="0" smtClean="0">
                <a:latin typeface="微软雅黑" pitchFamily="34" charset="-122"/>
                <a:ea typeface="微软雅黑" pitchFamily="34" charset="-122"/>
              </a:rPr>
              <a:t>》 </a:t>
            </a:r>
            <a:r>
              <a:rPr lang="zh-CN" altLang="en-US" sz="1600" b="1" dirty="0" smtClean="0">
                <a:latin typeface="微软雅黑" pitchFamily="34" charset="-122"/>
                <a:ea typeface="微软雅黑" pitchFamily="34" charset="-122"/>
              </a:rPr>
              <a:t>、</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工伤保险条例</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 </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生产安全事故报告和调查处理条例</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危险化学品安全管理条例</a:t>
            </a:r>
            <a:r>
              <a:rPr lang="en-US" altLang="zh-CN" sz="1600" b="1" dirty="0" smtClean="0">
                <a:latin typeface="微软雅黑" pitchFamily="34" charset="-122"/>
                <a:ea typeface="微软雅黑" pitchFamily="34" charset="-122"/>
              </a:rPr>
              <a:t>》</a:t>
            </a:r>
            <a:r>
              <a:rPr lang="zh-CN" altLang="en-US" sz="1400" dirty="0" smtClean="0"/>
              <a:t/>
            </a:r>
            <a:br>
              <a:rPr lang="zh-CN" altLang="en-US" sz="1400" dirty="0" smtClean="0"/>
            </a:br>
            <a:r>
              <a:rPr lang="zh-CN" altLang="en-US" sz="1400" dirty="0" smtClean="0"/>
              <a:t/>
            </a:r>
            <a:br>
              <a:rPr lang="zh-CN" altLang="en-US" sz="1400" dirty="0" smtClean="0"/>
            </a:br>
            <a:r>
              <a:rPr lang="zh-CN" altLang="en-US" sz="1600" b="1" dirty="0" smtClean="0">
                <a:solidFill>
                  <a:srgbClr val="0000FF"/>
                </a:solidFill>
                <a:latin typeface="微软雅黑" pitchFamily="34" charset="-122"/>
                <a:ea typeface="微软雅黑" pitchFamily="34" charset="-122"/>
              </a:rPr>
              <a:t>法律、法规、规章、标准，</a:t>
            </a:r>
            <a:r>
              <a:rPr lang="zh-CN" altLang="en-US" sz="1600" b="1" dirty="0" smtClean="0">
                <a:solidFill>
                  <a:srgbClr val="FF0000"/>
                </a:solidFill>
                <a:latin typeface="微软雅黑" pitchFamily="34" charset="-122"/>
                <a:ea typeface="微软雅黑" pitchFamily="34" charset="-122"/>
              </a:rPr>
              <a:t>查询路径：国家安监总局</a:t>
            </a:r>
            <a:r>
              <a:rPr lang="en-US" altLang="zh-CN" sz="1600" b="1" dirty="0" smtClean="0">
                <a:solidFill>
                  <a:srgbClr val="FF0000"/>
                </a:solidFill>
                <a:latin typeface="微软雅黑" pitchFamily="34" charset="-122"/>
                <a:ea typeface="微软雅黑" pitchFamily="34" charset="-122"/>
              </a:rPr>
              <a:t>——</a:t>
            </a:r>
            <a:r>
              <a:rPr lang="zh-CN" altLang="en-US" sz="1600" b="1" dirty="0" smtClean="0">
                <a:solidFill>
                  <a:srgbClr val="FF0000"/>
                </a:solidFill>
                <a:latin typeface="微软雅黑" pitchFamily="34" charset="-122"/>
                <a:ea typeface="微软雅黑" pitchFamily="34" charset="-122"/>
              </a:rPr>
              <a:t>法规政策</a:t>
            </a:r>
            <a:endParaRPr lang="en-US" altLang="zh-CN" sz="1600" dirty="0" smtClean="0">
              <a:solidFill>
                <a:srgbClr val="FF0000"/>
              </a:solidFill>
              <a:latin typeface="微软雅黑" pitchFamily="34" charset="-122"/>
              <a:ea typeface="微软雅黑" pitchFamily="34" charset="-122"/>
            </a:endParaRPr>
          </a:p>
        </p:txBody>
      </p:sp>
      <p:sp>
        <p:nvSpPr>
          <p:cNvPr id="5" name="矩形 4"/>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安全生产形势与法律法规</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
        <p:nvSpPr>
          <p:cNvPr id="6" name="矩形 5"/>
          <p:cNvSpPr/>
          <p:nvPr/>
        </p:nvSpPr>
        <p:spPr>
          <a:xfrm>
            <a:off x="1000100" y="2957452"/>
            <a:ext cx="7000924" cy="400110"/>
          </a:xfrm>
          <a:prstGeom prst="rect">
            <a:avLst/>
          </a:prstGeom>
        </p:spPr>
        <p:txBody>
          <a:bodyPr wrap="square">
            <a:spAutoFit/>
          </a:bodyPr>
          <a:lstStyle/>
          <a:p>
            <a:r>
              <a:rPr lang="zh-CN" altLang="en-US" sz="2000" b="1" dirty="0" smtClean="0">
                <a:latin typeface="微软雅黑" pitchFamily="34" charset="-122"/>
                <a:ea typeface="微软雅黑" pitchFamily="34" charset="-122"/>
              </a:rPr>
              <a:t>安全是相对的，危险是绝对的</a:t>
            </a:r>
            <a:r>
              <a:rPr lang="en-US" altLang="zh-CN" sz="2000" b="1" dirty="0" smtClean="0">
                <a:solidFill>
                  <a:srgbClr val="0000FF"/>
                </a:solidFill>
                <a:latin typeface="微软雅黑" pitchFamily="34" charset="-122"/>
                <a:ea typeface="微软雅黑" pitchFamily="34" charset="-122"/>
              </a:rPr>
              <a:t>——</a:t>
            </a:r>
            <a:r>
              <a:rPr lang="zh-CN" altLang="en-US" sz="2000" b="1" dirty="0" smtClean="0">
                <a:solidFill>
                  <a:srgbClr val="0000FF"/>
                </a:solidFill>
                <a:latin typeface="微软雅黑" pitchFamily="34" charset="-122"/>
                <a:ea typeface="微软雅黑" pitchFamily="34" charset="-122"/>
              </a:rPr>
              <a:t>没有绝对的安全</a:t>
            </a:r>
            <a:endParaRPr lang="zh-CN" altLang="en-US" sz="1400" dirty="0">
              <a:solidFill>
                <a:srgbClr val="0000FF"/>
              </a:solidFill>
            </a:endParaRPr>
          </a:p>
        </p:txBody>
      </p:sp>
      <p:graphicFrame>
        <p:nvGraphicFramePr>
          <p:cNvPr id="7" name="表格 6"/>
          <p:cNvGraphicFramePr>
            <a:graphicFrameLocks noGrp="1"/>
          </p:cNvGraphicFramePr>
          <p:nvPr/>
        </p:nvGraphicFramePr>
        <p:xfrm>
          <a:off x="1071538" y="3571876"/>
          <a:ext cx="3357586" cy="928694"/>
        </p:xfrm>
        <a:graphic>
          <a:graphicData uri="http://schemas.openxmlformats.org/drawingml/2006/table">
            <a:tbl>
              <a:tblPr firstRow="1" bandRow="1">
                <a:tableStyleId>{5C22544A-7EE6-4342-B048-85BDC9FD1C3A}</a:tableStyleId>
              </a:tblPr>
              <a:tblGrid>
                <a:gridCol w="1678793">
                  <a:extLst>
                    <a:ext uri="{9D8B030D-6E8A-4147-A177-3AD203B41FA5}">
                      <a16:colId xmlns:a16="http://schemas.microsoft.com/office/drawing/2014/main" val="20000"/>
                    </a:ext>
                  </a:extLst>
                </a:gridCol>
                <a:gridCol w="1678793">
                  <a:extLst>
                    <a:ext uri="{9D8B030D-6E8A-4147-A177-3AD203B41FA5}">
                      <a16:colId xmlns:a16="http://schemas.microsoft.com/office/drawing/2014/main" val="20001"/>
                    </a:ext>
                  </a:extLst>
                </a:gridCol>
              </a:tblGrid>
              <a:tr h="928694">
                <a:tc>
                  <a:txBody>
                    <a:bodyPr/>
                    <a:lstStyle/>
                    <a:p>
                      <a:pPr lvl="0" algn="ctr"/>
                      <a:r>
                        <a:rPr lang="zh-CN" altLang="en-US" smtClean="0">
                          <a:solidFill>
                            <a:schemeClr val="tx1"/>
                          </a:solidFill>
                          <a:latin typeface="微软雅黑" pitchFamily="34" charset="-122"/>
                          <a:ea typeface="微软雅黑" pitchFamily="34" charset="-122"/>
                        </a:rPr>
                        <a:t>安全</a:t>
                      </a:r>
                      <a:endParaRPr lang="zh-CN" altLang="en-US">
                        <a:solidFill>
                          <a:schemeClr val="tx1"/>
                        </a:solidFill>
                        <a:latin typeface="微软雅黑" pitchFamily="34" charset="-122"/>
                        <a:ea typeface="微软雅黑" pitchFamily="34" charset="-122"/>
                      </a:endParaRPr>
                    </a:p>
                  </a:txBody>
                  <a:tcPr anchor="ctr">
                    <a:solidFill>
                      <a:srgbClr val="92D050"/>
                    </a:solidFill>
                  </a:tcPr>
                </a:tc>
                <a:tc>
                  <a:txBody>
                    <a:bodyPr/>
                    <a:lstStyle/>
                    <a:p>
                      <a:pPr lvl="0" algn="ctr"/>
                      <a:r>
                        <a:rPr lang="zh-CN" altLang="en-US" smtClean="0">
                          <a:solidFill>
                            <a:schemeClr val="tx1"/>
                          </a:solidFill>
                          <a:latin typeface="微软雅黑" pitchFamily="34" charset="-122"/>
                          <a:ea typeface="微软雅黑" pitchFamily="34" charset="-122"/>
                        </a:rPr>
                        <a:t>危险</a:t>
                      </a:r>
                      <a:endParaRPr lang="zh-CN" altLang="en-US">
                        <a:solidFill>
                          <a:schemeClr val="tx1"/>
                        </a:solidFill>
                        <a:latin typeface="微软雅黑" pitchFamily="34" charset="-122"/>
                        <a:ea typeface="微软雅黑" pitchFamily="34" charset="-122"/>
                      </a:endParaRPr>
                    </a:p>
                  </a:txBody>
                  <a:tcPr anchor="ctr">
                    <a:solidFill>
                      <a:schemeClr val="accent6">
                        <a:lumMod val="75000"/>
                      </a:schemeClr>
                    </a:solidFill>
                  </a:tcPr>
                </a:tc>
                <a:extLst>
                  <a:ext uri="{0D108BD9-81ED-4DB2-BD59-A6C34878D82A}">
                    <a16:rowId xmlns:a16="http://schemas.microsoft.com/office/drawing/2014/main" val="10000"/>
                  </a:ext>
                </a:extLst>
              </a:tr>
            </a:tbl>
          </a:graphicData>
        </a:graphic>
      </p:graphicFrame>
      <p:graphicFrame>
        <p:nvGraphicFramePr>
          <p:cNvPr id="8" name="表格 7"/>
          <p:cNvGraphicFramePr>
            <a:graphicFrameLocks noGrp="1"/>
          </p:cNvGraphicFramePr>
          <p:nvPr/>
        </p:nvGraphicFramePr>
        <p:xfrm>
          <a:off x="1071538" y="5072074"/>
          <a:ext cx="3357586" cy="928694"/>
        </p:xfrm>
        <a:graphic>
          <a:graphicData uri="http://schemas.openxmlformats.org/drawingml/2006/table">
            <a:tbl>
              <a:tblPr firstRow="1" bandRow="1">
                <a:tableStyleId>{5C22544A-7EE6-4342-B048-85BDC9FD1C3A}</a:tableStyleId>
              </a:tblPr>
              <a:tblGrid>
                <a:gridCol w="3000396">
                  <a:extLst>
                    <a:ext uri="{9D8B030D-6E8A-4147-A177-3AD203B41FA5}">
                      <a16:colId xmlns:a16="http://schemas.microsoft.com/office/drawing/2014/main" val="20000"/>
                    </a:ext>
                  </a:extLst>
                </a:gridCol>
                <a:gridCol w="357190">
                  <a:extLst>
                    <a:ext uri="{9D8B030D-6E8A-4147-A177-3AD203B41FA5}">
                      <a16:colId xmlns:a16="http://schemas.microsoft.com/office/drawing/2014/main" val="20001"/>
                    </a:ext>
                  </a:extLst>
                </a:gridCol>
              </a:tblGrid>
              <a:tr h="928694">
                <a:tc>
                  <a:txBody>
                    <a:bodyPr/>
                    <a:lstStyle/>
                    <a:p>
                      <a:pPr lvl="0" algn="ctr"/>
                      <a:r>
                        <a:rPr lang="zh-CN" altLang="en-US" smtClean="0">
                          <a:solidFill>
                            <a:schemeClr val="tx1"/>
                          </a:solidFill>
                          <a:latin typeface="微软雅黑" pitchFamily="34" charset="-122"/>
                          <a:ea typeface="微软雅黑" pitchFamily="34" charset="-122"/>
                        </a:rPr>
                        <a:t>安全</a:t>
                      </a:r>
                      <a:endParaRPr lang="zh-CN" altLang="en-US">
                        <a:solidFill>
                          <a:schemeClr val="tx1"/>
                        </a:solidFill>
                        <a:latin typeface="微软雅黑" pitchFamily="34" charset="-122"/>
                        <a:ea typeface="微软雅黑" pitchFamily="34" charset="-122"/>
                      </a:endParaRPr>
                    </a:p>
                  </a:txBody>
                  <a:tcPr anchor="ctr">
                    <a:solidFill>
                      <a:srgbClr val="92D050"/>
                    </a:solidFill>
                  </a:tcPr>
                </a:tc>
                <a:tc>
                  <a:txBody>
                    <a:bodyPr/>
                    <a:lstStyle/>
                    <a:p>
                      <a:pPr lvl="0" algn="ctr"/>
                      <a:r>
                        <a:rPr lang="zh-CN" altLang="en-US" smtClean="0">
                          <a:solidFill>
                            <a:schemeClr val="tx1"/>
                          </a:solidFill>
                          <a:latin typeface="微软雅黑" pitchFamily="34" charset="-122"/>
                          <a:ea typeface="微软雅黑" pitchFamily="34" charset="-122"/>
                        </a:rPr>
                        <a:t>危险</a:t>
                      </a:r>
                      <a:endParaRPr lang="zh-CN" altLang="en-US">
                        <a:solidFill>
                          <a:schemeClr val="tx1"/>
                        </a:solidFill>
                        <a:latin typeface="微软雅黑" pitchFamily="34" charset="-122"/>
                        <a:ea typeface="微软雅黑" pitchFamily="34" charset="-122"/>
                      </a:endParaRPr>
                    </a:p>
                  </a:txBody>
                  <a:tcPr anchor="ctr">
                    <a:solidFill>
                      <a:schemeClr val="accent6">
                        <a:lumMod val="75000"/>
                      </a:schemeClr>
                    </a:solidFill>
                  </a:tcPr>
                </a:tc>
                <a:extLst>
                  <a:ext uri="{0D108BD9-81ED-4DB2-BD59-A6C34878D82A}">
                    <a16:rowId xmlns:a16="http://schemas.microsoft.com/office/drawing/2014/main" val="10000"/>
                  </a:ext>
                </a:extLst>
              </a:tr>
            </a:tbl>
          </a:graphicData>
        </a:graphic>
      </p:graphicFrame>
      <p:sp>
        <p:nvSpPr>
          <p:cNvPr id="9" name="矩形 8"/>
          <p:cNvSpPr/>
          <p:nvPr/>
        </p:nvSpPr>
        <p:spPr>
          <a:xfrm>
            <a:off x="5143504" y="5072074"/>
            <a:ext cx="2857520" cy="874407"/>
          </a:xfrm>
          <a:prstGeom prst="rect">
            <a:avLst/>
          </a:prstGeom>
        </p:spPr>
        <p:txBody>
          <a:bodyPr wrap="square">
            <a:spAutoFit/>
          </a:bodyPr>
          <a:lstStyle/>
          <a:p>
            <a:pPr>
              <a:lnSpc>
                <a:spcPct val="150000"/>
              </a:lnSpc>
            </a:pPr>
            <a:r>
              <a:rPr lang="zh-CN" altLang="en-US" b="1" dirty="0" smtClean="0">
                <a:solidFill>
                  <a:srgbClr val="0000FF"/>
                </a:solidFill>
                <a:latin typeface="微软雅黑" pitchFamily="34" charset="-122"/>
                <a:ea typeface="微软雅黑" pitchFamily="34" charset="-122"/>
              </a:rPr>
              <a:t>安全</a:t>
            </a:r>
            <a:r>
              <a:rPr lang="en-US" altLang="zh-CN" b="1" dirty="0" smtClean="0">
                <a:solidFill>
                  <a:srgbClr val="0000FF"/>
                </a:solidFill>
                <a:latin typeface="微软雅黑" pitchFamily="34" charset="-122"/>
                <a:ea typeface="微软雅黑" pitchFamily="34" charset="-122"/>
              </a:rPr>
              <a:t>&lt;100%</a:t>
            </a:r>
          </a:p>
          <a:p>
            <a:pPr>
              <a:lnSpc>
                <a:spcPct val="150000"/>
              </a:lnSpc>
            </a:pPr>
            <a:r>
              <a:rPr lang="zh-CN" altLang="en-US" b="1" dirty="0" smtClean="0">
                <a:solidFill>
                  <a:srgbClr val="0000FF"/>
                </a:solidFill>
                <a:latin typeface="微软雅黑" pitchFamily="34" charset="-122"/>
                <a:ea typeface="微软雅黑" pitchFamily="34" charset="-122"/>
              </a:rPr>
              <a:t>危险</a:t>
            </a:r>
            <a:r>
              <a:rPr lang="en-US" altLang="zh-CN" b="1" dirty="0" smtClean="0">
                <a:solidFill>
                  <a:srgbClr val="0000FF"/>
                </a:solidFill>
                <a:latin typeface="微软雅黑" pitchFamily="34" charset="-122"/>
                <a:ea typeface="微软雅黑" pitchFamily="34" charset="-122"/>
              </a:rPr>
              <a:t>&gt;0</a:t>
            </a:r>
            <a:endParaRPr lang="zh-CN" altLang="en-US" b="1" dirty="0">
              <a:solidFill>
                <a:srgbClr val="0000FF"/>
              </a:solidFill>
              <a:latin typeface="微软雅黑" pitchFamily="34" charset="-122"/>
              <a:ea typeface="微软雅黑" pitchFamily="34" charset="-122"/>
            </a:endParaRPr>
          </a:p>
        </p:txBody>
      </p:sp>
      <p:sp>
        <p:nvSpPr>
          <p:cNvPr id="10" name="右箭头 9"/>
          <p:cNvSpPr/>
          <p:nvPr/>
        </p:nvSpPr>
        <p:spPr>
          <a:xfrm>
            <a:off x="3571868" y="5429264"/>
            <a:ext cx="428628" cy="21431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矩形 10"/>
          <p:cNvSpPr/>
          <p:nvPr/>
        </p:nvSpPr>
        <p:spPr>
          <a:xfrm>
            <a:off x="1081062" y="1223946"/>
            <a:ext cx="5786478" cy="1338828"/>
          </a:xfrm>
          <a:prstGeom prst="rect">
            <a:avLst/>
          </a:prstGeom>
        </p:spPr>
        <p:txBody>
          <a:bodyPr wrap="square">
            <a:spAutoFit/>
          </a:bodyPr>
          <a:lstStyle/>
          <a:p>
            <a:pPr>
              <a:lnSpc>
                <a:spcPct val="150000"/>
              </a:lnSpc>
            </a:pPr>
            <a:r>
              <a:rPr lang="zh-CN" altLang="en-US" b="1" dirty="0" smtClean="0">
                <a:solidFill>
                  <a:srgbClr val="FF0000"/>
                </a:solidFill>
                <a:latin typeface="微软雅黑" pitchFamily="34" charset="-122"/>
                <a:ea typeface="微软雅黑" pitchFamily="34" charset="-122"/>
              </a:rPr>
              <a:t>去拉萨旅游</a:t>
            </a:r>
            <a:r>
              <a:rPr lang="en-US" altLang="zh-CN" b="1" dirty="0" smtClean="0">
                <a:solidFill>
                  <a:srgbClr val="FF0000"/>
                </a:solidFill>
                <a:latin typeface="微软雅黑" pitchFamily="34" charset="-122"/>
                <a:ea typeface="微软雅黑" pitchFamily="34" charset="-122"/>
              </a:rPr>
              <a:t>!</a:t>
            </a:r>
          </a:p>
          <a:p>
            <a:pPr>
              <a:lnSpc>
                <a:spcPct val="150000"/>
              </a:lnSpc>
            </a:pPr>
            <a:r>
              <a:rPr lang="zh-CN" altLang="en-US" b="1" dirty="0" smtClean="0">
                <a:latin typeface="微软雅黑" pitchFamily="34" charset="-122"/>
                <a:ea typeface="微软雅黑" pitchFamily="34" charset="-122"/>
              </a:rPr>
              <a:t>飞机、摩托车、自行车、汽车、火车、步行</a:t>
            </a:r>
            <a:endParaRPr lang="en-US" altLang="zh-CN" b="1" dirty="0" smtClean="0">
              <a:latin typeface="微软雅黑" pitchFamily="34" charset="-122"/>
              <a:ea typeface="微软雅黑" pitchFamily="34" charset="-122"/>
            </a:endParaRPr>
          </a:p>
          <a:p>
            <a:pPr>
              <a:lnSpc>
                <a:spcPct val="150000"/>
              </a:lnSpc>
            </a:pPr>
            <a:r>
              <a:rPr lang="zh-CN" altLang="en-US" b="1" dirty="0" smtClean="0">
                <a:solidFill>
                  <a:srgbClr val="0000FF"/>
                </a:solidFill>
                <a:latin typeface="微软雅黑" pitchFamily="34" charset="-122"/>
                <a:ea typeface="微软雅黑" pitchFamily="34" charset="-122"/>
              </a:rPr>
              <a:t>那一项是安全的？</a:t>
            </a:r>
            <a:endParaRPr lang="zh-CN" altLang="en-US" b="1" dirty="0">
              <a:solidFill>
                <a:srgbClr val="0000FF"/>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000100" y="1928802"/>
            <a:ext cx="5572164" cy="1071570"/>
          </a:xfrm>
          <a:prstGeom prst="rect">
            <a:avLst/>
          </a:prstGeom>
          <a:noFill/>
          <a:ln w="9525">
            <a:noFill/>
            <a:miter lim="800000"/>
            <a:headEnd/>
            <a:tailEnd/>
          </a:ln>
          <a:effectLst/>
        </p:spPr>
      </p:pic>
      <p:sp>
        <p:nvSpPr>
          <p:cNvPr id="8" name="矩形 7"/>
          <p:cNvSpPr/>
          <p:nvPr/>
        </p:nvSpPr>
        <p:spPr>
          <a:xfrm>
            <a:off x="500034" y="1214422"/>
            <a:ext cx="1285884" cy="400110"/>
          </a:xfrm>
          <a:prstGeom prst="rect">
            <a:avLst/>
          </a:prstGeom>
        </p:spPr>
        <p:txBody>
          <a:bodyPr wrap="square">
            <a:spAutoFit/>
          </a:bodyPr>
          <a:lstStyle/>
          <a:p>
            <a:r>
              <a:rPr lang="zh-CN" altLang="en-US" sz="2000" b="1" smtClean="0">
                <a:solidFill>
                  <a:srgbClr val="0000FF"/>
                </a:solidFill>
                <a:latin typeface="微软雅黑" pitchFamily="34" charset="-122"/>
                <a:ea typeface="微软雅黑" pitchFamily="34" charset="-122"/>
              </a:rPr>
              <a:t>奶酪原理</a:t>
            </a:r>
            <a:endParaRPr lang="zh-CN" altLang="en-US" sz="1400" dirty="0">
              <a:solidFill>
                <a:srgbClr val="0000FF"/>
              </a:solidFill>
            </a:endParaRPr>
          </a:p>
        </p:txBody>
      </p:sp>
      <p:sp>
        <p:nvSpPr>
          <p:cNvPr id="9" name="矩形 8"/>
          <p:cNvSpPr/>
          <p:nvPr/>
        </p:nvSpPr>
        <p:spPr>
          <a:xfrm>
            <a:off x="1071538" y="3286124"/>
            <a:ext cx="7643866" cy="338554"/>
          </a:xfrm>
          <a:prstGeom prst="rect">
            <a:avLst/>
          </a:prstGeom>
        </p:spPr>
        <p:txBody>
          <a:bodyPr wrap="square">
            <a:spAutoFit/>
          </a:bodyPr>
          <a:lstStyle/>
          <a:p>
            <a:r>
              <a:rPr lang="zh-CN" altLang="en-US" sz="1600" b="1" smtClean="0">
                <a:solidFill>
                  <a:srgbClr val="FF0000"/>
                </a:solidFill>
                <a:latin typeface="微软雅黑" pitchFamily="34" charset="-122"/>
                <a:ea typeface="微软雅黑" pitchFamily="34" charset="-122"/>
              </a:rPr>
              <a:t>操作失误      管理失效</a:t>
            </a:r>
            <a:r>
              <a:rPr lang="en-US" altLang="zh-CN" sz="1600" b="1" smtClean="0">
                <a:solidFill>
                  <a:srgbClr val="FF0000"/>
                </a:solidFill>
                <a:latin typeface="微软雅黑" pitchFamily="34" charset="-122"/>
                <a:ea typeface="微软雅黑" pitchFamily="34" charset="-122"/>
              </a:rPr>
              <a:t>      </a:t>
            </a:r>
            <a:r>
              <a:rPr lang="zh-CN" altLang="en-US" sz="1600" b="1" smtClean="0">
                <a:solidFill>
                  <a:srgbClr val="FF0000"/>
                </a:solidFill>
                <a:latin typeface="微软雅黑" pitchFamily="34" charset="-122"/>
                <a:ea typeface="微软雅黑" pitchFamily="34" charset="-122"/>
              </a:rPr>
              <a:t>维护不当      防护失效      </a:t>
            </a:r>
            <a:r>
              <a:rPr lang="zh-CN" altLang="en-US" sz="1600" b="1" smtClean="0">
                <a:latin typeface="微软雅黑" pitchFamily="34" charset="-122"/>
                <a:ea typeface="微软雅黑" pitchFamily="34" charset="-122"/>
              </a:rPr>
              <a:t>一连串失效导致事故</a:t>
            </a:r>
          </a:p>
        </p:txBody>
      </p:sp>
      <p:sp>
        <p:nvSpPr>
          <p:cNvPr id="13" name="矩形 12"/>
          <p:cNvSpPr/>
          <p:nvPr/>
        </p:nvSpPr>
        <p:spPr>
          <a:xfrm>
            <a:off x="571472" y="4258583"/>
            <a:ext cx="3143272" cy="923330"/>
          </a:xfrm>
          <a:prstGeom prst="rect">
            <a:avLst/>
          </a:prstGeom>
        </p:spPr>
        <p:txBody>
          <a:bodyPr wrap="square">
            <a:spAutoFit/>
          </a:bodyPr>
          <a:lstStyle/>
          <a:p>
            <a:pPr lvl="0"/>
            <a:r>
              <a:rPr lang="zh-CN" altLang="en-US" sz="2000" b="1" smtClean="0">
                <a:solidFill>
                  <a:srgbClr val="0000FF"/>
                </a:solidFill>
                <a:latin typeface="微软雅黑" pitchFamily="34" charset="-122"/>
                <a:ea typeface="微软雅黑" pitchFamily="34" charset="-122"/>
              </a:rPr>
              <a:t>安全管理木桶原理</a:t>
            </a:r>
          </a:p>
          <a:p>
            <a:pPr lvl="0" eaLnBrk="0" hangingPunct="0"/>
            <a:endParaRPr lang="en-US" altLang="zh-CN" smtClean="0">
              <a:latin typeface="微软雅黑" pitchFamily="34" charset="-122"/>
              <a:ea typeface="微软雅黑" pitchFamily="34" charset="-122"/>
              <a:cs typeface="宋体" charset="-122"/>
            </a:endParaRPr>
          </a:p>
          <a:p>
            <a:pPr lvl="0" eaLnBrk="0" hangingPunct="0"/>
            <a:r>
              <a:rPr lang="zh-CN" altLang="en-US" sz="1600" b="1" smtClean="0">
                <a:latin typeface="微软雅黑" pitchFamily="34" charset="-122"/>
                <a:ea typeface="微软雅黑" pitchFamily="34" charset="-122"/>
                <a:cs typeface="宋体" charset="-122"/>
              </a:rPr>
              <a:t>事故发生在薄弱环节</a:t>
            </a:r>
            <a:endParaRPr lang="zh-CN" altLang="en-US" sz="1600" b="1" dirty="0" smtClean="0">
              <a:latin typeface="微软雅黑" pitchFamily="34" charset="-122"/>
              <a:ea typeface="微软雅黑" pitchFamily="34" charset="-122"/>
              <a:cs typeface="宋体" charset="-122"/>
            </a:endParaRPr>
          </a:p>
        </p:txBody>
      </p:sp>
      <p:pic>
        <p:nvPicPr>
          <p:cNvPr id="2050" name="Picture 2"/>
          <p:cNvPicPr>
            <a:picLocks noChangeAspect="1" noChangeArrowheads="1"/>
          </p:cNvPicPr>
          <p:nvPr/>
        </p:nvPicPr>
        <p:blipFill>
          <a:blip r:embed="rId4" cstate="print"/>
          <a:srcRect/>
          <a:stretch>
            <a:fillRect/>
          </a:stretch>
        </p:blipFill>
        <p:spPr bwMode="auto">
          <a:xfrm>
            <a:off x="3997817" y="4355908"/>
            <a:ext cx="1574315" cy="1787736"/>
          </a:xfrm>
          <a:prstGeom prst="rect">
            <a:avLst/>
          </a:prstGeom>
          <a:noFill/>
          <a:ln w="9525">
            <a:noFill/>
            <a:miter lim="800000"/>
            <a:headEnd/>
            <a:tailEnd/>
          </a:ln>
          <a:effectLst/>
        </p:spPr>
      </p:pic>
      <p:sp>
        <p:nvSpPr>
          <p:cNvPr id="10" name="矩形 9"/>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00034" y="1285860"/>
            <a:ext cx="5214974" cy="400110"/>
          </a:xfrm>
          <a:prstGeom prst="rect">
            <a:avLst/>
          </a:prstGeom>
        </p:spPr>
        <p:txBody>
          <a:bodyPr wrap="square">
            <a:spAutoFit/>
          </a:bodyPr>
          <a:lstStyle/>
          <a:p>
            <a:r>
              <a:rPr lang="zh-CN" altLang="en-US" sz="2000" b="1" dirty="0" smtClean="0">
                <a:solidFill>
                  <a:srgbClr val="0000FF"/>
                </a:solidFill>
                <a:latin typeface="微软雅黑" pitchFamily="34" charset="-122"/>
                <a:ea typeface="微软雅黑" pitchFamily="34" charset="-122"/>
              </a:rPr>
              <a:t>海因里希</a:t>
            </a:r>
            <a:r>
              <a:rPr lang="zh-CN" altLang="en-US" sz="2000" b="1" smtClean="0">
                <a:solidFill>
                  <a:srgbClr val="0000FF"/>
                </a:solidFill>
                <a:latin typeface="微软雅黑" pitchFamily="34" charset="-122"/>
                <a:ea typeface="微软雅黑" pitchFamily="34" charset="-122"/>
              </a:rPr>
              <a:t>法则</a:t>
            </a:r>
            <a:endParaRPr lang="en-US" altLang="en-US" sz="2000" b="1" smtClean="0">
              <a:solidFill>
                <a:srgbClr val="0000FF"/>
              </a:solidFill>
              <a:latin typeface="微软雅黑" pitchFamily="34" charset="-122"/>
              <a:ea typeface="微软雅黑" pitchFamily="34" charset="-122"/>
            </a:endParaRPr>
          </a:p>
        </p:txBody>
      </p:sp>
      <p:sp>
        <p:nvSpPr>
          <p:cNvPr id="4" name="矩形 3"/>
          <p:cNvSpPr/>
          <p:nvPr/>
        </p:nvSpPr>
        <p:spPr>
          <a:xfrm>
            <a:off x="571472" y="3929066"/>
            <a:ext cx="4857784" cy="453457"/>
          </a:xfrm>
          <a:prstGeom prst="rect">
            <a:avLst/>
          </a:prstGeom>
        </p:spPr>
        <p:txBody>
          <a:bodyPr wrap="square">
            <a:spAutoFit/>
          </a:bodyPr>
          <a:lstStyle/>
          <a:p>
            <a:pPr>
              <a:lnSpc>
                <a:spcPct val="130000"/>
              </a:lnSpc>
            </a:pPr>
            <a:r>
              <a:rPr lang="zh-CN" altLang="en-US" sz="2000" b="1" dirty="0" smtClean="0">
                <a:solidFill>
                  <a:srgbClr val="0000FF"/>
                </a:solidFill>
                <a:latin typeface="微软雅黑" pitchFamily="34" charset="-122"/>
                <a:ea typeface="微软雅黑" pitchFamily="34" charset="-122"/>
              </a:rPr>
              <a:t>事故发生的主要</a:t>
            </a:r>
            <a:r>
              <a:rPr lang="zh-CN" altLang="en-US" sz="2000" b="1" smtClean="0">
                <a:solidFill>
                  <a:srgbClr val="0000FF"/>
                </a:solidFill>
                <a:latin typeface="微软雅黑" pitchFamily="34" charset="-122"/>
                <a:ea typeface="微软雅黑" pitchFamily="34" charset="-122"/>
              </a:rPr>
              <a:t>原因</a:t>
            </a:r>
            <a:endParaRPr lang="en-US" altLang="zh-CN" sz="2000" b="1" smtClean="0">
              <a:solidFill>
                <a:srgbClr val="0000FF"/>
              </a:solidFill>
              <a:latin typeface="微软雅黑" pitchFamily="34" charset="-122"/>
              <a:ea typeface="微软雅黑" pitchFamily="34" charset="-122"/>
            </a:endParaRPr>
          </a:p>
        </p:txBody>
      </p:sp>
      <p:pic>
        <p:nvPicPr>
          <p:cNvPr id="1027" name="Picture 3"/>
          <p:cNvPicPr>
            <a:picLocks noChangeAspect="1" noChangeArrowheads="1"/>
          </p:cNvPicPr>
          <p:nvPr/>
        </p:nvPicPr>
        <p:blipFill>
          <a:blip r:embed="rId3" cstate="print"/>
          <a:srcRect/>
          <a:stretch>
            <a:fillRect/>
          </a:stretch>
        </p:blipFill>
        <p:spPr bwMode="auto">
          <a:xfrm>
            <a:off x="5786446" y="1357298"/>
            <a:ext cx="2714644" cy="2990710"/>
          </a:xfrm>
          <a:prstGeom prst="rect">
            <a:avLst/>
          </a:prstGeom>
          <a:noFill/>
          <a:ln w="9525">
            <a:noFill/>
            <a:miter lim="800000"/>
            <a:headEnd/>
            <a:tailEnd/>
          </a:ln>
          <a:effectLst/>
        </p:spPr>
      </p:pic>
      <p:sp>
        <p:nvSpPr>
          <p:cNvPr id="7" name="矩形 6"/>
          <p:cNvSpPr/>
          <p:nvPr/>
        </p:nvSpPr>
        <p:spPr>
          <a:xfrm>
            <a:off x="500034" y="2000240"/>
            <a:ext cx="5072098" cy="338554"/>
          </a:xfrm>
          <a:prstGeom prst="rect">
            <a:avLst/>
          </a:prstGeom>
          <a:solidFill>
            <a:srgbClr val="FFC000"/>
          </a:solidFill>
        </p:spPr>
        <p:txBody>
          <a:bodyPr wrap="square">
            <a:spAutoFit/>
          </a:bodyPr>
          <a:lstStyle/>
          <a:p>
            <a:r>
              <a:rPr lang="zh-CN" altLang="en-US" sz="1600" b="1" dirty="0" smtClean="0">
                <a:latin typeface="微软雅黑" pitchFamily="34" charset="-122"/>
                <a:ea typeface="微软雅黑" pitchFamily="34" charset="-122"/>
              </a:rPr>
              <a:t>强化安全检查，减少隐患和违章数量，减少轻伤事故</a:t>
            </a:r>
            <a:endParaRPr lang="zh-CN" altLang="en-US" sz="1600" b="1" dirty="0">
              <a:latin typeface="微软雅黑" pitchFamily="34" charset="-122"/>
              <a:ea typeface="微软雅黑" pitchFamily="34" charset="-122"/>
            </a:endParaRPr>
          </a:p>
        </p:txBody>
      </p:sp>
      <p:sp>
        <p:nvSpPr>
          <p:cNvPr id="9" name="矩形 8"/>
          <p:cNvSpPr/>
          <p:nvPr/>
        </p:nvSpPr>
        <p:spPr>
          <a:xfrm>
            <a:off x="571472" y="4730950"/>
            <a:ext cx="5000660" cy="1412694"/>
          </a:xfrm>
          <a:prstGeom prst="rect">
            <a:avLst/>
          </a:prstGeom>
          <a:solidFill>
            <a:srgbClr val="FFC000"/>
          </a:solidFill>
        </p:spPr>
        <p:txBody>
          <a:bodyPr wrap="square">
            <a:spAutoFit/>
          </a:bodyPr>
          <a:lstStyle/>
          <a:p>
            <a:pPr>
              <a:lnSpc>
                <a:spcPct val="130000"/>
              </a:lnSpc>
            </a:pPr>
            <a:r>
              <a:rPr lang="zh-CN" altLang="en-US" b="1" dirty="0" smtClean="0">
                <a:latin typeface="微软雅黑" pitchFamily="34" charset="-122"/>
                <a:ea typeface="微软雅黑" pitchFamily="34" charset="-122"/>
              </a:rPr>
              <a:t>（</a:t>
            </a:r>
            <a:r>
              <a:rPr lang="en-US" sz="1600" b="1" dirty="0" smtClean="0">
                <a:latin typeface="微软雅黑" pitchFamily="34" charset="-122"/>
                <a:ea typeface="微软雅黑" pitchFamily="34" charset="-122"/>
              </a:rPr>
              <a:t>1</a:t>
            </a:r>
            <a:r>
              <a:rPr lang="zh-CN" altLang="en-US" sz="1600" b="1" dirty="0" smtClean="0">
                <a:latin typeface="微软雅黑" pitchFamily="34" charset="-122"/>
                <a:ea typeface="微软雅黑" pitchFamily="34" charset="-122"/>
              </a:rPr>
              <a:t>）人员违章、冒险、蛮干作业</a:t>
            </a:r>
            <a:endParaRPr lang="en-US" altLang="zh-CN" sz="1600" b="1" dirty="0" smtClean="0">
              <a:latin typeface="微软雅黑" pitchFamily="34" charset="-122"/>
              <a:ea typeface="微软雅黑" pitchFamily="34" charset="-122"/>
            </a:endParaRPr>
          </a:p>
          <a:p>
            <a:pPr>
              <a:lnSpc>
                <a:spcPct val="130000"/>
              </a:lnSpc>
            </a:pPr>
            <a:r>
              <a:rPr lang="zh-CN" altLang="en-US" sz="1600" b="1" dirty="0" smtClean="0">
                <a:latin typeface="微软雅黑" pitchFamily="34" charset="-122"/>
                <a:ea typeface="微软雅黑" pitchFamily="34" charset="-122"/>
              </a:rPr>
              <a:t>（</a:t>
            </a:r>
            <a:r>
              <a:rPr lang="en-US" sz="1600" b="1" dirty="0" smtClean="0">
                <a:latin typeface="微软雅黑" pitchFamily="34" charset="-122"/>
                <a:ea typeface="微软雅黑" pitchFamily="34" charset="-122"/>
              </a:rPr>
              <a:t>2</a:t>
            </a:r>
            <a:r>
              <a:rPr lang="zh-CN" altLang="en-US" sz="1600" b="1" dirty="0" smtClean="0">
                <a:latin typeface="微软雅黑" pitchFamily="34" charset="-122"/>
                <a:ea typeface="微软雅黑" pitchFamily="34" charset="-122"/>
              </a:rPr>
              <a:t>）设备、设施存在安全隐患，未能及时排除</a:t>
            </a:r>
            <a:endParaRPr lang="en-US" altLang="zh-CN" sz="1600" b="1" dirty="0" smtClean="0">
              <a:latin typeface="微软雅黑" pitchFamily="34" charset="-122"/>
              <a:ea typeface="微软雅黑" pitchFamily="34" charset="-122"/>
            </a:endParaRPr>
          </a:p>
          <a:p>
            <a:pPr>
              <a:lnSpc>
                <a:spcPct val="130000"/>
              </a:lnSpc>
            </a:pPr>
            <a:r>
              <a:rPr lang="zh-CN" altLang="en-US" sz="1600" b="1" dirty="0" smtClean="0">
                <a:latin typeface="微软雅黑" pitchFamily="34" charset="-122"/>
                <a:ea typeface="微软雅黑" pitchFamily="34" charset="-122"/>
              </a:rPr>
              <a:t>（</a:t>
            </a:r>
            <a:r>
              <a:rPr lang="en-US" sz="1600" b="1" dirty="0" smtClean="0">
                <a:latin typeface="微软雅黑" pitchFamily="34" charset="-122"/>
                <a:ea typeface="微软雅黑" pitchFamily="34" charset="-122"/>
              </a:rPr>
              <a:t>3</a:t>
            </a:r>
            <a:r>
              <a:rPr lang="zh-CN" altLang="en-US" sz="1600" b="1" dirty="0" smtClean="0">
                <a:latin typeface="微软雅黑" pitchFamily="34" charset="-122"/>
                <a:ea typeface="微软雅黑" pitchFamily="34" charset="-122"/>
              </a:rPr>
              <a:t>）班组管理松散，缺乏安全培训，对员工违章违纪熟视无睹</a:t>
            </a:r>
            <a:endParaRPr lang="zh-CN" altLang="en-US" sz="1600" b="1" dirty="0">
              <a:latin typeface="微软雅黑" pitchFamily="34" charset="-122"/>
              <a:ea typeface="微软雅黑" pitchFamily="34" charset="-122"/>
            </a:endParaRPr>
          </a:p>
        </p:txBody>
      </p:sp>
      <p:sp>
        <p:nvSpPr>
          <p:cNvPr id="10" name="矩形 9"/>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bg/>
                                          </p:spTgt>
                                        </p:tgtEl>
                                        <p:attrNameLst>
                                          <p:attrName>style.visibility</p:attrName>
                                        </p:attrNameLst>
                                      </p:cBhvr>
                                      <p:to>
                                        <p:strVal val="visible"/>
                                      </p:to>
                                    </p:set>
                                    <p:animEffect transition="in" filter="wipe(down)">
                                      <p:cBhvr>
                                        <p:cTn id="20" dur="500"/>
                                        <p:tgtEl>
                                          <p:spTgt spid="9">
                                            <p:bg/>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wipe(down)">
                                      <p:cBhvr>
                                        <p:cTn id="26" dur="500"/>
                                        <p:tgtEl>
                                          <p:spTgt spid="9">
                                            <p:txEl>
                                              <p:pRg st="1" end="1"/>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down)">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7" grpId="0" build="allAtOnce" animBg="1"/>
      <p:bldP spid="9"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596" y="1000108"/>
            <a:ext cx="7929618" cy="5493812"/>
          </a:xfrm>
          <a:prstGeom prst="rect">
            <a:avLst/>
          </a:prstGeom>
        </p:spPr>
        <p:txBody>
          <a:bodyPr wrap="square">
            <a:spAutoFit/>
          </a:bodyPr>
          <a:lstStyle/>
          <a:p>
            <a:pPr>
              <a:lnSpc>
                <a:spcPct val="130000"/>
              </a:lnSpc>
              <a:buNone/>
            </a:pPr>
            <a:r>
              <a:rPr lang="zh-CN" altLang="en-US" sz="1600" b="1" dirty="0" smtClean="0">
                <a:solidFill>
                  <a:srgbClr val="0000FF"/>
                </a:solidFill>
                <a:latin typeface="微软雅黑" pitchFamily="34" charset="-122"/>
                <a:ea typeface="微软雅黑" pitchFamily="34" charset="-122"/>
              </a:rPr>
              <a:t>特种作业：</a:t>
            </a:r>
            <a:r>
              <a:rPr lang="zh-CN" altLang="en-US" sz="1600" dirty="0" smtClean="0">
                <a:latin typeface="微软雅黑" pitchFamily="34" charset="-122"/>
                <a:ea typeface="微软雅黑" pitchFamily="34" charset="-122"/>
              </a:rPr>
              <a:t>包括：电工、焊工、厂内机动车驾驶员（如叉车司机、铲车司机）、压力容器操作工、起重机司机、司炉工等</a:t>
            </a:r>
            <a:r>
              <a:rPr lang="en-US" sz="1600" dirty="0" smtClean="0">
                <a:latin typeface="微软雅黑" pitchFamily="34" charset="-122"/>
                <a:ea typeface="微软雅黑" pitchFamily="34" charset="-122"/>
              </a:rPr>
              <a:t>12</a:t>
            </a:r>
            <a:r>
              <a:rPr lang="zh-CN" altLang="en-US" sz="1600" dirty="0" smtClean="0">
                <a:latin typeface="微软雅黑" pitchFamily="34" charset="-122"/>
                <a:ea typeface="微软雅黑" pitchFamily="34" charset="-122"/>
              </a:rPr>
              <a:t>类。</a:t>
            </a:r>
            <a:r>
              <a:rPr lang="en-US" altLang="zh-CN" sz="1600" dirty="0" smtClean="0">
                <a:solidFill>
                  <a:srgbClr val="FF0000"/>
                </a:solidFill>
                <a:latin typeface="微软雅黑" pitchFamily="34" charset="-122"/>
                <a:ea typeface="微软雅黑" pitchFamily="34" charset="-122"/>
              </a:rPr>
              <a:t>——</a:t>
            </a:r>
            <a:r>
              <a:rPr lang="zh-CN" altLang="en-US" sz="1600" dirty="0" smtClean="0">
                <a:solidFill>
                  <a:srgbClr val="FF0000"/>
                </a:solidFill>
                <a:latin typeface="微软雅黑" pitchFamily="34" charset="-122"/>
                <a:ea typeface="微软雅黑" pitchFamily="34" charset="-122"/>
              </a:rPr>
              <a:t>必须持证上岗，严禁无证作业。</a:t>
            </a:r>
            <a:endParaRPr lang="en-US" altLang="zh-CN" sz="1600" dirty="0" smtClean="0">
              <a:solidFill>
                <a:srgbClr val="FF0000"/>
              </a:solidFill>
              <a:latin typeface="微软雅黑" pitchFamily="34" charset="-122"/>
              <a:ea typeface="微软雅黑" pitchFamily="34" charset="-122"/>
            </a:endParaRPr>
          </a:p>
          <a:p>
            <a:pPr>
              <a:lnSpc>
                <a:spcPct val="130000"/>
              </a:lnSpc>
            </a:pPr>
            <a:endParaRPr lang="zh-CN" altLang="en-US" sz="1000" dirty="0" smtClean="0">
              <a:latin typeface="微软雅黑" pitchFamily="34" charset="-122"/>
              <a:ea typeface="微软雅黑" pitchFamily="34" charset="-122"/>
            </a:endParaRPr>
          </a:p>
          <a:p>
            <a:pPr>
              <a:lnSpc>
                <a:spcPct val="130000"/>
              </a:lnSpc>
              <a:buNone/>
            </a:pPr>
            <a:r>
              <a:rPr lang="zh-CN" altLang="en-US" sz="1600" b="1" dirty="0" smtClean="0">
                <a:solidFill>
                  <a:srgbClr val="0000FF"/>
                </a:solidFill>
                <a:latin typeface="微软雅黑" pitchFamily="34" charset="-122"/>
                <a:ea typeface="微软雅黑" pitchFamily="34" charset="-122"/>
              </a:rPr>
              <a:t>特种设备：</a:t>
            </a:r>
            <a:r>
              <a:rPr lang="zh-CN" altLang="en-US" sz="1600" dirty="0" smtClean="0">
                <a:latin typeface="微软雅黑" pitchFamily="34" charset="-122"/>
                <a:ea typeface="微软雅黑" pitchFamily="34" charset="-122"/>
              </a:rPr>
              <a:t>包括：锅炉、压力容器、压力管道、厂内机动车辆（如叉车、铲车等）、电梯、起重机、客运索道、大型游乐设施，共</a:t>
            </a:r>
            <a:r>
              <a:rPr lang="en-US" altLang="zh-CN" sz="1600" dirty="0" smtClean="0">
                <a:latin typeface="微软雅黑" pitchFamily="34" charset="-122"/>
                <a:ea typeface="微软雅黑" pitchFamily="34" charset="-122"/>
              </a:rPr>
              <a:t>8</a:t>
            </a:r>
            <a:r>
              <a:rPr lang="zh-CN" altLang="en-US" sz="1600" dirty="0" smtClean="0">
                <a:latin typeface="微软雅黑" pitchFamily="34" charset="-122"/>
                <a:ea typeface="微软雅黑" pitchFamily="34" charset="-122"/>
              </a:rPr>
              <a:t>类。</a:t>
            </a:r>
            <a:r>
              <a:rPr lang="en-US" altLang="zh-CN" sz="1600" dirty="0" smtClean="0">
                <a:solidFill>
                  <a:srgbClr val="FF0000"/>
                </a:solidFill>
                <a:latin typeface="微软雅黑" pitchFamily="34" charset="-122"/>
                <a:ea typeface="微软雅黑" pitchFamily="34" charset="-122"/>
              </a:rPr>
              <a:t> ——</a:t>
            </a:r>
            <a:r>
              <a:rPr lang="zh-CN" altLang="en-US" sz="1600" dirty="0" smtClean="0">
                <a:solidFill>
                  <a:srgbClr val="FF0000"/>
                </a:solidFill>
                <a:latin typeface="微软雅黑" pitchFamily="34" charset="-122"/>
                <a:ea typeface="微软雅黑" pitchFamily="34" charset="-122"/>
              </a:rPr>
              <a:t>使用前必须取得检验证书。</a:t>
            </a:r>
            <a:endParaRPr lang="en-US" altLang="zh-CN" sz="1600" dirty="0" smtClean="0">
              <a:latin typeface="微软雅黑" pitchFamily="34" charset="-122"/>
              <a:ea typeface="微软雅黑" pitchFamily="34" charset="-122"/>
            </a:endParaRPr>
          </a:p>
          <a:p>
            <a:pPr>
              <a:lnSpc>
                <a:spcPct val="130000"/>
              </a:lnSpc>
              <a:spcBef>
                <a:spcPts val="0"/>
              </a:spcBef>
              <a:buNone/>
            </a:pPr>
            <a:endParaRPr lang="en-US" altLang="zh-CN" sz="1000" b="1" dirty="0" smtClean="0">
              <a:solidFill>
                <a:srgbClr val="0000FF"/>
              </a:solidFill>
              <a:latin typeface="微软雅黑" pitchFamily="34" charset="-122"/>
              <a:ea typeface="微软雅黑" pitchFamily="34" charset="-122"/>
            </a:endParaRPr>
          </a:p>
          <a:p>
            <a:pPr>
              <a:lnSpc>
                <a:spcPct val="130000"/>
              </a:lnSpc>
              <a:spcBef>
                <a:spcPts val="0"/>
              </a:spcBef>
              <a:buNone/>
            </a:pPr>
            <a:r>
              <a:rPr lang="zh-CN" altLang="en-US" sz="1600" b="1" dirty="0" smtClean="0">
                <a:solidFill>
                  <a:srgbClr val="0000FF"/>
                </a:solidFill>
                <a:latin typeface="微软雅黑" pitchFamily="34" charset="-122"/>
                <a:ea typeface="微软雅黑" pitchFamily="34" charset="-122"/>
              </a:rPr>
              <a:t>事故处理遵循“四不放过原则”</a:t>
            </a:r>
            <a:endParaRPr lang="zh-CN" altLang="en-US" sz="1600" dirty="0" smtClean="0">
              <a:solidFill>
                <a:srgbClr val="0066FF"/>
              </a:solidFill>
              <a:latin typeface="微软雅黑" pitchFamily="34" charset="-122"/>
              <a:ea typeface="微软雅黑" pitchFamily="34" charset="-122"/>
            </a:endParaRPr>
          </a:p>
          <a:p>
            <a:pPr>
              <a:lnSpc>
                <a:spcPct val="130000"/>
              </a:lnSpc>
              <a:spcBef>
                <a:spcPts val="0"/>
              </a:spcBef>
              <a:buNone/>
            </a:pPr>
            <a:r>
              <a:rPr lang="zh-CN" altLang="en-US" sz="1600" dirty="0" smtClean="0">
                <a:solidFill>
                  <a:srgbClr val="3333FF"/>
                </a:solidFill>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）事故的原因分析不清不放过。</a:t>
            </a:r>
          </a:p>
          <a:p>
            <a:pPr>
              <a:lnSpc>
                <a:spcPct val="130000"/>
              </a:lnSpc>
              <a:spcBef>
                <a:spcPts val="0"/>
              </a:spcBef>
              <a:buNone/>
            </a:pP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）没有落实防范措施不放过。</a:t>
            </a:r>
          </a:p>
          <a:p>
            <a:pPr>
              <a:lnSpc>
                <a:spcPct val="130000"/>
              </a:lnSpc>
              <a:spcBef>
                <a:spcPts val="0"/>
              </a:spcBef>
              <a:buNone/>
            </a:pP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）周围人员没有受到教育不放过。</a:t>
            </a:r>
          </a:p>
          <a:p>
            <a:pPr>
              <a:lnSpc>
                <a:spcPct val="130000"/>
              </a:lnSpc>
              <a:spcBef>
                <a:spcPts val="0"/>
              </a:spcBef>
              <a:buNone/>
            </a:pP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）相关责任人没有受到处理不放过。</a:t>
            </a:r>
          </a:p>
          <a:p>
            <a:pPr>
              <a:lnSpc>
                <a:spcPct val="130000"/>
              </a:lnSpc>
            </a:pPr>
            <a:endParaRPr lang="en-US" altLang="zh-CN" sz="1000" dirty="0" smtClean="0">
              <a:latin typeface="微软雅黑" pitchFamily="34" charset="-122"/>
              <a:ea typeface="微软雅黑" pitchFamily="34" charset="-122"/>
            </a:endParaRPr>
          </a:p>
          <a:p>
            <a:pPr>
              <a:lnSpc>
                <a:spcPct val="130000"/>
              </a:lnSpc>
              <a:spcBef>
                <a:spcPts val="0"/>
              </a:spcBef>
              <a:buNone/>
            </a:pPr>
            <a:r>
              <a:rPr lang="zh-CN" altLang="en-US" sz="1600" b="1" dirty="0" smtClean="0">
                <a:solidFill>
                  <a:srgbClr val="0000FF"/>
                </a:solidFill>
                <a:latin typeface="微软雅黑" pitchFamily="34" charset="-122"/>
                <a:ea typeface="微软雅黑" pitchFamily="34" charset="-122"/>
              </a:rPr>
              <a:t>安全工作原则：</a:t>
            </a:r>
            <a:endParaRPr lang="en-US" altLang="zh-CN" sz="1600" b="1" dirty="0" smtClean="0">
              <a:solidFill>
                <a:srgbClr val="0000FF"/>
              </a:solidFill>
              <a:latin typeface="微软雅黑" pitchFamily="34" charset="-122"/>
              <a:ea typeface="微软雅黑" pitchFamily="34" charset="-122"/>
            </a:endParaRPr>
          </a:p>
          <a:p>
            <a:pPr>
              <a:lnSpc>
                <a:spcPct val="130000"/>
              </a:lnSpc>
              <a:spcBef>
                <a:spcPts val="0"/>
              </a:spcBef>
              <a:buNone/>
            </a:pPr>
            <a:r>
              <a:rPr lang="en-US" altLang="zh-CN" sz="1600" dirty="0" smtClean="0">
                <a:solidFill>
                  <a:srgbClr val="3333CC"/>
                </a:solidFill>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“谁主管，谁负责”</a:t>
            </a: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“管生产必须管安全”</a:t>
            </a:r>
            <a:endParaRPr lang="en-US" altLang="zh-CN" sz="1600" dirty="0" smtClean="0">
              <a:latin typeface="微软雅黑" pitchFamily="34" charset="-122"/>
              <a:ea typeface="微软雅黑" pitchFamily="34" charset="-122"/>
            </a:endParaRPr>
          </a:p>
          <a:p>
            <a:pPr>
              <a:lnSpc>
                <a:spcPct val="130000"/>
              </a:lnSpc>
              <a:spcBef>
                <a:spcPts val="0"/>
              </a:spcBef>
              <a:buNone/>
            </a:pPr>
            <a:endParaRPr lang="en-US" altLang="zh-CN" sz="1600" dirty="0" smtClean="0">
              <a:latin typeface="微软雅黑" pitchFamily="34" charset="-122"/>
              <a:ea typeface="微软雅黑" pitchFamily="34" charset="-122"/>
            </a:endParaRPr>
          </a:p>
          <a:p>
            <a:pPr marL="342900" lvl="0" indent="-342900">
              <a:lnSpc>
                <a:spcPct val="130000"/>
              </a:lnSpc>
              <a:defRPr/>
            </a:pPr>
            <a:r>
              <a:rPr lang="zh-CN" altLang="en-US" sz="1600" b="1" dirty="0" smtClean="0">
                <a:solidFill>
                  <a:srgbClr val="0000FF"/>
                </a:solidFill>
                <a:latin typeface="微软雅黑" pitchFamily="34" charset="-122"/>
                <a:ea typeface="微软雅黑" pitchFamily="34" charset="-122"/>
              </a:rPr>
              <a:t>安全生产方针</a:t>
            </a:r>
            <a:r>
              <a:rPr lang="zh-CN" altLang="en-US" sz="1600" dirty="0" smtClean="0">
                <a:solidFill>
                  <a:srgbClr val="0000FF"/>
                </a:solidFill>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“安全第一，预防为主，综合治理”</a:t>
            </a:r>
            <a:endParaRPr lang="en-US" altLang="zh-CN" sz="1600" b="1" dirty="0" smtClean="0">
              <a:latin typeface="微软雅黑" pitchFamily="34" charset="-122"/>
              <a:ea typeface="微软雅黑" pitchFamily="34" charset="-122"/>
            </a:endParaRPr>
          </a:p>
          <a:p>
            <a:pPr marL="342900" indent="-342900">
              <a:lnSpc>
                <a:spcPct val="130000"/>
              </a:lnSpc>
            </a:pPr>
            <a:endParaRPr lang="en-US" sz="1600" dirty="0" smtClean="0">
              <a:latin typeface="+mj-ea"/>
            </a:endParaRPr>
          </a:p>
          <a:p>
            <a:pPr marL="342900" indent="-342900">
              <a:lnSpc>
                <a:spcPct val="130000"/>
              </a:lnSpc>
            </a:pPr>
            <a:r>
              <a:rPr lang="zh-CN" altLang="en-US" sz="1600" b="1" dirty="0" smtClean="0">
                <a:solidFill>
                  <a:srgbClr val="0000FF"/>
                </a:solidFill>
                <a:latin typeface="微软雅黑" pitchFamily="34" charset="-122"/>
                <a:ea typeface="微软雅黑" pitchFamily="34" charset="-122"/>
              </a:rPr>
              <a:t>三不伤害：</a:t>
            </a:r>
            <a:r>
              <a:rPr lang="zh-CN" altLang="en-US" sz="1600" dirty="0" smtClean="0">
                <a:latin typeface="微软雅黑" pitchFamily="34" charset="-122"/>
                <a:ea typeface="微软雅黑" pitchFamily="34" charset="-122"/>
              </a:rPr>
              <a:t>不伤害自己、不伤害别人、不被别人伤害</a:t>
            </a:r>
            <a:endParaRPr lang="en-US" altLang="zh-CN" sz="1900" dirty="0" smtClean="0">
              <a:latin typeface="微软雅黑" pitchFamily="34" charset="-122"/>
              <a:ea typeface="微软雅黑" pitchFamily="34" charset="-122"/>
            </a:endParaRPr>
          </a:p>
        </p:txBody>
      </p:sp>
      <p:pic>
        <p:nvPicPr>
          <p:cNvPr id="128002" name="Picture 2"/>
          <p:cNvPicPr>
            <a:picLocks noChangeAspect="1" noChangeArrowheads="1"/>
          </p:cNvPicPr>
          <p:nvPr/>
        </p:nvPicPr>
        <p:blipFill>
          <a:blip r:embed="rId3"/>
          <a:srcRect/>
          <a:stretch>
            <a:fillRect/>
          </a:stretch>
        </p:blipFill>
        <p:spPr bwMode="auto">
          <a:xfrm>
            <a:off x="6072198" y="3071810"/>
            <a:ext cx="2684506" cy="2500330"/>
          </a:xfrm>
          <a:prstGeom prst="rect">
            <a:avLst/>
          </a:prstGeom>
          <a:noFill/>
          <a:ln w="9525">
            <a:noFill/>
            <a:miter lim="800000"/>
            <a:headEnd/>
            <a:tailEnd/>
          </a:ln>
          <a:effectLst/>
        </p:spPr>
      </p:pic>
      <p:sp>
        <p:nvSpPr>
          <p:cNvPr id="5" name="矩形 4"/>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txBox="1"/>
          <p:nvPr/>
        </p:nvSpPr>
        <p:spPr>
          <a:xfrm>
            <a:off x="431634" y="1000108"/>
            <a:ext cx="8640960" cy="3357586"/>
          </a:xfrm>
          <a:prstGeom prst="rect">
            <a:avLst/>
          </a:prstGeom>
        </p:spPr>
        <p:txBody>
          <a:bodyPr>
            <a:normAutofit/>
          </a:bodyPr>
          <a:lstStyle/>
          <a:p>
            <a:pPr marL="342900" marR="0" lvl="0" indent="-342900" algn="l" defTabSz="914400" rtl="0" eaLnBrk="0" fontAlgn="base" latinLnBrk="0" hangingPunct="0">
              <a:lnSpc>
                <a:spcPct val="130000"/>
              </a:lnSpc>
              <a:spcBef>
                <a:spcPts val="0"/>
              </a:spcBef>
              <a:spcAft>
                <a:spcPct val="0"/>
              </a:spcAft>
              <a:buClrTx/>
              <a:buSzTx/>
              <a:buFont typeface="Arial" charset="0"/>
              <a:buNone/>
              <a:defRPr/>
            </a:pPr>
            <a:r>
              <a:rPr kumimoji="0" lang="zh-CN" altLang="en-US" b="1" i="0" u="none" strike="noStrike" kern="1200" cap="none" spc="0" normalizeH="0" baseline="0" noProof="0" smtClean="0">
                <a:ln>
                  <a:noFill/>
                </a:ln>
                <a:solidFill>
                  <a:srgbClr val="0000FF"/>
                </a:solidFill>
                <a:effectLst/>
                <a:uLnTx/>
                <a:uFillTx/>
                <a:latin typeface="微软雅黑" pitchFamily="34" charset="-122"/>
                <a:ea typeface="微软雅黑" pitchFamily="34" charset="-122"/>
              </a:rPr>
              <a:t>安全色：</a:t>
            </a:r>
            <a:r>
              <a:rPr kumimoji="0" lang="zh-CN" altLang="en-US" sz="1600" b="1" i="0" u="none" strike="noStrike" kern="1200" cap="none" spc="0" normalizeH="0" baseline="0" noProof="0" smtClean="0">
                <a:ln>
                  <a:noFill/>
                </a:ln>
                <a:solidFill>
                  <a:schemeClr val="tx1"/>
                </a:solidFill>
                <a:effectLst/>
                <a:uLnTx/>
                <a:uFillTx/>
                <a:latin typeface="微软雅黑" pitchFamily="34" charset="-122"/>
                <a:ea typeface="微软雅黑" pitchFamily="34" charset="-122"/>
              </a:rPr>
              <a:t>由红色、黄色、蓝色、绿色四种颜色组成。</a:t>
            </a:r>
            <a:r>
              <a:rPr kumimoji="0" lang="zh-CN" altLang="en-US" b="0" i="0" u="none" strike="noStrike" kern="1200" cap="none" spc="0" normalizeH="0" baseline="0" noProof="0" smtClean="0">
                <a:ln>
                  <a:noFill/>
                </a:ln>
                <a:solidFill>
                  <a:schemeClr val="tx1"/>
                </a:solidFill>
                <a:effectLst/>
                <a:uLnTx/>
                <a:uFillTx/>
                <a:latin typeface="微软雅黑" pitchFamily="34" charset="-122"/>
                <a:ea typeface="微软雅黑" pitchFamily="34" charset="-122"/>
              </a:rPr>
              <a:t> </a:t>
            </a:r>
            <a:endParaRPr kumimoji="0" lang="en-US" altLang="zh-CN" sz="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endParaRPr>
          </a:p>
          <a:p>
            <a:pPr marL="342900" marR="0" lvl="0" indent="-342900" algn="l" defTabSz="914400" rtl="0" eaLnBrk="0" fontAlgn="base" latinLnBrk="0" hangingPunct="0">
              <a:lnSpc>
                <a:spcPct val="130000"/>
              </a:lnSpc>
              <a:spcBef>
                <a:spcPts val="0"/>
              </a:spcBef>
              <a:spcAft>
                <a:spcPts val="600"/>
              </a:spcAft>
              <a:buClrTx/>
              <a:buSzTx/>
              <a:buFont typeface="Arial" charset="0"/>
              <a:buNone/>
              <a:defRPr/>
            </a:pPr>
            <a:endParaRPr kumimoji="0" lang="en-US" altLang="zh-CN" sz="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endParaRPr>
          </a:p>
          <a:p>
            <a:pPr marL="342900" lvl="0" indent="-342900" eaLnBrk="0" hangingPunct="0">
              <a:lnSpc>
                <a:spcPct val="130000"/>
              </a:lnSpc>
              <a:spcBef>
                <a:spcPts val="0"/>
              </a:spcBef>
              <a:spcAft>
                <a:spcPts val="1200"/>
              </a:spcAft>
            </a:pPr>
            <a:r>
              <a:rPr kumimoji="0" lang="zh-CN" altLang="en-US" sz="1600" b="0" i="0" u="none" strike="noStrike" kern="1200" cap="none" spc="0" normalizeH="0" baseline="0" noProof="0" smtClean="0">
                <a:ln>
                  <a:noFill/>
                </a:ln>
                <a:solidFill>
                  <a:srgbClr val="CC9900"/>
                </a:solidFill>
                <a:effectLst/>
                <a:uLnTx/>
                <a:uFillTx/>
                <a:latin typeface="微软雅黑" pitchFamily="34" charset="-122"/>
                <a:ea typeface="微软雅黑" pitchFamily="34" charset="-122"/>
              </a:rPr>
              <a:t>                  </a:t>
            </a:r>
            <a:r>
              <a:rPr kumimoji="0" lang="zh-CN" altLang="en-US" sz="1600" b="1" i="0" u="none" strike="noStrike" kern="1200" cap="none" spc="0" normalizeH="0" baseline="0" noProof="0" smtClean="0">
                <a:ln>
                  <a:noFill/>
                </a:ln>
                <a:solidFill>
                  <a:srgbClr val="CC9900"/>
                </a:solidFill>
                <a:effectLst/>
                <a:uLnTx/>
                <a:uFillTx/>
                <a:latin typeface="微软雅黑" pitchFamily="34" charset="-122"/>
                <a:ea typeface="微软雅黑" pitchFamily="34" charset="-122"/>
              </a:rPr>
              <a:t>黄色</a:t>
            </a:r>
            <a:r>
              <a:rPr kumimoji="0" lang="zh-CN" altLang="en-US" sz="1600" b="1" i="0" u="none" strike="noStrike" kern="1200" cap="none" spc="0" normalizeH="0" baseline="0" noProof="0" smtClean="0">
                <a:ln>
                  <a:noFill/>
                </a:ln>
                <a:solidFill>
                  <a:schemeClr val="tx1"/>
                </a:solidFill>
                <a:effectLst/>
                <a:uLnTx/>
                <a:uFillTx/>
                <a:latin typeface="微软雅黑" pitchFamily="34" charset="-122"/>
                <a:ea typeface="微软雅黑" pitchFamily="34" charset="-122"/>
              </a:rPr>
              <a:t>表示注意、警告                            </a:t>
            </a:r>
            <a:r>
              <a:rPr lang="zh-CN" altLang="en-US" sz="1600" b="1" smtClean="0">
                <a:solidFill>
                  <a:srgbClr val="FF0000"/>
                </a:solidFill>
                <a:latin typeface="微软雅黑" pitchFamily="34" charset="-122"/>
                <a:ea typeface="微软雅黑" pitchFamily="34" charset="-122"/>
              </a:rPr>
              <a:t>红色</a:t>
            </a:r>
            <a:r>
              <a:rPr lang="zh-CN" altLang="en-US" sz="1600" b="1" smtClean="0">
                <a:latin typeface="微软雅黑" pitchFamily="34" charset="-122"/>
                <a:ea typeface="微软雅黑" pitchFamily="34" charset="-122"/>
              </a:rPr>
              <a:t>表示 禁止、停止</a:t>
            </a:r>
            <a:endParaRPr kumimoji="0" lang="en-US" altLang="zh-CN" sz="1600" b="1" i="0" u="none" strike="noStrike" kern="1200" cap="none" spc="0" normalizeH="0" baseline="0" noProof="0" smtClean="0">
              <a:ln>
                <a:noFill/>
              </a:ln>
              <a:solidFill>
                <a:schemeClr val="tx1"/>
              </a:solidFill>
              <a:effectLst/>
              <a:uLnTx/>
              <a:uFillTx/>
              <a:latin typeface="微软雅黑" pitchFamily="34" charset="-122"/>
              <a:ea typeface="微软雅黑" pitchFamily="34" charset="-122"/>
            </a:endParaRPr>
          </a:p>
          <a:p>
            <a:pPr marL="342900" marR="0" lvl="0" indent="-342900" algn="l" defTabSz="914400" rtl="0" eaLnBrk="0" fontAlgn="base" latinLnBrk="0" hangingPunct="0">
              <a:lnSpc>
                <a:spcPct val="130000"/>
              </a:lnSpc>
              <a:spcBef>
                <a:spcPts val="0"/>
              </a:spcBef>
              <a:spcAft>
                <a:spcPct val="0"/>
              </a:spcAft>
              <a:buClrTx/>
              <a:buSzTx/>
              <a:buFont typeface="Arial" charset="0"/>
              <a:buNone/>
              <a:defRPr/>
            </a:pPr>
            <a:r>
              <a:rPr kumimoji="0" lang="zh-CN" altLang="en-US" sz="1600" b="1" i="0" u="none" strike="noStrike" kern="1200" cap="none" spc="0" normalizeH="0" baseline="0" noProof="0" smtClean="0">
                <a:ln>
                  <a:noFill/>
                </a:ln>
                <a:solidFill>
                  <a:srgbClr val="3333FF"/>
                </a:solidFill>
                <a:effectLst/>
                <a:uLnTx/>
                <a:uFillTx/>
                <a:latin typeface="微软雅黑" pitchFamily="34" charset="-122"/>
                <a:ea typeface="微软雅黑" pitchFamily="34" charset="-122"/>
              </a:rPr>
              <a:t>                  蓝色</a:t>
            </a:r>
            <a:r>
              <a:rPr kumimoji="0" lang="zh-CN" altLang="en-US" sz="1600" b="1" i="0" u="none" strike="noStrike" kern="1200" cap="none" spc="0" normalizeH="0" baseline="0" noProof="0" smtClean="0">
                <a:ln>
                  <a:noFill/>
                </a:ln>
                <a:solidFill>
                  <a:schemeClr val="tx1"/>
                </a:solidFill>
                <a:effectLst/>
                <a:uLnTx/>
                <a:uFillTx/>
                <a:latin typeface="微软雅黑" pitchFamily="34" charset="-122"/>
                <a:ea typeface="微软雅黑" pitchFamily="34" charset="-122"/>
              </a:rPr>
              <a:t>表示指令必须遵守                        </a:t>
            </a:r>
            <a:r>
              <a:rPr kumimoji="0" lang="zh-CN" altLang="en-US" sz="1600" b="1" i="0" u="none" strike="noStrike" kern="1200" cap="none" spc="0" normalizeH="0" baseline="0" noProof="0" smtClean="0">
                <a:ln>
                  <a:noFill/>
                </a:ln>
                <a:solidFill>
                  <a:srgbClr val="33CC33"/>
                </a:solidFill>
                <a:effectLst/>
                <a:uLnTx/>
                <a:uFillTx/>
                <a:latin typeface="微软雅黑" pitchFamily="34" charset="-122"/>
                <a:ea typeface="微软雅黑" pitchFamily="34" charset="-122"/>
              </a:rPr>
              <a:t>绿色</a:t>
            </a:r>
            <a:r>
              <a:rPr kumimoji="0" lang="zh-CN" altLang="en-US" sz="1600" b="1" i="0" u="none" strike="noStrike" kern="1200" cap="none" spc="0" normalizeH="0" baseline="0" noProof="0" smtClean="0">
                <a:ln>
                  <a:noFill/>
                </a:ln>
                <a:solidFill>
                  <a:schemeClr val="tx1"/>
                </a:solidFill>
                <a:effectLst/>
                <a:uLnTx/>
                <a:uFillTx/>
                <a:latin typeface="微软雅黑" pitchFamily="34" charset="-122"/>
                <a:ea typeface="微软雅黑" pitchFamily="34" charset="-122"/>
              </a:rPr>
              <a:t>表示通行、安全和提供信息</a:t>
            </a:r>
            <a:endParaRPr kumimoji="0" lang="en-US" altLang="zh-CN" sz="1600" b="1" i="0" u="none" strike="noStrike" kern="1200" cap="none" spc="0" normalizeH="0" baseline="0" noProof="0" smtClean="0">
              <a:ln>
                <a:noFill/>
              </a:ln>
              <a:solidFill>
                <a:schemeClr val="tx1"/>
              </a:solidFill>
              <a:effectLst/>
              <a:uLnTx/>
              <a:uFillTx/>
              <a:latin typeface="微软雅黑" pitchFamily="34" charset="-122"/>
              <a:ea typeface="微软雅黑" pitchFamily="34" charset="-122"/>
            </a:endParaRPr>
          </a:p>
          <a:p>
            <a:pPr marL="342900" marR="0" lvl="0" indent="-342900" algn="l" defTabSz="914400" rtl="0" eaLnBrk="0" fontAlgn="base" latinLnBrk="0" hangingPunct="0">
              <a:lnSpc>
                <a:spcPct val="130000"/>
              </a:lnSpc>
              <a:spcBef>
                <a:spcPts val="0"/>
              </a:spcBef>
              <a:spcAft>
                <a:spcPct val="0"/>
              </a:spcAft>
              <a:buClrTx/>
              <a:buSzTx/>
              <a:buFont typeface="Arial" charset="0"/>
              <a:buNone/>
              <a:defRPr/>
            </a:pPr>
            <a:endParaRPr kumimoji="0" lang="en-US" altLang="zh-CN" sz="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endParaRPr>
          </a:p>
          <a:p>
            <a:pPr marL="342900" marR="0" lvl="0" indent="-342900" algn="l" defTabSz="914400" rtl="0" eaLnBrk="0" fontAlgn="base" latinLnBrk="0" hangingPunct="0">
              <a:lnSpc>
                <a:spcPct val="130000"/>
              </a:lnSpc>
              <a:spcBef>
                <a:spcPts val="0"/>
              </a:spcBef>
              <a:spcAft>
                <a:spcPct val="0"/>
              </a:spcAft>
              <a:buClrTx/>
              <a:buSzTx/>
              <a:buFont typeface="Arial" charset="0"/>
              <a:buNone/>
              <a:defRPr/>
            </a:pPr>
            <a:endParaRPr kumimoji="0" lang="en-US" altLang="zh-CN" sz="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endParaRPr>
          </a:p>
          <a:p>
            <a:pPr marL="342900" marR="0" lvl="0" indent="-342900" algn="l" defTabSz="914400" rtl="0" eaLnBrk="0" fontAlgn="base" latinLnBrk="0" hangingPunct="0">
              <a:lnSpc>
                <a:spcPct val="130000"/>
              </a:lnSpc>
              <a:spcBef>
                <a:spcPts val="0"/>
              </a:spcBef>
              <a:spcAft>
                <a:spcPct val="0"/>
              </a:spcAft>
              <a:buClrTx/>
              <a:buSzTx/>
              <a:buFont typeface="Arial" charset="0"/>
              <a:buNone/>
              <a:defRPr/>
            </a:pPr>
            <a:endParaRPr lang="en-US" altLang="zh-CN" sz="800" smtClean="0">
              <a:latin typeface="微软雅黑" pitchFamily="34" charset="-122"/>
              <a:ea typeface="微软雅黑" pitchFamily="34" charset="-122"/>
            </a:endParaRPr>
          </a:p>
          <a:p>
            <a:pPr marL="342900" marR="0" lvl="0" indent="-342900" algn="l" defTabSz="914400" rtl="0" eaLnBrk="0" fontAlgn="base" latinLnBrk="0" hangingPunct="0">
              <a:lnSpc>
                <a:spcPct val="130000"/>
              </a:lnSpc>
              <a:spcBef>
                <a:spcPts val="0"/>
              </a:spcBef>
              <a:spcAft>
                <a:spcPct val="0"/>
              </a:spcAft>
              <a:buClrTx/>
              <a:buSzTx/>
              <a:buFont typeface="Arial" charset="0"/>
              <a:buNone/>
              <a:defRPr/>
            </a:pPr>
            <a:endParaRPr kumimoji="0" lang="en-US" altLang="zh-CN" sz="8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endParaRPr>
          </a:p>
          <a:p>
            <a:pPr marL="342900" marR="0" lvl="0" indent="-342900" algn="l" defTabSz="914400" rtl="0" eaLnBrk="0" fontAlgn="base" latinLnBrk="0" hangingPunct="0">
              <a:lnSpc>
                <a:spcPct val="130000"/>
              </a:lnSpc>
              <a:spcBef>
                <a:spcPts val="0"/>
              </a:spcBef>
              <a:spcAft>
                <a:spcPct val="0"/>
              </a:spcAft>
              <a:buClrTx/>
              <a:buSzTx/>
              <a:buFont typeface="Arial" charset="0"/>
              <a:buNone/>
              <a:defRPr/>
            </a:pPr>
            <a:r>
              <a:rPr lang="zh-CN" altLang="en-US" b="1" smtClean="0">
                <a:solidFill>
                  <a:srgbClr val="0000FF"/>
                </a:solidFill>
                <a:latin typeface="微软雅黑" pitchFamily="34" charset="-122"/>
                <a:ea typeface="微软雅黑" pitchFamily="34" charset="-122"/>
              </a:rPr>
              <a:t>安全标志：</a:t>
            </a:r>
            <a:endParaRPr kumimoji="0" lang="en-US" altLang="zh-CN" b="0" i="0" u="none" strike="noStrike" kern="1200" cap="none" spc="0" normalizeH="0" baseline="0" noProof="0" smtClean="0">
              <a:ln>
                <a:noFill/>
              </a:ln>
              <a:solidFill>
                <a:schemeClr val="tx1"/>
              </a:solidFill>
              <a:effectLst/>
              <a:uLnTx/>
              <a:uFillTx/>
              <a:latin typeface="微软雅黑" pitchFamily="34" charset="-122"/>
              <a:ea typeface="微软雅黑" pitchFamily="34" charset="-122"/>
            </a:endParaRPr>
          </a:p>
          <a:p>
            <a:pPr marL="342900" lvl="0" indent="-342900" eaLnBrk="0" hangingPunct="0">
              <a:lnSpc>
                <a:spcPct val="130000"/>
              </a:lnSpc>
              <a:spcBef>
                <a:spcPts val="0"/>
              </a:spcBef>
            </a:pPr>
            <a:r>
              <a:rPr lang="zh-CN" altLang="en-US" sz="1600" b="1" smtClean="0">
                <a:latin typeface="微软雅黑" pitchFamily="34" charset="-122"/>
                <a:ea typeface="微软雅黑" pitchFamily="34" charset="-122"/>
              </a:rPr>
              <a:t>           警告标志                 </a:t>
            </a:r>
            <a:r>
              <a:rPr kumimoji="0" lang="zh-CN" altLang="en-US" sz="1600" b="1" i="0" u="none" strike="noStrike" kern="1200" cap="none" spc="0" normalizeH="0" baseline="0" noProof="0" smtClean="0">
                <a:ln>
                  <a:noFill/>
                </a:ln>
                <a:effectLst/>
                <a:uLnTx/>
                <a:uFillTx/>
                <a:latin typeface="微软雅黑" pitchFamily="34" charset="-122"/>
                <a:ea typeface="微软雅黑" pitchFamily="34" charset="-122"/>
              </a:rPr>
              <a:t>禁止标志                  命令标志                 提示标志</a:t>
            </a:r>
            <a:endParaRPr kumimoji="0" lang="zh-CN" altLang="en-US" sz="1600" b="1" i="0" u="none" strike="noStrike" kern="1200" cap="none" spc="0" normalizeH="0" baseline="0" noProof="0" dirty="0">
              <a:ln>
                <a:noFill/>
              </a:ln>
              <a:effectLst/>
              <a:uLnTx/>
              <a:uFillTx/>
              <a:latin typeface="微软雅黑" pitchFamily="34" charset="-122"/>
              <a:ea typeface="微软雅黑" pitchFamily="34" charset="-122"/>
            </a:endParaRPr>
          </a:p>
        </p:txBody>
      </p:sp>
      <p:sp>
        <p:nvSpPr>
          <p:cNvPr id="9" name="TextBox 8"/>
          <p:cNvSpPr txBox="1"/>
          <p:nvPr/>
        </p:nvSpPr>
        <p:spPr>
          <a:xfrm>
            <a:off x="4425704" y="1571612"/>
            <a:ext cx="432048" cy="369332"/>
          </a:xfrm>
          <a:prstGeom prst="rect">
            <a:avLst/>
          </a:prstGeom>
          <a:solidFill>
            <a:srgbClr val="FF0000"/>
          </a:solidFill>
        </p:spPr>
        <p:txBody>
          <a:bodyPr wrap="square" rtlCol="0">
            <a:spAutoFit/>
          </a:bodyPr>
          <a:lstStyle/>
          <a:p>
            <a:r>
              <a:rPr lang="en-US" altLang="zh-CN" dirty="0" smtClean="0"/>
              <a:t>  </a:t>
            </a:r>
            <a:endParaRPr lang="zh-CN" altLang="en-US" dirty="0"/>
          </a:p>
        </p:txBody>
      </p:sp>
      <p:sp>
        <p:nvSpPr>
          <p:cNvPr id="10" name="TextBox 9"/>
          <p:cNvSpPr txBox="1"/>
          <p:nvPr/>
        </p:nvSpPr>
        <p:spPr>
          <a:xfrm>
            <a:off x="928662" y="1571612"/>
            <a:ext cx="432048" cy="369332"/>
          </a:xfrm>
          <a:prstGeom prst="rect">
            <a:avLst/>
          </a:prstGeom>
          <a:solidFill>
            <a:srgbClr val="FFFF00"/>
          </a:solidFill>
        </p:spPr>
        <p:txBody>
          <a:bodyPr wrap="square" rtlCol="0">
            <a:spAutoFit/>
          </a:bodyPr>
          <a:lstStyle/>
          <a:p>
            <a:endParaRPr lang="zh-CN" altLang="en-US" dirty="0"/>
          </a:p>
        </p:txBody>
      </p:sp>
      <p:sp>
        <p:nvSpPr>
          <p:cNvPr id="11" name="TextBox 10"/>
          <p:cNvSpPr txBox="1"/>
          <p:nvPr/>
        </p:nvSpPr>
        <p:spPr>
          <a:xfrm>
            <a:off x="928662" y="2143116"/>
            <a:ext cx="432048" cy="369332"/>
          </a:xfrm>
          <a:prstGeom prst="rect">
            <a:avLst/>
          </a:prstGeom>
          <a:solidFill>
            <a:srgbClr val="0066FF"/>
          </a:solidFill>
        </p:spPr>
        <p:txBody>
          <a:bodyPr wrap="square" rtlCol="0">
            <a:spAutoFit/>
          </a:bodyPr>
          <a:lstStyle/>
          <a:p>
            <a:endParaRPr lang="zh-CN" altLang="en-US" dirty="0"/>
          </a:p>
        </p:txBody>
      </p:sp>
      <p:sp>
        <p:nvSpPr>
          <p:cNvPr id="12" name="TextBox 11"/>
          <p:cNvSpPr txBox="1"/>
          <p:nvPr/>
        </p:nvSpPr>
        <p:spPr>
          <a:xfrm>
            <a:off x="4429124" y="2143116"/>
            <a:ext cx="432048" cy="369332"/>
          </a:xfrm>
          <a:prstGeom prst="rect">
            <a:avLst/>
          </a:prstGeom>
          <a:solidFill>
            <a:srgbClr val="00B050"/>
          </a:solidFill>
        </p:spPr>
        <p:txBody>
          <a:bodyPr wrap="square" rtlCol="0">
            <a:spAutoFit/>
          </a:bodyPr>
          <a:lstStyle/>
          <a:p>
            <a:endParaRPr lang="zh-CN" altLang="en-US" dirty="0"/>
          </a:p>
        </p:txBody>
      </p:sp>
      <p:pic>
        <p:nvPicPr>
          <p:cNvPr id="13" name="Picture 2" descr="http://ww.aqbzp.com/uploadpic/1-1.jpg"/>
          <p:cNvPicPr>
            <a:picLocks noChangeAspect="1" noChangeArrowheads="1"/>
          </p:cNvPicPr>
          <p:nvPr/>
        </p:nvPicPr>
        <p:blipFill>
          <a:blip r:embed="rId3" cstate="print"/>
          <a:srcRect/>
          <a:stretch>
            <a:fillRect/>
          </a:stretch>
        </p:blipFill>
        <p:spPr bwMode="auto">
          <a:xfrm>
            <a:off x="2922927" y="3869875"/>
            <a:ext cx="1100668" cy="1416513"/>
          </a:xfrm>
          <a:prstGeom prst="rect">
            <a:avLst/>
          </a:prstGeom>
          <a:noFill/>
        </p:spPr>
      </p:pic>
      <p:pic>
        <p:nvPicPr>
          <p:cNvPr id="27650" name="Picture 2"/>
          <p:cNvPicPr>
            <a:picLocks noChangeAspect="1" noChangeArrowheads="1"/>
          </p:cNvPicPr>
          <p:nvPr/>
        </p:nvPicPr>
        <p:blipFill>
          <a:blip r:embed="rId4" cstate="print"/>
          <a:srcRect/>
          <a:stretch>
            <a:fillRect/>
          </a:stretch>
        </p:blipFill>
        <p:spPr bwMode="auto">
          <a:xfrm>
            <a:off x="1065539" y="3857628"/>
            <a:ext cx="1071570" cy="1405715"/>
          </a:xfrm>
          <a:prstGeom prst="rect">
            <a:avLst/>
          </a:prstGeom>
          <a:noFill/>
          <a:ln w="9525">
            <a:noFill/>
            <a:miter lim="800000"/>
            <a:headEnd/>
            <a:tailEnd/>
          </a:ln>
          <a:effectLst/>
        </p:spPr>
      </p:pic>
      <p:pic>
        <p:nvPicPr>
          <p:cNvPr id="27651" name="Picture 3"/>
          <p:cNvPicPr>
            <a:picLocks noChangeAspect="1" noChangeArrowheads="1"/>
          </p:cNvPicPr>
          <p:nvPr/>
        </p:nvPicPr>
        <p:blipFill>
          <a:blip r:embed="rId5"/>
          <a:srcRect/>
          <a:stretch>
            <a:fillRect/>
          </a:stretch>
        </p:blipFill>
        <p:spPr bwMode="auto">
          <a:xfrm>
            <a:off x="4843142" y="3869875"/>
            <a:ext cx="1086180" cy="1416513"/>
          </a:xfrm>
          <a:prstGeom prst="rect">
            <a:avLst/>
          </a:prstGeom>
          <a:noFill/>
          <a:ln w="9525">
            <a:noFill/>
            <a:miter lim="800000"/>
            <a:headEnd/>
            <a:tailEnd/>
          </a:ln>
          <a:effectLst/>
        </p:spPr>
      </p:pic>
      <p:sp>
        <p:nvSpPr>
          <p:cNvPr id="18" name="矩形 17"/>
          <p:cNvSpPr/>
          <p:nvPr/>
        </p:nvSpPr>
        <p:spPr>
          <a:xfrm>
            <a:off x="571472" y="5929330"/>
            <a:ext cx="6286544" cy="461665"/>
          </a:xfrm>
          <a:prstGeom prst="rect">
            <a:avLst/>
          </a:prstGeom>
          <a:solidFill>
            <a:schemeClr val="bg1">
              <a:lumMod val="75000"/>
            </a:schemeClr>
          </a:solidFill>
        </p:spPr>
        <p:txBody>
          <a:bodyPr wrap="square">
            <a:spAutoFit/>
          </a:bodyPr>
          <a:lstStyle/>
          <a:p>
            <a:pPr>
              <a:spcBef>
                <a:spcPts val="600"/>
              </a:spcBef>
              <a:spcAft>
                <a:spcPts val="600"/>
              </a:spcAft>
            </a:pPr>
            <a:r>
              <a:rPr lang="zh-CN" altLang="en-US" sz="2400" b="1" smtClean="0">
                <a:solidFill>
                  <a:srgbClr val="FF0000"/>
                </a:solidFill>
                <a:latin typeface="微软雅黑" pitchFamily="34" charset="-122"/>
                <a:ea typeface="微软雅黑" pitchFamily="34" charset="-122"/>
              </a:rPr>
              <a:t>作业：检查管理区域内，安全标志是否齐全</a:t>
            </a:r>
            <a:endParaRPr lang="zh-CN" altLang="en-US" sz="2400" b="1" dirty="0">
              <a:solidFill>
                <a:srgbClr val="FF0000"/>
              </a:solidFill>
              <a:latin typeface="微软雅黑" pitchFamily="34" charset="-122"/>
              <a:ea typeface="微软雅黑" pitchFamily="34" charset="-122"/>
            </a:endParaRPr>
          </a:p>
        </p:txBody>
      </p:sp>
      <p:pic>
        <p:nvPicPr>
          <p:cNvPr id="4098" name="Picture 2"/>
          <p:cNvPicPr>
            <a:picLocks noChangeAspect="1" noChangeArrowheads="1"/>
          </p:cNvPicPr>
          <p:nvPr/>
        </p:nvPicPr>
        <p:blipFill>
          <a:blip r:embed="rId6"/>
          <a:srcRect/>
          <a:stretch>
            <a:fillRect/>
          </a:stretch>
        </p:blipFill>
        <p:spPr bwMode="auto">
          <a:xfrm>
            <a:off x="6429388" y="4286256"/>
            <a:ext cx="1649073" cy="728660"/>
          </a:xfrm>
          <a:prstGeom prst="rect">
            <a:avLst/>
          </a:prstGeom>
          <a:noFill/>
          <a:ln w="9525">
            <a:noFill/>
            <a:miter lim="800000"/>
            <a:headEnd/>
            <a:tailEnd/>
          </a:ln>
          <a:effectLst/>
        </p:spPr>
      </p:pic>
      <p:sp>
        <p:nvSpPr>
          <p:cNvPr id="15" name="矩形 14"/>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wipe(down)">
                                      <p:cBhvr>
                                        <p:cTn id="7" dur="500"/>
                                        <p:tgtEl>
                                          <p:spTgt spid="18">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wipe(down)">
                                      <p:cBhvr>
                                        <p:cTn id="1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642910" y="1071546"/>
            <a:ext cx="5357850" cy="737597"/>
          </a:xfrm>
          <a:prstGeom prst="rect">
            <a:avLst/>
          </a:prstGeom>
          <a:solidFill>
            <a:srgbClr val="FFFFFF"/>
          </a:solid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10000"/>
              </a:lnSpc>
              <a:spcBef>
                <a:spcPct val="0"/>
              </a:spcBef>
              <a:spcAft>
                <a:spcPct val="0"/>
              </a:spcAft>
              <a:buClrTx/>
              <a:buSzTx/>
              <a:buFontTx/>
              <a:buNone/>
            </a:pPr>
            <a:r>
              <a:rPr lang="zh-CN" altLang="en-US" sz="2000" b="1" dirty="0" smtClean="0">
                <a:solidFill>
                  <a:srgbClr val="0000FF"/>
                </a:solidFill>
                <a:latin typeface="微软雅黑" pitchFamily="34" charset="-122"/>
                <a:ea typeface="微软雅黑" pitchFamily="34" charset="-122"/>
              </a:rPr>
              <a:t>危险源</a:t>
            </a:r>
          </a:p>
          <a:p>
            <a:pPr lvl="0">
              <a:lnSpc>
                <a:spcPct val="110000"/>
              </a:lnSpc>
            </a:pPr>
            <a:r>
              <a:rPr lang="zh-CN" altLang="en-US" sz="1600" dirty="0" smtClean="0">
                <a:latin typeface="微软雅黑" pitchFamily="34" charset="-122"/>
                <a:ea typeface="微软雅黑" pitchFamily="34" charset="-122"/>
              </a:rPr>
              <a:t>能量源或能量载体、危险物质。（</a:t>
            </a:r>
            <a:r>
              <a:rPr lang="zh-CN" altLang="en-US" sz="1600" dirty="0" smtClean="0">
                <a:solidFill>
                  <a:srgbClr val="0000FF"/>
                </a:solidFill>
                <a:latin typeface="微软雅黑" pitchFamily="34" charset="-122"/>
                <a:ea typeface="微软雅黑" pitchFamily="34" charset="-122"/>
              </a:rPr>
              <a:t>事故发生的根源）</a:t>
            </a:r>
            <a:endParaRPr lang="en-US" altLang="zh-CN" sz="1600" dirty="0" smtClean="0">
              <a:solidFill>
                <a:srgbClr val="0000FF"/>
              </a:solidFill>
              <a:latin typeface="微软雅黑" pitchFamily="34" charset="-122"/>
              <a:ea typeface="微软雅黑" pitchFamily="34" charset="-122"/>
            </a:endParaRPr>
          </a:p>
        </p:txBody>
      </p:sp>
      <p:sp>
        <p:nvSpPr>
          <p:cNvPr id="9" name="矩形 8"/>
          <p:cNvSpPr/>
          <p:nvPr/>
        </p:nvSpPr>
        <p:spPr>
          <a:xfrm>
            <a:off x="571472" y="4817296"/>
            <a:ext cx="7929618" cy="1988237"/>
          </a:xfrm>
          <a:prstGeom prst="rect">
            <a:avLst/>
          </a:prstGeom>
        </p:spPr>
        <p:txBody>
          <a:bodyPr wrap="square">
            <a:spAutoFit/>
          </a:bodyPr>
          <a:lstStyle/>
          <a:p>
            <a:pPr>
              <a:lnSpc>
                <a:spcPct val="110000"/>
              </a:lnSpc>
            </a:pPr>
            <a:r>
              <a:rPr lang="zh-CN" altLang="en-US" sz="2000" b="1" dirty="0" smtClean="0">
                <a:solidFill>
                  <a:srgbClr val="0000FF"/>
                </a:solidFill>
                <a:latin typeface="微软雅黑" pitchFamily="34" charset="-122"/>
                <a:ea typeface="微软雅黑" pitchFamily="34" charset="-122"/>
              </a:rPr>
              <a:t>安全隐患</a:t>
            </a:r>
            <a:endParaRPr lang="en-US" altLang="zh-CN" sz="2000" b="1" dirty="0" smtClean="0">
              <a:solidFill>
                <a:srgbClr val="0000FF"/>
              </a:solidFill>
              <a:latin typeface="微软雅黑" pitchFamily="34" charset="-122"/>
              <a:ea typeface="微软雅黑" pitchFamily="34" charset="-122"/>
            </a:endParaRPr>
          </a:p>
          <a:p>
            <a:pPr>
              <a:lnSpc>
                <a:spcPct val="110000"/>
              </a:lnSpc>
            </a:pPr>
            <a:r>
              <a:rPr lang="zh-CN" altLang="en-US" sz="1600" dirty="0" smtClean="0">
                <a:latin typeface="微软雅黑" pitchFamily="34" charset="-122"/>
                <a:ea typeface="微软雅黑" pitchFamily="34" charset="-122"/>
              </a:rPr>
              <a:t>使危险源失控的因素</a:t>
            </a:r>
            <a:endParaRPr lang="en-US" altLang="zh-CN" sz="1600" dirty="0" smtClean="0">
              <a:latin typeface="微软雅黑" pitchFamily="34" charset="-122"/>
              <a:ea typeface="微软雅黑" pitchFamily="34" charset="-122"/>
            </a:endParaRPr>
          </a:p>
          <a:p>
            <a:pPr>
              <a:lnSpc>
                <a:spcPct val="110000"/>
              </a:lnSpc>
            </a:pPr>
            <a:endParaRPr lang="en-US" altLang="zh-CN" sz="1000" b="1" dirty="0" smtClean="0">
              <a:latin typeface="微软雅黑" pitchFamily="34" charset="-122"/>
              <a:ea typeface="微软雅黑" pitchFamily="34" charset="-122"/>
            </a:endParaRPr>
          </a:p>
          <a:p>
            <a:pPr>
              <a:lnSpc>
                <a:spcPct val="110000"/>
              </a:lnSpc>
            </a:pPr>
            <a:r>
              <a:rPr lang="zh-CN" altLang="en-US" sz="1600" b="1" dirty="0" smtClean="0">
                <a:solidFill>
                  <a:srgbClr val="FF0000"/>
                </a:solidFill>
                <a:latin typeface="微软雅黑" pitchFamily="34" charset="-122"/>
                <a:ea typeface="微软雅黑" pitchFamily="34" charset="-122"/>
              </a:rPr>
              <a:t>物的不安全状态</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防护罩缺失、绝缘破损、通道上物品杂乱</a:t>
            </a:r>
            <a:r>
              <a:rPr lang="en-US" altLang="zh-CN" sz="1600" b="1" dirty="0" smtClean="0">
                <a:latin typeface="微软雅黑" pitchFamily="34" charset="-122"/>
                <a:ea typeface="微软雅黑" pitchFamily="34" charset="-122"/>
              </a:rPr>
              <a:t>......</a:t>
            </a:r>
          </a:p>
          <a:p>
            <a:pPr>
              <a:lnSpc>
                <a:spcPct val="110000"/>
              </a:lnSpc>
            </a:pPr>
            <a:r>
              <a:rPr lang="zh-CN" altLang="en-US" sz="1600" b="1" dirty="0" smtClean="0">
                <a:solidFill>
                  <a:srgbClr val="FF0000"/>
                </a:solidFill>
                <a:latin typeface="微软雅黑" pitchFamily="34" charset="-122"/>
                <a:ea typeface="微软雅黑" pitchFamily="34" charset="-122"/>
              </a:rPr>
              <a:t>人的不安全行为</a:t>
            </a:r>
            <a:r>
              <a:rPr lang="zh-CN" altLang="en-US" sz="1600" b="1" dirty="0" smtClean="0">
                <a:latin typeface="微软雅黑" pitchFamily="34" charset="-122"/>
                <a:ea typeface="微软雅黑" pitchFamily="34" charset="-122"/>
              </a:rPr>
              <a:t>（违章作业、违章指挥、违反劳动纪律）</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汽油桶旁抽烟、违章操作、不戴防护用品</a:t>
            </a:r>
            <a:r>
              <a:rPr lang="en-US" altLang="zh-CN" sz="1600" b="1" dirty="0" smtClean="0">
                <a:latin typeface="微软雅黑" pitchFamily="34" charset="-122"/>
                <a:ea typeface="微软雅黑" pitchFamily="34" charset="-122"/>
              </a:rPr>
              <a:t>......</a:t>
            </a:r>
          </a:p>
          <a:p>
            <a:pPr>
              <a:lnSpc>
                <a:spcPct val="110000"/>
              </a:lnSpc>
            </a:pPr>
            <a:r>
              <a:rPr lang="zh-CN" altLang="en-US" sz="1600" b="1" dirty="0" smtClean="0">
                <a:solidFill>
                  <a:srgbClr val="FF0000"/>
                </a:solidFill>
                <a:latin typeface="微软雅黑" pitchFamily="34" charset="-122"/>
                <a:ea typeface="微软雅黑" pitchFamily="34" charset="-122"/>
              </a:rPr>
              <a:t>管理缺陷</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无培训、无检查</a:t>
            </a:r>
            <a:r>
              <a:rPr lang="en-US" altLang="zh-CN" sz="1600" b="1" dirty="0" smtClean="0">
                <a:latin typeface="微软雅黑" pitchFamily="34" charset="-122"/>
                <a:ea typeface="微软雅黑" pitchFamily="34" charset="-122"/>
              </a:rPr>
              <a:t>......</a:t>
            </a:r>
            <a:endParaRPr lang="zh-CN" altLang="en-US" sz="1600" b="1" dirty="0" smtClean="0">
              <a:latin typeface="微软雅黑" pitchFamily="34" charset="-122"/>
              <a:ea typeface="微软雅黑" pitchFamily="34" charset="-122"/>
            </a:endParaRPr>
          </a:p>
        </p:txBody>
      </p:sp>
      <p:graphicFrame>
        <p:nvGraphicFramePr>
          <p:cNvPr id="6" name="表格 5"/>
          <p:cNvGraphicFramePr>
            <a:graphicFrameLocks noGrp="1"/>
          </p:cNvGraphicFramePr>
          <p:nvPr/>
        </p:nvGraphicFramePr>
        <p:xfrm>
          <a:off x="714348" y="1857364"/>
          <a:ext cx="7358114" cy="2654300"/>
        </p:xfrm>
        <a:graphic>
          <a:graphicData uri="http://schemas.openxmlformats.org/drawingml/2006/table">
            <a:tbl>
              <a:tblPr>
                <a:tableStyleId>{3C2FFA5D-87B4-456A-9821-1D502468CF0F}</a:tableStyleId>
              </a:tblPr>
              <a:tblGrid>
                <a:gridCol w="481372">
                  <a:extLst>
                    <a:ext uri="{9D8B030D-6E8A-4147-A177-3AD203B41FA5}">
                      <a16:colId xmlns:a16="http://schemas.microsoft.com/office/drawing/2014/main" val="20000"/>
                    </a:ext>
                  </a:extLst>
                </a:gridCol>
                <a:gridCol w="1306581">
                  <a:extLst>
                    <a:ext uri="{9D8B030D-6E8A-4147-A177-3AD203B41FA5}">
                      <a16:colId xmlns:a16="http://schemas.microsoft.com/office/drawing/2014/main" val="20001"/>
                    </a:ext>
                  </a:extLst>
                </a:gridCol>
                <a:gridCol w="3094534">
                  <a:extLst>
                    <a:ext uri="{9D8B030D-6E8A-4147-A177-3AD203B41FA5}">
                      <a16:colId xmlns:a16="http://schemas.microsoft.com/office/drawing/2014/main" val="20002"/>
                    </a:ext>
                  </a:extLst>
                </a:gridCol>
                <a:gridCol w="2475627">
                  <a:extLst>
                    <a:ext uri="{9D8B030D-6E8A-4147-A177-3AD203B41FA5}">
                      <a16:colId xmlns:a16="http://schemas.microsoft.com/office/drawing/2014/main" val="20003"/>
                    </a:ext>
                  </a:extLst>
                </a:gridCol>
              </a:tblGrid>
              <a:tr h="316865">
                <a:tc>
                  <a:txBody>
                    <a:bodyPr/>
                    <a:lstStyle/>
                    <a:p>
                      <a:pPr algn="ctr" fontAlgn="ctr"/>
                      <a:r>
                        <a:rPr lang="zh-CN" altLang="en-US" sz="1400" b="1" i="0" u="none" strike="noStrike" dirty="0" smtClean="0">
                          <a:solidFill>
                            <a:srgbClr val="000000"/>
                          </a:solidFill>
                          <a:latin typeface="微软雅黑" pitchFamily="34" charset="-122"/>
                          <a:ea typeface="微软雅黑" pitchFamily="34" charset="-122"/>
                        </a:rPr>
                        <a:t>序号</a:t>
                      </a:r>
                      <a:endParaRPr lang="zh-CN" altLang="en-US" sz="1400" b="1" i="0" u="none" strike="noStrike" dirty="0">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400" b="1" u="none" strike="noStrike">
                          <a:latin typeface="微软雅黑" pitchFamily="34" charset="-122"/>
                          <a:ea typeface="微软雅黑" pitchFamily="34" charset="-122"/>
                        </a:rPr>
                        <a:t>危险源类别</a:t>
                      </a:r>
                      <a:endParaRPr lang="zh-CN" altLang="en-US" sz="1400" b="1" i="0" u="none" strike="noStrike">
                        <a:solidFill>
                          <a:srgbClr val="000000"/>
                        </a:solidFill>
                        <a:latin typeface="微软雅黑" pitchFamily="34" charset="-122"/>
                        <a:ea typeface="微软雅黑" pitchFamily="34" charset="-122"/>
                      </a:endParaRPr>
                    </a:p>
                  </a:txBody>
                  <a:tcPr marL="9525" marR="9525" marT="9525" marB="0" anchor="ctr">
                    <a:solidFill>
                      <a:srgbClr val="92D050"/>
                    </a:solidFill>
                  </a:tcPr>
                </a:tc>
                <a:tc>
                  <a:txBody>
                    <a:bodyPr/>
                    <a:lstStyle/>
                    <a:p>
                      <a:pPr algn="ctr" fontAlgn="ctr"/>
                      <a:r>
                        <a:rPr lang="zh-CN" altLang="en-US" sz="1400" b="1" u="none" strike="noStrike" dirty="0">
                          <a:latin typeface="微软雅黑" pitchFamily="34" charset="-122"/>
                          <a:ea typeface="微软雅黑" pitchFamily="34" charset="-122"/>
                        </a:rPr>
                        <a:t>危险源示例</a:t>
                      </a:r>
                      <a:endParaRPr lang="zh-CN" altLang="en-US" sz="1400" b="1" i="0" u="none" strike="noStrike" dirty="0">
                        <a:solidFill>
                          <a:srgbClr val="000000"/>
                        </a:solidFill>
                        <a:latin typeface="微软雅黑" pitchFamily="34" charset="-122"/>
                        <a:ea typeface="微软雅黑" pitchFamily="34" charset="-122"/>
                      </a:endParaRPr>
                    </a:p>
                  </a:txBody>
                  <a:tcPr marL="9525" marR="9525" marT="9525" marB="0" anchor="ctr">
                    <a:solidFill>
                      <a:srgbClr val="FFC000"/>
                    </a:solidFill>
                  </a:tcPr>
                </a:tc>
                <a:tc>
                  <a:txBody>
                    <a:bodyPr/>
                    <a:lstStyle/>
                    <a:p>
                      <a:pPr algn="ctr" fontAlgn="ctr"/>
                      <a:r>
                        <a:rPr lang="zh-CN" altLang="en-US" sz="1400" b="1" u="none" strike="noStrike" dirty="0">
                          <a:latin typeface="微软雅黑" pitchFamily="34" charset="-122"/>
                          <a:ea typeface="微软雅黑" pitchFamily="34" charset="-122"/>
                        </a:rPr>
                        <a:t>事故类别</a:t>
                      </a:r>
                      <a:endParaRPr lang="zh-CN" altLang="en-US" sz="1400" b="1" i="0" u="none" strike="noStrike" dirty="0">
                        <a:solidFill>
                          <a:srgbClr val="000000"/>
                        </a:solidFill>
                        <a:latin typeface="微软雅黑" pitchFamily="34" charset="-122"/>
                        <a:ea typeface="微软雅黑" pitchFamily="34" charset="-122"/>
                      </a:endParaRPr>
                    </a:p>
                  </a:txBody>
                  <a:tcPr marL="9525" marR="9525" marT="9525" marB="0" anchor="ctr"/>
                </a:tc>
                <a:extLst>
                  <a:ext uri="{0D108BD9-81ED-4DB2-BD59-A6C34878D82A}">
                    <a16:rowId xmlns:a16="http://schemas.microsoft.com/office/drawing/2014/main" val="10000"/>
                  </a:ext>
                </a:extLst>
              </a:tr>
              <a:tr h="316865">
                <a:tc>
                  <a:txBody>
                    <a:bodyPr/>
                    <a:lstStyle/>
                    <a:p>
                      <a:pPr algn="ctr" fontAlgn="ctr"/>
                      <a:r>
                        <a:rPr lang="en-US" altLang="zh-CN" sz="1400" b="0" i="0" u="none" strike="noStrike" smtClean="0">
                          <a:solidFill>
                            <a:srgbClr val="000000"/>
                          </a:solidFill>
                          <a:latin typeface="微软雅黑" pitchFamily="34" charset="-122"/>
                          <a:ea typeface="微软雅黑" pitchFamily="34" charset="-122"/>
                        </a:rPr>
                        <a:t>1</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400" u="none" strike="noStrike">
                          <a:latin typeface="微软雅黑" pitchFamily="34" charset="-122"/>
                          <a:ea typeface="微软雅黑" pitchFamily="34" charset="-122"/>
                        </a:rPr>
                        <a:t>动能</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solidFill>
                      <a:srgbClr val="92D050"/>
                    </a:solidFill>
                  </a:tcPr>
                </a:tc>
                <a:tc>
                  <a:txBody>
                    <a:bodyPr/>
                    <a:lstStyle/>
                    <a:p>
                      <a:pPr algn="l" fontAlgn="ctr"/>
                      <a:r>
                        <a:rPr lang="zh-CN" altLang="en-US" sz="1400" u="none" strike="noStrike" dirty="0">
                          <a:latin typeface="微软雅黑" pitchFamily="34" charset="-122"/>
                          <a:ea typeface="微软雅黑" pitchFamily="34" charset="-122"/>
                        </a:rPr>
                        <a:t>叉车</a:t>
                      </a:r>
                      <a:r>
                        <a:rPr lang="zh-CN" altLang="en-US" sz="1400" u="none" strike="noStrike" dirty="0" smtClean="0">
                          <a:latin typeface="微软雅黑" pitchFamily="34" charset="-122"/>
                          <a:ea typeface="微软雅黑" pitchFamily="34" charset="-122"/>
                        </a:rPr>
                        <a:t>；设备</a:t>
                      </a:r>
                      <a:r>
                        <a:rPr lang="zh-CN" altLang="en-US" sz="1400" u="none" strike="noStrike" dirty="0">
                          <a:latin typeface="微软雅黑" pitchFamily="34" charset="-122"/>
                          <a:ea typeface="微软雅黑" pitchFamily="34" charset="-122"/>
                        </a:rPr>
                        <a:t>齿轮、皮带、机械手</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solidFill>
                      <a:srgbClr val="FFC000"/>
                    </a:solidFill>
                  </a:tcPr>
                </a:tc>
                <a:tc>
                  <a:txBody>
                    <a:bodyPr/>
                    <a:lstStyle/>
                    <a:p>
                      <a:pPr algn="l" fontAlgn="ctr"/>
                      <a:r>
                        <a:rPr lang="zh-CN" altLang="en-US" sz="1400" u="none" strike="noStrike" dirty="0">
                          <a:latin typeface="微软雅黑" pitchFamily="34" charset="-122"/>
                          <a:ea typeface="微软雅黑" pitchFamily="34" charset="-122"/>
                        </a:rPr>
                        <a:t>车辆伤害、机械伤害</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tc>
                <a:extLst>
                  <a:ext uri="{0D108BD9-81ED-4DB2-BD59-A6C34878D82A}">
                    <a16:rowId xmlns:a16="http://schemas.microsoft.com/office/drawing/2014/main" val="10001"/>
                  </a:ext>
                </a:extLst>
              </a:tr>
              <a:tr h="419100">
                <a:tc>
                  <a:txBody>
                    <a:bodyPr/>
                    <a:lstStyle/>
                    <a:p>
                      <a:pPr algn="ctr" fontAlgn="ctr"/>
                      <a:r>
                        <a:rPr lang="en-US" altLang="zh-CN" sz="1400" b="0" i="0" u="none" strike="noStrike" smtClean="0">
                          <a:solidFill>
                            <a:srgbClr val="000000"/>
                          </a:solidFill>
                          <a:latin typeface="微软雅黑" pitchFamily="34" charset="-122"/>
                          <a:ea typeface="微软雅黑" pitchFamily="34" charset="-122"/>
                        </a:rPr>
                        <a:t>2</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400" u="none" strike="noStrike">
                          <a:latin typeface="微软雅黑" pitchFamily="34" charset="-122"/>
                          <a:ea typeface="微软雅黑" pitchFamily="34" charset="-122"/>
                        </a:rPr>
                        <a:t>势能</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solidFill>
                      <a:srgbClr val="92D050"/>
                    </a:solidFill>
                  </a:tcPr>
                </a:tc>
                <a:tc>
                  <a:txBody>
                    <a:bodyPr/>
                    <a:lstStyle/>
                    <a:p>
                      <a:pPr algn="l" fontAlgn="ctr"/>
                      <a:r>
                        <a:rPr lang="zh-CN" altLang="en-US" sz="1400" u="none" strike="noStrike" dirty="0">
                          <a:latin typeface="微软雅黑" pitchFamily="34" charset="-122"/>
                          <a:ea typeface="微软雅黑" pitchFamily="34" charset="-122"/>
                        </a:rPr>
                        <a:t>搬运的重物、高空会坠落的物体；</a:t>
                      </a:r>
                      <a:r>
                        <a:rPr lang="zh-CN" altLang="en-US" sz="1400" u="none" strike="noStrike" dirty="0" smtClean="0">
                          <a:latin typeface="微软雅黑" pitchFamily="34" charset="-122"/>
                          <a:ea typeface="微软雅黑" pitchFamily="34" charset="-122"/>
                        </a:rPr>
                        <a:t>水池；</a:t>
                      </a:r>
                      <a:r>
                        <a:rPr lang="zh-CN" altLang="en-US" sz="1400" u="none" strike="noStrike" dirty="0">
                          <a:latin typeface="微软雅黑" pitchFamily="34" charset="-122"/>
                          <a:ea typeface="微软雅黑" pitchFamily="34" charset="-122"/>
                        </a:rPr>
                        <a:t>高空作业</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solidFill>
                      <a:srgbClr val="FFC000"/>
                    </a:solidFill>
                  </a:tcPr>
                </a:tc>
                <a:tc>
                  <a:txBody>
                    <a:bodyPr/>
                    <a:lstStyle/>
                    <a:p>
                      <a:pPr algn="l" fontAlgn="ctr"/>
                      <a:r>
                        <a:rPr lang="zh-CN" altLang="en-US" sz="1400" u="none" strike="noStrike" dirty="0">
                          <a:latin typeface="微软雅黑" pitchFamily="34" charset="-122"/>
                          <a:ea typeface="微软雅黑" pitchFamily="34" charset="-122"/>
                        </a:rPr>
                        <a:t>物体打击、淹溺、高处坠落</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tc>
                <a:extLst>
                  <a:ext uri="{0D108BD9-81ED-4DB2-BD59-A6C34878D82A}">
                    <a16:rowId xmlns:a16="http://schemas.microsoft.com/office/drawing/2014/main" val="10002"/>
                  </a:ext>
                </a:extLst>
              </a:tr>
              <a:tr h="316865">
                <a:tc>
                  <a:txBody>
                    <a:bodyPr/>
                    <a:lstStyle/>
                    <a:p>
                      <a:pPr algn="ctr" fontAlgn="ctr"/>
                      <a:r>
                        <a:rPr lang="en-US" altLang="zh-CN" sz="1400" b="0" i="0" u="none" strike="noStrike" smtClean="0">
                          <a:solidFill>
                            <a:srgbClr val="000000"/>
                          </a:solidFill>
                          <a:latin typeface="微软雅黑" pitchFamily="34" charset="-122"/>
                          <a:ea typeface="微软雅黑" pitchFamily="34" charset="-122"/>
                        </a:rPr>
                        <a:t>3</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400" u="none" strike="noStrike">
                          <a:latin typeface="微软雅黑" pitchFamily="34" charset="-122"/>
                          <a:ea typeface="微软雅黑" pitchFamily="34" charset="-122"/>
                        </a:rPr>
                        <a:t>电能</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solidFill>
                      <a:srgbClr val="92D050"/>
                    </a:solidFill>
                  </a:tcPr>
                </a:tc>
                <a:tc>
                  <a:txBody>
                    <a:bodyPr/>
                    <a:lstStyle/>
                    <a:p>
                      <a:pPr algn="l" fontAlgn="ctr"/>
                      <a:r>
                        <a:rPr lang="zh-CN" altLang="en-US" sz="1400" u="none" strike="noStrike" dirty="0">
                          <a:latin typeface="微软雅黑" pitchFamily="34" charset="-122"/>
                          <a:ea typeface="微软雅黑" pitchFamily="34" charset="-122"/>
                        </a:rPr>
                        <a:t>电柜、移动工具</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solidFill>
                      <a:srgbClr val="FFC000"/>
                    </a:solidFill>
                  </a:tcPr>
                </a:tc>
                <a:tc>
                  <a:txBody>
                    <a:bodyPr/>
                    <a:lstStyle/>
                    <a:p>
                      <a:pPr algn="l" fontAlgn="ctr"/>
                      <a:r>
                        <a:rPr lang="zh-CN" altLang="en-US" sz="1400" u="none" strike="noStrike" dirty="0">
                          <a:latin typeface="微软雅黑" pitchFamily="34" charset="-122"/>
                          <a:ea typeface="微软雅黑" pitchFamily="34" charset="-122"/>
                        </a:rPr>
                        <a:t>触电</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tc>
                <a:extLst>
                  <a:ext uri="{0D108BD9-81ED-4DB2-BD59-A6C34878D82A}">
                    <a16:rowId xmlns:a16="http://schemas.microsoft.com/office/drawing/2014/main" val="10003"/>
                  </a:ext>
                </a:extLst>
              </a:tr>
              <a:tr h="316865">
                <a:tc>
                  <a:txBody>
                    <a:bodyPr/>
                    <a:lstStyle/>
                    <a:p>
                      <a:pPr algn="ctr" fontAlgn="ctr"/>
                      <a:r>
                        <a:rPr lang="en-US" altLang="zh-CN" sz="1400" b="0" i="0" u="none" strike="noStrike" smtClean="0">
                          <a:solidFill>
                            <a:srgbClr val="000000"/>
                          </a:solidFill>
                          <a:latin typeface="微软雅黑" pitchFamily="34" charset="-122"/>
                          <a:ea typeface="微软雅黑" pitchFamily="34" charset="-122"/>
                        </a:rPr>
                        <a:t>4</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400" u="none" strike="noStrike">
                          <a:latin typeface="微软雅黑" pitchFamily="34" charset="-122"/>
                          <a:ea typeface="微软雅黑" pitchFamily="34" charset="-122"/>
                        </a:rPr>
                        <a:t>热能</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solidFill>
                      <a:srgbClr val="92D050"/>
                    </a:solidFill>
                  </a:tcPr>
                </a:tc>
                <a:tc>
                  <a:txBody>
                    <a:bodyPr/>
                    <a:lstStyle/>
                    <a:p>
                      <a:pPr algn="l" fontAlgn="ctr"/>
                      <a:r>
                        <a:rPr lang="zh-CN" altLang="en-US" sz="1400" u="none" strike="noStrike" dirty="0" smtClean="0">
                          <a:latin typeface="微软雅黑" pitchFamily="34" charset="-122"/>
                          <a:ea typeface="微软雅黑" pitchFamily="34" charset="-122"/>
                        </a:rPr>
                        <a:t>烘箱、电烙铁</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solidFill>
                      <a:srgbClr val="FFC000"/>
                    </a:solidFill>
                  </a:tcPr>
                </a:tc>
                <a:tc>
                  <a:txBody>
                    <a:bodyPr/>
                    <a:lstStyle/>
                    <a:p>
                      <a:pPr algn="l" fontAlgn="ctr"/>
                      <a:r>
                        <a:rPr lang="zh-CN" altLang="en-US" sz="1400" u="none" strike="noStrike" dirty="0">
                          <a:latin typeface="微软雅黑" pitchFamily="34" charset="-122"/>
                          <a:ea typeface="微软雅黑" pitchFamily="34" charset="-122"/>
                        </a:rPr>
                        <a:t>烫伤</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tc>
                <a:extLst>
                  <a:ext uri="{0D108BD9-81ED-4DB2-BD59-A6C34878D82A}">
                    <a16:rowId xmlns:a16="http://schemas.microsoft.com/office/drawing/2014/main" val="10004"/>
                  </a:ext>
                </a:extLst>
              </a:tr>
              <a:tr h="316865">
                <a:tc>
                  <a:txBody>
                    <a:bodyPr/>
                    <a:lstStyle/>
                    <a:p>
                      <a:pPr algn="ctr" fontAlgn="ctr"/>
                      <a:r>
                        <a:rPr lang="en-US" altLang="zh-CN" sz="1400" b="0" i="0" u="none" strike="noStrike" smtClean="0">
                          <a:solidFill>
                            <a:srgbClr val="000000"/>
                          </a:solidFill>
                          <a:latin typeface="微软雅黑" pitchFamily="34" charset="-122"/>
                          <a:ea typeface="微软雅黑" pitchFamily="34" charset="-122"/>
                        </a:rPr>
                        <a:t>5</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400" u="none" strike="noStrike">
                          <a:latin typeface="微软雅黑" pitchFamily="34" charset="-122"/>
                          <a:ea typeface="微软雅黑" pitchFamily="34" charset="-122"/>
                        </a:rPr>
                        <a:t>可燃易燃物品</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solidFill>
                      <a:srgbClr val="92D050"/>
                    </a:solidFill>
                  </a:tcPr>
                </a:tc>
                <a:tc>
                  <a:txBody>
                    <a:bodyPr/>
                    <a:lstStyle/>
                    <a:p>
                      <a:pPr algn="l" fontAlgn="ctr"/>
                      <a:r>
                        <a:rPr lang="zh-CN" altLang="en-US" sz="1400" u="none" strike="noStrike" dirty="0" smtClean="0">
                          <a:latin typeface="微软雅黑" pitchFamily="34" charset="-122"/>
                          <a:ea typeface="微软雅黑" pitchFamily="34" charset="-122"/>
                        </a:rPr>
                        <a:t>泡沫塑料、酒精</a:t>
                      </a:r>
                      <a:r>
                        <a:rPr lang="zh-CN" altLang="en-US" sz="1400" u="none" strike="noStrike" dirty="0">
                          <a:latin typeface="微软雅黑" pitchFamily="34" charset="-122"/>
                          <a:ea typeface="微软雅黑" pitchFamily="34" charset="-122"/>
                        </a:rPr>
                        <a:t>存放区</a:t>
                      </a:r>
                      <a:r>
                        <a:rPr lang="zh-CN" altLang="en-US" sz="1400" u="none" strike="noStrike" dirty="0" smtClean="0">
                          <a:latin typeface="微软雅黑" pitchFamily="34" charset="-122"/>
                          <a:ea typeface="微软雅黑" pitchFamily="34" charset="-122"/>
                        </a:rPr>
                        <a:t>；气</a:t>
                      </a:r>
                      <a:r>
                        <a:rPr lang="zh-CN" altLang="en-US" sz="1400" u="none" strike="noStrike" dirty="0">
                          <a:latin typeface="微软雅黑" pitchFamily="34" charset="-122"/>
                          <a:ea typeface="微软雅黑" pitchFamily="34" charset="-122"/>
                        </a:rPr>
                        <a:t>瓶</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solidFill>
                      <a:srgbClr val="FFC000"/>
                    </a:solidFill>
                  </a:tcPr>
                </a:tc>
                <a:tc>
                  <a:txBody>
                    <a:bodyPr/>
                    <a:lstStyle/>
                    <a:p>
                      <a:pPr algn="l" fontAlgn="ctr"/>
                      <a:r>
                        <a:rPr lang="zh-CN" altLang="en-US" sz="1400" u="none" strike="noStrike" dirty="0">
                          <a:latin typeface="微软雅黑" pitchFamily="34" charset="-122"/>
                          <a:ea typeface="微软雅黑" pitchFamily="34" charset="-122"/>
                        </a:rPr>
                        <a:t>火灾、爆炸</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tc>
                <a:extLst>
                  <a:ext uri="{0D108BD9-81ED-4DB2-BD59-A6C34878D82A}">
                    <a16:rowId xmlns:a16="http://schemas.microsoft.com/office/drawing/2014/main" val="10005"/>
                  </a:ext>
                </a:extLst>
              </a:tr>
              <a:tr h="316865">
                <a:tc>
                  <a:txBody>
                    <a:bodyPr/>
                    <a:lstStyle/>
                    <a:p>
                      <a:pPr algn="ctr" fontAlgn="ctr"/>
                      <a:r>
                        <a:rPr lang="en-US" altLang="zh-CN" sz="1400" b="0" i="0" u="none" strike="noStrike" smtClean="0">
                          <a:solidFill>
                            <a:srgbClr val="000000"/>
                          </a:solidFill>
                          <a:latin typeface="微软雅黑" pitchFamily="34" charset="-122"/>
                          <a:ea typeface="微软雅黑" pitchFamily="34" charset="-122"/>
                        </a:rPr>
                        <a:t>6</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400" u="none" strike="noStrike">
                          <a:latin typeface="微软雅黑" pitchFamily="34" charset="-122"/>
                          <a:ea typeface="微软雅黑" pitchFamily="34" charset="-122"/>
                        </a:rPr>
                        <a:t>有毒物品</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solidFill>
                      <a:srgbClr val="92D050"/>
                    </a:solidFill>
                  </a:tcPr>
                </a:tc>
                <a:tc>
                  <a:txBody>
                    <a:bodyPr/>
                    <a:lstStyle/>
                    <a:p>
                      <a:pPr algn="l" fontAlgn="ctr"/>
                      <a:r>
                        <a:rPr lang="zh-CN" altLang="en-US" sz="1400" u="none" strike="noStrike" smtClean="0">
                          <a:latin typeface="微软雅黑" pitchFamily="34" charset="-122"/>
                          <a:ea typeface="微软雅黑" pitchFamily="34" charset="-122"/>
                        </a:rPr>
                        <a:t>氨</a:t>
                      </a:r>
                      <a:r>
                        <a:rPr lang="zh-CN" altLang="en-US" sz="1400" u="none" strike="noStrike" dirty="0">
                          <a:latin typeface="微软雅黑" pitchFamily="34" charset="-122"/>
                          <a:ea typeface="微软雅黑" pitchFamily="34" charset="-122"/>
                        </a:rPr>
                        <a:t>气、</a:t>
                      </a:r>
                      <a:r>
                        <a:rPr lang="zh-CN" altLang="en-US" sz="1400" u="none" strike="noStrike" dirty="0" smtClean="0">
                          <a:latin typeface="微软雅黑" pitchFamily="34" charset="-122"/>
                          <a:ea typeface="微软雅黑" pitchFamily="34" charset="-122"/>
                        </a:rPr>
                        <a:t>氮气、氧气</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solidFill>
                      <a:srgbClr val="FFC000"/>
                    </a:solidFill>
                  </a:tcPr>
                </a:tc>
                <a:tc>
                  <a:txBody>
                    <a:bodyPr/>
                    <a:lstStyle/>
                    <a:p>
                      <a:pPr algn="l" fontAlgn="ctr"/>
                      <a:r>
                        <a:rPr lang="zh-CN" altLang="en-US" sz="1400" u="none" strike="noStrike" dirty="0">
                          <a:latin typeface="微软雅黑" pitchFamily="34" charset="-122"/>
                          <a:ea typeface="微软雅黑" pitchFamily="34" charset="-122"/>
                        </a:rPr>
                        <a:t>中毒和窒息</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tc>
                <a:extLst>
                  <a:ext uri="{0D108BD9-81ED-4DB2-BD59-A6C34878D82A}">
                    <a16:rowId xmlns:a16="http://schemas.microsoft.com/office/drawing/2014/main" val="10006"/>
                  </a:ext>
                </a:extLst>
              </a:tr>
              <a:tr h="316865">
                <a:tc>
                  <a:txBody>
                    <a:bodyPr/>
                    <a:lstStyle/>
                    <a:p>
                      <a:pPr algn="ctr" fontAlgn="ctr"/>
                      <a:r>
                        <a:rPr lang="en-US" altLang="zh-CN" sz="1400" b="0" i="0" u="none" strike="noStrike" smtClean="0">
                          <a:solidFill>
                            <a:srgbClr val="000000"/>
                          </a:solidFill>
                          <a:latin typeface="微软雅黑" pitchFamily="34" charset="-122"/>
                          <a:ea typeface="微软雅黑" pitchFamily="34" charset="-122"/>
                        </a:rPr>
                        <a:t>7</a:t>
                      </a:r>
                      <a:endParaRPr lang="zh-CN" altLang="en-US" sz="1400" b="0" i="0" u="none" strike="noStrike">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400" u="none" strike="noStrike" dirty="0">
                          <a:latin typeface="微软雅黑" pitchFamily="34" charset="-122"/>
                          <a:ea typeface="微软雅黑" pitchFamily="34" charset="-122"/>
                        </a:rPr>
                        <a:t>腐蚀物品</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solidFill>
                      <a:srgbClr val="92D050"/>
                    </a:solidFill>
                  </a:tcPr>
                </a:tc>
                <a:tc>
                  <a:txBody>
                    <a:bodyPr/>
                    <a:lstStyle/>
                    <a:p>
                      <a:pPr algn="l" fontAlgn="ctr"/>
                      <a:r>
                        <a:rPr lang="zh-CN" altLang="en-US" sz="1400" u="none" strike="noStrike" dirty="0">
                          <a:latin typeface="微软雅黑" pitchFamily="34" charset="-122"/>
                          <a:ea typeface="微软雅黑" pitchFamily="34" charset="-122"/>
                        </a:rPr>
                        <a:t>酸碱化学品</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solidFill>
                      <a:srgbClr val="FFC000"/>
                    </a:solidFill>
                  </a:tcPr>
                </a:tc>
                <a:tc>
                  <a:txBody>
                    <a:bodyPr/>
                    <a:lstStyle/>
                    <a:p>
                      <a:pPr algn="l" fontAlgn="ctr"/>
                      <a:r>
                        <a:rPr lang="zh-CN" altLang="en-US" sz="1400" u="none" strike="noStrike" dirty="0">
                          <a:latin typeface="微软雅黑" pitchFamily="34" charset="-122"/>
                          <a:ea typeface="微软雅黑" pitchFamily="34" charset="-122"/>
                        </a:rPr>
                        <a:t>化学灼伤</a:t>
                      </a:r>
                      <a:endParaRPr lang="zh-CN" altLang="en-US" sz="1400" b="0" i="0" u="none" strike="noStrike" dirty="0">
                        <a:solidFill>
                          <a:srgbClr val="000000"/>
                        </a:solidFill>
                        <a:latin typeface="微软雅黑" pitchFamily="34" charset="-122"/>
                        <a:ea typeface="微软雅黑" pitchFamily="34" charset="-122"/>
                      </a:endParaRPr>
                    </a:p>
                  </a:txBody>
                  <a:tcPr marL="9525" marR="9525" marT="9525" marB="0" anchor="ctr"/>
                </a:tc>
                <a:extLst>
                  <a:ext uri="{0D108BD9-81ED-4DB2-BD59-A6C34878D82A}">
                    <a16:rowId xmlns:a16="http://schemas.microsoft.com/office/drawing/2014/main" val="10007"/>
                  </a:ext>
                </a:extLst>
              </a:tr>
            </a:tbl>
          </a:graphicData>
        </a:graphic>
      </p:graphicFrame>
      <p:sp>
        <p:nvSpPr>
          <p:cNvPr id="7" name="矩形 6"/>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wipe(down)">
                                      <p:cBhvr>
                                        <p:cTn id="13" dur="500"/>
                                        <p:tgtEl>
                                          <p:spTgt spid="9">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wipe(down)">
                                      <p:cBhvr>
                                        <p:cTn id="16" dur="500"/>
                                        <p:tgtEl>
                                          <p:spTgt spid="9">
                                            <p:txEl>
                                              <p:pRg st="4" end="4"/>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wipe(down)">
                                      <p:cBhvr>
                                        <p:cTn id="19"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0034" y="1214422"/>
            <a:ext cx="3500462" cy="430887"/>
          </a:xfrm>
          <a:prstGeom prst="rect">
            <a:avLst/>
          </a:prstGeom>
        </p:spPr>
        <p:txBody>
          <a:bodyPr wrap="square">
            <a:spAutoFit/>
          </a:bodyPr>
          <a:lstStyle/>
          <a:p>
            <a:pPr>
              <a:lnSpc>
                <a:spcPct val="110000"/>
              </a:lnSpc>
            </a:pPr>
            <a:r>
              <a:rPr lang="zh-CN" altLang="en-US" sz="2000" b="1" dirty="0" smtClean="0">
                <a:solidFill>
                  <a:srgbClr val="FF0000"/>
                </a:solidFill>
                <a:latin typeface="微软雅黑" pitchFamily="34" charset="-122"/>
                <a:ea typeface="微软雅黑" pitchFamily="34" charset="-122"/>
              </a:rPr>
              <a:t>几个概念间的逻辑关系</a:t>
            </a:r>
            <a:endParaRPr lang="en-US" altLang="zh-CN" sz="2000" b="1" dirty="0" smtClean="0">
              <a:solidFill>
                <a:srgbClr val="FF0000"/>
              </a:solidFill>
              <a:latin typeface="微软雅黑" pitchFamily="34" charset="-122"/>
              <a:ea typeface="微软雅黑" pitchFamily="34" charset="-122"/>
            </a:endParaRPr>
          </a:p>
        </p:txBody>
      </p:sp>
      <p:sp>
        <p:nvSpPr>
          <p:cNvPr id="5" name="矩形 4"/>
          <p:cNvSpPr/>
          <p:nvPr/>
        </p:nvSpPr>
        <p:spPr>
          <a:xfrm>
            <a:off x="795310" y="5450601"/>
            <a:ext cx="919170" cy="363176"/>
          </a:xfrm>
          <a:prstGeom prst="rect">
            <a:avLst/>
          </a:prstGeom>
        </p:spPr>
        <p:txBody>
          <a:bodyPr wrap="square">
            <a:spAutoFit/>
          </a:bodyPr>
          <a:lstStyle/>
          <a:p>
            <a:pPr>
              <a:lnSpc>
                <a:spcPct val="110000"/>
              </a:lnSpc>
            </a:pPr>
            <a:r>
              <a:rPr lang="zh-CN" altLang="en-US" sz="1600" b="1" dirty="0" smtClean="0">
                <a:solidFill>
                  <a:srgbClr val="0000FF"/>
                </a:solidFill>
                <a:latin typeface="微软雅黑" pitchFamily="34" charset="-122"/>
                <a:ea typeface="微软雅黑" pitchFamily="34" charset="-122"/>
              </a:rPr>
              <a:t>危险源</a:t>
            </a:r>
            <a:endParaRPr lang="en-US" altLang="zh-CN" sz="1600" b="1" dirty="0" smtClean="0">
              <a:solidFill>
                <a:srgbClr val="0000FF"/>
              </a:solidFill>
              <a:latin typeface="微软雅黑" pitchFamily="34" charset="-122"/>
              <a:ea typeface="微软雅黑" pitchFamily="34" charset="-122"/>
            </a:endParaRPr>
          </a:p>
        </p:txBody>
      </p:sp>
      <p:sp>
        <p:nvSpPr>
          <p:cNvPr id="6" name="矩形 5"/>
          <p:cNvSpPr/>
          <p:nvPr/>
        </p:nvSpPr>
        <p:spPr>
          <a:xfrm>
            <a:off x="2428860" y="5429264"/>
            <a:ext cx="1285884" cy="363176"/>
          </a:xfrm>
          <a:prstGeom prst="rect">
            <a:avLst/>
          </a:prstGeom>
        </p:spPr>
        <p:txBody>
          <a:bodyPr wrap="square">
            <a:spAutoFit/>
          </a:bodyPr>
          <a:lstStyle/>
          <a:p>
            <a:pPr>
              <a:lnSpc>
                <a:spcPct val="110000"/>
              </a:lnSpc>
            </a:pPr>
            <a:r>
              <a:rPr lang="zh-CN" altLang="en-US" sz="1600" b="1" dirty="0" smtClean="0">
                <a:solidFill>
                  <a:srgbClr val="0000FF"/>
                </a:solidFill>
                <a:latin typeface="微软雅黑" pitchFamily="34" charset="-122"/>
                <a:ea typeface="微软雅黑" pitchFamily="34" charset="-122"/>
              </a:rPr>
              <a:t>事故隐患</a:t>
            </a:r>
            <a:endParaRPr lang="en-US" altLang="zh-CN" sz="1600" b="1" dirty="0" smtClean="0">
              <a:solidFill>
                <a:srgbClr val="0000FF"/>
              </a:solidFill>
              <a:latin typeface="微软雅黑" pitchFamily="34" charset="-122"/>
              <a:ea typeface="微软雅黑" pitchFamily="34" charset="-122"/>
            </a:endParaRPr>
          </a:p>
        </p:txBody>
      </p:sp>
      <p:sp>
        <p:nvSpPr>
          <p:cNvPr id="7" name="矩形 6"/>
          <p:cNvSpPr/>
          <p:nvPr/>
        </p:nvSpPr>
        <p:spPr>
          <a:xfrm>
            <a:off x="4429124" y="5423278"/>
            <a:ext cx="785818" cy="363176"/>
          </a:xfrm>
          <a:prstGeom prst="rect">
            <a:avLst/>
          </a:prstGeom>
        </p:spPr>
        <p:txBody>
          <a:bodyPr wrap="square">
            <a:spAutoFit/>
          </a:bodyPr>
          <a:lstStyle/>
          <a:p>
            <a:pPr>
              <a:lnSpc>
                <a:spcPct val="110000"/>
              </a:lnSpc>
            </a:pPr>
            <a:r>
              <a:rPr lang="zh-CN" altLang="en-US" sz="1600" b="1" dirty="0" smtClean="0">
                <a:solidFill>
                  <a:srgbClr val="0000FF"/>
                </a:solidFill>
                <a:latin typeface="微软雅黑" pitchFamily="34" charset="-122"/>
                <a:ea typeface="微软雅黑" pitchFamily="34" charset="-122"/>
              </a:rPr>
              <a:t>事件</a:t>
            </a:r>
            <a:endParaRPr lang="en-US" altLang="zh-CN" sz="1600" b="1" dirty="0" smtClean="0">
              <a:solidFill>
                <a:srgbClr val="0000FF"/>
              </a:solidFill>
              <a:latin typeface="微软雅黑" pitchFamily="34" charset="-122"/>
              <a:ea typeface="微软雅黑" pitchFamily="34" charset="-122"/>
            </a:endParaRPr>
          </a:p>
        </p:txBody>
      </p:sp>
      <p:sp>
        <p:nvSpPr>
          <p:cNvPr id="8" name="矩形 7"/>
          <p:cNvSpPr/>
          <p:nvPr/>
        </p:nvSpPr>
        <p:spPr>
          <a:xfrm>
            <a:off x="6000760" y="5429264"/>
            <a:ext cx="1000132" cy="363176"/>
          </a:xfrm>
          <a:prstGeom prst="rect">
            <a:avLst/>
          </a:prstGeom>
        </p:spPr>
        <p:txBody>
          <a:bodyPr wrap="square">
            <a:spAutoFit/>
          </a:bodyPr>
          <a:lstStyle/>
          <a:p>
            <a:pPr>
              <a:lnSpc>
                <a:spcPct val="110000"/>
              </a:lnSpc>
            </a:pPr>
            <a:r>
              <a:rPr lang="zh-CN" altLang="en-US" sz="1600" b="1" dirty="0" smtClean="0">
                <a:solidFill>
                  <a:srgbClr val="0000FF"/>
                </a:solidFill>
                <a:latin typeface="微软雅黑" pitchFamily="34" charset="-122"/>
                <a:ea typeface="微软雅黑" pitchFamily="34" charset="-122"/>
              </a:rPr>
              <a:t>未遂事件</a:t>
            </a:r>
            <a:endParaRPr lang="en-US" altLang="zh-CN" sz="1600" b="1" dirty="0" smtClean="0">
              <a:solidFill>
                <a:srgbClr val="0000FF"/>
              </a:solidFill>
              <a:latin typeface="微软雅黑" pitchFamily="34" charset="-122"/>
              <a:ea typeface="微软雅黑" pitchFamily="34" charset="-122"/>
            </a:endParaRPr>
          </a:p>
        </p:txBody>
      </p:sp>
      <p:sp>
        <p:nvSpPr>
          <p:cNvPr id="9" name="矩形 8"/>
          <p:cNvSpPr/>
          <p:nvPr/>
        </p:nvSpPr>
        <p:spPr>
          <a:xfrm>
            <a:off x="7786710" y="5429264"/>
            <a:ext cx="1000132" cy="344325"/>
          </a:xfrm>
          <a:prstGeom prst="rect">
            <a:avLst/>
          </a:prstGeom>
        </p:spPr>
        <p:txBody>
          <a:bodyPr wrap="square">
            <a:spAutoFit/>
          </a:bodyPr>
          <a:lstStyle/>
          <a:p>
            <a:pPr>
              <a:lnSpc>
                <a:spcPct val="110000"/>
              </a:lnSpc>
            </a:pPr>
            <a:r>
              <a:rPr lang="zh-CN" altLang="en-US" sz="1600" b="1" dirty="0" smtClean="0">
                <a:solidFill>
                  <a:srgbClr val="0000FF"/>
                </a:solidFill>
                <a:latin typeface="微软雅黑" pitchFamily="34" charset="-122"/>
                <a:ea typeface="微软雅黑" pitchFamily="34" charset="-122"/>
              </a:rPr>
              <a:t>安全事故</a:t>
            </a:r>
            <a:endParaRPr lang="en-US" altLang="zh-CN" sz="1600" b="1" dirty="0" smtClean="0">
              <a:solidFill>
                <a:srgbClr val="0000FF"/>
              </a:solidFill>
              <a:latin typeface="微软雅黑" pitchFamily="34" charset="-122"/>
              <a:ea typeface="微软雅黑" pitchFamily="34" charset="-122"/>
            </a:endParaRPr>
          </a:p>
        </p:txBody>
      </p:sp>
      <p:pic>
        <p:nvPicPr>
          <p:cNvPr id="2" name="Picture 3"/>
          <p:cNvPicPr>
            <a:picLocks noChangeAspect="1" noChangeArrowheads="1"/>
          </p:cNvPicPr>
          <p:nvPr/>
        </p:nvPicPr>
        <p:blipFill>
          <a:blip r:embed="rId3"/>
          <a:srcRect/>
          <a:stretch>
            <a:fillRect/>
          </a:stretch>
        </p:blipFill>
        <p:spPr bwMode="auto">
          <a:xfrm>
            <a:off x="557215" y="1893609"/>
            <a:ext cx="8372503" cy="3392779"/>
          </a:xfrm>
          <a:prstGeom prst="rect">
            <a:avLst/>
          </a:prstGeom>
          <a:noFill/>
          <a:ln w="9525">
            <a:noFill/>
            <a:miter lim="800000"/>
            <a:headEnd/>
            <a:tailEnd/>
          </a:ln>
          <a:effectLst/>
        </p:spPr>
      </p:pic>
      <p:sp>
        <p:nvSpPr>
          <p:cNvPr id="11" name="矩形 10"/>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P spid="7" grpId="0" build="allAtOnce"/>
      <p:bldP spid="8" grpId="0" build="allAtOnce"/>
      <p:bldP spid="9"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642910" y="1071546"/>
            <a:ext cx="6429420" cy="1162329"/>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pPr>
            <a:r>
              <a:rPr lang="zh-CN" altLang="en-US" sz="2000" b="1" dirty="0" smtClean="0">
                <a:solidFill>
                  <a:srgbClr val="0000FF"/>
                </a:solidFill>
                <a:latin typeface="微软雅黑" pitchFamily="34" charset="-122"/>
                <a:ea typeface="微软雅黑" pitchFamily="34" charset="-122"/>
              </a:rPr>
              <a:t>安全培训的意义</a:t>
            </a:r>
            <a:endParaRPr lang="en-US" altLang="zh-CN" sz="2000" b="1" dirty="0" smtClean="0">
              <a:solidFill>
                <a:srgbClr val="0000FF"/>
              </a:solidFill>
              <a:latin typeface="微软雅黑" pitchFamily="34" charset="-122"/>
              <a:ea typeface="微软雅黑" pitchFamily="34" charset="-122"/>
            </a:endParaRPr>
          </a:p>
          <a:p>
            <a:pPr marL="0" marR="0" lvl="0" indent="0" algn="l" defTabSz="914400" rtl="0" eaLnBrk="1" fontAlgn="base" latinLnBrk="0" hangingPunct="1">
              <a:lnSpc>
                <a:spcPct val="120000"/>
              </a:lnSpc>
              <a:spcBef>
                <a:spcPct val="0"/>
              </a:spcBef>
              <a:spcAft>
                <a:spcPct val="0"/>
              </a:spcAft>
              <a:buClrTx/>
              <a:buSzTx/>
              <a:buFontTx/>
              <a:buNone/>
            </a:pPr>
            <a:r>
              <a:rPr lang="zh-CN" altLang="en-US" dirty="0" smtClean="0">
                <a:latin typeface="微软雅黑" pitchFamily="34" charset="-122"/>
                <a:ea typeface="微软雅黑" pitchFamily="34" charset="-122"/>
              </a:rPr>
              <a:t>    提高安全意识，增长安全操作技能</a:t>
            </a:r>
            <a:endParaRPr lang="en-US" altLang="zh-CN" dirty="0" smtClean="0">
              <a:latin typeface="微软雅黑" pitchFamily="34" charset="-122"/>
              <a:ea typeface="微软雅黑" pitchFamily="34" charset="-122"/>
            </a:endParaRPr>
          </a:p>
          <a:p>
            <a:pPr lvl="0">
              <a:lnSpc>
                <a:spcPct val="120000"/>
              </a:lnSpc>
            </a:pPr>
            <a:r>
              <a:rPr lang="zh-CN" altLang="en-US" dirty="0" smtClean="0">
                <a:latin typeface="微软雅黑" pitchFamily="34" charset="-122"/>
                <a:ea typeface="微软雅黑" pitchFamily="34" charset="-122"/>
              </a:rPr>
              <a:t>    安全法规要求</a:t>
            </a:r>
            <a:r>
              <a:rPr lang="zh-CN" altLang="en-US" dirty="0" smtClean="0">
                <a:solidFill>
                  <a:schemeClr val="accent6">
                    <a:lumMod val="75000"/>
                  </a:schemeClr>
                </a:solidFill>
                <a:latin typeface="微软雅黑" pitchFamily="34" charset="-122"/>
                <a:ea typeface="微软雅黑" pitchFamily="34" charset="-122"/>
              </a:rPr>
              <a:t>（安监总局</a:t>
            </a:r>
            <a:r>
              <a:rPr lang="en-US" altLang="zh-CN" dirty="0" smtClean="0">
                <a:solidFill>
                  <a:schemeClr val="accent6">
                    <a:lumMod val="75000"/>
                  </a:schemeClr>
                </a:solidFill>
                <a:latin typeface="微软雅黑" pitchFamily="34" charset="-122"/>
                <a:ea typeface="微软雅黑" pitchFamily="34" charset="-122"/>
              </a:rPr>
              <a:t>《</a:t>
            </a:r>
            <a:r>
              <a:rPr lang="zh-CN" altLang="en-US" dirty="0" smtClean="0">
                <a:solidFill>
                  <a:schemeClr val="accent6">
                    <a:lumMod val="75000"/>
                  </a:schemeClr>
                </a:solidFill>
                <a:latin typeface="微软雅黑" pitchFamily="34" charset="-122"/>
                <a:ea typeface="微软雅黑" pitchFamily="34" charset="-122"/>
              </a:rPr>
              <a:t>生产经营单位安全培训规定</a:t>
            </a:r>
            <a:r>
              <a:rPr lang="en-US" altLang="zh-CN" dirty="0" smtClean="0">
                <a:solidFill>
                  <a:schemeClr val="accent6">
                    <a:lumMod val="75000"/>
                  </a:schemeClr>
                </a:solidFill>
                <a:latin typeface="微软雅黑" pitchFamily="34" charset="-122"/>
                <a:ea typeface="微软雅黑" pitchFamily="34" charset="-122"/>
              </a:rPr>
              <a:t>》</a:t>
            </a:r>
            <a:r>
              <a:rPr lang="zh-CN" altLang="en-US" dirty="0" smtClean="0">
                <a:solidFill>
                  <a:schemeClr val="accent6">
                    <a:lumMod val="75000"/>
                  </a:schemeClr>
                </a:solidFill>
                <a:latin typeface="微软雅黑" pitchFamily="34" charset="-122"/>
                <a:ea typeface="微软雅黑" pitchFamily="34" charset="-122"/>
              </a:rPr>
              <a:t>）</a:t>
            </a:r>
            <a:endParaRPr lang="en-US" altLang="zh-CN" dirty="0" smtClean="0">
              <a:solidFill>
                <a:schemeClr val="accent6">
                  <a:lumMod val="75000"/>
                </a:schemeClr>
              </a:solidFill>
              <a:latin typeface="微软雅黑" pitchFamily="34" charset="-122"/>
              <a:ea typeface="微软雅黑" pitchFamily="34" charset="-122"/>
            </a:endParaRPr>
          </a:p>
        </p:txBody>
      </p:sp>
      <p:sp>
        <p:nvSpPr>
          <p:cNvPr id="6" name="Rectangle 1"/>
          <p:cNvSpPr>
            <a:spLocks noChangeArrowheads="1"/>
          </p:cNvSpPr>
          <p:nvPr/>
        </p:nvSpPr>
        <p:spPr bwMode="auto">
          <a:xfrm>
            <a:off x="642910" y="2557214"/>
            <a:ext cx="7858180" cy="3658397"/>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10000"/>
              </a:lnSpc>
              <a:spcBef>
                <a:spcPct val="0"/>
              </a:spcBef>
              <a:spcAft>
                <a:spcPct val="0"/>
              </a:spcAft>
              <a:buClrTx/>
              <a:buSzTx/>
              <a:buFontTx/>
              <a:buNone/>
            </a:pPr>
            <a:r>
              <a:rPr lang="zh-CN" altLang="en-US" sz="2000" b="1" dirty="0" smtClean="0">
                <a:solidFill>
                  <a:srgbClr val="0000FF"/>
                </a:solidFill>
                <a:latin typeface="微软雅黑" pitchFamily="34" charset="-122"/>
                <a:ea typeface="微软雅黑" pitchFamily="34" charset="-122"/>
              </a:rPr>
              <a:t>安全培训类别</a:t>
            </a:r>
            <a:endParaRPr lang="en-US" altLang="zh-CN" sz="2000" b="1" dirty="0" smtClean="0">
              <a:solidFill>
                <a:srgbClr val="0000FF"/>
              </a:solidFill>
              <a:latin typeface="微软雅黑" pitchFamily="34" charset="-122"/>
              <a:ea typeface="微软雅黑" pitchFamily="34" charset="-122"/>
            </a:endParaRPr>
          </a:p>
          <a:p>
            <a:pPr>
              <a:lnSpc>
                <a:spcPct val="110000"/>
              </a:lnSpc>
            </a:pPr>
            <a:r>
              <a:rPr lang="en-US" altLang="zh-CN" b="1" dirty="0" smtClean="0">
                <a:latin typeface="微软雅黑" pitchFamily="34" charset="-122"/>
                <a:ea typeface="微软雅黑" pitchFamily="34" charset="-122"/>
              </a:rPr>
              <a:t> 1</a:t>
            </a:r>
            <a:r>
              <a:rPr lang="zh-CN" altLang="en-US" b="1" dirty="0" smtClean="0">
                <a:latin typeface="微软雅黑" pitchFamily="34" charset="-122"/>
                <a:ea typeface="微软雅黑" pitchFamily="34" charset="-122"/>
              </a:rPr>
              <a:t>、新员工车间级、班组级安全培训</a:t>
            </a:r>
            <a:endParaRPr lang="en-US" altLang="zh-CN" b="1" dirty="0" smtClean="0">
              <a:latin typeface="微软雅黑" pitchFamily="34" charset="-122"/>
              <a:ea typeface="微软雅黑" pitchFamily="34" charset="-122"/>
            </a:endParaRPr>
          </a:p>
          <a:p>
            <a:pPr lvl="0">
              <a:lnSpc>
                <a:spcPct val="110000"/>
              </a:lnSpc>
            </a:pPr>
            <a:r>
              <a:rPr lang="zh-CN" altLang="en-US" dirty="0" smtClean="0">
                <a:latin typeface="微软雅黑" pitchFamily="34" charset="-122"/>
                <a:ea typeface="微软雅黑" pitchFamily="34" charset="-122"/>
              </a:rPr>
              <a:t>    </a:t>
            </a:r>
            <a:r>
              <a:rPr lang="zh-CN" altLang="en-US" dirty="0" smtClean="0">
                <a:solidFill>
                  <a:srgbClr val="FF0000"/>
                </a:solidFill>
                <a:latin typeface="微软雅黑" pitchFamily="34" charset="-122"/>
                <a:ea typeface="微软雅黑" pitchFamily="34" charset="-122"/>
              </a:rPr>
              <a:t> 培训对象：</a:t>
            </a:r>
            <a:r>
              <a:rPr lang="zh-CN" altLang="en-US" dirty="0" smtClean="0">
                <a:latin typeface="华文细黑" pitchFamily="2" charset="-122"/>
                <a:ea typeface="华文细黑" pitchFamily="2" charset="-122"/>
              </a:rPr>
              <a:t>新员工、调入、离岗一年</a:t>
            </a:r>
            <a:endParaRPr lang="en-US" altLang="zh-CN" dirty="0" smtClean="0">
              <a:latin typeface="华文细黑" pitchFamily="2" charset="-122"/>
              <a:ea typeface="华文细黑" pitchFamily="2" charset="-122"/>
            </a:endParaRPr>
          </a:p>
          <a:p>
            <a:pPr lvl="0">
              <a:lnSpc>
                <a:spcPct val="110000"/>
              </a:lnSpc>
            </a:pPr>
            <a:r>
              <a:rPr lang="zh-CN" altLang="en-US" dirty="0" smtClean="0">
                <a:latin typeface="微软雅黑" pitchFamily="34" charset="-122"/>
                <a:ea typeface="微软雅黑" pitchFamily="34" charset="-122"/>
              </a:rPr>
              <a:t>     </a:t>
            </a:r>
            <a:r>
              <a:rPr lang="zh-CN" altLang="en-US" dirty="0" smtClean="0">
                <a:solidFill>
                  <a:srgbClr val="FF0000"/>
                </a:solidFill>
                <a:latin typeface="微软雅黑" pitchFamily="34" charset="-122"/>
                <a:ea typeface="微软雅黑" pitchFamily="34" charset="-122"/>
              </a:rPr>
              <a:t>培训内容：</a:t>
            </a:r>
            <a:endParaRPr lang="en-US" altLang="zh-CN" b="1" dirty="0" smtClean="0">
              <a:solidFill>
                <a:srgbClr val="FF0000"/>
              </a:solidFill>
              <a:latin typeface="微软雅黑" pitchFamily="34" charset="-122"/>
              <a:ea typeface="微软雅黑" pitchFamily="34" charset="-122"/>
            </a:endParaRPr>
          </a:p>
          <a:p>
            <a:r>
              <a:rPr lang="zh-CN" altLang="en-US" b="1" dirty="0" smtClean="0">
                <a:latin typeface="微软雅黑" pitchFamily="34" charset="-122"/>
                <a:ea typeface="微软雅黑" pitchFamily="34" charset="-122"/>
              </a:rPr>
              <a:t>     </a:t>
            </a: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）车间级：</a:t>
            </a:r>
            <a:r>
              <a:rPr lang="zh-CN" altLang="en-US" sz="1600" dirty="0" smtClean="0">
                <a:latin typeface="华文细黑" pitchFamily="2" charset="-122"/>
                <a:ea typeface="华文细黑" pitchFamily="2" charset="-122"/>
              </a:rPr>
              <a:t>（课时不少于</a:t>
            </a:r>
            <a:r>
              <a:rPr lang="en-US" altLang="en-US" sz="1600" dirty="0" smtClean="0">
                <a:latin typeface="华文细黑" pitchFamily="2" charset="-122"/>
                <a:ea typeface="华文细黑" pitchFamily="2" charset="-122"/>
              </a:rPr>
              <a:t>8</a:t>
            </a:r>
            <a:r>
              <a:rPr lang="zh-CN" altLang="en-US" sz="1600" dirty="0" smtClean="0">
                <a:latin typeface="华文细黑" pitchFamily="2" charset="-122"/>
                <a:ea typeface="华文细黑" pitchFamily="2" charset="-122"/>
              </a:rPr>
              <a:t>学时）</a:t>
            </a:r>
            <a:endParaRPr lang="en-US" altLang="zh-CN" sz="1600" dirty="0" smtClean="0">
              <a:latin typeface="华文细黑" pitchFamily="2" charset="-122"/>
              <a:ea typeface="华文细黑" pitchFamily="2" charset="-122"/>
            </a:endParaRPr>
          </a:p>
          <a:p>
            <a:r>
              <a:rPr lang="zh-CN" altLang="en-US" sz="1600" smtClean="0">
                <a:latin typeface="华文细黑" pitchFamily="2" charset="-122"/>
                <a:ea typeface="华文细黑" pitchFamily="2" charset="-122"/>
              </a:rPr>
              <a:t>        </a:t>
            </a:r>
            <a:r>
              <a:rPr lang="zh-CN" altLang="en-US" sz="1600" dirty="0" smtClean="0">
                <a:latin typeface="华文细黑" pitchFamily="2" charset="-122"/>
                <a:ea typeface="华文细黑" pitchFamily="2" charset="-122"/>
              </a:rPr>
              <a:t>① 工作环境及危险因素（危险源）</a:t>
            </a:r>
            <a:endParaRPr lang="en-US" altLang="zh-CN" sz="1600" dirty="0" smtClean="0">
              <a:latin typeface="华文细黑" pitchFamily="2" charset="-122"/>
              <a:ea typeface="华文细黑" pitchFamily="2" charset="-122"/>
            </a:endParaRPr>
          </a:p>
          <a:p>
            <a:r>
              <a:rPr lang="zh-CN" altLang="en-US" sz="1600" smtClean="0">
                <a:latin typeface="华文细黑" pitchFamily="2" charset="-122"/>
                <a:ea typeface="华文细黑" pitchFamily="2" charset="-122"/>
              </a:rPr>
              <a:t>        ② </a:t>
            </a:r>
            <a:r>
              <a:rPr lang="zh-CN" altLang="en-US" sz="1600" dirty="0" smtClean="0">
                <a:latin typeface="华文细黑" pitchFamily="2" charset="-122"/>
                <a:ea typeface="华文细黑" pitchFamily="2" charset="-122"/>
              </a:rPr>
              <a:t>可能的职业伤害和伤亡事故</a:t>
            </a:r>
          </a:p>
          <a:p>
            <a:r>
              <a:rPr lang="zh-CN" altLang="en-US" sz="1600" smtClean="0">
                <a:latin typeface="华文细黑" pitchFamily="2" charset="-122"/>
                <a:ea typeface="华文细黑" pitchFamily="2" charset="-122"/>
              </a:rPr>
              <a:t>        ③ </a:t>
            </a:r>
            <a:r>
              <a:rPr lang="zh-CN" altLang="en-US" sz="1600" dirty="0" smtClean="0">
                <a:latin typeface="华文细黑" pitchFamily="2" charset="-122"/>
                <a:ea typeface="华文细黑" pitchFamily="2" charset="-122"/>
              </a:rPr>
              <a:t>安全职责、操作技能及强制性标准</a:t>
            </a:r>
            <a:endParaRPr lang="en-US" altLang="zh-CN" sz="1600" dirty="0" smtClean="0">
              <a:latin typeface="华文细黑" pitchFamily="2" charset="-122"/>
              <a:ea typeface="华文细黑" pitchFamily="2" charset="-122"/>
            </a:endParaRPr>
          </a:p>
          <a:p>
            <a:r>
              <a:rPr lang="zh-CN" altLang="en-US" sz="1600" smtClean="0">
                <a:latin typeface="华文细黑" pitchFamily="2" charset="-122"/>
                <a:ea typeface="华文细黑" pitchFamily="2" charset="-122"/>
              </a:rPr>
              <a:t>        </a:t>
            </a:r>
            <a:r>
              <a:rPr lang="zh-CN" altLang="en-US" sz="1600" dirty="0" smtClean="0">
                <a:latin typeface="华文细黑" pitchFamily="2" charset="-122"/>
                <a:ea typeface="华文细黑" pitchFamily="2" charset="-122"/>
              </a:rPr>
              <a:t>④ 自救互救、急救方法、疏散和现场紧急情况的处理</a:t>
            </a:r>
            <a:endParaRPr lang="en-US" altLang="zh-CN" sz="1600" dirty="0" smtClean="0">
              <a:latin typeface="华文细黑" pitchFamily="2" charset="-122"/>
              <a:ea typeface="华文细黑" pitchFamily="2" charset="-122"/>
            </a:endParaRPr>
          </a:p>
          <a:p>
            <a:r>
              <a:rPr lang="zh-CN" altLang="en-US" sz="1600" smtClean="0">
                <a:latin typeface="华文细黑" pitchFamily="2" charset="-122"/>
                <a:ea typeface="华文细黑" pitchFamily="2" charset="-122"/>
              </a:rPr>
              <a:t>        </a:t>
            </a:r>
            <a:r>
              <a:rPr lang="zh-CN" altLang="en-US" sz="1600" dirty="0" smtClean="0">
                <a:latin typeface="华文细黑" pitchFamily="2" charset="-122"/>
                <a:ea typeface="华文细黑" pitchFamily="2" charset="-122"/>
              </a:rPr>
              <a:t>⑤ 安全设备设施、个人防护用品的使用和维护</a:t>
            </a:r>
            <a:endParaRPr lang="en-US" altLang="zh-CN" sz="1600" dirty="0" smtClean="0">
              <a:latin typeface="华文细黑" pitchFamily="2" charset="-122"/>
              <a:ea typeface="华文细黑" pitchFamily="2" charset="-122"/>
            </a:endParaRPr>
          </a:p>
          <a:p>
            <a:r>
              <a:rPr lang="zh-CN" altLang="en-US" sz="1600" smtClean="0">
                <a:latin typeface="华文细黑" pitchFamily="2" charset="-122"/>
                <a:ea typeface="华文细黑" pitchFamily="2" charset="-122"/>
              </a:rPr>
              <a:t>        ⑥ </a:t>
            </a:r>
            <a:r>
              <a:rPr lang="zh-CN" altLang="en-US" sz="1600" dirty="0" smtClean="0">
                <a:latin typeface="华文细黑" pitchFamily="2" charset="-122"/>
                <a:ea typeface="华文细黑" pitchFamily="2" charset="-122"/>
              </a:rPr>
              <a:t>本车间（区域）安全生产状况及规章制度</a:t>
            </a:r>
            <a:endParaRPr lang="en-US" altLang="zh-CN" sz="1600" dirty="0" smtClean="0">
              <a:latin typeface="华文细黑" pitchFamily="2" charset="-122"/>
              <a:ea typeface="华文细黑" pitchFamily="2" charset="-122"/>
            </a:endParaRPr>
          </a:p>
          <a:p>
            <a:r>
              <a:rPr lang="zh-CN" altLang="en-US" sz="1600" smtClean="0">
                <a:latin typeface="华文细黑" pitchFamily="2" charset="-122"/>
                <a:ea typeface="华文细黑" pitchFamily="2" charset="-122"/>
              </a:rPr>
              <a:t>        </a:t>
            </a:r>
            <a:r>
              <a:rPr lang="zh-CN" altLang="en-US" sz="1600" dirty="0" smtClean="0">
                <a:latin typeface="华文细黑" pitchFamily="2" charset="-122"/>
                <a:ea typeface="华文细黑" pitchFamily="2" charset="-122"/>
              </a:rPr>
              <a:t>⑦ 事故和职业危害安全注意事项</a:t>
            </a:r>
            <a:endParaRPr lang="en-US" altLang="zh-CN" sz="1600" dirty="0" smtClean="0">
              <a:latin typeface="华文细黑" pitchFamily="2" charset="-122"/>
              <a:ea typeface="华文细黑" pitchFamily="2" charset="-122"/>
            </a:endParaRPr>
          </a:p>
          <a:p>
            <a:r>
              <a:rPr lang="en-US" altLang="zh-CN" sz="1600" smtClean="0">
                <a:latin typeface="华文细黑" pitchFamily="2" charset="-122"/>
                <a:ea typeface="华文细黑" pitchFamily="2" charset="-122"/>
              </a:rPr>
              <a:t>        </a:t>
            </a:r>
            <a:r>
              <a:rPr lang="zh-CN" altLang="en-US" sz="1600" dirty="0" smtClean="0">
                <a:latin typeface="华文细黑" pitchFamily="2" charset="-122"/>
                <a:ea typeface="华文细黑" pitchFamily="2" charset="-122"/>
              </a:rPr>
              <a:t>⑧ 有关事故案例等</a:t>
            </a:r>
            <a:r>
              <a:rPr lang="zh-CN" altLang="en-US" dirty="0" smtClean="0">
                <a:latin typeface="微软雅黑" pitchFamily="34" charset="-122"/>
                <a:ea typeface="微软雅黑" pitchFamily="34" charset="-122"/>
              </a:rPr>
              <a:t>     </a:t>
            </a:r>
            <a:endParaRPr lang="en-US" altLang="zh-CN" dirty="0" smtClean="0">
              <a:latin typeface="微软雅黑" pitchFamily="34" charset="-122"/>
              <a:ea typeface="微软雅黑" pitchFamily="34" charset="-122"/>
            </a:endParaRPr>
          </a:p>
        </p:txBody>
      </p:sp>
      <p:pic>
        <p:nvPicPr>
          <p:cNvPr id="1027" name="Picture 3"/>
          <p:cNvPicPr>
            <a:picLocks noChangeAspect="1" noChangeArrowheads="1"/>
          </p:cNvPicPr>
          <p:nvPr/>
        </p:nvPicPr>
        <p:blipFill>
          <a:blip r:embed="rId3"/>
          <a:srcRect/>
          <a:stretch>
            <a:fillRect/>
          </a:stretch>
        </p:blipFill>
        <p:spPr bwMode="auto">
          <a:xfrm>
            <a:off x="6319700" y="4143381"/>
            <a:ext cx="2739294" cy="2357453"/>
          </a:xfrm>
          <a:prstGeom prst="rect">
            <a:avLst/>
          </a:prstGeom>
          <a:noFill/>
          <a:ln w="9525">
            <a:noFill/>
            <a:miter lim="800000"/>
            <a:headEnd/>
            <a:tailEnd/>
          </a:ln>
          <a:effectLst/>
        </p:spPr>
      </p:pic>
      <p:sp>
        <p:nvSpPr>
          <p:cNvPr id="7" name="矩形 6"/>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down)">
                                      <p:cBhvr>
                                        <p:cTn id="22" dur="500"/>
                                        <p:tgtEl>
                                          <p:spTgt spid="6">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down)">
                                      <p:cBhvr>
                                        <p:cTn id="25" dur="500"/>
                                        <p:tgtEl>
                                          <p:spTgt spid="6">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ipe(down)">
                                      <p:cBhvr>
                                        <p:cTn id="28" dur="500"/>
                                        <p:tgtEl>
                                          <p:spTgt spid="6">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ipe(down)">
                                      <p:cBhvr>
                                        <p:cTn id="31" dur="500"/>
                                        <p:tgtEl>
                                          <p:spTgt spid="6">
                                            <p:txEl>
                                              <p:pRg st="8" end="8"/>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wipe(down)">
                                      <p:cBhvr>
                                        <p:cTn id="34" dur="500"/>
                                        <p:tgtEl>
                                          <p:spTgt spid="6">
                                            <p:txEl>
                                              <p:pRg st="9" end="9"/>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wipe(down)">
                                      <p:cBhvr>
                                        <p:cTn id="37" dur="500"/>
                                        <p:tgtEl>
                                          <p:spTgt spid="6">
                                            <p:txEl>
                                              <p:pRg st="10" end="10"/>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
                                            <p:txEl>
                                              <p:pRg st="11" end="11"/>
                                            </p:txEl>
                                          </p:spTgt>
                                        </p:tgtEl>
                                        <p:attrNameLst>
                                          <p:attrName>style.visibility</p:attrName>
                                        </p:attrNameLst>
                                      </p:cBhvr>
                                      <p:to>
                                        <p:strVal val="visible"/>
                                      </p:to>
                                    </p:set>
                                    <p:animEffect transition="in" filter="wipe(down)">
                                      <p:cBhvr>
                                        <p:cTn id="40" dur="500"/>
                                        <p:tgtEl>
                                          <p:spTgt spid="6">
                                            <p:txEl>
                                              <p:pRg st="11" end="11"/>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Effect transition="in" filter="wipe(down)">
                                      <p:cBhvr>
                                        <p:cTn id="43"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642910" y="1142984"/>
            <a:ext cx="6357982" cy="1664005"/>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10000"/>
              </a:lnSpc>
              <a:spcBef>
                <a:spcPct val="0"/>
              </a:spcBef>
              <a:spcAft>
                <a:spcPct val="0"/>
              </a:spcAft>
              <a:buClrTx/>
              <a:buSzTx/>
              <a:buFontTx/>
              <a:buNone/>
            </a:pPr>
            <a:r>
              <a:rPr lang="zh-CN" altLang="en-US" dirty="0" smtClean="0">
                <a:latin typeface="微软雅黑" pitchFamily="34" charset="-122"/>
                <a:ea typeface="微软雅黑" pitchFamily="34" charset="-122"/>
              </a:rPr>
              <a:t>（</a:t>
            </a:r>
            <a:r>
              <a:rPr lang="en-US" altLang="zh-CN" dirty="0" smtClean="0">
                <a:latin typeface="微软雅黑" pitchFamily="34" charset="-122"/>
                <a:ea typeface="微软雅黑" pitchFamily="34" charset="-122"/>
              </a:rPr>
              <a:t>2</a:t>
            </a:r>
            <a:r>
              <a:rPr lang="zh-CN" altLang="en-US" dirty="0" smtClean="0">
                <a:latin typeface="微软雅黑" pitchFamily="34" charset="-122"/>
                <a:ea typeface="微软雅黑" pitchFamily="34" charset="-122"/>
              </a:rPr>
              <a:t>）班组级：</a:t>
            </a:r>
            <a:r>
              <a:rPr lang="zh-CN" altLang="en-US" sz="1600" dirty="0" smtClean="0">
                <a:latin typeface="华文细黑" pitchFamily="2" charset="-122"/>
                <a:ea typeface="华文细黑" pitchFamily="2" charset="-122"/>
              </a:rPr>
              <a:t>（培训课时不少于</a:t>
            </a:r>
            <a:r>
              <a:rPr lang="en-US" altLang="en-US" sz="1600" dirty="0" smtClean="0">
                <a:latin typeface="华文细黑" pitchFamily="2" charset="-122"/>
                <a:ea typeface="华文细黑" pitchFamily="2" charset="-122"/>
              </a:rPr>
              <a:t>12</a:t>
            </a:r>
            <a:r>
              <a:rPr lang="zh-CN" altLang="en-US" sz="1600" dirty="0" smtClean="0">
                <a:latin typeface="华文细黑" pitchFamily="2" charset="-122"/>
                <a:ea typeface="华文细黑" pitchFamily="2" charset="-122"/>
              </a:rPr>
              <a:t>学时）</a:t>
            </a:r>
            <a:endParaRPr lang="en-US" altLang="zh-CN" sz="1600" dirty="0" smtClean="0">
              <a:latin typeface="华文细黑" pitchFamily="2" charset="-122"/>
              <a:ea typeface="华文细黑" pitchFamily="2" charset="-122"/>
            </a:endParaRPr>
          </a:p>
          <a:p>
            <a:r>
              <a:rPr lang="en-US" sz="1600" smtClean="0">
                <a:latin typeface="华文细黑" pitchFamily="2" charset="-122"/>
                <a:ea typeface="华文细黑" pitchFamily="2" charset="-122"/>
              </a:rPr>
              <a:t>      </a:t>
            </a:r>
            <a:r>
              <a:rPr lang="en-US" sz="1600" dirty="0" smtClean="0">
                <a:latin typeface="华文细黑" pitchFamily="2" charset="-122"/>
                <a:ea typeface="华文细黑" pitchFamily="2" charset="-122"/>
              </a:rPr>
              <a:t>① </a:t>
            </a:r>
            <a:r>
              <a:rPr lang="zh-CN" altLang="en-US" sz="1600" dirty="0" smtClean="0">
                <a:latin typeface="华文细黑" pitchFamily="2" charset="-122"/>
                <a:ea typeface="华文细黑" pitchFamily="2" charset="-122"/>
              </a:rPr>
              <a:t>岗位安全操作规程</a:t>
            </a:r>
          </a:p>
          <a:p>
            <a:r>
              <a:rPr lang="en-US" sz="1600" smtClean="0">
                <a:latin typeface="华文细黑" pitchFamily="2" charset="-122"/>
                <a:ea typeface="华文细黑" pitchFamily="2" charset="-122"/>
              </a:rPr>
              <a:t>      </a:t>
            </a:r>
            <a:r>
              <a:rPr lang="en-US" sz="1600" dirty="0" smtClean="0">
                <a:latin typeface="华文细黑" pitchFamily="2" charset="-122"/>
                <a:ea typeface="华文细黑" pitchFamily="2" charset="-122"/>
              </a:rPr>
              <a:t>② </a:t>
            </a:r>
            <a:r>
              <a:rPr lang="zh-CN" altLang="en-US" sz="1600" dirty="0" smtClean="0">
                <a:latin typeface="华文细黑" pitchFamily="2" charset="-122"/>
                <a:ea typeface="华文细黑" pitchFamily="2" charset="-122"/>
              </a:rPr>
              <a:t>岗位之间工作衔接的安全与职业卫生事项</a:t>
            </a:r>
          </a:p>
          <a:p>
            <a:r>
              <a:rPr lang="en-US" sz="1600" smtClean="0">
                <a:latin typeface="华文细黑" pitchFamily="2" charset="-122"/>
                <a:ea typeface="华文细黑" pitchFamily="2" charset="-122"/>
              </a:rPr>
              <a:t>      </a:t>
            </a:r>
            <a:r>
              <a:rPr lang="en-US" sz="1600" dirty="0" smtClean="0">
                <a:latin typeface="华文细黑" pitchFamily="2" charset="-122"/>
                <a:ea typeface="华文细黑" pitchFamily="2" charset="-122"/>
              </a:rPr>
              <a:t>③ </a:t>
            </a:r>
            <a:r>
              <a:rPr lang="zh-CN" altLang="en-US" sz="1600" dirty="0" smtClean="0">
                <a:latin typeface="华文细黑" pitchFamily="2" charset="-122"/>
                <a:ea typeface="华文细黑" pitchFamily="2" charset="-122"/>
              </a:rPr>
              <a:t>有关事故案例</a:t>
            </a:r>
          </a:p>
          <a:p>
            <a:r>
              <a:rPr lang="en-US" sz="1600" smtClean="0">
                <a:latin typeface="华文细黑" pitchFamily="2" charset="-122"/>
                <a:ea typeface="华文细黑" pitchFamily="2" charset="-122"/>
              </a:rPr>
              <a:t>      </a:t>
            </a:r>
            <a:r>
              <a:rPr lang="en-US" sz="1600" dirty="0" smtClean="0">
                <a:latin typeface="华文细黑" pitchFamily="2" charset="-122"/>
                <a:ea typeface="华文细黑" pitchFamily="2" charset="-122"/>
              </a:rPr>
              <a:t>④ </a:t>
            </a:r>
            <a:r>
              <a:rPr lang="zh-CN" altLang="en-US" sz="1600" dirty="0" smtClean="0">
                <a:latin typeface="华文细黑" pitchFamily="2" charset="-122"/>
                <a:ea typeface="华文细黑" pitchFamily="2" charset="-122"/>
              </a:rPr>
              <a:t>本班组安全生产状况，岗位生产流程、特点</a:t>
            </a:r>
          </a:p>
          <a:p>
            <a:r>
              <a:rPr lang="en-US" sz="1600" smtClean="0">
                <a:latin typeface="华文细黑" pitchFamily="2" charset="-122"/>
                <a:ea typeface="华文细黑" pitchFamily="2" charset="-122"/>
              </a:rPr>
              <a:t>      </a:t>
            </a:r>
            <a:r>
              <a:rPr lang="en-US" sz="1600" dirty="0" smtClean="0">
                <a:latin typeface="华文细黑" pitchFamily="2" charset="-122"/>
                <a:ea typeface="华文细黑" pitchFamily="2" charset="-122"/>
              </a:rPr>
              <a:t>⑤ </a:t>
            </a:r>
            <a:r>
              <a:rPr lang="zh-CN" altLang="en-US" sz="1600" dirty="0" smtClean="0">
                <a:latin typeface="华文细黑" pitchFamily="2" charset="-122"/>
                <a:ea typeface="华文细黑" pitchFamily="2" charset="-122"/>
              </a:rPr>
              <a:t>危险废弃物收集与管理等</a:t>
            </a:r>
            <a:endParaRPr lang="en-US" altLang="zh-CN" sz="1600" dirty="0" smtClean="0">
              <a:latin typeface="华文细黑" pitchFamily="2" charset="-122"/>
              <a:ea typeface="华文细黑" pitchFamily="2" charset="-122"/>
            </a:endParaRPr>
          </a:p>
        </p:txBody>
      </p:sp>
      <p:sp>
        <p:nvSpPr>
          <p:cNvPr id="7" name="Rectangle 1"/>
          <p:cNvSpPr>
            <a:spLocks noChangeArrowheads="1"/>
          </p:cNvSpPr>
          <p:nvPr/>
        </p:nvSpPr>
        <p:spPr bwMode="auto">
          <a:xfrm>
            <a:off x="571472" y="3357562"/>
            <a:ext cx="7500990" cy="2648890"/>
          </a:xfrm>
          <a:prstGeom prst="rect">
            <a:avLst/>
          </a:prstGeom>
          <a:noFill/>
          <a:ln w="9525">
            <a:noFill/>
            <a:miter lim="800000"/>
          </a:ln>
          <a:effectLst/>
        </p:spPr>
        <p:txBody>
          <a:bodyPr vert="horz" wrap="square" lIns="0" tIns="63480" rIns="0" bIns="63480" numCol="1" anchor="ctr" anchorCtr="0" compatLnSpc="1">
            <a:spAutoFit/>
          </a:bodyPr>
          <a:lstStyle/>
          <a:p>
            <a:pPr>
              <a:lnSpc>
                <a:spcPct val="130000"/>
              </a:lnSpc>
            </a:pPr>
            <a:r>
              <a:rPr lang="en-US" altLang="zh-CN" b="1" dirty="0" smtClean="0">
                <a:latin typeface="微软雅黑" pitchFamily="34" charset="-122"/>
                <a:ea typeface="微软雅黑" pitchFamily="34" charset="-122"/>
              </a:rPr>
              <a:t>2</a:t>
            </a:r>
            <a:r>
              <a:rPr lang="zh-CN" altLang="en-US" b="1" dirty="0" smtClean="0">
                <a:latin typeface="微软雅黑" pitchFamily="34" charset="-122"/>
                <a:ea typeface="微软雅黑" pitchFamily="34" charset="-122"/>
              </a:rPr>
              <a:t>、安全制度、操作规程培训</a:t>
            </a:r>
            <a:r>
              <a:rPr lang="zh-CN" altLang="en-US" dirty="0" smtClean="0">
                <a:solidFill>
                  <a:srgbClr val="0000FF"/>
                </a:solidFill>
                <a:latin typeface="微软雅黑" pitchFamily="34" charset="-122"/>
                <a:ea typeface="微软雅黑" pitchFamily="34" charset="-122"/>
              </a:rPr>
              <a:t>（相关员工）</a:t>
            </a:r>
            <a:endParaRPr lang="en-US" altLang="zh-CN" dirty="0" smtClean="0">
              <a:solidFill>
                <a:srgbClr val="0000FF"/>
              </a:solidFill>
            </a:endParaRPr>
          </a:p>
          <a:p>
            <a:pPr lvl="0">
              <a:lnSpc>
                <a:spcPct val="130000"/>
              </a:lnSpc>
            </a:pPr>
            <a:r>
              <a:rPr lang="en-US" altLang="zh-CN" b="1" dirty="0" smtClean="0">
                <a:latin typeface="微软雅黑" pitchFamily="34" charset="-122"/>
                <a:ea typeface="微软雅黑" pitchFamily="34" charset="-122"/>
              </a:rPr>
              <a:t>3</a:t>
            </a:r>
            <a:r>
              <a:rPr lang="zh-CN" altLang="en-US" b="1" dirty="0" smtClean="0">
                <a:latin typeface="微软雅黑" pitchFamily="34" charset="-122"/>
                <a:ea typeface="微软雅黑" pitchFamily="34" charset="-122"/>
              </a:rPr>
              <a:t>、特种人员培训</a:t>
            </a:r>
            <a:r>
              <a:rPr lang="zh-CN" altLang="en-US" dirty="0" smtClean="0">
                <a:solidFill>
                  <a:srgbClr val="0000FF"/>
                </a:solidFill>
                <a:latin typeface="微软雅黑" pitchFamily="34" charset="-122"/>
                <a:ea typeface="微软雅黑" pitchFamily="34" charset="-122"/>
              </a:rPr>
              <a:t>（叉车司机、电工、焊工</a:t>
            </a:r>
            <a:r>
              <a:rPr lang="en-US" altLang="zh-CN" dirty="0" smtClean="0">
                <a:solidFill>
                  <a:srgbClr val="0000FF"/>
                </a:solidFill>
                <a:latin typeface="微软雅黑" pitchFamily="34" charset="-122"/>
                <a:ea typeface="微软雅黑" pitchFamily="34" charset="-122"/>
              </a:rPr>
              <a:t>......</a:t>
            </a:r>
            <a:r>
              <a:rPr lang="zh-CN" altLang="en-US" dirty="0" smtClean="0">
                <a:solidFill>
                  <a:srgbClr val="0000FF"/>
                </a:solidFill>
                <a:latin typeface="微软雅黑" pitchFamily="34" charset="-122"/>
                <a:ea typeface="微软雅黑" pitchFamily="34" charset="-122"/>
              </a:rPr>
              <a:t>）</a:t>
            </a:r>
            <a:endParaRPr lang="en-US" altLang="zh-CN" dirty="0" smtClean="0">
              <a:solidFill>
                <a:srgbClr val="0000FF"/>
              </a:solidFill>
              <a:latin typeface="微软雅黑" pitchFamily="34" charset="-122"/>
              <a:ea typeface="微软雅黑" pitchFamily="34" charset="-122"/>
            </a:endParaRPr>
          </a:p>
          <a:p>
            <a:pPr lvl="0">
              <a:lnSpc>
                <a:spcPct val="130000"/>
              </a:lnSpc>
            </a:pPr>
            <a:r>
              <a:rPr lang="en-US" altLang="zh-CN" dirty="0" smtClean="0">
                <a:latin typeface="微软雅黑" pitchFamily="34" charset="-122"/>
                <a:ea typeface="微软雅黑" pitchFamily="34" charset="-122"/>
              </a:rPr>
              <a:t>      </a:t>
            </a:r>
            <a:r>
              <a:rPr lang="zh-CN" altLang="en-US" dirty="0" smtClean="0">
                <a:solidFill>
                  <a:schemeClr val="accent6">
                    <a:lumMod val="75000"/>
                  </a:schemeClr>
                </a:solidFill>
                <a:latin typeface="微软雅黑" pitchFamily="34" charset="-122"/>
                <a:ea typeface="微软雅黑" pitchFamily="34" charset="-122"/>
              </a:rPr>
              <a:t>参加培训架构持证初训、复训</a:t>
            </a:r>
            <a:endParaRPr lang="en-US" altLang="zh-CN" dirty="0" smtClean="0">
              <a:solidFill>
                <a:schemeClr val="accent6">
                  <a:lumMod val="75000"/>
                </a:schemeClr>
              </a:solidFill>
              <a:latin typeface="微软雅黑" pitchFamily="34" charset="-122"/>
              <a:ea typeface="微软雅黑" pitchFamily="34" charset="-122"/>
            </a:endParaRPr>
          </a:p>
          <a:p>
            <a:pPr lvl="0">
              <a:lnSpc>
                <a:spcPct val="130000"/>
              </a:lnSpc>
            </a:pPr>
            <a:r>
              <a:rPr lang="en-US" altLang="zh-CN" b="1" dirty="0" smtClean="0">
                <a:latin typeface="微软雅黑" pitchFamily="34" charset="-122"/>
                <a:ea typeface="微软雅黑" pitchFamily="34" charset="-122"/>
              </a:rPr>
              <a:t>4</a:t>
            </a:r>
            <a:r>
              <a:rPr lang="zh-CN" altLang="en-US" b="1" dirty="0" smtClean="0">
                <a:latin typeface="微软雅黑" pitchFamily="34" charset="-122"/>
                <a:ea typeface="微软雅黑" pitchFamily="34" charset="-122"/>
              </a:rPr>
              <a:t>、外来人员培训</a:t>
            </a:r>
            <a:r>
              <a:rPr lang="zh-CN" altLang="en-US" dirty="0" smtClean="0">
                <a:solidFill>
                  <a:srgbClr val="0000FF"/>
                </a:solidFill>
                <a:latin typeface="微软雅黑" pitchFamily="34" charset="-122"/>
                <a:ea typeface="微软雅黑" pitchFamily="34" charset="-122"/>
              </a:rPr>
              <a:t>（施工人员、厂家维护人员）</a:t>
            </a:r>
            <a:endParaRPr lang="en-US" altLang="zh-CN" dirty="0" smtClean="0">
              <a:solidFill>
                <a:srgbClr val="0000FF"/>
              </a:solidFill>
              <a:latin typeface="微软雅黑" pitchFamily="34" charset="-122"/>
              <a:ea typeface="微软雅黑" pitchFamily="34" charset="-122"/>
            </a:endParaRPr>
          </a:p>
          <a:p>
            <a:pPr lvl="0">
              <a:lnSpc>
                <a:spcPct val="130000"/>
              </a:lnSpc>
            </a:pPr>
            <a:r>
              <a:rPr lang="en-US" altLang="zh-CN" b="1" dirty="0" smtClean="0">
                <a:latin typeface="微软雅黑" pitchFamily="34" charset="-122"/>
                <a:ea typeface="微软雅黑" pitchFamily="34" charset="-122"/>
              </a:rPr>
              <a:t>5</a:t>
            </a:r>
            <a:r>
              <a:rPr lang="zh-CN" altLang="en-US" b="1" dirty="0" smtClean="0">
                <a:latin typeface="微软雅黑" pitchFamily="34" charset="-122"/>
                <a:ea typeface="微软雅黑" pitchFamily="34" charset="-122"/>
              </a:rPr>
              <a:t>、四新作业安全培训</a:t>
            </a:r>
            <a:r>
              <a:rPr lang="zh-CN" altLang="en-US" dirty="0" smtClean="0">
                <a:solidFill>
                  <a:srgbClr val="0000FF"/>
                </a:solidFill>
                <a:latin typeface="微软雅黑" pitchFamily="34" charset="-122"/>
                <a:ea typeface="微软雅黑" pitchFamily="34" charset="-122"/>
              </a:rPr>
              <a:t>（新工艺、新技术、使用新设备或新材料）</a:t>
            </a:r>
            <a:endParaRPr lang="en-US" altLang="zh-CN" dirty="0" smtClean="0">
              <a:solidFill>
                <a:srgbClr val="0000FF"/>
              </a:solidFill>
              <a:latin typeface="微软雅黑" pitchFamily="34" charset="-122"/>
              <a:ea typeface="微软雅黑" pitchFamily="34" charset="-122"/>
            </a:endParaRPr>
          </a:p>
          <a:p>
            <a:pPr lvl="0">
              <a:lnSpc>
                <a:spcPct val="130000"/>
              </a:lnSpc>
            </a:pPr>
            <a:r>
              <a:rPr lang="en-US" altLang="zh-CN" b="1" dirty="0" smtClean="0">
                <a:latin typeface="微软雅黑" pitchFamily="34" charset="-122"/>
                <a:ea typeface="微软雅黑" pitchFamily="34" charset="-122"/>
              </a:rPr>
              <a:t>6</a:t>
            </a:r>
            <a:r>
              <a:rPr lang="zh-CN" altLang="en-US" b="1" dirty="0" smtClean="0">
                <a:latin typeface="微软雅黑" pitchFamily="34" charset="-122"/>
                <a:ea typeface="微软雅黑" pitchFamily="34" charset="-122"/>
              </a:rPr>
              <a:t>、经常性安全培训</a:t>
            </a:r>
            <a:r>
              <a:rPr lang="zh-CN" altLang="en-US" dirty="0" smtClean="0">
                <a:solidFill>
                  <a:srgbClr val="0000FF"/>
                </a:solidFill>
                <a:latin typeface="微软雅黑" pitchFamily="34" charset="-122"/>
                <a:ea typeface="微软雅黑" pitchFamily="34" charset="-122"/>
              </a:rPr>
              <a:t>（每季度）</a:t>
            </a:r>
            <a:endParaRPr lang="en-US" altLang="zh-CN" dirty="0" smtClean="0">
              <a:solidFill>
                <a:srgbClr val="0000FF"/>
              </a:solidFill>
              <a:latin typeface="微软雅黑" pitchFamily="34" charset="-122"/>
              <a:ea typeface="微软雅黑" pitchFamily="34" charset="-122"/>
            </a:endParaRPr>
          </a:p>
          <a:p>
            <a:pPr lvl="0">
              <a:lnSpc>
                <a:spcPct val="130000"/>
              </a:lnSpc>
            </a:pPr>
            <a:r>
              <a:rPr lang="en-US" altLang="zh-CN" b="1" dirty="0" smtClean="0">
                <a:latin typeface="微软雅黑" pitchFamily="34" charset="-122"/>
                <a:ea typeface="微软雅黑" pitchFamily="34" charset="-122"/>
              </a:rPr>
              <a:t>      </a:t>
            </a:r>
            <a:r>
              <a:rPr lang="zh-CN" altLang="en-US" dirty="0" smtClean="0">
                <a:solidFill>
                  <a:schemeClr val="accent6">
                    <a:lumMod val="75000"/>
                  </a:schemeClr>
                </a:solidFill>
                <a:latin typeface="微软雅黑" pitchFamily="34" charset="-122"/>
                <a:ea typeface="微软雅黑" pitchFamily="34" charset="-122"/>
              </a:rPr>
              <a:t>用电安全、消防安全、交通安全、化学品特性、事故案例、</a:t>
            </a:r>
            <a:r>
              <a:rPr lang="en-US" altLang="zh-CN" dirty="0" smtClean="0">
                <a:solidFill>
                  <a:schemeClr val="accent6">
                    <a:lumMod val="75000"/>
                  </a:schemeClr>
                </a:solidFill>
                <a:latin typeface="微软雅黑" pitchFamily="34" charset="-122"/>
                <a:ea typeface="微软雅黑" pitchFamily="34" charset="-122"/>
              </a:rPr>
              <a:t>SOP</a:t>
            </a:r>
          </a:p>
        </p:txBody>
      </p:sp>
      <p:sp>
        <p:nvSpPr>
          <p:cNvPr id="5" name="矩形 4"/>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down)">
                                      <p:cBhvr>
                                        <p:cTn id="10" dur="500"/>
                                        <p:tgtEl>
                                          <p:spTgt spid="7">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down)">
                                      <p:cBhvr>
                                        <p:cTn id="13" dur="500"/>
                                        <p:tgtEl>
                                          <p:spTgt spid="7">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down)">
                                      <p:cBhvr>
                                        <p:cTn id="16" dur="500"/>
                                        <p:tgtEl>
                                          <p:spTgt spid="7">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wipe(down)">
                                      <p:cBhvr>
                                        <p:cTn id="19" dur="500"/>
                                        <p:tgtEl>
                                          <p:spTgt spid="7">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wipe(down)">
                                      <p:cBhvr>
                                        <p:cTn id="22" dur="500"/>
                                        <p:tgtEl>
                                          <p:spTgt spid="7">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ipe(down)">
                                      <p:cBhvr>
                                        <p:cTn id="2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09941" y="357166"/>
            <a:ext cx="1217000" cy="400110"/>
          </a:xfrm>
          <a:prstGeom prst="rect">
            <a:avLst/>
          </a:prstGeom>
        </p:spPr>
        <p:txBody>
          <a:bodyPr wrap="none">
            <a:spAutoFit/>
          </a:bodyPr>
          <a:lstStyle/>
          <a:p>
            <a:r>
              <a:rPr lang="zh-CN" altLang="en-US" sz="2000" b="1" smtClean="0">
                <a:latin typeface="新宋体" pitchFamily="49" charset="-122"/>
                <a:ea typeface="新宋体" pitchFamily="49" charset="-122"/>
              </a:rPr>
              <a:t>课程纲要</a:t>
            </a:r>
            <a:endParaRPr lang="zh-CN" altLang="en-US" sz="2000" b="1" dirty="0" smtClean="0">
              <a:latin typeface="新宋体" pitchFamily="49" charset="-122"/>
              <a:ea typeface="新宋体" pitchFamily="49" charset="-122"/>
            </a:endParaRPr>
          </a:p>
        </p:txBody>
      </p:sp>
      <p:sp>
        <p:nvSpPr>
          <p:cNvPr id="5" name="矩形 4"/>
          <p:cNvSpPr/>
          <p:nvPr/>
        </p:nvSpPr>
        <p:spPr>
          <a:xfrm>
            <a:off x="1928794" y="1571612"/>
            <a:ext cx="4714908" cy="3693319"/>
          </a:xfrm>
          <a:prstGeom prst="rect">
            <a:avLst/>
          </a:prstGeom>
        </p:spPr>
        <p:txBody>
          <a:bodyPr wrap="square">
            <a:spAutoFit/>
          </a:bodyPr>
          <a:lstStyle/>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一、安全生产形势与法律法规</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二、安全管理知识</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三、公司主要安全管理制度</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四、主要安全风险与防范措施</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五、消防、电气、交通安全</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六、事故案例</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七、环保管理</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八、体系管理</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九、职业健康管理</a:t>
            </a:r>
            <a:endParaRPr lang="en-US" altLang="zh-CN" b="1" dirty="0" smtClean="0">
              <a:solidFill>
                <a:schemeClr val="tx1">
                  <a:lumMod val="75000"/>
                  <a:lumOff val="25000"/>
                </a:schemeClr>
              </a:solidFill>
              <a:latin typeface="微软雅黑" pitchFamily="34" charset="-122"/>
              <a:ea typeface="微软雅黑" pitchFamily="34" charset="-122"/>
            </a:endParaRPr>
          </a:p>
          <a:p>
            <a:pPr>
              <a:lnSpc>
                <a:spcPct val="130000"/>
              </a:lnSpc>
            </a:pPr>
            <a:r>
              <a:rPr lang="zh-CN" altLang="en-US" b="1" dirty="0" smtClean="0">
                <a:solidFill>
                  <a:schemeClr val="tx1">
                    <a:lumMod val="75000"/>
                    <a:lumOff val="25000"/>
                  </a:schemeClr>
                </a:solidFill>
                <a:latin typeface="微软雅黑" pitchFamily="34" charset="-122"/>
                <a:ea typeface="微软雅黑" pitchFamily="34" charset="-122"/>
              </a:rPr>
              <a:t>十、常见伤害急救</a:t>
            </a:r>
            <a:r>
              <a:rPr lang="zh-CN" altLang="en-US" b="1" smtClean="0">
                <a:solidFill>
                  <a:schemeClr val="tx1">
                    <a:lumMod val="75000"/>
                    <a:lumOff val="25000"/>
                  </a:schemeClr>
                </a:solidFill>
                <a:latin typeface="微软雅黑" pitchFamily="34" charset="-122"/>
                <a:ea typeface="微软雅黑" pitchFamily="34" charset="-122"/>
              </a:rPr>
              <a:t>手册</a:t>
            </a:r>
            <a:endParaRPr lang="en-US" altLang="zh-CN" b="1" dirty="0" smtClean="0">
              <a:solidFill>
                <a:schemeClr val="tx1">
                  <a:lumMod val="75000"/>
                  <a:lumOff val="25000"/>
                </a:schemeClr>
              </a:solidFill>
              <a:latin typeface="微软雅黑" pitchFamily="34" charset="-122"/>
              <a:ea typeface="微软雅黑" pitchFamily="34" charset="-122"/>
            </a:endParaRPr>
          </a:p>
        </p:txBody>
      </p:sp>
      <p:pic>
        <p:nvPicPr>
          <p:cNvPr id="2" name="图片 1"/>
          <p:cNvPicPr>
            <a:picLocks noChangeAspect="1"/>
          </p:cNvPicPr>
          <p:nvPr/>
        </p:nvPicPr>
        <p:blipFill rotWithShape="1">
          <a:blip r:embed="rId3"/>
          <a:srcRect r="18901"/>
          <a:stretch>
            <a:fillRect/>
          </a:stretch>
        </p:blipFill>
        <p:spPr>
          <a:xfrm>
            <a:off x="2528612" y="4653136"/>
            <a:ext cx="6615388" cy="214597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642910" y="1000108"/>
            <a:ext cx="2357454" cy="1573532"/>
          </a:xfrm>
          <a:prstGeom prst="rect">
            <a:avLst/>
          </a:prstGeom>
          <a:noFill/>
          <a:ln w="9525">
            <a:noFill/>
            <a:miter lim="800000"/>
          </a:ln>
          <a:effectLst/>
        </p:spPr>
        <p:txBody>
          <a:bodyPr vert="horz" wrap="square" lIns="0" tIns="63480" rIns="0" bIns="63480" numCol="1" anchor="ctr" anchorCtr="0" compatLnSpc="1">
            <a:spAutoFit/>
          </a:bodyPr>
          <a:lstStyle/>
          <a:p>
            <a:pPr lvl="0">
              <a:lnSpc>
                <a:spcPct val="130000"/>
              </a:lnSpc>
            </a:pPr>
            <a:r>
              <a:rPr lang="zh-CN" altLang="en-US" sz="2000" b="1" dirty="0" smtClean="0">
                <a:solidFill>
                  <a:srgbClr val="0000FF"/>
                </a:solidFill>
                <a:latin typeface="微软雅黑" pitchFamily="34" charset="-122"/>
                <a:ea typeface="微软雅黑" pitchFamily="34" charset="-122"/>
              </a:rPr>
              <a:t>事故隐患</a:t>
            </a:r>
            <a:endParaRPr lang="en-US" altLang="zh-CN" sz="2000" b="1" dirty="0" smtClean="0">
              <a:solidFill>
                <a:srgbClr val="0000FF"/>
              </a:solidFill>
              <a:latin typeface="微软雅黑" pitchFamily="34" charset="-122"/>
              <a:ea typeface="微软雅黑" pitchFamily="34" charset="-122"/>
            </a:endParaRPr>
          </a:p>
          <a:p>
            <a:pPr>
              <a:lnSpc>
                <a:spcPct val="130000"/>
              </a:lnSpc>
            </a:pPr>
            <a:r>
              <a:rPr lang="zh-CN" altLang="en-US" dirty="0" smtClean="0">
                <a:latin typeface="微软雅黑" pitchFamily="34" charset="-122"/>
                <a:ea typeface="微软雅黑" pitchFamily="34" charset="-122"/>
              </a:rPr>
              <a:t>    人的不安全行为</a:t>
            </a:r>
            <a:endParaRPr lang="en-US" altLang="zh-CN" dirty="0" smtClean="0">
              <a:latin typeface="微软雅黑" pitchFamily="34" charset="-122"/>
              <a:ea typeface="微软雅黑" pitchFamily="34" charset="-122"/>
            </a:endParaRPr>
          </a:p>
          <a:p>
            <a:pPr>
              <a:lnSpc>
                <a:spcPct val="130000"/>
              </a:lnSpc>
            </a:pPr>
            <a:r>
              <a:rPr lang="zh-CN" altLang="en-US" dirty="0" smtClean="0">
                <a:latin typeface="微软雅黑" pitchFamily="34" charset="-122"/>
                <a:ea typeface="微软雅黑" pitchFamily="34" charset="-122"/>
              </a:rPr>
              <a:t>    物的不安全状态</a:t>
            </a:r>
            <a:endParaRPr lang="en-US" altLang="zh-CN" dirty="0" smtClean="0">
              <a:latin typeface="微软雅黑" pitchFamily="34" charset="-122"/>
              <a:ea typeface="微软雅黑" pitchFamily="34" charset="-122"/>
            </a:endParaRPr>
          </a:p>
          <a:p>
            <a:pPr>
              <a:lnSpc>
                <a:spcPct val="130000"/>
              </a:lnSpc>
            </a:pPr>
            <a:r>
              <a:rPr lang="zh-CN" altLang="en-US" dirty="0" smtClean="0">
                <a:latin typeface="微软雅黑" pitchFamily="34" charset="-122"/>
                <a:ea typeface="微软雅黑" pitchFamily="34" charset="-122"/>
              </a:rPr>
              <a:t>    管理上的缺陷</a:t>
            </a:r>
            <a:endParaRPr lang="en-US" altLang="zh-CN" dirty="0" smtClean="0">
              <a:solidFill>
                <a:srgbClr val="0000FF"/>
              </a:solidFill>
              <a:latin typeface="微软雅黑" pitchFamily="34" charset="-122"/>
              <a:ea typeface="微软雅黑" pitchFamily="34" charset="-122"/>
            </a:endParaRPr>
          </a:p>
        </p:txBody>
      </p:sp>
      <p:pic>
        <p:nvPicPr>
          <p:cNvPr id="15361" name="Picture 1"/>
          <p:cNvPicPr>
            <a:picLocks noChangeAspect="1" noChangeArrowheads="1"/>
          </p:cNvPicPr>
          <p:nvPr/>
        </p:nvPicPr>
        <p:blipFill>
          <a:blip r:embed="rId3"/>
          <a:srcRect/>
          <a:stretch>
            <a:fillRect/>
          </a:stretch>
        </p:blipFill>
        <p:spPr bwMode="auto">
          <a:xfrm>
            <a:off x="5429256" y="1428735"/>
            <a:ext cx="3250430" cy="2540565"/>
          </a:xfrm>
          <a:prstGeom prst="rect">
            <a:avLst/>
          </a:prstGeom>
          <a:noFill/>
          <a:ln w="9525">
            <a:noFill/>
            <a:miter lim="800000"/>
            <a:headEnd/>
            <a:tailEnd/>
          </a:ln>
          <a:effectLst/>
        </p:spPr>
      </p:pic>
      <p:sp>
        <p:nvSpPr>
          <p:cNvPr id="5" name="矩形 4"/>
          <p:cNvSpPr/>
          <p:nvPr/>
        </p:nvSpPr>
        <p:spPr>
          <a:xfrm>
            <a:off x="571472" y="2786058"/>
            <a:ext cx="6929486" cy="3649845"/>
          </a:xfrm>
          <a:prstGeom prst="rect">
            <a:avLst/>
          </a:prstGeom>
        </p:spPr>
        <p:txBody>
          <a:bodyPr wrap="square">
            <a:spAutoFit/>
          </a:bodyPr>
          <a:lstStyle/>
          <a:p>
            <a:pPr>
              <a:lnSpc>
                <a:spcPct val="120000"/>
              </a:lnSpc>
            </a:pPr>
            <a:r>
              <a:rPr lang="zh-CN" altLang="en-US" b="1" dirty="0" smtClean="0">
                <a:solidFill>
                  <a:srgbClr val="FF0000"/>
                </a:solidFill>
                <a:latin typeface="微软雅黑" pitchFamily="34" charset="-122"/>
                <a:ea typeface="微软雅黑" pitchFamily="34" charset="-122"/>
              </a:rPr>
              <a:t>（一）人的不安全行为</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00B0F0"/>
                </a:solidFill>
                <a:latin typeface="微软雅黑" pitchFamily="34" charset="-122"/>
                <a:ea typeface="微软雅黑" pitchFamily="34" charset="-122"/>
              </a:rPr>
              <a:t>1</a:t>
            </a:r>
            <a:r>
              <a:rPr lang="zh-CN" altLang="en-US" sz="1600" b="1" dirty="0" smtClean="0">
                <a:solidFill>
                  <a:srgbClr val="00B0F0"/>
                </a:solidFill>
                <a:latin typeface="微软雅黑" pitchFamily="34" charset="-122"/>
                <a:ea typeface="微软雅黑" pitchFamily="34" charset="-122"/>
              </a:rPr>
              <a:t>、忽视安全，忽视警告，操作错误。</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7030A0"/>
                </a:solidFill>
                <a:latin typeface="微软雅黑" pitchFamily="34" charset="-122"/>
                <a:ea typeface="微软雅黑" pitchFamily="34" charset="-122"/>
              </a:rPr>
              <a:t>2</a:t>
            </a:r>
            <a:r>
              <a:rPr lang="zh-CN" altLang="en-US" sz="1600" b="1" dirty="0" smtClean="0">
                <a:solidFill>
                  <a:srgbClr val="7030A0"/>
                </a:solidFill>
                <a:latin typeface="微软雅黑" pitchFamily="34" charset="-122"/>
                <a:ea typeface="微软雅黑" pitchFamily="34" charset="-122"/>
              </a:rPr>
              <a:t>、人为造成安全装置失效。</a:t>
            </a:r>
          </a:p>
          <a:p>
            <a:pPr>
              <a:lnSpc>
                <a:spcPct val="120000"/>
              </a:lnSpc>
            </a:pPr>
            <a:r>
              <a:rPr lang="en-US" altLang="zh-CN" sz="1600" b="1" dirty="0" smtClean="0">
                <a:solidFill>
                  <a:srgbClr val="00B0F0"/>
                </a:solidFill>
                <a:latin typeface="微软雅黑" pitchFamily="34" charset="-122"/>
                <a:ea typeface="微软雅黑" pitchFamily="34" charset="-122"/>
              </a:rPr>
              <a:t>        3</a:t>
            </a:r>
            <a:r>
              <a:rPr lang="zh-CN" altLang="en-US" sz="1600" b="1" dirty="0" smtClean="0">
                <a:solidFill>
                  <a:srgbClr val="00B0F0"/>
                </a:solidFill>
                <a:latin typeface="微软雅黑" pitchFamily="34" charset="-122"/>
                <a:ea typeface="微软雅黑" pitchFamily="34" charset="-122"/>
              </a:rPr>
              <a:t>、使用不安全设备。</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7030A0"/>
                </a:solidFill>
                <a:latin typeface="微软雅黑" pitchFamily="34" charset="-122"/>
                <a:ea typeface="微软雅黑" pitchFamily="34" charset="-122"/>
              </a:rPr>
              <a:t>4</a:t>
            </a:r>
            <a:r>
              <a:rPr lang="zh-CN" altLang="en-US" sz="1600" b="1" dirty="0" smtClean="0">
                <a:solidFill>
                  <a:srgbClr val="7030A0"/>
                </a:solidFill>
                <a:latin typeface="微软雅黑" pitchFamily="34" charset="-122"/>
                <a:ea typeface="微软雅黑" pitchFamily="34" charset="-122"/>
              </a:rPr>
              <a:t>、用手代替工具操作。</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00B0F0"/>
                </a:solidFill>
                <a:latin typeface="微软雅黑" pitchFamily="34" charset="-122"/>
                <a:ea typeface="微软雅黑" pitchFamily="34" charset="-122"/>
              </a:rPr>
              <a:t>5</a:t>
            </a:r>
            <a:r>
              <a:rPr lang="zh-CN" altLang="en-US" sz="1600" b="1" dirty="0" smtClean="0">
                <a:solidFill>
                  <a:srgbClr val="00B0F0"/>
                </a:solidFill>
                <a:latin typeface="微软雅黑" pitchFamily="34" charset="-122"/>
                <a:ea typeface="微软雅黑" pitchFamily="34" charset="-122"/>
              </a:rPr>
              <a:t>、物体存放不当。</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7030A0"/>
                </a:solidFill>
                <a:latin typeface="微软雅黑" pitchFamily="34" charset="-122"/>
                <a:ea typeface="微软雅黑" pitchFamily="34" charset="-122"/>
              </a:rPr>
              <a:t>6</a:t>
            </a:r>
            <a:r>
              <a:rPr lang="zh-CN" altLang="en-US" sz="1600" b="1" dirty="0" smtClean="0">
                <a:solidFill>
                  <a:srgbClr val="7030A0"/>
                </a:solidFill>
                <a:latin typeface="微软雅黑" pitchFamily="34" charset="-122"/>
                <a:ea typeface="微软雅黑" pitchFamily="34" charset="-122"/>
              </a:rPr>
              <a:t>、冒险进入危险场所。</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00B0F0"/>
                </a:solidFill>
                <a:latin typeface="微软雅黑" pitchFamily="34" charset="-122"/>
                <a:ea typeface="微软雅黑" pitchFamily="34" charset="-122"/>
              </a:rPr>
              <a:t>7</a:t>
            </a:r>
            <a:r>
              <a:rPr lang="zh-CN" altLang="en-US" sz="1600" b="1" dirty="0" smtClean="0">
                <a:solidFill>
                  <a:srgbClr val="00B0F0"/>
                </a:solidFill>
                <a:latin typeface="微软雅黑" pitchFamily="34" charset="-122"/>
                <a:ea typeface="微软雅黑" pitchFamily="34" charset="-122"/>
              </a:rPr>
              <a:t>、攀、坐不安全位置。</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7030A0"/>
                </a:solidFill>
                <a:latin typeface="微软雅黑" pitchFamily="34" charset="-122"/>
                <a:ea typeface="微软雅黑" pitchFamily="34" charset="-122"/>
              </a:rPr>
              <a:t>8</a:t>
            </a:r>
            <a:r>
              <a:rPr lang="zh-CN" altLang="en-US" sz="1600" b="1" dirty="0" smtClean="0">
                <a:solidFill>
                  <a:srgbClr val="7030A0"/>
                </a:solidFill>
                <a:latin typeface="微软雅黑" pitchFamily="34" charset="-122"/>
                <a:ea typeface="微软雅黑" pitchFamily="34" charset="-122"/>
              </a:rPr>
              <a:t>、有干扰和分散注意力的行为。</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00B0F0"/>
                </a:solidFill>
                <a:latin typeface="微软雅黑" pitchFamily="34" charset="-122"/>
                <a:ea typeface="微软雅黑" pitchFamily="34" charset="-122"/>
              </a:rPr>
              <a:t>9</a:t>
            </a:r>
            <a:r>
              <a:rPr lang="zh-CN" altLang="en-US" sz="1600" b="1" dirty="0" smtClean="0">
                <a:solidFill>
                  <a:srgbClr val="00B0F0"/>
                </a:solidFill>
                <a:latin typeface="微软雅黑" pitchFamily="34" charset="-122"/>
                <a:ea typeface="微软雅黑" pitchFamily="34" charset="-122"/>
              </a:rPr>
              <a:t>、忽视个体劳动防护用品、用具的使用或未能正确使用。</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7030A0"/>
                </a:solidFill>
                <a:latin typeface="微软雅黑" pitchFamily="34" charset="-122"/>
                <a:ea typeface="微软雅黑" pitchFamily="34" charset="-122"/>
              </a:rPr>
              <a:t>10</a:t>
            </a:r>
            <a:r>
              <a:rPr lang="zh-CN" altLang="en-US" sz="1600" b="1" dirty="0" smtClean="0">
                <a:solidFill>
                  <a:srgbClr val="7030A0"/>
                </a:solidFill>
                <a:latin typeface="微软雅黑" pitchFamily="34" charset="-122"/>
                <a:ea typeface="微软雅黑" pitchFamily="34" charset="-122"/>
              </a:rPr>
              <a:t>、不安全装束。</a:t>
            </a:r>
          </a:p>
          <a:p>
            <a:pPr>
              <a:lnSpc>
                <a:spcPct val="120000"/>
              </a:lnSpc>
            </a:pPr>
            <a:r>
              <a:rPr lang="en-US" altLang="zh-CN" sz="1600" b="1" dirty="0" smtClean="0">
                <a:latin typeface="微软雅黑" pitchFamily="34" charset="-122"/>
                <a:ea typeface="微软雅黑" pitchFamily="34" charset="-122"/>
              </a:rPr>
              <a:t>        </a:t>
            </a:r>
            <a:r>
              <a:rPr lang="en-US" altLang="zh-CN" sz="1600" b="1" dirty="0" smtClean="0">
                <a:solidFill>
                  <a:srgbClr val="00B0F0"/>
                </a:solidFill>
                <a:latin typeface="微软雅黑" pitchFamily="34" charset="-122"/>
                <a:ea typeface="微软雅黑" pitchFamily="34" charset="-122"/>
              </a:rPr>
              <a:t>11</a:t>
            </a:r>
            <a:r>
              <a:rPr lang="zh-CN" altLang="en-US" sz="1600" b="1" dirty="0" smtClean="0">
                <a:solidFill>
                  <a:srgbClr val="00B0F0"/>
                </a:solidFill>
                <a:latin typeface="微软雅黑" pitchFamily="34" charset="-122"/>
                <a:ea typeface="微软雅黑" pitchFamily="34" charset="-122"/>
              </a:rPr>
              <a:t>、对易燃、易爆等危险物品的接触和处理错误等。</a:t>
            </a:r>
            <a:endParaRPr lang="zh-CN" altLang="en-US" sz="1600" b="1" dirty="0">
              <a:solidFill>
                <a:srgbClr val="00B0F0"/>
              </a:solidFill>
              <a:latin typeface="微软雅黑" pitchFamily="34" charset="-122"/>
              <a:ea typeface="微软雅黑" pitchFamily="34" charset="-122"/>
            </a:endParaRPr>
          </a:p>
        </p:txBody>
      </p:sp>
      <p:sp>
        <p:nvSpPr>
          <p:cNvPr id="7" name="矩形 6"/>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down)">
                                      <p:cBhvr>
                                        <p:cTn id="19" dur="500"/>
                                        <p:tgtEl>
                                          <p:spTgt spid="5">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down)">
                                      <p:cBhvr>
                                        <p:cTn id="25" dur="500"/>
                                        <p:tgtEl>
                                          <p:spTgt spid="5">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down)">
                                      <p:cBhvr>
                                        <p:cTn id="28" dur="500"/>
                                        <p:tgtEl>
                                          <p:spTgt spid="5">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down)">
                                      <p:cBhvr>
                                        <p:cTn id="31" dur="500"/>
                                        <p:tgtEl>
                                          <p:spTgt spid="5">
                                            <p:txEl>
                                              <p:pRg st="8" end="8"/>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down)">
                                      <p:cBhvr>
                                        <p:cTn id="34" dur="500"/>
                                        <p:tgtEl>
                                          <p:spTgt spid="5">
                                            <p:txEl>
                                              <p:pRg st="9" end="9"/>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wipe(down)">
                                      <p:cBhvr>
                                        <p:cTn id="37" dur="500"/>
                                        <p:tgtEl>
                                          <p:spTgt spid="5">
                                            <p:txEl>
                                              <p:pRg st="10" end="10"/>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
                                            <p:txEl>
                                              <p:pRg st="11" end="11"/>
                                            </p:txEl>
                                          </p:spTgt>
                                        </p:tgtEl>
                                        <p:attrNameLst>
                                          <p:attrName>style.visibility</p:attrName>
                                        </p:attrNameLst>
                                      </p:cBhvr>
                                      <p:to>
                                        <p:strVal val="visible"/>
                                      </p:to>
                                    </p:set>
                                    <p:animEffect transition="in" filter="wipe(down)">
                                      <p:cBhvr>
                                        <p:cTn id="40"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00034" y="1142984"/>
            <a:ext cx="6929486" cy="1701620"/>
          </a:xfrm>
          <a:prstGeom prst="rect">
            <a:avLst/>
          </a:prstGeom>
        </p:spPr>
        <p:txBody>
          <a:bodyPr wrap="square">
            <a:spAutoFit/>
          </a:bodyPr>
          <a:lstStyle/>
          <a:p>
            <a:pPr>
              <a:lnSpc>
                <a:spcPct val="130000"/>
              </a:lnSpc>
            </a:pPr>
            <a:r>
              <a:rPr lang="zh-CN" altLang="en-US" b="1" dirty="0" smtClean="0">
                <a:solidFill>
                  <a:srgbClr val="FF0000"/>
                </a:solidFill>
                <a:latin typeface="微软雅黑" pitchFamily="34" charset="-122"/>
                <a:ea typeface="微软雅黑" pitchFamily="34" charset="-122"/>
              </a:rPr>
              <a:t>（二）物的不安全状态</a:t>
            </a:r>
          </a:p>
          <a:p>
            <a:pPr>
              <a:lnSpc>
                <a:spcPct val="130000"/>
              </a:lnSpc>
            </a:pPr>
            <a:r>
              <a:rPr lang="zh-CN" altLang="en-US" sz="1600" b="1" dirty="0" smtClean="0">
                <a:latin typeface="微软雅黑" pitchFamily="34" charset="-122"/>
                <a:ea typeface="微软雅黑" pitchFamily="34" charset="-122"/>
              </a:rPr>
              <a:t>          </a:t>
            </a:r>
            <a:r>
              <a:rPr lang="en-US" altLang="zh-CN" sz="1600" b="1" dirty="0" smtClean="0">
                <a:solidFill>
                  <a:srgbClr val="00B0F0"/>
                </a:solidFill>
                <a:latin typeface="微软雅黑" pitchFamily="34" charset="-122"/>
                <a:ea typeface="微软雅黑" pitchFamily="34" charset="-122"/>
              </a:rPr>
              <a:t>1</a:t>
            </a:r>
            <a:r>
              <a:rPr lang="zh-CN" altLang="en-US" sz="1600" b="1" dirty="0" smtClean="0">
                <a:solidFill>
                  <a:srgbClr val="00B0F0"/>
                </a:solidFill>
                <a:latin typeface="微软雅黑" pitchFamily="34" charset="-122"/>
                <a:ea typeface="微软雅黑" pitchFamily="34" charset="-122"/>
              </a:rPr>
              <a:t>、防护、保险、信号等装置缺乏或有缺陷。</a:t>
            </a:r>
          </a:p>
          <a:p>
            <a:pPr>
              <a:lnSpc>
                <a:spcPct val="130000"/>
              </a:lnSpc>
            </a:pPr>
            <a:r>
              <a:rPr lang="en-US" altLang="zh-CN" sz="1600" b="1" dirty="0" smtClean="0">
                <a:solidFill>
                  <a:srgbClr val="7030A0"/>
                </a:solidFill>
                <a:latin typeface="微软雅黑" pitchFamily="34" charset="-122"/>
                <a:ea typeface="微软雅黑" pitchFamily="34" charset="-122"/>
              </a:rPr>
              <a:t>          2</a:t>
            </a:r>
            <a:r>
              <a:rPr lang="zh-CN" altLang="en-US" sz="1600" b="1" dirty="0" smtClean="0">
                <a:solidFill>
                  <a:srgbClr val="7030A0"/>
                </a:solidFill>
                <a:latin typeface="微软雅黑" pitchFamily="34" charset="-122"/>
                <a:ea typeface="微软雅黑" pitchFamily="34" charset="-122"/>
              </a:rPr>
              <a:t>、设备、设施、工具、附件有缺陷。</a:t>
            </a:r>
          </a:p>
          <a:p>
            <a:pPr>
              <a:lnSpc>
                <a:spcPct val="130000"/>
              </a:lnSpc>
            </a:pPr>
            <a:r>
              <a:rPr lang="en-US" altLang="zh-CN" sz="1600" b="1" dirty="0" smtClean="0">
                <a:solidFill>
                  <a:srgbClr val="00B0F0"/>
                </a:solidFill>
                <a:latin typeface="微软雅黑" pitchFamily="34" charset="-122"/>
                <a:ea typeface="微软雅黑" pitchFamily="34" charset="-122"/>
              </a:rPr>
              <a:t>          3</a:t>
            </a:r>
            <a:r>
              <a:rPr lang="zh-CN" altLang="en-US" sz="1600" b="1" dirty="0" smtClean="0">
                <a:solidFill>
                  <a:srgbClr val="00B0F0"/>
                </a:solidFill>
                <a:latin typeface="微软雅黑" pitchFamily="34" charset="-122"/>
                <a:ea typeface="微软雅黑" pitchFamily="34" charset="-122"/>
              </a:rPr>
              <a:t>、劳动防护用品用具缺乏或有缺陷。</a:t>
            </a:r>
          </a:p>
          <a:p>
            <a:pPr>
              <a:lnSpc>
                <a:spcPct val="130000"/>
              </a:lnSpc>
            </a:pPr>
            <a:r>
              <a:rPr lang="en-US" altLang="zh-CN" sz="1600" b="1" dirty="0" smtClean="0">
                <a:solidFill>
                  <a:srgbClr val="7030A0"/>
                </a:solidFill>
                <a:latin typeface="微软雅黑" pitchFamily="34" charset="-122"/>
                <a:ea typeface="微软雅黑" pitchFamily="34" charset="-122"/>
              </a:rPr>
              <a:t>          4</a:t>
            </a:r>
            <a:r>
              <a:rPr lang="zh-CN" altLang="en-US" sz="1600" b="1" dirty="0" smtClean="0">
                <a:solidFill>
                  <a:srgbClr val="7030A0"/>
                </a:solidFill>
                <a:latin typeface="微软雅黑" pitchFamily="34" charset="-122"/>
                <a:ea typeface="微软雅黑" pitchFamily="34" charset="-122"/>
              </a:rPr>
              <a:t>、生产（施工）场地作业环境不良。</a:t>
            </a:r>
            <a:endParaRPr lang="zh-CN" altLang="en-US" sz="1600" b="1" dirty="0">
              <a:solidFill>
                <a:srgbClr val="7030A0"/>
              </a:solidFill>
              <a:latin typeface="微软雅黑" pitchFamily="34" charset="-122"/>
              <a:ea typeface="微软雅黑" pitchFamily="34" charset="-122"/>
            </a:endParaRPr>
          </a:p>
        </p:txBody>
      </p:sp>
      <p:sp>
        <p:nvSpPr>
          <p:cNvPr id="7" name="矩形 6"/>
          <p:cNvSpPr/>
          <p:nvPr/>
        </p:nvSpPr>
        <p:spPr>
          <a:xfrm>
            <a:off x="571472" y="3277394"/>
            <a:ext cx="7643866" cy="2661883"/>
          </a:xfrm>
          <a:prstGeom prst="rect">
            <a:avLst/>
          </a:prstGeom>
        </p:spPr>
        <p:txBody>
          <a:bodyPr wrap="square">
            <a:spAutoFit/>
          </a:bodyPr>
          <a:lstStyle/>
          <a:p>
            <a:pPr>
              <a:lnSpc>
                <a:spcPct val="130000"/>
              </a:lnSpc>
            </a:pPr>
            <a:r>
              <a:rPr lang="zh-CN" altLang="en-US" b="1" dirty="0" smtClean="0">
                <a:solidFill>
                  <a:srgbClr val="FF0000"/>
                </a:solidFill>
                <a:latin typeface="微软雅黑" pitchFamily="34" charset="-122"/>
                <a:ea typeface="微软雅黑" pitchFamily="34" charset="-122"/>
              </a:rPr>
              <a:t>（三）管理上的缺陷</a:t>
            </a:r>
          </a:p>
          <a:p>
            <a:pPr>
              <a:lnSpc>
                <a:spcPct val="130000"/>
              </a:lnSpc>
            </a:pPr>
            <a:r>
              <a:rPr lang="en-US" altLang="zh-CN" sz="1600" b="1" dirty="0" smtClean="0">
                <a:solidFill>
                  <a:srgbClr val="00B0F0"/>
                </a:solidFill>
                <a:latin typeface="微软雅黑" pitchFamily="34" charset="-122"/>
                <a:ea typeface="微软雅黑" pitchFamily="34" charset="-122"/>
              </a:rPr>
              <a:t>         1</a:t>
            </a:r>
            <a:r>
              <a:rPr lang="zh-CN" altLang="en-US" sz="1600" b="1" dirty="0" smtClean="0">
                <a:solidFill>
                  <a:srgbClr val="00B0F0"/>
                </a:solidFill>
                <a:latin typeface="微软雅黑" pitchFamily="34" charset="-122"/>
                <a:ea typeface="微软雅黑" pitchFamily="34" charset="-122"/>
              </a:rPr>
              <a:t>、技术和设计上缺陷。</a:t>
            </a:r>
          </a:p>
          <a:p>
            <a:pPr>
              <a:lnSpc>
                <a:spcPct val="130000"/>
              </a:lnSpc>
            </a:pPr>
            <a:r>
              <a:rPr lang="en-US" altLang="zh-CN" sz="1600" b="1" dirty="0" smtClean="0">
                <a:solidFill>
                  <a:srgbClr val="7030A0"/>
                </a:solidFill>
                <a:latin typeface="微软雅黑" pitchFamily="34" charset="-122"/>
                <a:ea typeface="微软雅黑" pitchFamily="34" charset="-122"/>
              </a:rPr>
              <a:t>         2</a:t>
            </a:r>
            <a:r>
              <a:rPr lang="zh-CN" altLang="en-US" sz="1600" b="1" dirty="0" smtClean="0">
                <a:solidFill>
                  <a:srgbClr val="7030A0"/>
                </a:solidFill>
                <a:latin typeface="微软雅黑" pitchFamily="34" charset="-122"/>
                <a:ea typeface="微软雅黑" pitchFamily="34" charset="-122"/>
              </a:rPr>
              <a:t>、安全生产教育培训不够。</a:t>
            </a:r>
          </a:p>
          <a:p>
            <a:pPr>
              <a:lnSpc>
                <a:spcPct val="130000"/>
              </a:lnSpc>
            </a:pPr>
            <a:r>
              <a:rPr lang="en-US" altLang="zh-CN" sz="1600" b="1" dirty="0" smtClean="0">
                <a:solidFill>
                  <a:srgbClr val="00B0F0"/>
                </a:solidFill>
                <a:latin typeface="微软雅黑" pitchFamily="34" charset="-122"/>
                <a:ea typeface="微软雅黑" pitchFamily="34" charset="-122"/>
              </a:rPr>
              <a:t>         3</a:t>
            </a:r>
            <a:r>
              <a:rPr lang="zh-CN" altLang="en-US" sz="1600" b="1" dirty="0" smtClean="0">
                <a:solidFill>
                  <a:srgbClr val="00B0F0"/>
                </a:solidFill>
                <a:latin typeface="微软雅黑" pitchFamily="34" charset="-122"/>
                <a:ea typeface="微软雅黑" pitchFamily="34" charset="-122"/>
              </a:rPr>
              <a:t>、劳动组织不合理。</a:t>
            </a:r>
          </a:p>
          <a:p>
            <a:pPr>
              <a:lnSpc>
                <a:spcPct val="130000"/>
              </a:lnSpc>
            </a:pPr>
            <a:r>
              <a:rPr lang="en-US" altLang="zh-CN" sz="1600" b="1" dirty="0" smtClean="0">
                <a:solidFill>
                  <a:srgbClr val="7030A0"/>
                </a:solidFill>
                <a:latin typeface="微软雅黑" pitchFamily="34" charset="-122"/>
                <a:ea typeface="微软雅黑" pitchFamily="34" charset="-122"/>
              </a:rPr>
              <a:t>         4</a:t>
            </a:r>
            <a:r>
              <a:rPr lang="zh-CN" altLang="en-US" sz="1600" b="1" dirty="0" smtClean="0">
                <a:solidFill>
                  <a:srgbClr val="7030A0"/>
                </a:solidFill>
                <a:latin typeface="微软雅黑" pitchFamily="34" charset="-122"/>
                <a:ea typeface="微软雅黑" pitchFamily="34" charset="-122"/>
              </a:rPr>
              <a:t>、对现场工作缺乏检查或指导错误。</a:t>
            </a:r>
          </a:p>
          <a:p>
            <a:pPr>
              <a:lnSpc>
                <a:spcPct val="130000"/>
              </a:lnSpc>
            </a:pPr>
            <a:r>
              <a:rPr lang="en-US" altLang="zh-CN" sz="1600" b="1" dirty="0" smtClean="0">
                <a:latin typeface="微软雅黑" pitchFamily="34" charset="-122"/>
                <a:ea typeface="微软雅黑" pitchFamily="34" charset="-122"/>
              </a:rPr>
              <a:t>         </a:t>
            </a:r>
            <a:r>
              <a:rPr lang="en-US" altLang="zh-CN" sz="1600" b="1" dirty="0" smtClean="0">
                <a:solidFill>
                  <a:srgbClr val="00B0F0"/>
                </a:solidFill>
                <a:latin typeface="微软雅黑" pitchFamily="34" charset="-122"/>
                <a:ea typeface="微软雅黑" pitchFamily="34" charset="-122"/>
              </a:rPr>
              <a:t>5</a:t>
            </a:r>
            <a:r>
              <a:rPr lang="zh-CN" altLang="en-US" sz="1600" b="1" dirty="0" smtClean="0">
                <a:solidFill>
                  <a:srgbClr val="00B0F0"/>
                </a:solidFill>
                <a:latin typeface="微软雅黑" pitchFamily="34" charset="-122"/>
                <a:ea typeface="微软雅黑" pitchFamily="34" charset="-122"/>
              </a:rPr>
              <a:t>、没有安全生产管理规章制度和安全操作规程，或者不健全。</a:t>
            </a:r>
          </a:p>
          <a:p>
            <a:pPr>
              <a:lnSpc>
                <a:spcPct val="130000"/>
              </a:lnSpc>
            </a:pPr>
            <a:r>
              <a:rPr lang="en-US" altLang="zh-CN" sz="1600" b="1" dirty="0" smtClean="0">
                <a:solidFill>
                  <a:srgbClr val="7030A0"/>
                </a:solidFill>
                <a:latin typeface="微软雅黑" pitchFamily="34" charset="-122"/>
                <a:ea typeface="微软雅黑" pitchFamily="34" charset="-122"/>
              </a:rPr>
              <a:t>         6</a:t>
            </a:r>
            <a:r>
              <a:rPr lang="zh-CN" altLang="en-US" sz="1600" b="1" dirty="0" smtClean="0">
                <a:solidFill>
                  <a:srgbClr val="7030A0"/>
                </a:solidFill>
                <a:latin typeface="微软雅黑" pitchFamily="34" charset="-122"/>
                <a:ea typeface="微软雅黑" pitchFamily="34" charset="-122"/>
              </a:rPr>
              <a:t>、没有事故防范和应急措施或者不健全。</a:t>
            </a:r>
          </a:p>
          <a:p>
            <a:pPr>
              <a:lnSpc>
                <a:spcPct val="130000"/>
              </a:lnSpc>
            </a:pPr>
            <a:r>
              <a:rPr lang="en-US" altLang="zh-CN" sz="1600" b="1" dirty="0" smtClean="0">
                <a:latin typeface="微软雅黑" pitchFamily="34" charset="-122"/>
                <a:ea typeface="微软雅黑" pitchFamily="34" charset="-122"/>
              </a:rPr>
              <a:t>         </a:t>
            </a:r>
            <a:r>
              <a:rPr lang="en-US" altLang="zh-CN" sz="1600" b="1" dirty="0" smtClean="0">
                <a:solidFill>
                  <a:srgbClr val="00B0F0"/>
                </a:solidFill>
                <a:latin typeface="微软雅黑" pitchFamily="34" charset="-122"/>
                <a:ea typeface="微软雅黑" pitchFamily="34" charset="-122"/>
              </a:rPr>
              <a:t>7</a:t>
            </a:r>
            <a:r>
              <a:rPr lang="zh-CN" altLang="en-US" sz="1600" b="1" dirty="0" smtClean="0">
                <a:solidFill>
                  <a:srgbClr val="00B0F0"/>
                </a:solidFill>
                <a:latin typeface="微软雅黑" pitchFamily="34" charset="-122"/>
                <a:ea typeface="微软雅黑" pitchFamily="34" charset="-122"/>
              </a:rPr>
              <a:t>、对事故隐患整改不力，经费不落实。</a:t>
            </a:r>
            <a:endParaRPr lang="zh-CN" altLang="en-US" sz="1600" b="1" dirty="0">
              <a:solidFill>
                <a:srgbClr val="00B0F0"/>
              </a:solidFill>
              <a:latin typeface="微软雅黑" pitchFamily="34" charset="-122"/>
              <a:ea typeface="微软雅黑" pitchFamily="34" charset="-122"/>
            </a:endParaRPr>
          </a:p>
        </p:txBody>
      </p:sp>
      <p:pic>
        <p:nvPicPr>
          <p:cNvPr id="8" name="Picture 2"/>
          <p:cNvPicPr>
            <a:picLocks noChangeAspect="1" noChangeArrowheads="1"/>
          </p:cNvPicPr>
          <p:nvPr/>
        </p:nvPicPr>
        <p:blipFill>
          <a:blip r:embed="rId3"/>
          <a:srcRect/>
          <a:stretch>
            <a:fillRect/>
          </a:stretch>
        </p:blipFill>
        <p:spPr bwMode="auto">
          <a:xfrm>
            <a:off x="5929322" y="1323557"/>
            <a:ext cx="3000396" cy="2248319"/>
          </a:xfrm>
          <a:prstGeom prst="rect">
            <a:avLst/>
          </a:prstGeom>
          <a:noFill/>
          <a:ln w="9525">
            <a:noFill/>
            <a:miter lim="800000"/>
            <a:headEnd/>
            <a:tailEnd/>
          </a:ln>
          <a:effectLst/>
        </p:spPr>
      </p:pic>
      <p:sp>
        <p:nvSpPr>
          <p:cNvPr id="9" name="矩形 8"/>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down)">
                                      <p:cBhvr>
                                        <p:cTn id="10" dur="500"/>
                                        <p:tgtEl>
                                          <p:spTgt spid="7">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down)">
                                      <p:cBhvr>
                                        <p:cTn id="13" dur="500"/>
                                        <p:tgtEl>
                                          <p:spTgt spid="7">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down)">
                                      <p:cBhvr>
                                        <p:cTn id="16" dur="500"/>
                                        <p:tgtEl>
                                          <p:spTgt spid="7">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wipe(down)">
                                      <p:cBhvr>
                                        <p:cTn id="19" dur="500"/>
                                        <p:tgtEl>
                                          <p:spTgt spid="7">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wipe(down)">
                                      <p:cBhvr>
                                        <p:cTn id="22" dur="500"/>
                                        <p:tgtEl>
                                          <p:spTgt spid="7">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ipe(down)">
                                      <p:cBhvr>
                                        <p:cTn id="25" dur="500"/>
                                        <p:tgtEl>
                                          <p:spTgt spid="7">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wipe(down)">
                                      <p:cBhvr>
                                        <p:cTn id="2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1472" y="1142984"/>
            <a:ext cx="6929486" cy="2252924"/>
          </a:xfrm>
          <a:prstGeom prst="rect">
            <a:avLst/>
          </a:prstGeom>
        </p:spPr>
        <p:txBody>
          <a:bodyPr wrap="square">
            <a:spAutoFit/>
          </a:bodyPr>
          <a:lstStyle/>
          <a:p>
            <a:pPr>
              <a:lnSpc>
                <a:spcPct val="130000"/>
              </a:lnSpc>
            </a:pPr>
            <a:r>
              <a:rPr lang="zh-CN" altLang="en-US" b="1" dirty="0" smtClean="0">
                <a:solidFill>
                  <a:srgbClr val="FF0000"/>
                </a:solidFill>
                <a:latin typeface="微软雅黑" pitchFamily="34" charset="-122"/>
                <a:ea typeface="微软雅黑" pitchFamily="34" charset="-122"/>
              </a:rPr>
              <a:t>车间常见隐患</a:t>
            </a:r>
          </a:p>
          <a:p>
            <a:pPr lvl="0">
              <a:lnSpc>
                <a:spcPct val="130000"/>
              </a:lnSpc>
            </a:pPr>
            <a:r>
              <a:rPr lang="en-US" altLang="zh-CN" b="1" dirty="0" smtClean="0">
                <a:solidFill>
                  <a:srgbClr val="0000FF"/>
                </a:solidFill>
                <a:latin typeface="微软雅黑" pitchFamily="34" charset="-122"/>
                <a:ea typeface="微软雅黑" pitchFamily="34" charset="-122"/>
              </a:rPr>
              <a:t>1</a:t>
            </a:r>
            <a:r>
              <a:rPr lang="zh-CN" altLang="en-US" b="1" dirty="0" smtClean="0">
                <a:solidFill>
                  <a:srgbClr val="0000FF"/>
                </a:solidFill>
                <a:latin typeface="微软雅黑" pitchFamily="34" charset="-122"/>
                <a:ea typeface="微软雅黑" pitchFamily="34" charset="-122"/>
              </a:rPr>
              <a:t>、电气安全隐患</a:t>
            </a:r>
          </a:p>
          <a:p>
            <a:pPr marL="288290" lvl="0" indent="360045">
              <a:lnSpc>
                <a:spcPct val="130000"/>
              </a:lnSpc>
              <a:buFont typeface="Wingdings" charset="2"/>
              <a:buChar char="l"/>
            </a:pPr>
            <a:r>
              <a:rPr lang="zh-CN" altLang="en-US" b="1" dirty="0" smtClean="0">
                <a:latin typeface="微软雅黑" pitchFamily="34" charset="-122"/>
                <a:ea typeface="微软雅黑" pitchFamily="34" charset="-122"/>
              </a:rPr>
              <a:t>接线不规范，线槽缺少防护</a:t>
            </a:r>
          </a:p>
          <a:p>
            <a:pPr marL="288290" lvl="0" indent="360045">
              <a:lnSpc>
                <a:spcPct val="130000"/>
              </a:lnSpc>
              <a:buFont typeface="Wingdings" charset="2"/>
              <a:buChar char="l"/>
            </a:pPr>
            <a:r>
              <a:rPr lang="zh-CN" altLang="en-US" b="1" dirty="0" smtClean="0">
                <a:latin typeface="微软雅黑" pitchFamily="34" charset="-122"/>
                <a:ea typeface="微软雅黑" pitchFamily="34" charset="-122"/>
              </a:rPr>
              <a:t>穿线管包覆不全</a:t>
            </a:r>
          </a:p>
          <a:p>
            <a:pPr marL="288290" lvl="0" indent="360045">
              <a:lnSpc>
                <a:spcPct val="130000"/>
              </a:lnSpc>
              <a:buFont typeface="Wingdings" charset="2"/>
              <a:buChar char="l"/>
            </a:pPr>
            <a:r>
              <a:rPr lang="zh-CN" altLang="en-US" b="1" dirty="0" smtClean="0">
                <a:latin typeface="微软雅黑" pitchFamily="34" charset="-122"/>
                <a:ea typeface="微软雅黑" pitchFamily="34" charset="-122"/>
              </a:rPr>
              <a:t>设备缺少防护、防护不全</a:t>
            </a:r>
          </a:p>
          <a:p>
            <a:pPr marL="288290" lvl="0" indent="360045">
              <a:lnSpc>
                <a:spcPct val="130000"/>
              </a:lnSpc>
              <a:buFont typeface="Wingdings" charset="2"/>
              <a:buChar char="l"/>
            </a:pPr>
            <a:r>
              <a:rPr lang="zh-CN" altLang="en-US" b="1" dirty="0" smtClean="0">
                <a:latin typeface="微软雅黑" pitchFamily="34" charset="-122"/>
                <a:ea typeface="微软雅黑" pitchFamily="34" charset="-122"/>
              </a:rPr>
              <a:t>接地、跨接线缺少或松脱</a:t>
            </a:r>
            <a:endParaRPr lang="zh-CN" altLang="en-US" b="1" dirty="0">
              <a:latin typeface="微软雅黑" pitchFamily="34" charset="-122"/>
              <a:ea typeface="微软雅黑" pitchFamily="34" charset="-122"/>
            </a:endParaRPr>
          </a:p>
        </p:txBody>
      </p:sp>
      <p:pic>
        <p:nvPicPr>
          <p:cNvPr id="22529" name="Picture 1"/>
          <p:cNvPicPr>
            <a:picLocks noChangeAspect="1" noChangeArrowheads="1"/>
          </p:cNvPicPr>
          <p:nvPr/>
        </p:nvPicPr>
        <p:blipFill>
          <a:blip r:embed="rId3"/>
          <a:srcRect/>
          <a:stretch>
            <a:fillRect/>
          </a:stretch>
        </p:blipFill>
        <p:spPr bwMode="auto">
          <a:xfrm>
            <a:off x="5143504" y="3929066"/>
            <a:ext cx="2286016" cy="2099734"/>
          </a:xfrm>
          <a:prstGeom prst="rect">
            <a:avLst/>
          </a:prstGeom>
          <a:noFill/>
          <a:ln w="9525">
            <a:noFill/>
            <a:miter lim="800000"/>
            <a:headEnd/>
            <a:tailEnd/>
          </a:ln>
          <a:effectLst/>
        </p:spPr>
      </p:pic>
      <p:pic>
        <p:nvPicPr>
          <p:cNvPr id="22530" name="Picture 2"/>
          <p:cNvPicPr>
            <a:picLocks noChangeAspect="1" noChangeArrowheads="1"/>
          </p:cNvPicPr>
          <p:nvPr/>
        </p:nvPicPr>
        <p:blipFill>
          <a:blip r:embed="rId4"/>
          <a:srcRect/>
          <a:stretch>
            <a:fillRect/>
          </a:stretch>
        </p:blipFill>
        <p:spPr bwMode="auto">
          <a:xfrm>
            <a:off x="5143504" y="1571612"/>
            <a:ext cx="2214578" cy="1847848"/>
          </a:xfrm>
          <a:prstGeom prst="rect">
            <a:avLst/>
          </a:prstGeom>
          <a:noFill/>
          <a:ln w="9525">
            <a:noFill/>
            <a:miter lim="800000"/>
            <a:headEnd/>
            <a:tailEnd/>
          </a:ln>
          <a:effectLst/>
        </p:spPr>
      </p:pic>
      <p:pic>
        <p:nvPicPr>
          <p:cNvPr id="22531" name="Picture 3"/>
          <p:cNvPicPr>
            <a:picLocks noChangeAspect="1" noChangeArrowheads="1"/>
          </p:cNvPicPr>
          <p:nvPr/>
        </p:nvPicPr>
        <p:blipFill>
          <a:blip r:embed="rId5"/>
          <a:srcRect/>
          <a:stretch>
            <a:fillRect/>
          </a:stretch>
        </p:blipFill>
        <p:spPr bwMode="auto">
          <a:xfrm>
            <a:off x="1000100" y="3929065"/>
            <a:ext cx="2357454" cy="2109301"/>
          </a:xfrm>
          <a:prstGeom prst="rect">
            <a:avLst/>
          </a:prstGeom>
          <a:noFill/>
          <a:ln w="9525">
            <a:noFill/>
            <a:miter lim="800000"/>
            <a:headEnd/>
            <a:tailEnd/>
          </a:ln>
          <a:effectLst/>
        </p:spPr>
      </p:pic>
      <p:sp>
        <p:nvSpPr>
          <p:cNvPr id="8" name="矩形 7"/>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1472" y="1142984"/>
            <a:ext cx="6929486" cy="1892826"/>
          </a:xfrm>
          <a:prstGeom prst="rect">
            <a:avLst/>
          </a:prstGeom>
        </p:spPr>
        <p:txBody>
          <a:bodyPr wrap="square">
            <a:spAutoFit/>
          </a:bodyPr>
          <a:lstStyle/>
          <a:p>
            <a:pPr>
              <a:lnSpc>
                <a:spcPct val="130000"/>
              </a:lnSpc>
            </a:pPr>
            <a:r>
              <a:rPr lang="zh-CN" altLang="en-US" b="1" dirty="0" smtClean="0">
                <a:solidFill>
                  <a:srgbClr val="FF0000"/>
                </a:solidFill>
                <a:latin typeface="微软雅黑" pitchFamily="34" charset="-122"/>
                <a:ea typeface="微软雅黑" pitchFamily="34" charset="-122"/>
              </a:rPr>
              <a:t>车间常见隐患</a:t>
            </a:r>
          </a:p>
          <a:p>
            <a:pPr lvl="0">
              <a:lnSpc>
                <a:spcPct val="130000"/>
              </a:lnSpc>
            </a:pPr>
            <a:r>
              <a:rPr lang="en-US" altLang="zh-CN" b="1" dirty="0" smtClean="0">
                <a:solidFill>
                  <a:srgbClr val="0000FF"/>
                </a:solidFill>
                <a:latin typeface="微软雅黑" pitchFamily="34" charset="-122"/>
                <a:ea typeface="微软雅黑" pitchFamily="34" charset="-122"/>
              </a:rPr>
              <a:t>2</a:t>
            </a:r>
            <a:r>
              <a:rPr lang="zh-CN" altLang="en-US" b="1" dirty="0" smtClean="0">
                <a:solidFill>
                  <a:srgbClr val="0000FF"/>
                </a:solidFill>
                <a:latin typeface="微软雅黑" pitchFamily="34" charset="-122"/>
                <a:ea typeface="微软雅黑" pitchFamily="34" charset="-122"/>
              </a:rPr>
              <a:t>、缺少安全防护安全隐患</a:t>
            </a:r>
          </a:p>
          <a:p>
            <a:pPr marL="360045" lvl="0">
              <a:lnSpc>
                <a:spcPct val="130000"/>
              </a:lnSpc>
              <a:buFont typeface="Wingdings" charset="2"/>
              <a:buChar char="l"/>
            </a:pPr>
            <a:r>
              <a:rPr lang="zh-CN" altLang="en-US" b="1" smtClean="0">
                <a:latin typeface="微软雅黑" pitchFamily="34" charset="-122"/>
                <a:ea typeface="微软雅黑" pitchFamily="34" charset="-122"/>
              </a:rPr>
              <a:t>   设</a:t>
            </a:r>
            <a:r>
              <a:rPr lang="zh-CN" altLang="en-US" b="1" dirty="0" smtClean="0">
                <a:latin typeface="微软雅黑" pitchFamily="34" charset="-122"/>
                <a:ea typeface="微软雅黑" pitchFamily="34" charset="-122"/>
              </a:rPr>
              <a:t>备防护门缺失</a:t>
            </a:r>
          </a:p>
          <a:p>
            <a:pPr marL="360045" lvl="0">
              <a:lnSpc>
                <a:spcPct val="130000"/>
              </a:lnSpc>
              <a:buFont typeface="Wingdings" charset="2"/>
              <a:buChar char="l"/>
            </a:pPr>
            <a:r>
              <a:rPr lang="zh-CN" altLang="en-US" b="1" smtClean="0">
                <a:latin typeface="微软雅黑" pitchFamily="34" charset="-122"/>
                <a:ea typeface="微软雅黑" pitchFamily="34" charset="-122"/>
              </a:rPr>
              <a:t>   安</a:t>
            </a:r>
            <a:r>
              <a:rPr lang="zh-CN" altLang="en-US" b="1" dirty="0" smtClean="0">
                <a:latin typeface="微软雅黑" pitchFamily="34" charset="-122"/>
                <a:ea typeface="微软雅黑" pitchFamily="34" charset="-122"/>
              </a:rPr>
              <a:t>全防护门没有及时关闭</a:t>
            </a:r>
          </a:p>
          <a:p>
            <a:pPr marL="360045" lvl="0">
              <a:lnSpc>
                <a:spcPct val="130000"/>
              </a:lnSpc>
              <a:buFont typeface="Wingdings" charset="2"/>
              <a:buChar char="l"/>
            </a:pPr>
            <a:r>
              <a:rPr lang="zh-CN" altLang="en-US" b="1" smtClean="0">
                <a:latin typeface="微软雅黑" pitchFamily="34" charset="-122"/>
                <a:ea typeface="微软雅黑" pitchFamily="34" charset="-122"/>
              </a:rPr>
              <a:t>   设</a:t>
            </a:r>
            <a:r>
              <a:rPr lang="zh-CN" altLang="en-US" b="1" dirty="0" smtClean="0">
                <a:latin typeface="微软雅黑" pitchFamily="34" charset="-122"/>
                <a:ea typeface="微软雅黑" pitchFamily="34" charset="-122"/>
              </a:rPr>
              <a:t>备防护松脱、未固定好、起不到防护作用</a:t>
            </a:r>
            <a:endParaRPr lang="zh-CN" altLang="en-US" b="1" dirty="0">
              <a:latin typeface="微软雅黑" pitchFamily="34" charset="-122"/>
              <a:ea typeface="微软雅黑" pitchFamily="34" charset="-122"/>
            </a:endParaRPr>
          </a:p>
        </p:txBody>
      </p:sp>
      <p:pic>
        <p:nvPicPr>
          <p:cNvPr id="8" name="图片 7"/>
          <p:cNvPicPr/>
          <p:nvPr/>
        </p:nvPicPr>
        <p:blipFill>
          <a:blip r:embed="rId3" cstate="print"/>
          <a:srcRect/>
          <a:stretch>
            <a:fillRect/>
          </a:stretch>
        </p:blipFill>
        <p:spPr bwMode="auto">
          <a:xfrm>
            <a:off x="5429256" y="3357562"/>
            <a:ext cx="2786082" cy="2071702"/>
          </a:xfrm>
          <a:prstGeom prst="rect">
            <a:avLst/>
          </a:prstGeom>
          <a:noFill/>
          <a:ln w="1">
            <a:noFill/>
            <a:miter lim="800000"/>
            <a:headEnd/>
            <a:tailEnd type="none" w="med" len="med"/>
          </a:ln>
          <a:effectLst/>
        </p:spPr>
      </p:pic>
      <p:sp>
        <p:nvSpPr>
          <p:cNvPr id="10" name="矩形 9"/>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1472" y="1276654"/>
            <a:ext cx="3714776" cy="1366528"/>
          </a:xfrm>
          <a:prstGeom prst="rect">
            <a:avLst/>
          </a:prstGeom>
        </p:spPr>
        <p:txBody>
          <a:bodyPr wrap="square">
            <a:spAutoFit/>
          </a:bodyPr>
          <a:lstStyle/>
          <a:p>
            <a:pPr>
              <a:lnSpc>
                <a:spcPct val="130000"/>
              </a:lnSpc>
            </a:pPr>
            <a:r>
              <a:rPr lang="zh-CN" altLang="en-US" b="1" dirty="0" smtClean="0">
                <a:solidFill>
                  <a:srgbClr val="FF0000"/>
                </a:solidFill>
                <a:latin typeface="微软雅黑" pitchFamily="34" charset="-122"/>
                <a:ea typeface="微软雅黑" pitchFamily="34" charset="-122"/>
              </a:rPr>
              <a:t>车间常见隐患</a:t>
            </a:r>
          </a:p>
          <a:p>
            <a:pPr lvl="0">
              <a:lnSpc>
                <a:spcPct val="130000"/>
              </a:lnSpc>
            </a:pPr>
            <a:r>
              <a:rPr lang="en-US" altLang="zh-CN" b="1" dirty="0" smtClean="0">
                <a:solidFill>
                  <a:srgbClr val="0000FF"/>
                </a:solidFill>
                <a:latin typeface="微软雅黑" pitchFamily="34" charset="-122"/>
                <a:ea typeface="微软雅黑" pitchFamily="34" charset="-122"/>
              </a:rPr>
              <a:t>3</a:t>
            </a:r>
            <a:r>
              <a:rPr lang="zh-CN" altLang="en-US" b="1" dirty="0" smtClean="0">
                <a:solidFill>
                  <a:srgbClr val="0000FF"/>
                </a:solidFill>
                <a:latin typeface="微软雅黑" pitchFamily="34" charset="-122"/>
                <a:ea typeface="微软雅黑" pitchFamily="34" charset="-122"/>
              </a:rPr>
              <a:t>、消防隐患</a:t>
            </a:r>
          </a:p>
          <a:p>
            <a:pPr marL="360045" lvl="0">
              <a:buFont typeface="Wingdings" charset="2"/>
              <a:buChar char="l"/>
            </a:pPr>
            <a:r>
              <a:rPr lang="zh-CN" altLang="en-US" b="1" smtClean="0">
                <a:latin typeface="微软雅黑" pitchFamily="34" charset="-122"/>
                <a:ea typeface="微软雅黑" pitchFamily="34" charset="-122"/>
              </a:rPr>
              <a:t>  消</a:t>
            </a:r>
            <a:r>
              <a:rPr lang="zh-CN" altLang="en-US" b="1" dirty="0" smtClean="0">
                <a:latin typeface="微软雅黑" pitchFamily="34" charset="-122"/>
                <a:ea typeface="微软雅黑" pitchFamily="34" charset="-122"/>
              </a:rPr>
              <a:t>防设施损坏</a:t>
            </a:r>
          </a:p>
          <a:p>
            <a:pPr marL="360045" lvl="0">
              <a:buFont typeface="Wingdings" charset="2"/>
              <a:buChar char="l"/>
            </a:pPr>
            <a:r>
              <a:rPr lang="zh-CN" altLang="en-US" b="1" smtClean="0">
                <a:latin typeface="微软雅黑" pitchFamily="34" charset="-122"/>
                <a:ea typeface="微软雅黑" pitchFamily="34" charset="-122"/>
              </a:rPr>
              <a:t>  消</a:t>
            </a:r>
            <a:r>
              <a:rPr lang="zh-CN" altLang="en-US" b="1" dirty="0" smtClean="0">
                <a:latin typeface="微软雅黑" pitchFamily="34" charset="-122"/>
                <a:ea typeface="微软雅黑" pitchFamily="34" charset="-122"/>
              </a:rPr>
              <a:t>防设施被挡</a:t>
            </a:r>
            <a:endParaRPr lang="zh-CN" altLang="en-US" b="1" dirty="0">
              <a:latin typeface="微软雅黑" pitchFamily="34" charset="-122"/>
              <a:ea typeface="微软雅黑" pitchFamily="34" charset="-122"/>
            </a:endParaRPr>
          </a:p>
        </p:txBody>
      </p:sp>
      <p:pic>
        <p:nvPicPr>
          <p:cNvPr id="10" name="图片 9" descr="IMG_20160531_130733.jpg"/>
          <p:cNvPicPr/>
          <p:nvPr/>
        </p:nvPicPr>
        <p:blipFill>
          <a:blip r:embed="rId3" cstate="print"/>
          <a:stretch>
            <a:fillRect/>
          </a:stretch>
        </p:blipFill>
        <p:spPr>
          <a:xfrm>
            <a:off x="6429388" y="1571612"/>
            <a:ext cx="1857388" cy="1714512"/>
          </a:xfrm>
          <a:prstGeom prst="rect">
            <a:avLst/>
          </a:prstGeom>
        </p:spPr>
      </p:pic>
      <p:pic>
        <p:nvPicPr>
          <p:cNvPr id="51202" name="Picture 2"/>
          <p:cNvPicPr>
            <a:picLocks noChangeAspect="1" noChangeArrowheads="1"/>
          </p:cNvPicPr>
          <p:nvPr/>
        </p:nvPicPr>
        <p:blipFill>
          <a:blip r:embed="rId4"/>
          <a:srcRect/>
          <a:stretch>
            <a:fillRect/>
          </a:stretch>
        </p:blipFill>
        <p:spPr bwMode="auto">
          <a:xfrm>
            <a:off x="4197803" y="1571612"/>
            <a:ext cx="1850569" cy="1714512"/>
          </a:xfrm>
          <a:prstGeom prst="rect">
            <a:avLst/>
          </a:prstGeom>
          <a:noFill/>
          <a:ln w="9525">
            <a:noFill/>
            <a:miter lim="800000"/>
            <a:headEnd/>
            <a:tailEnd/>
          </a:ln>
          <a:effectLst/>
        </p:spPr>
      </p:pic>
      <p:sp>
        <p:nvSpPr>
          <p:cNvPr id="51203" name="Rectangle 3"/>
          <p:cNvSpPr>
            <a:spLocks noChangeArrowheads="1"/>
          </p:cNvSpPr>
          <p:nvPr/>
        </p:nvSpPr>
        <p:spPr bwMode="auto">
          <a:xfrm>
            <a:off x="571472" y="3786190"/>
            <a:ext cx="3571900" cy="92333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pPr>
            <a:r>
              <a:rPr lang="en-US" altLang="zh-CN" b="1" dirty="0" smtClean="0">
                <a:solidFill>
                  <a:srgbClr val="0000FF"/>
                </a:solidFill>
                <a:latin typeface="微软雅黑" pitchFamily="34" charset="-122"/>
                <a:ea typeface="微软雅黑" pitchFamily="34" charset="-122"/>
              </a:rPr>
              <a:t>4</a:t>
            </a:r>
            <a:r>
              <a:rPr lang="zh-CN" altLang="en-US" b="1" dirty="0" smtClean="0">
                <a:solidFill>
                  <a:srgbClr val="0000FF"/>
                </a:solidFill>
                <a:latin typeface="微软雅黑" pitchFamily="34" charset="-122"/>
                <a:ea typeface="微软雅黑" pitchFamily="34" charset="-122"/>
              </a:rPr>
              <a:t>、化学品相关隐患</a:t>
            </a:r>
          </a:p>
          <a:p>
            <a:pPr marL="360045" marR="0" lvl="0" indent="0" algn="l" defTabSz="914400" rtl="0" eaLnBrk="0" fontAlgn="base" latinLnBrk="0" hangingPunct="0">
              <a:lnSpc>
                <a:spcPct val="100000"/>
              </a:lnSpc>
              <a:spcBef>
                <a:spcPct val="0"/>
              </a:spcBef>
              <a:spcAft>
                <a:spcPct val="0"/>
              </a:spcAft>
              <a:buClrTx/>
              <a:buSzTx/>
              <a:buFont typeface="Wingdings" charset="2"/>
              <a:buChar char="l"/>
            </a:pPr>
            <a:r>
              <a:rPr lang="zh-CN" altLang="en-US" b="1" smtClean="0">
                <a:latin typeface="微软雅黑" pitchFamily="34" charset="-122"/>
                <a:ea typeface="微软雅黑" pitchFamily="34" charset="-122"/>
              </a:rPr>
              <a:t>  化</a:t>
            </a:r>
            <a:r>
              <a:rPr lang="zh-CN" altLang="en-US" b="1" dirty="0" smtClean="0">
                <a:latin typeface="微软雅黑" pitchFamily="34" charset="-122"/>
                <a:ea typeface="微软雅黑" pitchFamily="34" charset="-122"/>
              </a:rPr>
              <a:t>学品未妥善存放</a:t>
            </a:r>
          </a:p>
          <a:p>
            <a:pPr marL="360045" marR="0" lvl="0" indent="0" algn="l" defTabSz="914400" rtl="0" eaLnBrk="0" fontAlgn="base" latinLnBrk="0" hangingPunct="0">
              <a:lnSpc>
                <a:spcPct val="100000"/>
              </a:lnSpc>
              <a:spcBef>
                <a:spcPct val="0"/>
              </a:spcBef>
              <a:spcAft>
                <a:spcPct val="0"/>
              </a:spcAft>
              <a:buClrTx/>
              <a:buSzTx/>
              <a:buFont typeface="Wingdings" charset="2"/>
              <a:buChar char="l"/>
            </a:pPr>
            <a:r>
              <a:rPr lang="zh-CN" altLang="en-US" b="1" smtClean="0">
                <a:latin typeface="微软雅黑" pitchFamily="34" charset="-122"/>
                <a:ea typeface="微软雅黑" pitchFamily="34" charset="-122"/>
              </a:rPr>
              <a:t>  使</a:t>
            </a:r>
            <a:r>
              <a:rPr lang="zh-CN" altLang="en-US" b="1" dirty="0" smtClean="0">
                <a:latin typeface="微软雅黑" pitchFamily="34" charset="-122"/>
                <a:ea typeface="微软雅黑" pitchFamily="34" charset="-122"/>
              </a:rPr>
              <a:t>用完化学品未清理干净</a:t>
            </a:r>
          </a:p>
        </p:txBody>
      </p:sp>
      <p:pic>
        <p:nvPicPr>
          <p:cNvPr id="12" name="图片 11"/>
          <p:cNvPicPr/>
          <p:nvPr/>
        </p:nvPicPr>
        <p:blipFill>
          <a:blip r:embed="rId5" cstate="print"/>
          <a:srcRect/>
          <a:stretch>
            <a:fillRect/>
          </a:stretch>
        </p:blipFill>
        <p:spPr bwMode="auto">
          <a:xfrm>
            <a:off x="4214810" y="3857628"/>
            <a:ext cx="1857388" cy="1647829"/>
          </a:xfrm>
          <a:prstGeom prst="rect">
            <a:avLst/>
          </a:prstGeom>
          <a:noFill/>
          <a:ln w="1">
            <a:noFill/>
            <a:miter lim="800000"/>
            <a:headEnd/>
            <a:tailEnd type="none" w="med" len="med"/>
          </a:ln>
          <a:effectLst/>
        </p:spPr>
      </p:pic>
      <p:pic>
        <p:nvPicPr>
          <p:cNvPr id="13" name="图片 12" descr="IMG_20160521_012012.jpg"/>
          <p:cNvPicPr/>
          <p:nvPr/>
        </p:nvPicPr>
        <p:blipFill>
          <a:blip r:embed="rId6" cstate="print"/>
          <a:stretch>
            <a:fillRect/>
          </a:stretch>
        </p:blipFill>
        <p:spPr>
          <a:xfrm>
            <a:off x="6429388" y="3852873"/>
            <a:ext cx="1857388" cy="1647829"/>
          </a:xfrm>
          <a:prstGeom prst="rect">
            <a:avLst/>
          </a:prstGeom>
        </p:spPr>
      </p:pic>
      <p:sp>
        <p:nvSpPr>
          <p:cNvPr id="11" name="矩形 10"/>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0034" y="1142984"/>
            <a:ext cx="6929486" cy="1532727"/>
          </a:xfrm>
          <a:prstGeom prst="rect">
            <a:avLst/>
          </a:prstGeom>
        </p:spPr>
        <p:txBody>
          <a:bodyPr wrap="square">
            <a:spAutoFit/>
          </a:bodyPr>
          <a:lstStyle/>
          <a:p>
            <a:pPr>
              <a:lnSpc>
                <a:spcPct val="130000"/>
              </a:lnSpc>
            </a:pPr>
            <a:r>
              <a:rPr lang="zh-CN" altLang="en-US" b="1" dirty="0" smtClean="0">
                <a:solidFill>
                  <a:srgbClr val="FF0000"/>
                </a:solidFill>
                <a:latin typeface="微软雅黑" pitchFamily="34" charset="-122"/>
                <a:ea typeface="微软雅黑" pitchFamily="34" charset="-122"/>
              </a:rPr>
              <a:t>车间常见隐患</a:t>
            </a:r>
          </a:p>
          <a:p>
            <a:pPr lvl="0">
              <a:lnSpc>
                <a:spcPct val="130000"/>
              </a:lnSpc>
            </a:pPr>
            <a:r>
              <a:rPr lang="en-US" altLang="zh-CN" b="1" dirty="0" smtClean="0">
                <a:solidFill>
                  <a:srgbClr val="0000FF"/>
                </a:solidFill>
                <a:latin typeface="微软雅黑" pitchFamily="34" charset="-122"/>
                <a:ea typeface="微软雅黑" pitchFamily="34" charset="-122"/>
              </a:rPr>
              <a:t>5</a:t>
            </a:r>
            <a:r>
              <a:rPr lang="zh-CN" altLang="en-US" b="1" dirty="0" smtClean="0">
                <a:solidFill>
                  <a:srgbClr val="0000FF"/>
                </a:solidFill>
                <a:latin typeface="微软雅黑" pitchFamily="34" charset="-122"/>
                <a:ea typeface="微软雅黑" pitchFamily="34" charset="-122"/>
              </a:rPr>
              <a:t>、劳保用品隐患</a:t>
            </a:r>
          </a:p>
          <a:p>
            <a:pPr marL="360045" lvl="0">
              <a:lnSpc>
                <a:spcPct val="130000"/>
              </a:lnSpc>
              <a:buFont typeface="Wingdings" charset="2"/>
              <a:buChar char="l"/>
            </a:pPr>
            <a:r>
              <a:rPr lang="zh-CN" altLang="en-US" b="1" smtClean="0">
                <a:latin typeface="微软雅黑" pitchFamily="34" charset="-122"/>
                <a:ea typeface="微软雅黑" pitchFamily="34" charset="-122"/>
              </a:rPr>
              <a:t>  劳</a:t>
            </a:r>
            <a:r>
              <a:rPr lang="zh-CN" altLang="en-US" b="1" dirty="0" smtClean="0">
                <a:latin typeface="微软雅黑" pitchFamily="34" charset="-122"/>
                <a:ea typeface="微软雅黑" pitchFamily="34" charset="-122"/>
              </a:rPr>
              <a:t>保用品损坏未及时更换</a:t>
            </a:r>
          </a:p>
          <a:p>
            <a:pPr marL="360045" lvl="0">
              <a:lnSpc>
                <a:spcPct val="130000"/>
              </a:lnSpc>
              <a:buFont typeface="Wingdings" charset="2"/>
              <a:buChar char="l"/>
            </a:pPr>
            <a:r>
              <a:rPr lang="zh-CN" altLang="en-US" b="1" smtClean="0">
                <a:latin typeface="微软雅黑" pitchFamily="34" charset="-122"/>
                <a:ea typeface="微软雅黑" pitchFamily="34" charset="-122"/>
              </a:rPr>
              <a:t>  人</a:t>
            </a:r>
            <a:r>
              <a:rPr lang="zh-CN" altLang="en-US" b="1" dirty="0" smtClean="0">
                <a:latin typeface="微软雅黑" pitchFamily="34" charset="-122"/>
                <a:ea typeface="微软雅黑" pitchFamily="34" charset="-122"/>
              </a:rPr>
              <a:t>员未按要求佩戴劳保用品</a:t>
            </a:r>
            <a:endParaRPr lang="zh-CN" altLang="en-US" b="1" dirty="0">
              <a:latin typeface="微软雅黑" pitchFamily="34" charset="-122"/>
              <a:ea typeface="微软雅黑" pitchFamily="34" charset="-122"/>
            </a:endParaRPr>
          </a:p>
        </p:txBody>
      </p:sp>
      <p:sp>
        <p:nvSpPr>
          <p:cNvPr id="51203" name="Rectangle 3"/>
          <p:cNvSpPr>
            <a:spLocks noChangeArrowheads="1"/>
          </p:cNvSpPr>
          <p:nvPr/>
        </p:nvSpPr>
        <p:spPr bwMode="auto">
          <a:xfrm>
            <a:off x="500034" y="4214818"/>
            <a:ext cx="5429288" cy="1172629"/>
          </a:xfrm>
          <a:prstGeom prst="rect">
            <a:avLst/>
          </a:prstGeom>
          <a:noFill/>
          <a:ln w="9525">
            <a:noFill/>
            <a:miter lim="800000"/>
          </a:ln>
          <a:effectLst/>
        </p:spPr>
        <p:txBody>
          <a:bodyPr vert="horz" wrap="square" lIns="91440" tIns="45720" rIns="91440" bIns="45720" numCol="1" anchor="ctr" anchorCtr="0" compatLnSpc="1">
            <a:spAutoFit/>
          </a:bodyPr>
          <a:lstStyle/>
          <a:p>
            <a:pPr>
              <a:lnSpc>
                <a:spcPct val="130000"/>
              </a:lnSpc>
            </a:pPr>
            <a:r>
              <a:rPr lang="en-US" altLang="zh-CN" b="1" dirty="0" smtClean="0">
                <a:solidFill>
                  <a:srgbClr val="0000FF"/>
                </a:solidFill>
                <a:latin typeface="微软雅黑" pitchFamily="34" charset="-122"/>
                <a:ea typeface="微软雅黑" pitchFamily="34" charset="-122"/>
              </a:rPr>
              <a:t>7</a:t>
            </a:r>
            <a:r>
              <a:rPr lang="zh-CN" altLang="en-US" b="1" dirty="0" smtClean="0">
                <a:solidFill>
                  <a:srgbClr val="0000FF"/>
                </a:solidFill>
                <a:latin typeface="微软雅黑" pitchFamily="34" charset="-122"/>
                <a:ea typeface="微软雅黑" pitchFamily="34" charset="-122"/>
              </a:rPr>
              <a:t>、施工人员违章</a:t>
            </a:r>
          </a:p>
          <a:p>
            <a:pPr marL="360045" lvl="0">
              <a:lnSpc>
                <a:spcPct val="130000"/>
              </a:lnSpc>
              <a:buFont typeface="Wingdings" charset="2"/>
              <a:buChar char="l"/>
            </a:pPr>
            <a:r>
              <a:rPr lang="zh-CN" altLang="en-US" b="1" smtClean="0">
                <a:latin typeface="微软雅黑" pitchFamily="34" charset="-122"/>
                <a:ea typeface="微软雅黑" pitchFamily="34" charset="-122"/>
              </a:rPr>
              <a:t>   完</a:t>
            </a:r>
            <a:r>
              <a:rPr lang="zh-CN" altLang="en-US" b="1" dirty="0" smtClean="0">
                <a:latin typeface="微软雅黑" pitchFamily="34" charset="-122"/>
                <a:ea typeface="微软雅黑" pitchFamily="34" charset="-122"/>
              </a:rPr>
              <a:t>工未场清</a:t>
            </a:r>
          </a:p>
          <a:p>
            <a:pPr marL="360045" lvl="0">
              <a:lnSpc>
                <a:spcPct val="130000"/>
              </a:lnSpc>
              <a:buFont typeface="Wingdings" charset="2"/>
              <a:buChar char="l"/>
            </a:pPr>
            <a:r>
              <a:rPr lang="zh-CN" altLang="en-US" b="1" smtClean="0">
                <a:latin typeface="微软雅黑" pitchFamily="34" charset="-122"/>
                <a:ea typeface="微软雅黑" pitchFamily="34" charset="-122"/>
              </a:rPr>
              <a:t>   未</a:t>
            </a:r>
            <a:r>
              <a:rPr lang="zh-CN" altLang="en-US" b="1" dirty="0" smtClean="0">
                <a:latin typeface="微软雅黑" pitchFamily="34" charset="-122"/>
                <a:ea typeface="微软雅黑" pitchFamily="34" charset="-122"/>
              </a:rPr>
              <a:t>按照要求使用劳保用品（安全帽、安全带）</a:t>
            </a:r>
          </a:p>
        </p:txBody>
      </p:sp>
      <p:sp>
        <p:nvSpPr>
          <p:cNvPr id="53249" name="Rectangle 1"/>
          <p:cNvSpPr>
            <a:spLocks noChangeArrowheads="1"/>
          </p:cNvSpPr>
          <p:nvPr/>
        </p:nvSpPr>
        <p:spPr bwMode="auto">
          <a:xfrm>
            <a:off x="500034" y="2862948"/>
            <a:ext cx="3643338" cy="1172629"/>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30000"/>
              </a:lnSpc>
              <a:spcBef>
                <a:spcPct val="0"/>
              </a:spcBef>
              <a:spcAft>
                <a:spcPct val="0"/>
              </a:spcAft>
              <a:buClrTx/>
              <a:buSzTx/>
            </a:pPr>
            <a:r>
              <a:rPr lang="en-US" altLang="zh-CN" b="1" dirty="0" smtClean="0">
                <a:solidFill>
                  <a:srgbClr val="0000FF"/>
                </a:solidFill>
                <a:latin typeface="微软雅黑" pitchFamily="34" charset="-122"/>
                <a:ea typeface="微软雅黑" pitchFamily="34" charset="-122"/>
              </a:rPr>
              <a:t>6</a:t>
            </a:r>
            <a:r>
              <a:rPr lang="zh-CN" altLang="en-US" b="1" dirty="0" smtClean="0">
                <a:solidFill>
                  <a:srgbClr val="0000FF"/>
                </a:solidFill>
                <a:latin typeface="微软雅黑" pitchFamily="34" charset="-122"/>
                <a:ea typeface="微软雅黑" pitchFamily="34" charset="-122"/>
              </a:rPr>
              <a:t>、人员违章</a:t>
            </a:r>
          </a:p>
          <a:p>
            <a:pPr marL="360045" marR="0" lvl="0" indent="0" algn="l" defTabSz="914400" rtl="0" eaLnBrk="0" fontAlgn="base" latinLnBrk="0" hangingPunct="0">
              <a:lnSpc>
                <a:spcPct val="130000"/>
              </a:lnSpc>
              <a:spcBef>
                <a:spcPct val="0"/>
              </a:spcBef>
              <a:spcAft>
                <a:spcPct val="0"/>
              </a:spcAft>
              <a:buClrTx/>
              <a:buSzTx/>
              <a:buFont typeface="Wingdings" charset="2"/>
              <a:buChar char="l"/>
            </a:pPr>
            <a:r>
              <a:rPr lang="zh-CN" altLang="en-US" b="1" smtClean="0">
                <a:latin typeface="微软雅黑" pitchFamily="34" charset="-122"/>
                <a:ea typeface="微软雅黑" pitchFamily="34" charset="-122"/>
              </a:rPr>
              <a:t>  未</a:t>
            </a:r>
            <a:r>
              <a:rPr lang="zh-CN" altLang="en-US" b="1" dirty="0" smtClean="0">
                <a:latin typeface="微软雅黑" pitchFamily="34" charset="-122"/>
                <a:ea typeface="微软雅黑" pitchFamily="34" charset="-122"/>
              </a:rPr>
              <a:t>按照操作规范要求作业</a:t>
            </a:r>
          </a:p>
          <a:p>
            <a:pPr marL="360045" marR="0" lvl="0" indent="0" algn="l" defTabSz="914400" rtl="0" eaLnBrk="0" fontAlgn="base" latinLnBrk="0" hangingPunct="0">
              <a:lnSpc>
                <a:spcPct val="130000"/>
              </a:lnSpc>
              <a:spcBef>
                <a:spcPct val="0"/>
              </a:spcBef>
              <a:spcAft>
                <a:spcPct val="0"/>
              </a:spcAft>
              <a:buClrTx/>
              <a:buSzTx/>
              <a:buFont typeface="Wingdings" charset="2"/>
              <a:buChar char="l"/>
            </a:pPr>
            <a:r>
              <a:rPr lang="zh-CN" altLang="en-US" b="1" smtClean="0">
                <a:latin typeface="微软雅黑" pitchFamily="34" charset="-122"/>
                <a:ea typeface="微软雅黑" pitchFamily="34" charset="-122"/>
              </a:rPr>
              <a:t>  未按</a:t>
            </a:r>
            <a:r>
              <a:rPr lang="zh-CN" altLang="en-US" b="1" dirty="0" smtClean="0">
                <a:latin typeface="微软雅黑" pitchFamily="34" charset="-122"/>
                <a:ea typeface="微软雅黑" pitchFamily="34" charset="-122"/>
              </a:rPr>
              <a:t>要求填写点检表</a:t>
            </a:r>
          </a:p>
        </p:txBody>
      </p:sp>
      <p:pic>
        <p:nvPicPr>
          <p:cNvPr id="3074" name="Picture 2"/>
          <p:cNvPicPr>
            <a:picLocks noChangeAspect="1" noChangeArrowheads="1"/>
          </p:cNvPicPr>
          <p:nvPr/>
        </p:nvPicPr>
        <p:blipFill>
          <a:blip r:embed="rId3"/>
          <a:srcRect/>
          <a:stretch>
            <a:fillRect/>
          </a:stretch>
        </p:blipFill>
        <p:spPr bwMode="auto">
          <a:xfrm>
            <a:off x="5340440" y="1643050"/>
            <a:ext cx="3309961" cy="2643206"/>
          </a:xfrm>
          <a:prstGeom prst="rect">
            <a:avLst/>
          </a:prstGeom>
          <a:noFill/>
          <a:ln w="9525">
            <a:noFill/>
            <a:miter lim="800000"/>
            <a:headEnd/>
            <a:tailEnd/>
          </a:ln>
          <a:effectLst/>
        </p:spPr>
      </p:pic>
      <p:sp>
        <p:nvSpPr>
          <p:cNvPr id="7" name="矩形 6"/>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安全管理知识</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7429520" cy="6858000"/>
          </a:xfrm>
          <a:prstGeom prst="rect">
            <a:avLst/>
          </a:prstGeom>
          <a:noFill/>
          <a:ln w="9525">
            <a:noFill/>
            <a:miter lim="800000"/>
            <a:headEnd/>
            <a:tailEnd/>
          </a:ln>
          <a:effectLst/>
        </p:spPr>
      </p:pic>
      <p:sp>
        <p:nvSpPr>
          <p:cNvPr id="1028" name="Rectangle 4"/>
          <p:cNvSpPr>
            <a:spLocks noChangeArrowheads="1"/>
          </p:cNvSpPr>
          <p:nvPr/>
        </p:nvSpPr>
        <p:spPr bwMode="auto">
          <a:xfrm>
            <a:off x="7572396" y="2357430"/>
            <a:ext cx="1571604" cy="2726516"/>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pPr>
            <a:r>
              <a:rPr kumimoji="0" 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起重作业</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  5</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消防安全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4</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电焊气割电气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13</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高空作业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7</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砂轮作业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2</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物品运输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3</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环境危险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2</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imes New Roman" pitchFamily="18" charset="0"/>
              </a:rPr>
              <a:t>管理问题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imes New Roman" pitchFamily="18" charset="0"/>
              </a:rPr>
              <a:t>4</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p:txBody>
      </p:sp>
      <p:sp>
        <p:nvSpPr>
          <p:cNvPr id="6" name="矩形 5"/>
          <p:cNvSpPr/>
          <p:nvPr/>
        </p:nvSpPr>
        <p:spPr>
          <a:xfrm>
            <a:off x="7500958" y="1291224"/>
            <a:ext cx="1643042" cy="923330"/>
          </a:xfrm>
          <a:prstGeom prst="rect">
            <a:avLst/>
          </a:prstGeom>
        </p:spPr>
        <p:txBody>
          <a:bodyPr wrap="square">
            <a:spAutoFit/>
          </a:bodyPr>
          <a:lstStyle/>
          <a:p>
            <a:pPr>
              <a:lnSpc>
                <a:spcPct val="150000"/>
              </a:lnSpc>
            </a:pPr>
            <a:r>
              <a:rPr lang="zh-CN" altLang="en-US" b="1" smtClean="0">
                <a:solidFill>
                  <a:srgbClr val="FF0000"/>
                </a:solidFill>
                <a:latin typeface="微软雅黑" pitchFamily="34" charset="-122"/>
                <a:ea typeface="微软雅黑" pitchFamily="34" charset="-122"/>
              </a:rPr>
              <a:t>图片中有哪些安全隐患？</a:t>
            </a:r>
            <a:endParaRPr lang="en-US" altLang="zh-CN" b="1" dirty="0" smtClean="0">
              <a:solidFill>
                <a:srgbClr val="FF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wipe(down)">
                                      <p:cBhvr>
                                        <p:cTn id="7" dur="500"/>
                                        <p:tgtEl>
                                          <p:spTgt spid="1028">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wipe(down)">
                                      <p:cBhvr>
                                        <p:cTn id="10" dur="500"/>
                                        <p:tgtEl>
                                          <p:spTgt spid="1028">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wipe(down)">
                                      <p:cBhvr>
                                        <p:cTn id="13" dur="500"/>
                                        <p:tgtEl>
                                          <p:spTgt spid="1028">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wipe(down)">
                                      <p:cBhvr>
                                        <p:cTn id="16" dur="500"/>
                                        <p:tgtEl>
                                          <p:spTgt spid="1028">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wipe(down)">
                                      <p:cBhvr>
                                        <p:cTn id="19" dur="500"/>
                                        <p:tgtEl>
                                          <p:spTgt spid="1028">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28">
                                            <p:txEl>
                                              <p:pRg st="5" end="5"/>
                                            </p:txEl>
                                          </p:spTgt>
                                        </p:tgtEl>
                                        <p:attrNameLst>
                                          <p:attrName>style.visibility</p:attrName>
                                        </p:attrNameLst>
                                      </p:cBhvr>
                                      <p:to>
                                        <p:strVal val="visible"/>
                                      </p:to>
                                    </p:set>
                                    <p:animEffect transition="in" filter="wipe(down)">
                                      <p:cBhvr>
                                        <p:cTn id="22" dur="500"/>
                                        <p:tgtEl>
                                          <p:spTgt spid="1028">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28">
                                            <p:txEl>
                                              <p:pRg st="6" end="6"/>
                                            </p:txEl>
                                          </p:spTgt>
                                        </p:tgtEl>
                                        <p:attrNameLst>
                                          <p:attrName>style.visibility</p:attrName>
                                        </p:attrNameLst>
                                      </p:cBhvr>
                                      <p:to>
                                        <p:strVal val="visible"/>
                                      </p:to>
                                    </p:set>
                                    <p:animEffect transition="in" filter="wipe(down)">
                                      <p:cBhvr>
                                        <p:cTn id="25" dur="500"/>
                                        <p:tgtEl>
                                          <p:spTgt spid="1028">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8">
                                            <p:txEl>
                                              <p:pRg st="7" end="7"/>
                                            </p:txEl>
                                          </p:spTgt>
                                        </p:tgtEl>
                                        <p:attrNameLst>
                                          <p:attrName>style.visibility</p:attrName>
                                        </p:attrNameLst>
                                      </p:cBhvr>
                                      <p:to>
                                        <p:strVal val="visible"/>
                                      </p:to>
                                    </p:set>
                                    <p:animEffect transition="in" filter="wipe(down)">
                                      <p:cBhvr>
                                        <p:cTn id="28" dur="500"/>
                                        <p:tgtEl>
                                          <p:spTgt spid="102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7572396" y="2357430"/>
            <a:ext cx="1571604" cy="4031873"/>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pPr>
            <a:r>
              <a:rPr kumimoji="0" 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起重作业</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  5</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消防安全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4</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电焊气割电气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13</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高空作业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7</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砂轮作业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2</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物品运输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3</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环境危险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ahoma" pitchFamily="34" charset="0"/>
              </a:rPr>
              <a:t>2</a:t>
            </a:r>
            <a:endPar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a:p>
            <a:pPr marL="0" marR="0" lvl="0" indent="0" algn="l" defTabSz="914400" rtl="0" eaLnBrk="0" fontAlgn="base" latinLnBrk="0" hangingPunct="0">
              <a:lnSpc>
                <a:spcPct val="120000"/>
              </a:lnSpc>
              <a:spcBef>
                <a:spcPct val="0"/>
              </a:spcBef>
              <a:spcAft>
                <a:spcPct val="0"/>
              </a:spcAft>
              <a:buClrTx/>
              <a:buSzTx/>
              <a:buFontTx/>
              <a:buNone/>
            </a:pPr>
            <a:r>
              <a:rPr kumimoji="0" lang="zh-CN" altLang="en-US" sz="1600" b="1" i="0" u="none" strike="noStrike" cap="none" normalizeH="0" baseline="0" smtClean="0">
                <a:ln>
                  <a:noFill/>
                </a:ln>
                <a:solidFill>
                  <a:srgbClr val="0000FF"/>
                </a:solidFill>
                <a:effectLst/>
                <a:latin typeface="微软雅黑" pitchFamily="34" charset="-122"/>
                <a:ea typeface="微软雅黑" pitchFamily="34" charset="-122"/>
                <a:cs typeface="Times New Roman" pitchFamily="18" charset="0"/>
              </a:rPr>
              <a:t>管理问题  </a:t>
            </a:r>
            <a:r>
              <a:rPr kumimoji="0" lang="en-US" altLang="zh-CN" sz="1600" b="1" i="0" u="none" strike="noStrike" cap="none" normalizeH="0" baseline="0" smtClean="0">
                <a:ln>
                  <a:noFill/>
                </a:ln>
                <a:solidFill>
                  <a:srgbClr val="0000FF"/>
                </a:solidFill>
                <a:effectLst/>
                <a:latin typeface="微软雅黑" pitchFamily="34" charset="-122"/>
                <a:ea typeface="微软雅黑" pitchFamily="34" charset="-122"/>
                <a:cs typeface="Times New Roman" pitchFamily="18" charset="0"/>
              </a:rPr>
              <a:t>4</a:t>
            </a:r>
          </a:p>
          <a:p>
            <a:pPr marL="0" marR="0" lvl="0" indent="0" algn="l" defTabSz="914400" rtl="0" eaLnBrk="0" fontAlgn="base" latinLnBrk="0" hangingPunct="0">
              <a:spcBef>
                <a:spcPct val="0"/>
              </a:spcBef>
              <a:spcAft>
                <a:spcPct val="0"/>
              </a:spcAft>
              <a:buClrTx/>
              <a:buSzTx/>
              <a:buFontTx/>
              <a:buNone/>
            </a:pPr>
            <a:r>
              <a:rPr lang="zh-CN" altLang="en-US" sz="1600" b="1" smtClean="0">
                <a:latin typeface="楷体" pitchFamily="49" charset="-122"/>
                <a:ea typeface="楷体" pitchFamily="49" charset="-122"/>
                <a:cs typeface="Times New Roman" pitchFamily="18" charset="0"/>
              </a:rPr>
              <a:t>区域</a:t>
            </a:r>
            <a:endParaRPr lang="en-US" altLang="zh-CN" sz="1600" b="1" smtClean="0">
              <a:latin typeface="楷体" pitchFamily="49" charset="-122"/>
              <a:ea typeface="楷体" pitchFamily="49" charset="-122"/>
              <a:cs typeface="Times New Roman" pitchFamily="18" charset="0"/>
            </a:endParaRPr>
          </a:p>
          <a:p>
            <a:pPr marL="0" marR="0" lvl="0" indent="0" algn="l" defTabSz="914400" rtl="0" eaLnBrk="0" fontAlgn="base" latinLnBrk="0" hangingPunct="0">
              <a:spcBef>
                <a:spcPct val="0"/>
              </a:spcBef>
              <a:spcAft>
                <a:spcPct val="0"/>
              </a:spcAft>
              <a:buClrTx/>
              <a:buSzTx/>
              <a:buFontTx/>
              <a:buNone/>
            </a:pPr>
            <a:r>
              <a:rPr kumimoji="0" lang="zh-CN" altLang="en-US" sz="1600" b="1" i="0" u="none" strike="noStrike" cap="none" normalizeH="0" baseline="0" smtClean="0">
                <a:ln>
                  <a:noFill/>
                </a:ln>
                <a:effectLst/>
                <a:latin typeface="楷体" pitchFamily="49" charset="-122"/>
                <a:ea typeface="楷体" pitchFamily="49" charset="-122"/>
                <a:cs typeface="Times New Roman" pitchFamily="18" charset="0"/>
              </a:rPr>
              <a:t>规程</a:t>
            </a:r>
            <a:endParaRPr kumimoji="0" lang="en-US" altLang="zh-CN" sz="1600" b="1" i="0" u="none" strike="noStrike" cap="none" normalizeH="0" baseline="0" smtClean="0">
              <a:ln>
                <a:noFill/>
              </a:ln>
              <a:effectLst/>
              <a:latin typeface="楷体" pitchFamily="49" charset="-122"/>
              <a:ea typeface="楷体" pitchFamily="49" charset="-122"/>
              <a:cs typeface="Times New Roman" pitchFamily="18" charset="0"/>
            </a:endParaRPr>
          </a:p>
          <a:p>
            <a:pPr marL="0" marR="0" lvl="0" indent="0" algn="l" defTabSz="914400" rtl="0" eaLnBrk="0" fontAlgn="base" latinLnBrk="0" hangingPunct="0">
              <a:spcBef>
                <a:spcPct val="0"/>
              </a:spcBef>
              <a:spcAft>
                <a:spcPct val="0"/>
              </a:spcAft>
              <a:buClrTx/>
              <a:buSzTx/>
              <a:buFontTx/>
              <a:buNone/>
            </a:pPr>
            <a:r>
              <a:rPr lang="zh-CN" altLang="en-US" sz="1600" b="1" smtClean="0">
                <a:latin typeface="楷体" pitchFamily="49" charset="-122"/>
                <a:ea typeface="楷体" pitchFamily="49" charset="-122"/>
                <a:cs typeface="Times New Roman" pitchFamily="18" charset="0"/>
              </a:rPr>
              <a:t>监督</a:t>
            </a:r>
            <a:endParaRPr lang="en-US" altLang="zh-CN" sz="1600" b="1" smtClean="0">
              <a:latin typeface="楷体" pitchFamily="49" charset="-122"/>
              <a:ea typeface="楷体" pitchFamily="49" charset="-122"/>
              <a:cs typeface="Times New Roman" pitchFamily="18" charset="0"/>
            </a:endParaRPr>
          </a:p>
          <a:p>
            <a:pPr marL="0" marR="0" lvl="0" indent="0" algn="l" defTabSz="914400" rtl="0" eaLnBrk="0" fontAlgn="base" latinLnBrk="0" hangingPunct="0">
              <a:spcBef>
                <a:spcPct val="0"/>
              </a:spcBef>
              <a:spcAft>
                <a:spcPct val="0"/>
              </a:spcAft>
              <a:buClrTx/>
              <a:buSzTx/>
              <a:buFontTx/>
              <a:buNone/>
            </a:pPr>
            <a:r>
              <a:rPr kumimoji="0" lang="zh-CN" altLang="en-US" sz="1600" b="1" i="0" u="none" strike="noStrike" cap="none" normalizeH="0" baseline="0" smtClean="0">
                <a:ln>
                  <a:noFill/>
                </a:ln>
                <a:effectLst/>
                <a:latin typeface="楷体" pitchFamily="49" charset="-122"/>
                <a:ea typeface="楷体" pitchFamily="49" charset="-122"/>
                <a:cs typeface="Times New Roman" pitchFamily="18" charset="0"/>
              </a:rPr>
              <a:t>吸烟</a:t>
            </a:r>
            <a:endParaRPr kumimoji="0" lang="en-US" altLang="zh-CN" sz="1600" b="1" i="0" u="none" strike="noStrike" cap="none" normalizeH="0" baseline="0" smtClean="0">
              <a:ln>
                <a:noFill/>
              </a:ln>
              <a:effectLst/>
              <a:latin typeface="楷体" pitchFamily="49" charset="-122"/>
              <a:ea typeface="楷体" pitchFamily="49" charset="-122"/>
              <a:cs typeface="Times New Roman" pitchFamily="18" charset="0"/>
            </a:endParaRPr>
          </a:p>
          <a:p>
            <a:pPr marL="0" marR="0" lvl="0" indent="0" algn="l" defTabSz="914400" rtl="0" eaLnBrk="0" fontAlgn="base" latinLnBrk="0" hangingPunct="0">
              <a:lnSpc>
                <a:spcPct val="120000"/>
              </a:lnSpc>
              <a:spcBef>
                <a:spcPct val="0"/>
              </a:spcBef>
              <a:spcAft>
                <a:spcPct val="0"/>
              </a:spcAft>
              <a:buClrTx/>
              <a:buSzTx/>
              <a:buFontTx/>
              <a:buNone/>
            </a:pPr>
            <a:endParaRPr kumimoji="0" lang="en-US" altLang="zh-CN" sz="1600" b="0" i="0" u="none" strike="noStrike" cap="none" normalizeH="0" baseline="0" smtClean="0">
              <a:ln>
                <a:noFill/>
              </a:ln>
              <a:solidFill>
                <a:srgbClr val="0000FF"/>
              </a:solidFill>
              <a:effectLst/>
              <a:latin typeface="微软雅黑" pitchFamily="34" charset="-122"/>
              <a:ea typeface="微软雅黑" pitchFamily="34" charset="-122"/>
              <a:cs typeface="宋体" charset="-122"/>
            </a:endParaRPr>
          </a:p>
        </p:txBody>
      </p:sp>
      <p:sp>
        <p:nvSpPr>
          <p:cNvPr id="6" name="矩形 5"/>
          <p:cNvSpPr/>
          <p:nvPr/>
        </p:nvSpPr>
        <p:spPr>
          <a:xfrm>
            <a:off x="7500958" y="1291224"/>
            <a:ext cx="1643042" cy="923330"/>
          </a:xfrm>
          <a:prstGeom prst="rect">
            <a:avLst/>
          </a:prstGeom>
        </p:spPr>
        <p:txBody>
          <a:bodyPr wrap="square">
            <a:spAutoFit/>
          </a:bodyPr>
          <a:lstStyle/>
          <a:p>
            <a:pPr>
              <a:lnSpc>
                <a:spcPct val="150000"/>
              </a:lnSpc>
            </a:pPr>
            <a:r>
              <a:rPr lang="zh-CN" altLang="en-US" b="1" smtClean="0">
                <a:solidFill>
                  <a:srgbClr val="FF0000"/>
                </a:solidFill>
                <a:latin typeface="微软雅黑" pitchFamily="34" charset="-122"/>
                <a:ea typeface="微软雅黑" pitchFamily="34" charset="-122"/>
              </a:rPr>
              <a:t>图片中有哪些安全隐患？</a:t>
            </a:r>
            <a:endParaRPr lang="en-US" altLang="zh-CN" b="1" dirty="0" smtClean="0">
              <a:solidFill>
                <a:srgbClr val="FF0000"/>
              </a:solidFill>
              <a:latin typeface="微软雅黑" pitchFamily="34" charset="-122"/>
              <a:ea typeface="微软雅黑" pitchFamily="34" charset="-122"/>
            </a:endParaRPr>
          </a:p>
        </p:txBody>
      </p:sp>
      <p:pic>
        <p:nvPicPr>
          <p:cNvPr id="16386" name="Picture 2"/>
          <p:cNvPicPr>
            <a:picLocks noChangeAspect="1" noChangeArrowheads="1"/>
          </p:cNvPicPr>
          <p:nvPr/>
        </p:nvPicPr>
        <p:blipFill>
          <a:blip r:embed="rId3"/>
          <a:srcRect/>
          <a:stretch>
            <a:fillRect/>
          </a:stretch>
        </p:blipFill>
        <p:spPr bwMode="auto">
          <a:xfrm>
            <a:off x="0" y="0"/>
            <a:ext cx="742952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3" cstate="print"/>
          <a:srcRect/>
          <a:stretch>
            <a:fillRect/>
          </a:stretch>
        </p:blipFill>
        <p:spPr bwMode="auto">
          <a:xfrm>
            <a:off x="346376" y="818803"/>
            <a:ext cx="8248650" cy="161925"/>
          </a:xfrm>
          <a:prstGeom prst="rect">
            <a:avLst/>
          </a:prstGeom>
          <a:noFill/>
          <a:ln w="9525">
            <a:noFill/>
            <a:miter lim="800000"/>
            <a:headEnd/>
            <a:tailEnd/>
          </a:ln>
        </p:spPr>
      </p:pic>
      <p:sp>
        <p:nvSpPr>
          <p:cNvPr id="62" name="TextBox 61"/>
          <p:cNvSpPr txBox="1"/>
          <p:nvPr/>
        </p:nvSpPr>
        <p:spPr>
          <a:xfrm>
            <a:off x="395536" y="928670"/>
            <a:ext cx="8496944" cy="5225661"/>
          </a:xfrm>
          <a:prstGeom prst="rect">
            <a:avLst/>
          </a:prstGeom>
          <a:noFill/>
        </p:spPr>
        <p:txBody>
          <a:bodyPr wrap="square" rtlCol="0">
            <a:spAutoFit/>
          </a:bodyPr>
          <a:lstStyle/>
          <a:p>
            <a:pPr>
              <a:lnSpc>
                <a:spcPct val="140000"/>
              </a:lnSpc>
            </a:pPr>
            <a:r>
              <a:rPr lang="zh-CN" altLang="zh-CN" b="1" dirty="0" smtClean="0">
                <a:solidFill>
                  <a:srgbClr val="FF0000"/>
                </a:solidFill>
                <a:latin typeface="微软雅黑" pitchFamily="34" charset="-122"/>
                <a:ea typeface="微软雅黑" pitchFamily="34" charset="-122"/>
              </a:rPr>
              <a:t>安全生产责任管理制度</a:t>
            </a:r>
            <a:endParaRPr lang="en-US" altLang="zh-CN" b="1" dirty="0" smtClean="0">
              <a:solidFill>
                <a:srgbClr val="FF0000"/>
              </a:solidFill>
              <a:latin typeface="微软雅黑" pitchFamily="34" charset="-122"/>
              <a:ea typeface="微软雅黑" pitchFamily="34" charset="-122"/>
            </a:endParaRPr>
          </a:p>
          <a:p>
            <a:pPr>
              <a:lnSpc>
                <a:spcPct val="140000"/>
              </a:lnSpc>
            </a:pPr>
            <a:r>
              <a:rPr lang="zh-CN" altLang="en-US" sz="1600" dirty="0" smtClean="0">
                <a:latin typeface="微软雅黑" pitchFamily="34" charset="-122"/>
                <a:ea typeface="微软雅黑" pitchFamily="34" charset="-122"/>
              </a:rPr>
              <a:t> 规定了公司各级人员、各职能部门安全管理职责。</a:t>
            </a:r>
            <a:endParaRPr lang="en-US" altLang="zh-CN" sz="1600" dirty="0" smtClean="0">
              <a:latin typeface="微软雅黑" pitchFamily="34" charset="-122"/>
              <a:ea typeface="微软雅黑" pitchFamily="34" charset="-122"/>
            </a:endParaRPr>
          </a:p>
          <a:p>
            <a:pPr>
              <a:lnSpc>
                <a:spcPct val="140000"/>
              </a:lnSpc>
            </a:pPr>
            <a:endParaRPr lang="en-US" altLang="zh-CN" sz="1400" b="1" dirty="0" smtClean="0">
              <a:latin typeface="微软雅黑" pitchFamily="34" charset="-122"/>
              <a:ea typeface="微软雅黑" pitchFamily="34" charset="-122"/>
            </a:endParaRPr>
          </a:p>
          <a:p>
            <a:pPr>
              <a:lnSpc>
                <a:spcPct val="140000"/>
              </a:lnSpc>
            </a:pPr>
            <a:r>
              <a:rPr lang="zh-CN" altLang="zh-CN" sz="1600" b="1" dirty="0" smtClean="0">
                <a:solidFill>
                  <a:srgbClr val="0000FF"/>
                </a:solidFill>
                <a:latin typeface="微软雅黑" pitchFamily="34" charset="-122"/>
                <a:ea typeface="微软雅黑" pitchFamily="34" charset="-122"/>
              </a:rPr>
              <a:t>班组长、工序长安全职责</a:t>
            </a:r>
          </a:p>
          <a:p>
            <a:pPr>
              <a:lnSpc>
                <a:spcPct val="140000"/>
              </a:lnSpc>
            </a:pP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落实法规制度</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贯彻执行国家有关安全生产法律法规、公司安全管理规章制度和安全操作规程；</a:t>
            </a:r>
          </a:p>
          <a:p>
            <a:pPr>
              <a:lnSpc>
                <a:spcPct val="140000"/>
              </a:lnSpc>
            </a:pP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全面负责</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对本班组的安全工作全面负责，落实安全管理职责，督促员工落实安全职责；</a:t>
            </a:r>
          </a:p>
          <a:p>
            <a:pPr>
              <a:lnSpc>
                <a:spcPct val="140000"/>
              </a:lnSpc>
            </a:pP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安全会议</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坚持召开班前班后会，布置和总结生产工作时，同时布置和总结安全工作；</a:t>
            </a:r>
          </a:p>
          <a:p>
            <a:pPr>
              <a:lnSpc>
                <a:spcPct val="140000"/>
              </a:lnSpc>
            </a:pP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解决问题</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及时解决班组出现的各类安全问题，对不能解决的问题及时上报；</a:t>
            </a:r>
          </a:p>
          <a:p>
            <a:pPr>
              <a:lnSpc>
                <a:spcPct val="140000"/>
              </a:lnSpc>
            </a:pPr>
            <a:r>
              <a:rPr lang="en-US" altLang="zh-CN" sz="1600" dirty="0" smtClean="0">
                <a:latin typeface="微软雅黑" pitchFamily="34" charset="-122"/>
                <a:ea typeface="微软雅黑" pitchFamily="34" charset="-122"/>
              </a:rPr>
              <a:t>5</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危险辨识</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定期辨识班组范围内的危险因素，制定并落实安全防范措施；</a:t>
            </a:r>
          </a:p>
          <a:p>
            <a:pPr>
              <a:lnSpc>
                <a:spcPct val="140000"/>
              </a:lnSpc>
            </a:pPr>
            <a:r>
              <a:rPr lang="en-US" altLang="zh-CN" sz="1600" dirty="0" smtClean="0">
                <a:latin typeface="微软雅黑" pitchFamily="34" charset="-122"/>
                <a:ea typeface="微软雅黑" pitchFamily="34" charset="-122"/>
              </a:rPr>
              <a:t>6</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安全检查</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开展日常安全检查，发现隐患应及时排除，对不能排除的隐患，采取防范措施，并及时上报；</a:t>
            </a:r>
          </a:p>
          <a:p>
            <a:pPr>
              <a:lnSpc>
                <a:spcPct val="140000"/>
              </a:lnSpc>
            </a:pPr>
            <a:r>
              <a:rPr lang="en-US" altLang="zh-CN" sz="1600" dirty="0" smtClean="0">
                <a:latin typeface="微软雅黑" pitchFamily="34" charset="-122"/>
                <a:ea typeface="微软雅黑" pitchFamily="34" charset="-122"/>
              </a:rPr>
              <a:t>7</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杜绝违章</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做到不违章指挥，并督促员工按规操作，不违章冒险作业；</a:t>
            </a:r>
          </a:p>
          <a:p>
            <a:pPr>
              <a:lnSpc>
                <a:spcPct val="140000"/>
              </a:lnSpc>
            </a:pPr>
            <a:r>
              <a:rPr lang="en-US" altLang="zh-CN" sz="1600" dirty="0" smtClean="0">
                <a:latin typeface="微软雅黑" pitchFamily="34" charset="-122"/>
                <a:ea typeface="微软雅黑" pitchFamily="34" charset="-122"/>
              </a:rPr>
              <a:t>8</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新员工培训</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组织新进员工开展班组级安全教育，在新员工熟悉岗位作业前指定专人负责其安全作业；</a:t>
            </a:r>
          </a:p>
        </p:txBody>
      </p:sp>
      <p:sp>
        <p:nvSpPr>
          <p:cNvPr id="14" name="矩形 13"/>
          <p:cNvSpPr/>
          <p:nvPr/>
        </p:nvSpPr>
        <p:spPr>
          <a:xfrm>
            <a:off x="409941" y="357166"/>
            <a:ext cx="2765501" cy="400110"/>
          </a:xfrm>
          <a:prstGeom prst="rect">
            <a:avLst/>
          </a:prstGeom>
        </p:spPr>
        <p:txBody>
          <a:bodyPr wrap="none">
            <a:spAutoFit/>
          </a:bodyPr>
          <a:lstStyle/>
          <a:p>
            <a:r>
              <a:rPr lang="zh-CN" altLang="en-US" sz="2000" b="1" dirty="0" smtClean="0">
                <a:latin typeface="新宋体" pitchFamily="49" charset="-122"/>
                <a:ea typeface="新宋体" pitchFamily="49" charset="-122"/>
              </a:rPr>
              <a:t>公司主要安全管理制度</a:t>
            </a:r>
          </a:p>
        </p:txBody>
      </p:sp>
    </p:spTree>
  </p:cSld>
  <p:clrMapOvr>
    <a:masterClrMapping/>
  </p:clrMapOvr>
  <p:transition spd="slow" advTm="3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3" cstate="print"/>
          <a:srcRect/>
          <a:stretch>
            <a:fillRect/>
          </a:stretch>
        </p:blipFill>
        <p:spPr bwMode="auto">
          <a:xfrm>
            <a:off x="346376" y="818803"/>
            <a:ext cx="8248650" cy="161925"/>
          </a:xfrm>
          <a:prstGeom prst="rect">
            <a:avLst/>
          </a:prstGeom>
          <a:noFill/>
          <a:ln w="9525">
            <a:noFill/>
            <a:miter lim="800000"/>
            <a:headEnd/>
            <a:tailEnd/>
          </a:ln>
        </p:spPr>
      </p:pic>
      <p:sp>
        <p:nvSpPr>
          <p:cNvPr id="62" name="TextBox 61"/>
          <p:cNvSpPr txBox="1"/>
          <p:nvPr/>
        </p:nvSpPr>
        <p:spPr>
          <a:xfrm>
            <a:off x="395536" y="1082160"/>
            <a:ext cx="8496944" cy="4204228"/>
          </a:xfrm>
          <a:prstGeom prst="rect">
            <a:avLst/>
          </a:prstGeom>
          <a:noFill/>
        </p:spPr>
        <p:txBody>
          <a:bodyPr wrap="square" rtlCol="0">
            <a:spAutoFit/>
          </a:bodyPr>
          <a:lstStyle/>
          <a:p>
            <a:pPr>
              <a:lnSpc>
                <a:spcPct val="130000"/>
              </a:lnSpc>
            </a:pPr>
            <a:r>
              <a:rPr lang="zh-CN" altLang="zh-CN" sz="1600" b="1" dirty="0" smtClean="0">
                <a:solidFill>
                  <a:srgbClr val="0000FF"/>
                </a:solidFill>
                <a:latin typeface="微软雅黑" pitchFamily="34" charset="-122"/>
                <a:ea typeface="微软雅黑" pitchFamily="34" charset="-122"/>
              </a:rPr>
              <a:t>班组长、工序长安全职责</a:t>
            </a:r>
          </a:p>
          <a:p>
            <a:pPr>
              <a:lnSpc>
                <a:spcPct val="140000"/>
              </a:lnSpc>
            </a:pPr>
            <a:r>
              <a:rPr lang="en-US" altLang="zh-CN" sz="1600" dirty="0" smtClean="0">
                <a:latin typeface="微软雅黑" pitchFamily="34" charset="-122"/>
                <a:ea typeface="微软雅黑" pitchFamily="34" charset="-122"/>
              </a:rPr>
              <a:t>9</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日常培训</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按公司培训制度要求，组织班组员工开展日常安全教育，提高员工安全意识和防范事故的能力；</a:t>
            </a:r>
          </a:p>
          <a:p>
            <a:pPr>
              <a:lnSpc>
                <a:spcPct val="140000"/>
              </a:lnSpc>
            </a:pPr>
            <a:r>
              <a:rPr lang="en-US" altLang="zh-CN" sz="1600" dirty="0" smtClean="0">
                <a:latin typeface="微软雅黑" pitchFamily="34" charset="-122"/>
                <a:ea typeface="微软雅黑" pitchFamily="34" charset="-122"/>
              </a:rPr>
              <a:t>10</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劳保用品</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根据公司规定，为作业人员配发有效的劳动防护用品，并监督员工正确使用；</a:t>
            </a:r>
          </a:p>
          <a:p>
            <a:pPr>
              <a:lnSpc>
                <a:spcPct val="140000"/>
              </a:lnSpc>
            </a:pPr>
            <a:r>
              <a:rPr lang="en-US" altLang="zh-CN" sz="1600" dirty="0" smtClean="0">
                <a:latin typeface="微软雅黑" pitchFamily="34" charset="-122"/>
                <a:ea typeface="微软雅黑" pitchFamily="34" charset="-122"/>
              </a:rPr>
              <a:t>11</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设备设施</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确保班组内设备、设施符合安全要求；确保班组内特种作业人员持证上岗；确保安全装备、消防设施、防护器材处于完好状态；</a:t>
            </a:r>
          </a:p>
          <a:p>
            <a:pPr>
              <a:lnSpc>
                <a:spcPct val="140000"/>
              </a:lnSpc>
            </a:pPr>
            <a:r>
              <a:rPr lang="en-US" altLang="zh-CN" sz="1600" dirty="0" smtClean="0">
                <a:latin typeface="微软雅黑" pitchFamily="34" charset="-122"/>
                <a:ea typeface="微软雅黑" pitchFamily="34" charset="-122"/>
              </a:rPr>
              <a:t>12</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交接班</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执行交接班制度，遇有安全问题，在未排除之前或责任未明确之前不交接，并及时上报；</a:t>
            </a:r>
          </a:p>
          <a:p>
            <a:pPr>
              <a:lnSpc>
                <a:spcPct val="140000"/>
              </a:lnSpc>
            </a:pPr>
            <a:r>
              <a:rPr lang="en-US" altLang="zh-CN" sz="1600" dirty="0" smtClean="0">
                <a:latin typeface="微软雅黑" pitchFamily="34" charset="-122"/>
                <a:ea typeface="微软雅黑" pitchFamily="34" charset="-122"/>
              </a:rPr>
              <a:t>13</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安全记录</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按要求保存好安全会议、安全检查、安全教育等安全管理的各种记录文件；</a:t>
            </a:r>
          </a:p>
          <a:p>
            <a:pPr>
              <a:lnSpc>
                <a:spcPct val="140000"/>
              </a:lnSpc>
            </a:pPr>
            <a:r>
              <a:rPr lang="en-US" altLang="zh-CN" sz="1600" dirty="0" smtClean="0">
                <a:latin typeface="微软雅黑" pitchFamily="34" charset="-122"/>
                <a:ea typeface="微软雅黑" pitchFamily="34" charset="-122"/>
              </a:rPr>
              <a:t>14</a:t>
            </a:r>
            <a:r>
              <a:rPr lang="zh-CN" altLang="en-US" sz="1600"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安全事故</a:t>
            </a:r>
            <a:r>
              <a:rPr lang="en-US" altLang="zh-CN" sz="1600" dirty="0" smtClean="0">
                <a:latin typeface="微软雅黑" pitchFamily="34" charset="-122"/>
                <a:ea typeface="微软雅黑" pitchFamily="34" charset="-122"/>
              </a:rPr>
              <a:t>——</a:t>
            </a:r>
            <a:r>
              <a:rPr lang="zh-CN" altLang="zh-CN" sz="1600" dirty="0" smtClean="0">
                <a:latin typeface="微软雅黑" pitchFamily="34" charset="-122"/>
                <a:ea typeface="微软雅黑" pitchFamily="34" charset="-122"/>
              </a:rPr>
              <a:t>发生安全事故应立即上报，同时救护受伤人员，保护事故现场；组织班组员工认真分析事故，吸取教训，落实防范措施。</a:t>
            </a:r>
          </a:p>
        </p:txBody>
      </p:sp>
      <p:sp>
        <p:nvSpPr>
          <p:cNvPr id="14" name="矩形 13"/>
          <p:cNvSpPr/>
          <p:nvPr/>
        </p:nvSpPr>
        <p:spPr>
          <a:xfrm>
            <a:off x="409941" y="357166"/>
            <a:ext cx="2765501" cy="400110"/>
          </a:xfrm>
          <a:prstGeom prst="rect">
            <a:avLst/>
          </a:prstGeom>
        </p:spPr>
        <p:txBody>
          <a:bodyPr wrap="none">
            <a:spAutoFit/>
          </a:bodyPr>
          <a:lstStyle/>
          <a:p>
            <a:r>
              <a:rPr lang="zh-CN" altLang="en-US" sz="2000" b="1" dirty="0" smtClean="0">
                <a:latin typeface="新宋体" pitchFamily="49" charset="-122"/>
                <a:ea typeface="新宋体" pitchFamily="49" charset="-122"/>
              </a:rPr>
              <a:t>公司主要安全管理制度</a:t>
            </a:r>
          </a:p>
        </p:txBody>
      </p:sp>
    </p:spTree>
  </p:cSld>
  <p:clrMapOvr>
    <a:masterClrMapping/>
  </p:clrMapOvr>
  <p:transition spd="slow" advTm="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571470" y="1857364"/>
            <a:ext cx="2500331" cy="1602381"/>
          </a:xfrm>
          <a:prstGeom prst="rect">
            <a:avLst/>
          </a:prstGeom>
          <a:noFill/>
          <a:ln w="9525">
            <a:noFill/>
            <a:miter lim="800000"/>
            <a:headEnd/>
            <a:tailEnd/>
          </a:ln>
          <a:effectLst/>
        </p:spPr>
      </p:pic>
      <p:sp>
        <p:nvSpPr>
          <p:cNvPr id="3" name="矩形 2"/>
          <p:cNvSpPr/>
          <p:nvPr/>
        </p:nvSpPr>
        <p:spPr>
          <a:xfrm>
            <a:off x="428596" y="1214422"/>
            <a:ext cx="2928958" cy="553998"/>
          </a:xfrm>
          <a:prstGeom prst="rect">
            <a:avLst/>
          </a:prstGeom>
        </p:spPr>
        <p:txBody>
          <a:bodyPr wrap="square">
            <a:spAutoFit/>
          </a:bodyPr>
          <a:lstStyle/>
          <a:p>
            <a:pPr>
              <a:lnSpc>
                <a:spcPct val="150000"/>
              </a:lnSpc>
            </a:pPr>
            <a:r>
              <a:rPr lang="zh-CN" altLang="en-US" sz="2000" b="1" smtClean="0">
                <a:solidFill>
                  <a:srgbClr val="FF0000"/>
                </a:solidFill>
                <a:latin typeface="微软雅黑" pitchFamily="34" charset="-122"/>
                <a:ea typeface="微软雅黑" pitchFamily="34" charset="-122"/>
              </a:rPr>
              <a:t>近年重大火灾爆炸事故</a:t>
            </a:r>
            <a:endParaRPr lang="en-US" altLang="zh-CN" sz="2000" b="1" smtClean="0">
              <a:solidFill>
                <a:srgbClr val="FF0000"/>
              </a:solidFill>
              <a:latin typeface="微软雅黑" pitchFamily="34" charset="-122"/>
              <a:ea typeface="微软雅黑" pitchFamily="34" charset="-122"/>
            </a:endParaRPr>
          </a:p>
        </p:txBody>
      </p:sp>
      <p:sp>
        <p:nvSpPr>
          <p:cNvPr id="4" name="矩形 3"/>
          <p:cNvSpPr/>
          <p:nvPr/>
        </p:nvSpPr>
        <p:spPr>
          <a:xfrm>
            <a:off x="3571868" y="1714488"/>
            <a:ext cx="4857784" cy="1569660"/>
          </a:xfrm>
          <a:prstGeom prst="rect">
            <a:avLst/>
          </a:prstGeom>
        </p:spPr>
        <p:txBody>
          <a:bodyPr wrap="square">
            <a:spAutoFit/>
          </a:bodyPr>
          <a:lstStyle/>
          <a:p>
            <a:pPr>
              <a:lnSpc>
                <a:spcPct val="150000"/>
              </a:lnSpc>
            </a:pPr>
            <a:r>
              <a:rPr lang="en-US" altLang="zh-CN" sz="1600" b="1" dirty="0" smtClean="0">
                <a:solidFill>
                  <a:srgbClr val="0000FF"/>
                </a:solidFill>
                <a:latin typeface="微软雅黑" pitchFamily="34" charset="-122"/>
                <a:ea typeface="微软雅黑" pitchFamily="34" charset="-122"/>
              </a:rPr>
              <a:t>2015.8.12</a:t>
            </a:r>
            <a:r>
              <a:rPr lang="zh-CN" altLang="en-US" sz="1600" b="1" dirty="0" smtClean="0">
                <a:solidFill>
                  <a:srgbClr val="0000FF"/>
                </a:solidFill>
                <a:latin typeface="微软雅黑" pitchFamily="34" charset="-122"/>
                <a:ea typeface="微软雅黑" pitchFamily="34" charset="-122"/>
              </a:rPr>
              <a:t>天津港瑞海公司仓库爆炸事故（硝化棉自燃，致硝酸铵爆炸，</a:t>
            </a:r>
            <a:r>
              <a:rPr lang="en-US" altLang="zh-CN" sz="1600" b="1" dirty="0" smtClean="0">
                <a:solidFill>
                  <a:srgbClr val="0000FF"/>
                </a:solidFill>
                <a:latin typeface="微软雅黑" pitchFamily="34" charset="-122"/>
                <a:ea typeface="微软雅黑" pitchFamily="34" charset="-122"/>
              </a:rPr>
              <a:t>450</a:t>
            </a:r>
            <a:r>
              <a:rPr lang="zh-CN" altLang="en-US" sz="1600" b="1" dirty="0" smtClean="0">
                <a:solidFill>
                  <a:srgbClr val="0000FF"/>
                </a:solidFill>
                <a:latin typeface="微软雅黑" pitchFamily="34" charset="-122"/>
                <a:ea typeface="微软雅黑" pitchFamily="34" charset="-122"/>
              </a:rPr>
              <a:t>吨</a:t>
            </a:r>
            <a:r>
              <a:rPr lang="en-US" altLang="zh-CN" sz="1600" b="1" dirty="0" smtClean="0">
                <a:solidFill>
                  <a:srgbClr val="0000FF"/>
                </a:solidFill>
                <a:latin typeface="微软雅黑" pitchFamily="34" charset="-122"/>
                <a:ea typeface="微软雅黑" pitchFamily="34" charset="-122"/>
              </a:rPr>
              <a:t>TNT</a:t>
            </a:r>
            <a:r>
              <a:rPr lang="zh-CN" altLang="en-US" sz="1600" b="1" dirty="0" smtClean="0">
                <a:solidFill>
                  <a:srgbClr val="0000FF"/>
                </a:solidFill>
                <a:latin typeface="微软雅黑" pitchFamily="34" charset="-122"/>
                <a:ea typeface="微软雅黑" pitchFamily="34" charset="-122"/>
              </a:rPr>
              <a:t>）。</a:t>
            </a:r>
            <a:endParaRPr lang="en-US" altLang="zh-CN" sz="1600" b="1" dirty="0" smtClean="0">
              <a:solidFill>
                <a:srgbClr val="0000FF"/>
              </a:solidFill>
              <a:latin typeface="微软雅黑" pitchFamily="34" charset="-122"/>
              <a:ea typeface="微软雅黑" pitchFamily="34" charset="-122"/>
            </a:endParaRPr>
          </a:p>
          <a:p>
            <a:pPr>
              <a:lnSpc>
                <a:spcPct val="150000"/>
              </a:lnSpc>
            </a:pPr>
            <a:r>
              <a:rPr lang="en-US" altLang="zh-CN" sz="1600" b="1" dirty="0" smtClean="0">
                <a:solidFill>
                  <a:srgbClr val="0000FF"/>
                </a:solidFill>
                <a:latin typeface="微软雅黑" pitchFamily="34" charset="-122"/>
                <a:ea typeface="微软雅黑" pitchFamily="34" charset="-122"/>
              </a:rPr>
              <a:t>165</a:t>
            </a:r>
            <a:r>
              <a:rPr lang="zh-CN" altLang="en-US" sz="1600" b="1" dirty="0" smtClean="0">
                <a:solidFill>
                  <a:srgbClr val="0000FF"/>
                </a:solidFill>
                <a:latin typeface="微软雅黑" pitchFamily="34" charset="-122"/>
                <a:ea typeface="微软雅黑" pitchFamily="34" charset="-122"/>
              </a:rPr>
              <a:t>人遇难，</a:t>
            </a:r>
            <a:r>
              <a:rPr lang="en-US" altLang="zh-CN" sz="1600" b="1" dirty="0" smtClean="0">
                <a:solidFill>
                  <a:srgbClr val="0000FF"/>
                </a:solidFill>
                <a:latin typeface="微软雅黑" pitchFamily="34" charset="-122"/>
                <a:ea typeface="微软雅黑" pitchFamily="34" charset="-122"/>
              </a:rPr>
              <a:t>8</a:t>
            </a:r>
            <a:r>
              <a:rPr lang="zh-CN" altLang="en-US" sz="1600" b="1" dirty="0" smtClean="0">
                <a:solidFill>
                  <a:srgbClr val="0000FF"/>
                </a:solidFill>
                <a:latin typeface="微软雅黑" pitchFamily="34" charset="-122"/>
                <a:ea typeface="微软雅黑" pitchFamily="34" charset="-122"/>
              </a:rPr>
              <a:t>人失踪，直接损失</a:t>
            </a:r>
            <a:r>
              <a:rPr lang="en-US" altLang="zh-CN" sz="1600" b="1" dirty="0" smtClean="0">
                <a:solidFill>
                  <a:srgbClr val="0000FF"/>
                </a:solidFill>
                <a:latin typeface="微软雅黑" pitchFamily="34" charset="-122"/>
                <a:ea typeface="微软雅黑" pitchFamily="34" charset="-122"/>
              </a:rPr>
              <a:t>68.66</a:t>
            </a:r>
            <a:r>
              <a:rPr lang="zh-CN" altLang="en-US" sz="1600" b="1" dirty="0" smtClean="0">
                <a:solidFill>
                  <a:srgbClr val="0000FF"/>
                </a:solidFill>
                <a:latin typeface="微软雅黑" pitchFamily="34" charset="-122"/>
                <a:ea typeface="微软雅黑" pitchFamily="34" charset="-122"/>
              </a:rPr>
              <a:t>亿元。</a:t>
            </a:r>
            <a:endParaRPr lang="en-US" altLang="zh-CN" sz="1600" b="1" dirty="0" smtClean="0">
              <a:solidFill>
                <a:srgbClr val="0000FF"/>
              </a:solidFill>
              <a:latin typeface="微软雅黑" pitchFamily="34" charset="-122"/>
              <a:ea typeface="微软雅黑" pitchFamily="34" charset="-122"/>
            </a:endParaRPr>
          </a:p>
          <a:p>
            <a:pPr>
              <a:lnSpc>
                <a:spcPct val="150000"/>
              </a:lnSpc>
            </a:pPr>
            <a:r>
              <a:rPr lang="zh-CN" altLang="en-US" sz="1600" b="1" dirty="0" smtClean="0">
                <a:solidFill>
                  <a:srgbClr val="0000FF"/>
                </a:solidFill>
                <a:latin typeface="微软雅黑" pitchFamily="34" charset="-122"/>
                <a:ea typeface="微软雅黑" pitchFamily="34" charset="-122"/>
              </a:rPr>
              <a:t>刑事处理</a:t>
            </a:r>
            <a:r>
              <a:rPr lang="en-US" altLang="zh-CN" sz="1600" b="1" dirty="0" smtClean="0">
                <a:solidFill>
                  <a:srgbClr val="0000FF"/>
                </a:solidFill>
                <a:latin typeface="微软雅黑" pitchFamily="34" charset="-122"/>
                <a:ea typeface="微软雅黑" pitchFamily="34" charset="-122"/>
              </a:rPr>
              <a:t>49</a:t>
            </a:r>
            <a:r>
              <a:rPr lang="zh-CN" altLang="en-US" sz="1600" b="1" dirty="0" smtClean="0">
                <a:solidFill>
                  <a:srgbClr val="0000FF"/>
                </a:solidFill>
                <a:latin typeface="微软雅黑" pitchFamily="34" charset="-122"/>
                <a:ea typeface="微软雅黑" pitchFamily="34" charset="-122"/>
              </a:rPr>
              <a:t>人（公司</a:t>
            </a:r>
            <a:r>
              <a:rPr lang="en-US" altLang="zh-CN" sz="1600" b="1" dirty="0" smtClean="0">
                <a:solidFill>
                  <a:srgbClr val="0000FF"/>
                </a:solidFill>
                <a:latin typeface="微软雅黑" pitchFamily="34" charset="-122"/>
                <a:ea typeface="微软雅黑" pitchFamily="34" charset="-122"/>
              </a:rPr>
              <a:t>13</a:t>
            </a:r>
            <a:r>
              <a:rPr lang="zh-CN" altLang="en-US" sz="1600" b="1" dirty="0" smtClean="0">
                <a:solidFill>
                  <a:srgbClr val="0000FF"/>
                </a:solidFill>
                <a:latin typeface="微软雅黑" pitchFamily="34" charset="-122"/>
                <a:ea typeface="微软雅黑" pitchFamily="34" charset="-122"/>
              </a:rPr>
              <a:t>人），处分</a:t>
            </a:r>
            <a:r>
              <a:rPr lang="en-US" altLang="zh-CN" sz="1600" b="1" dirty="0" smtClean="0">
                <a:solidFill>
                  <a:srgbClr val="0000FF"/>
                </a:solidFill>
                <a:latin typeface="微软雅黑" pitchFamily="34" charset="-122"/>
                <a:ea typeface="微软雅黑" pitchFamily="34" charset="-122"/>
              </a:rPr>
              <a:t>123</a:t>
            </a:r>
            <a:r>
              <a:rPr lang="zh-CN" altLang="en-US" sz="1600" b="1" dirty="0" smtClean="0">
                <a:solidFill>
                  <a:srgbClr val="0000FF"/>
                </a:solidFill>
                <a:latin typeface="微软雅黑" pitchFamily="34" charset="-122"/>
                <a:ea typeface="微软雅黑" pitchFamily="34" charset="-122"/>
              </a:rPr>
              <a:t>人。</a:t>
            </a:r>
            <a:endParaRPr lang="en-US" altLang="zh-CN" sz="1600" b="1" dirty="0" smtClean="0">
              <a:solidFill>
                <a:srgbClr val="0000FF"/>
              </a:solidFill>
              <a:latin typeface="微软雅黑" pitchFamily="34" charset="-122"/>
              <a:ea typeface="微软雅黑" pitchFamily="34" charset="-122"/>
            </a:endParaRPr>
          </a:p>
        </p:txBody>
      </p:sp>
      <p:sp>
        <p:nvSpPr>
          <p:cNvPr id="5" name="矩形 4"/>
          <p:cNvSpPr/>
          <p:nvPr/>
        </p:nvSpPr>
        <p:spPr>
          <a:xfrm>
            <a:off x="3571868" y="3714752"/>
            <a:ext cx="4857784" cy="1246495"/>
          </a:xfrm>
          <a:prstGeom prst="rect">
            <a:avLst/>
          </a:prstGeom>
        </p:spPr>
        <p:txBody>
          <a:bodyPr wrap="square">
            <a:spAutoFit/>
          </a:bodyPr>
          <a:lstStyle/>
          <a:p>
            <a:pPr>
              <a:lnSpc>
                <a:spcPct val="150000"/>
              </a:lnSpc>
            </a:pPr>
            <a:r>
              <a:rPr lang="en-US" altLang="zh-CN" sz="1600" b="1" smtClean="0">
                <a:solidFill>
                  <a:srgbClr val="0000FF"/>
                </a:solidFill>
                <a:latin typeface="微软雅黑" pitchFamily="34" charset="-122"/>
                <a:ea typeface="微软雅黑" pitchFamily="34" charset="-122"/>
              </a:rPr>
              <a:t>2014.8.2</a:t>
            </a:r>
            <a:r>
              <a:rPr lang="zh-CN" altLang="en-US" sz="1600" b="1" smtClean="0">
                <a:solidFill>
                  <a:srgbClr val="0000FF"/>
                </a:solidFill>
                <a:latin typeface="微软雅黑" pitchFamily="34" charset="-122"/>
                <a:ea typeface="微软雅黑" pitchFamily="34" charset="-122"/>
              </a:rPr>
              <a:t>昆山中荣金属制品爆炸事故（铝粉尘）。</a:t>
            </a:r>
            <a:endParaRPr lang="en-US" altLang="zh-CN" sz="1600" b="1" smtClean="0">
              <a:solidFill>
                <a:srgbClr val="0000FF"/>
              </a:solidFill>
              <a:latin typeface="微软雅黑" pitchFamily="34" charset="-122"/>
              <a:ea typeface="微软雅黑" pitchFamily="34" charset="-122"/>
            </a:endParaRPr>
          </a:p>
          <a:p>
            <a:pPr>
              <a:lnSpc>
                <a:spcPct val="150000"/>
              </a:lnSpc>
            </a:pPr>
            <a:r>
              <a:rPr lang="en-US" altLang="zh-CN" sz="1600" b="1" smtClean="0">
                <a:solidFill>
                  <a:srgbClr val="0000FF"/>
                </a:solidFill>
                <a:latin typeface="微软雅黑" pitchFamily="34" charset="-122"/>
                <a:ea typeface="微软雅黑" pitchFamily="34" charset="-122"/>
              </a:rPr>
              <a:t>97</a:t>
            </a:r>
            <a:r>
              <a:rPr lang="zh-CN" altLang="en-US" sz="1600" b="1" smtClean="0">
                <a:solidFill>
                  <a:srgbClr val="0000FF"/>
                </a:solidFill>
                <a:latin typeface="微软雅黑" pitchFamily="34" charset="-122"/>
                <a:ea typeface="微软雅黑" pitchFamily="34" charset="-122"/>
              </a:rPr>
              <a:t>人遇难，</a:t>
            </a:r>
            <a:r>
              <a:rPr lang="en-US" altLang="zh-CN" sz="1600" b="1" smtClean="0">
                <a:solidFill>
                  <a:srgbClr val="0000FF"/>
                </a:solidFill>
                <a:latin typeface="微软雅黑" pitchFamily="34" charset="-122"/>
                <a:ea typeface="微软雅黑" pitchFamily="34" charset="-122"/>
              </a:rPr>
              <a:t>163</a:t>
            </a:r>
            <a:r>
              <a:rPr lang="zh-CN" altLang="en-US" sz="1600" b="1" smtClean="0">
                <a:solidFill>
                  <a:srgbClr val="0000FF"/>
                </a:solidFill>
                <a:latin typeface="微软雅黑" pitchFamily="34" charset="-122"/>
                <a:ea typeface="微软雅黑" pitchFamily="34" charset="-122"/>
              </a:rPr>
              <a:t>人受伤，直接损失</a:t>
            </a:r>
            <a:r>
              <a:rPr lang="en-US" altLang="zh-CN" sz="1600" b="1" smtClean="0">
                <a:solidFill>
                  <a:srgbClr val="0000FF"/>
                </a:solidFill>
                <a:latin typeface="微软雅黑" pitchFamily="34" charset="-122"/>
                <a:ea typeface="微软雅黑" pitchFamily="34" charset="-122"/>
              </a:rPr>
              <a:t>3.51</a:t>
            </a:r>
            <a:r>
              <a:rPr lang="zh-CN" altLang="en-US" sz="1600" b="1" smtClean="0">
                <a:solidFill>
                  <a:srgbClr val="0000FF"/>
                </a:solidFill>
                <a:latin typeface="微软雅黑" pitchFamily="34" charset="-122"/>
                <a:ea typeface="微软雅黑" pitchFamily="34" charset="-122"/>
              </a:rPr>
              <a:t>亿元。</a:t>
            </a:r>
            <a:endParaRPr lang="en-US" altLang="zh-CN" sz="1600" b="1" smtClean="0">
              <a:solidFill>
                <a:srgbClr val="0000FF"/>
              </a:solidFill>
              <a:latin typeface="微软雅黑" pitchFamily="34" charset="-122"/>
              <a:ea typeface="微软雅黑" pitchFamily="34" charset="-122"/>
            </a:endParaRPr>
          </a:p>
          <a:p>
            <a:pPr>
              <a:lnSpc>
                <a:spcPct val="150000"/>
              </a:lnSpc>
            </a:pPr>
            <a:r>
              <a:rPr lang="zh-CN" altLang="en-US" sz="1600" b="1" smtClean="0">
                <a:solidFill>
                  <a:srgbClr val="0000FF"/>
                </a:solidFill>
                <a:latin typeface="微软雅黑" pitchFamily="34" charset="-122"/>
                <a:ea typeface="微软雅黑" pitchFamily="34" charset="-122"/>
              </a:rPr>
              <a:t>刑事处理</a:t>
            </a:r>
            <a:r>
              <a:rPr lang="en-US" altLang="zh-CN" sz="1600" b="1" smtClean="0">
                <a:solidFill>
                  <a:srgbClr val="0000FF"/>
                </a:solidFill>
                <a:latin typeface="微软雅黑" pitchFamily="34" charset="-122"/>
                <a:ea typeface="微软雅黑" pitchFamily="34" charset="-122"/>
              </a:rPr>
              <a:t>18</a:t>
            </a:r>
            <a:r>
              <a:rPr lang="zh-CN" altLang="en-US" sz="1600" b="1" smtClean="0">
                <a:solidFill>
                  <a:srgbClr val="0000FF"/>
                </a:solidFill>
                <a:latin typeface="微软雅黑" pitchFamily="34" charset="-122"/>
                <a:ea typeface="微软雅黑" pitchFamily="34" charset="-122"/>
              </a:rPr>
              <a:t>人（公司</a:t>
            </a:r>
            <a:r>
              <a:rPr lang="en-US" altLang="zh-CN" sz="1600" b="1" smtClean="0">
                <a:solidFill>
                  <a:srgbClr val="0000FF"/>
                </a:solidFill>
                <a:latin typeface="微软雅黑" pitchFamily="34" charset="-122"/>
                <a:ea typeface="微软雅黑" pitchFamily="34" charset="-122"/>
              </a:rPr>
              <a:t>3</a:t>
            </a:r>
            <a:r>
              <a:rPr lang="zh-CN" altLang="en-US" sz="1600" b="1" smtClean="0">
                <a:solidFill>
                  <a:srgbClr val="0000FF"/>
                </a:solidFill>
                <a:latin typeface="微软雅黑" pitchFamily="34" charset="-122"/>
                <a:ea typeface="微软雅黑" pitchFamily="34" charset="-122"/>
              </a:rPr>
              <a:t>人），处分</a:t>
            </a:r>
            <a:r>
              <a:rPr lang="en-US" altLang="zh-CN" sz="1600" b="1" smtClean="0">
                <a:solidFill>
                  <a:srgbClr val="0000FF"/>
                </a:solidFill>
                <a:latin typeface="微软雅黑" pitchFamily="34" charset="-122"/>
                <a:ea typeface="微软雅黑" pitchFamily="34" charset="-122"/>
              </a:rPr>
              <a:t>35</a:t>
            </a:r>
            <a:r>
              <a:rPr lang="zh-CN" altLang="en-US" sz="1600" b="1" smtClean="0">
                <a:solidFill>
                  <a:srgbClr val="0000FF"/>
                </a:solidFill>
                <a:latin typeface="微软雅黑" pitchFamily="34" charset="-122"/>
                <a:ea typeface="微软雅黑" pitchFamily="34" charset="-122"/>
              </a:rPr>
              <a:t>人。</a:t>
            </a:r>
            <a:endParaRPr lang="en-US" altLang="zh-CN" sz="1600" b="1" smtClean="0">
              <a:solidFill>
                <a:srgbClr val="0000FF"/>
              </a:solidFill>
              <a:latin typeface="微软雅黑" pitchFamily="34" charset="-122"/>
              <a:ea typeface="微软雅黑" pitchFamily="34" charset="-122"/>
            </a:endParaRPr>
          </a:p>
        </p:txBody>
      </p:sp>
      <p:sp>
        <p:nvSpPr>
          <p:cNvPr id="6" name="矩形 5"/>
          <p:cNvSpPr/>
          <p:nvPr/>
        </p:nvSpPr>
        <p:spPr>
          <a:xfrm>
            <a:off x="500034" y="5572140"/>
            <a:ext cx="8358246" cy="830997"/>
          </a:xfrm>
          <a:prstGeom prst="rect">
            <a:avLst/>
          </a:prstGeom>
        </p:spPr>
        <p:txBody>
          <a:bodyPr wrap="square">
            <a:spAutoFit/>
          </a:bodyPr>
          <a:lstStyle/>
          <a:p>
            <a:pPr>
              <a:lnSpc>
                <a:spcPct val="150000"/>
              </a:lnSpc>
            </a:pPr>
            <a:r>
              <a:rPr lang="en-US" altLang="zh-CN" sz="1600" b="1" dirty="0" smtClean="0">
                <a:solidFill>
                  <a:srgbClr val="00B050"/>
                </a:solidFill>
                <a:latin typeface="微软雅黑" pitchFamily="34" charset="-122"/>
                <a:ea typeface="微软雅黑" pitchFamily="34" charset="-122"/>
              </a:rPr>
              <a:t>2016.2.5</a:t>
            </a:r>
            <a:r>
              <a:rPr lang="zh-CN" altLang="en-US" sz="1600" b="1" dirty="0" smtClean="0">
                <a:solidFill>
                  <a:srgbClr val="00B050"/>
                </a:solidFill>
                <a:latin typeface="微软雅黑" pitchFamily="34" charset="-122"/>
                <a:ea typeface="微软雅黑" pitchFamily="34" charset="-122"/>
              </a:rPr>
              <a:t>浙江天台足浴店火灾，死</a:t>
            </a:r>
            <a:r>
              <a:rPr lang="en-US" altLang="zh-CN" sz="1600" b="1" dirty="0" smtClean="0">
                <a:solidFill>
                  <a:srgbClr val="00B050"/>
                </a:solidFill>
                <a:latin typeface="微软雅黑" pitchFamily="34" charset="-122"/>
                <a:ea typeface="微软雅黑" pitchFamily="34" charset="-122"/>
              </a:rPr>
              <a:t>18</a:t>
            </a:r>
            <a:r>
              <a:rPr lang="zh-CN" altLang="en-US" sz="1600" b="1" dirty="0" smtClean="0">
                <a:solidFill>
                  <a:srgbClr val="00B050"/>
                </a:solidFill>
                <a:latin typeface="微软雅黑" pitchFamily="34" charset="-122"/>
                <a:ea typeface="微软雅黑" pitchFamily="34" charset="-122"/>
              </a:rPr>
              <a:t>人，伤</a:t>
            </a:r>
            <a:r>
              <a:rPr lang="en-US" altLang="zh-CN" sz="1600" b="1" dirty="0" smtClean="0">
                <a:solidFill>
                  <a:srgbClr val="00B050"/>
                </a:solidFill>
                <a:latin typeface="微软雅黑" pitchFamily="34" charset="-122"/>
                <a:ea typeface="微软雅黑" pitchFamily="34" charset="-122"/>
              </a:rPr>
              <a:t>18</a:t>
            </a:r>
            <a:r>
              <a:rPr lang="zh-CN" altLang="en-US" sz="1600" b="1" dirty="0" smtClean="0">
                <a:solidFill>
                  <a:srgbClr val="00B050"/>
                </a:solidFill>
                <a:latin typeface="微软雅黑" pitchFamily="34" charset="-122"/>
                <a:ea typeface="微软雅黑" pitchFamily="34" charset="-122"/>
              </a:rPr>
              <a:t>人（大量使用易燃装饰材料）。   </a:t>
            </a:r>
            <a:r>
              <a:rPr lang="en-US" altLang="zh-CN" sz="1600" b="1" dirty="0" smtClean="0">
                <a:solidFill>
                  <a:srgbClr val="00B050"/>
                </a:solidFill>
                <a:latin typeface="微软雅黑" pitchFamily="34" charset="-122"/>
                <a:ea typeface="微软雅黑" pitchFamily="34" charset="-122"/>
              </a:rPr>
              <a:t>2016.2.15</a:t>
            </a:r>
            <a:r>
              <a:rPr lang="zh-CN" altLang="en-US" sz="1600" b="1" dirty="0" smtClean="0">
                <a:solidFill>
                  <a:srgbClr val="00B050"/>
                </a:solidFill>
                <a:latin typeface="微软雅黑" pitchFamily="34" charset="-122"/>
                <a:ea typeface="微软雅黑" pitchFamily="34" charset="-122"/>
              </a:rPr>
              <a:t>南昌白金汇酒店，装修引发火灾，死</a:t>
            </a:r>
            <a:r>
              <a:rPr lang="en-US" altLang="zh-CN" sz="1600" b="1" dirty="0" smtClean="0">
                <a:solidFill>
                  <a:srgbClr val="00B050"/>
                </a:solidFill>
                <a:latin typeface="微软雅黑" pitchFamily="34" charset="-122"/>
                <a:ea typeface="微软雅黑" pitchFamily="34" charset="-122"/>
              </a:rPr>
              <a:t>10</a:t>
            </a:r>
            <a:r>
              <a:rPr lang="zh-CN" altLang="en-US" sz="1600" b="1" dirty="0" smtClean="0">
                <a:solidFill>
                  <a:srgbClr val="00B050"/>
                </a:solidFill>
                <a:latin typeface="微软雅黑" pitchFamily="34" charset="-122"/>
                <a:ea typeface="微软雅黑" pitchFamily="34" charset="-122"/>
              </a:rPr>
              <a:t>人（发包给无资质单位，无证电焊）。</a:t>
            </a:r>
            <a:endParaRPr lang="en-US" altLang="zh-CN" sz="1600" b="1" dirty="0" smtClean="0">
              <a:solidFill>
                <a:srgbClr val="00B050"/>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4"/>
          <a:srcRect/>
          <a:stretch>
            <a:fillRect/>
          </a:stretch>
        </p:blipFill>
        <p:spPr bwMode="auto">
          <a:xfrm>
            <a:off x="571472" y="3786190"/>
            <a:ext cx="2506185" cy="1709728"/>
          </a:xfrm>
          <a:prstGeom prst="rect">
            <a:avLst/>
          </a:prstGeom>
          <a:noFill/>
          <a:ln w="9525">
            <a:noFill/>
            <a:miter lim="800000"/>
            <a:headEnd/>
            <a:tailEnd/>
          </a:ln>
          <a:effectLst/>
        </p:spPr>
      </p:pic>
      <p:sp>
        <p:nvSpPr>
          <p:cNvPr id="9" name="矩形 8"/>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安全生产形势与法律法规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Elbow Connector 6"/>
          <p:cNvCxnSpPr/>
          <p:nvPr/>
        </p:nvCxnSpPr>
        <p:spPr>
          <a:xfrm>
            <a:off x="4808507" y="2577463"/>
            <a:ext cx="709668" cy="263691"/>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flipV="1">
            <a:off x="4797077" y="1773982"/>
            <a:ext cx="709668" cy="263691"/>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H="1">
            <a:off x="3209456" y="2597526"/>
            <a:ext cx="709668" cy="263691"/>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5554100" y="1394289"/>
            <a:ext cx="2462450" cy="765303"/>
            <a:chOff x="7699508" y="2223969"/>
            <a:chExt cx="3283266" cy="765303"/>
          </a:xfrm>
        </p:grpSpPr>
        <p:sp>
          <p:nvSpPr>
            <p:cNvPr id="11" name="Round Same Side Corner Rectangle 10"/>
            <p:cNvSpPr/>
            <p:nvPr/>
          </p:nvSpPr>
          <p:spPr>
            <a:xfrm rot="5400000">
              <a:off x="9371697" y="1378195"/>
              <a:ext cx="765300" cy="245685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微软雅黑" pitchFamily="34" charset="-122"/>
                <a:ea typeface="微软雅黑" pitchFamily="34" charset="-122"/>
                <a:sym typeface="微软雅黑" pitchFamily="34" charset="-122"/>
              </a:endParaRPr>
            </a:p>
          </p:txBody>
        </p:sp>
        <p:sp>
          <p:nvSpPr>
            <p:cNvPr id="14" name="Round Same Side Corner Rectangle 13"/>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微软雅黑" pitchFamily="34" charset="-122"/>
                <a:ea typeface="微软雅黑" pitchFamily="34" charset="-122"/>
                <a:sym typeface="微软雅黑" pitchFamily="34" charset="-122"/>
              </a:endParaRPr>
            </a:p>
          </p:txBody>
        </p:sp>
      </p:grpSp>
      <p:grpSp>
        <p:nvGrpSpPr>
          <p:cNvPr id="3" name="Group 15"/>
          <p:cNvGrpSpPr/>
          <p:nvPr/>
        </p:nvGrpSpPr>
        <p:grpSpPr>
          <a:xfrm>
            <a:off x="5554100" y="2462912"/>
            <a:ext cx="2462450" cy="765303"/>
            <a:chOff x="7699508" y="3292593"/>
            <a:chExt cx="3283266" cy="765302"/>
          </a:xfrm>
        </p:grpSpPr>
        <p:sp>
          <p:nvSpPr>
            <p:cNvPr id="17" name="Round Same Side Corner Rectangle 16"/>
            <p:cNvSpPr/>
            <p:nvPr/>
          </p:nvSpPr>
          <p:spPr>
            <a:xfrm rot="5400000">
              <a:off x="9371697" y="2446818"/>
              <a:ext cx="765300" cy="245685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微软雅黑" pitchFamily="34" charset="-122"/>
                <a:ea typeface="微软雅黑" pitchFamily="34" charset="-122"/>
                <a:sym typeface="微软雅黑" pitchFamily="34" charset="-122"/>
              </a:endParaRPr>
            </a:p>
          </p:txBody>
        </p:sp>
        <p:sp>
          <p:nvSpPr>
            <p:cNvPr id="20" name="Round Same Side Corner Rectangle 19"/>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微软雅黑" pitchFamily="34" charset="-122"/>
                <a:ea typeface="微软雅黑" pitchFamily="34" charset="-122"/>
                <a:sym typeface="微软雅黑" pitchFamily="34" charset="-122"/>
              </a:endParaRPr>
            </a:p>
          </p:txBody>
        </p:sp>
      </p:grpSp>
      <p:grpSp>
        <p:nvGrpSpPr>
          <p:cNvPr id="4" name="Group 21"/>
          <p:cNvGrpSpPr/>
          <p:nvPr/>
        </p:nvGrpSpPr>
        <p:grpSpPr>
          <a:xfrm>
            <a:off x="714348" y="1406985"/>
            <a:ext cx="2462450" cy="765303"/>
            <a:chOff x="1246506" y="2236667"/>
            <a:chExt cx="3283266" cy="765302"/>
          </a:xfrm>
        </p:grpSpPr>
        <p:sp>
          <p:nvSpPr>
            <p:cNvPr id="23" name="Round Same Side Corner Rectangle 22"/>
            <p:cNvSpPr/>
            <p:nvPr/>
          </p:nvSpPr>
          <p:spPr>
            <a:xfrm rot="5400000" flipH="1" flipV="1">
              <a:off x="2092283" y="1390890"/>
              <a:ext cx="765300" cy="245685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微软雅黑" pitchFamily="34" charset="-122"/>
                <a:ea typeface="微软雅黑" pitchFamily="34" charset="-122"/>
                <a:sym typeface="微软雅黑" pitchFamily="34" charset="-122"/>
              </a:endParaRPr>
            </a:p>
          </p:txBody>
        </p:sp>
        <p:sp>
          <p:nvSpPr>
            <p:cNvPr id="26" name="Round Same Side Corner Rectangle 25"/>
            <p:cNvSpPr/>
            <p:nvPr/>
          </p:nvSpPr>
          <p:spPr>
            <a:xfrm rot="16200000" flipH="1" flipV="1">
              <a:off x="3733916" y="22061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微软雅黑" pitchFamily="34" charset="-122"/>
                <a:ea typeface="微软雅黑" pitchFamily="34" charset="-122"/>
                <a:sym typeface="微软雅黑" pitchFamily="34" charset="-122"/>
              </a:endParaRPr>
            </a:p>
          </p:txBody>
        </p:sp>
      </p:grpSp>
      <p:grpSp>
        <p:nvGrpSpPr>
          <p:cNvPr id="5" name="Group 27"/>
          <p:cNvGrpSpPr/>
          <p:nvPr/>
        </p:nvGrpSpPr>
        <p:grpSpPr>
          <a:xfrm>
            <a:off x="714348" y="2475609"/>
            <a:ext cx="2462450" cy="765303"/>
            <a:chOff x="1246506" y="3305290"/>
            <a:chExt cx="3283266" cy="765303"/>
          </a:xfrm>
        </p:grpSpPr>
        <p:sp>
          <p:nvSpPr>
            <p:cNvPr id="29" name="Round Same Side Corner Rectangle 28"/>
            <p:cNvSpPr/>
            <p:nvPr/>
          </p:nvSpPr>
          <p:spPr>
            <a:xfrm rot="5400000" flipH="1" flipV="1">
              <a:off x="2092283" y="2459513"/>
              <a:ext cx="765300" cy="245685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微软雅黑" pitchFamily="34" charset="-122"/>
                <a:ea typeface="微软雅黑" pitchFamily="34" charset="-122"/>
                <a:sym typeface="微软雅黑" pitchFamily="34" charset="-122"/>
              </a:endParaRPr>
            </a:p>
          </p:txBody>
        </p:sp>
        <p:sp>
          <p:nvSpPr>
            <p:cNvPr id="32" name="Round Same Side Corner Rectangle 31"/>
            <p:cNvSpPr/>
            <p:nvPr/>
          </p:nvSpPr>
          <p:spPr>
            <a:xfrm rot="16200000" flipH="1" flipV="1">
              <a:off x="3733916" y="32747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微软雅黑" pitchFamily="34" charset="-122"/>
                <a:ea typeface="微软雅黑" pitchFamily="34" charset="-122"/>
                <a:sym typeface="微软雅黑" pitchFamily="34" charset="-122"/>
              </a:endParaRPr>
            </a:p>
          </p:txBody>
        </p:sp>
      </p:grpSp>
      <p:cxnSp>
        <p:nvCxnSpPr>
          <p:cNvPr id="34" name="Elbow Connector 33"/>
          <p:cNvCxnSpPr/>
          <p:nvPr/>
        </p:nvCxnSpPr>
        <p:spPr>
          <a:xfrm flipH="1" flipV="1">
            <a:off x="3209456" y="1794044"/>
            <a:ext cx="709668" cy="263691"/>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6" name="Freeform 12"/>
          <p:cNvSpPr/>
          <p:nvPr/>
        </p:nvSpPr>
        <p:spPr bwMode="auto">
          <a:xfrm>
            <a:off x="3547608" y="1214422"/>
            <a:ext cx="808616" cy="1075711"/>
          </a:xfrm>
          <a:custGeom>
            <a:avLst/>
            <a:gdLst>
              <a:gd name="T0" fmla="*/ 372 w 372"/>
              <a:gd name="T1" fmla="*/ 0 h 371"/>
              <a:gd name="T2" fmla="*/ 325 w 372"/>
              <a:gd name="T3" fmla="*/ 0 h 371"/>
              <a:gd name="T4" fmla="*/ 325 w 372"/>
              <a:gd name="T5" fmla="*/ 73 h 371"/>
              <a:gd name="T6" fmla="*/ 263 w 372"/>
              <a:gd name="T7" fmla="*/ 90 h 371"/>
              <a:gd name="T8" fmla="*/ 226 w 372"/>
              <a:gd name="T9" fmla="*/ 26 h 371"/>
              <a:gd name="T10" fmla="*/ 145 w 372"/>
              <a:gd name="T11" fmla="*/ 73 h 371"/>
              <a:gd name="T12" fmla="*/ 182 w 372"/>
              <a:gd name="T13" fmla="*/ 136 h 371"/>
              <a:gd name="T14" fmla="*/ 137 w 372"/>
              <a:gd name="T15" fmla="*/ 183 h 371"/>
              <a:gd name="T16" fmla="*/ 73 w 372"/>
              <a:gd name="T17" fmla="*/ 146 h 371"/>
              <a:gd name="T18" fmla="*/ 28 w 372"/>
              <a:gd name="T19" fmla="*/ 225 h 371"/>
              <a:gd name="T20" fmla="*/ 91 w 372"/>
              <a:gd name="T21" fmla="*/ 262 h 371"/>
              <a:gd name="T22" fmla="*/ 74 w 372"/>
              <a:gd name="T23" fmla="*/ 325 h 371"/>
              <a:gd name="T24" fmla="*/ 0 w 372"/>
              <a:gd name="T25" fmla="*/ 325 h 371"/>
              <a:gd name="T26" fmla="*/ 0 w 372"/>
              <a:gd name="T27" fmla="*/ 371 h 371"/>
              <a:gd name="T28" fmla="*/ 372 w 372"/>
              <a:gd name="T29" fmla="*/ 371 h 371"/>
              <a:gd name="T30" fmla="*/ 372 w 372"/>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0"/>
                </a:moveTo>
                <a:cubicBezTo>
                  <a:pt x="325" y="0"/>
                  <a:pt x="325" y="0"/>
                  <a:pt x="325" y="0"/>
                </a:cubicBezTo>
                <a:cubicBezTo>
                  <a:pt x="325" y="73"/>
                  <a:pt x="325" y="73"/>
                  <a:pt x="325" y="73"/>
                </a:cubicBezTo>
                <a:cubicBezTo>
                  <a:pt x="304" y="77"/>
                  <a:pt x="282" y="83"/>
                  <a:pt x="263" y="90"/>
                </a:cubicBezTo>
                <a:cubicBezTo>
                  <a:pt x="226" y="26"/>
                  <a:pt x="226" y="26"/>
                  <a:pt x="226" y="26"/>
                </a:cubicBezTo>
                <a:cubicBezTo>
                  <a:pt x="145" y="73"/>
                  <a:pt x="145" y="73"/>
                  <a:pt x="145" y="73"/>
                </a:cubicBezTo>
                <a:cubicBezTo>
                  <a:pt x="182" y="136"/>
                  <a:pt x="182" y="136"/>
                  <a:pt x="182" y="136"/>
                </a:cubicBezTo>
                <a:cubicBezTo>
                  <a:pt x="166" y="150"/>
                  <a:pt x="150" y="166"/>
                  <a:pt x="137" y="183"/>
                </a:cubicBezTo>
                <a:cubicBezTo>
                  <a:pt x="73" y="146"/>
                  <a:pt x="73" y="146"/>
                  <a:pt x="73" y="146"/>
                </a:cubicBezTo>
                <a:cubicBezTo>
                  <a:pt x="28" y="225"/>
                  <a:pt x="28" y="225"/>
                  <a:pt x="28" y="225"/>
                </a:cubicBezTo>
                <a:cubicBezTo>
                  <a:pt x="91" y="262"/>
                  <a:pt x="91" y="262"/>
                  <a:pt x="91" y="262"/>
                </a:cubicBezTo>
                <a:cubicBezTo>
                  <a:pt x="82" y="283"/>
                  <a:pt x="78" y="303"/>
                  <a:pt x="74" y="325"/>
                </a:cubicBezTo>
                <a:cubicBezTo>
                  <a:pt x="0" y="325"/>
                  <a:pt x="0" y="325"/>
                  <a:pt x="0" y="325"/>
                </a:cubicBezTo>
                <a:cubicBezTo>
                  <a:pt x="0" y="371"/>
                  <a:pt x="0" y="371"/>
                  <a:pt x="0" y="371"/>
                </a:cubicBezTo>
                <a:cubicBezTo>
                  <a:pt x="372" y="371"/>
                  <a:pt x="372" y="371"/>
                  <a:pt x="372" y="371"/>
                </a:cubicBezTo>
                <a:lnTo>
                  <a:pt x="372" y="0"/>
                </a:lnTo>
                <a:close/>
              </a:path>
            </a:pathLst>
          </a:custGeom>
          <a:solidFill>
            <a:schemeClr val="accent1"/>
          </a:solidFill>
          <a:ln>
            <a:noFill/>
          </a:ln>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sp>
        <p:nvSpPr>
          <p:cNvPr id="39" name="Freeform 13"/>
          <p:cNvSpPr/>
          <p:nvPr/>
        </p:nvSpPr>
        <p:spPr bwMode="auto">
          <a:xfrm>
            <a:off x="4356225" y="1214422"/>
            <a:ext cx="807699" cy="1075711"/>
          </a:xfrm>
          <a:custGeom>
            <a:avLst/>
            <a:gdLst>
              <a:gd name="T0" fmla="*/ 0 w 371"/>
              <a:gd name="T1" fmla="*/ 0 h 371"/>
              <a:gd name="T2" fmla="*/ 46 w 371"/>
              <a:gd name="T3" fmla="*/ 0 h 371"/>
              <a:gd name="T4" fmla="*/ 46 w 371"/>
              <a:gd name="T5" fmla="*/ 73 h 371"/>
              <a:gd name="T6" fmla="*/ 108 w 371"/>
              <a:gd name="T7" fmla="*/ 90 h 371"/>
              <a:gd name="T8" fmla="*/ 145 w 371"/>
              <a:gd name="T9" fmla="*/ 26 h 371"/>
              <a:gd name="T10" fmla="*/ 226 w 371"/>
              <a:gd name="T11" fmla="*/ 73 h 371"/>
              <a:gd name="T12" fmla="*/ 189 w 371"/>
              <a:gd name="T13" fmla="*/ 136 h 371"/>
              <a:gd name="T14" fmla="*/ 234 w 371"/>
              <a:gd name="T15" fmla="*/ 183 h 371"/>
              <a:gd name="T16" fmla="*/ 298 w 371"/>
              <a:gd name="T17" fmla="*/ 146 h 371"/>
              <a:gd name="T18" fmla="*/ 344 w 371"/>
              <a:gd name="T19" fmla="*/ 225 h 371"/>
              <a:gd name="T20" fmla="*/ 281 w 371"/>
              <a:gd name="T21" fmla="*/ 262 h 371"/>
              <a:gd name="T22" fmla="*/ 297 w 371"/>
              <a:gd name="T23" fmla="*/ 325 h 371"/>
              <a:gd name="T24" fmla="*/ 371 w 371"/>
              <a:gd name="T25" fmla="*/ 325 h 371"/>
              <a:gd name="T26" fmla="*/ 371 w 371"/>
              <a:gd name="T27" fmla="*/ 371 h 371"/>
              <a:gd name="T28" fmla="*/ 0 w 371"/>
              <a:gd name="T29" fmla="*/ 371 h 371"/>
              <a:gd name="T30" fmla="*/ 0 w 371"/>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0"/>
                </a:moveTo>
                <a:cubicBezTo>
                  <a:pt x="46" y="0"/>
                  <a:pt x="46" y="0"/>
                  <a:pt x="46" y="0"/>
                </a:cubicBezTo>
                <a:cubicBezTo>
                  <a:pt x="46" y="73"/>
                  <a:pt x="46" y="73"/>
                  <a:pt x="46" y="73"/>
                </a:cubicBezTo>
                <a:cubicBezTo>
                  <a:pt x="67" y="77"/>
                  <a:pt x="89" y="83"/>
                  <a:pt x="108" y="90"/>
                </a:cubicBezTo>
                <a:cubicBezTo>
                  <a:pt x="145" y="26"/>
                  <a:pt x="145" y="26"/>
                  <a:pt x="145" y="26"/>
                </a:cubicBezTo>
                <a:cubicBezTo>
                  <a:pt x="226" y="73"/>
                  <a:pt x="226" y="73"/>
                  <a:pt x="226" y="73"/>
                </a:cubicBezTo>
                <a:cubicBezTo>
                  <a:pt x="189" y="136"/>
                  <a:pt x="189" y="136"/>
                  <a:pt x="189" y="136"/>
                </a:cubicBezTo>
                <a:cubicBezTo>
                  <a:pt x="206" y="150"/>
                  <a:pt x="221" y="166"/>
                  <a:pt x="234" y="183"/>
                </a:cubicBezTo>
                <a:cubicBezTo>
                  <a:pt x="298" y="146"/>
                  <a:pt x="298" y="146"/>
                  <a:pt x="298" y="146"/>
                </a:cubicBezTo>
                <a:cubicBezTo>
                  <a:pt x="344" y="225"/>
                  <a:pt x="344" y="225"/>
                  <a:pt x="344" y="225"/>
                </a:cubicBezTo>
                <a:cubicBezTo>
                  <a:pt x="281" y="262"/>
                  <a:pt x="281" y="262"/>
                  <a:pt x="281" y="262"/>
                </a:cubicBezTo>
                <a:cubicBezTo>
                  <a:pt x="289" y="283"/>
                  <a:pt x="294" y="303"/>
                  <a:pt x="297" y="325"/>
                </a:cubicBezTo>
                <a:cubicBezTo>
                  <a:pt x="371" y="325"/>
                  <a:pt x="371" y="325"/>
                  <a:pt x="371" y="325"/>
                </a:cubicBezTo>
                <a:cubicBezTo>
                  <a:pt x="371" y="371"/>
                  <a:pt x="371" y="371"/>
                  <a:pt x="371" y="371"/>
                </a:cubicBezTo>
                <a:cubicBezTo>
                  <a:pt x="0" y="371"/>
                  <a:pt x="0" y="371"/>
                  <a:pt x="0" y="371"/>
                </a:cubicBezTo>
                <a:lnTo>
                  <a:pt x="0" y="0"/>
                </a:lnTo>
                <a:close/>
              </a:path>
            </a:pathLst>
          </a:custGeom>
          <a:solidFill>
            <a:schemeClr val="accent3"/>
          </a:solidFill>
          <a:ln>
            <a:noFill/>
          </a:ln>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sp>
        <p:nvSpPr>
          <p:cNvPr id="42" name="Freeform 15"/>
          <p:cNvSpPr/>
          <p:nvPr/>
        </p:nvSpPr>
        <p:spPr bwMode="auto">
          <a:xfrm>
            <a:off x="4356225" y="2290133"/>
            <a:ext cx="807699" cy="1074487"/>
          </a:xfrm>
          <a:custGeom>
            <a:avLst/>
            <a:gdLst>
              <a:gd name="T0" fmla="*/ 0 w 371"/>
              <a:gd name="T1" fmla="*/ 371 h 371"/>
              <a:gd name="T2" fmla="*/ 46 w 371"/>
              <a:gd name="T3" fmla="*/ 371 h 371"/>
              <a:gd name="T4" fmla="*/ 46 w 371"/>
              <a:gd name="T5" fmla="*/ 299 h 371"/>
              <a:gd name="T6" fmla="*/ 108 w 371"/>
              <a:gd name="T7" fmla="*/ 282 h 371"/>
              <a:gd name="T8" fmla="*/ 145 w 371"/>
              <a:gd name="T9" fmla="*/ 345 h 371"/>
              <a:gd name="T10" fmla="*/ 226 w 371"/>
              <a:gd name="T11" fmla="*/ 299 h 371"/>
              <a:gd name="T12" fmla="*/ 189 w 371"/>
              <a:gd name="T13" fmla="*/ 236 h 371"/>
              <a:gd name="T14" fmla="*/ 234 w 371"/>
              <a:gd name="T15" fmla="*/ 189 h 371"/>
              <a:gd name="T16" fmla="*/ 298 w 371"/>
              <a:gd name="T17" fmla="*/ 226 h 371"/>
              <a:gd name="T18" fmla="*/ 344 w 371"/>
              <a:gd name="T19" fmla="*/ 146 h 371"/>
              <a:gd name="T20" fmla="*/ 281 w 371"/>
              <a:gd name="T21" fmla="*/ 109 h 371"/>
              <a:gd name="T22" fmla="*/ 297 w 371"/>
              <a:gd name="T23" fmla="*/ 46 h 371"/>
              <a:gd name="T24" fmla="*/ 371 w 371"/>
              <a:gd name="T25" fmla="*/ 46 h 371"/>
              <a:gd name="T26" fmla="*/ 371 w 371"/>
              <a:gd name="T27" fmla="*/ 0 h 371"/>
              <a:gd name="T28" fmla="*/ 0 w 371"/>
              <a:gd name="T29" fmla="*/ 0 h 371"/>
              <a:gd name="T30" fmla="*/ 0 w 371"/>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371"/>
                </a:moveTo>
                <a:cubicBezTo>
                  <a:pt x="46" y="371"/>
                  <a:pt x="46" y="371"/>
                  <a:pt x="46" y="371"/>
                </a:cubicBezTo>
                <a:cubicBezTo>
                  <a:pt x="46" y="299"/>
                  <a:pt x="46" y="299"/>
                  <a:pt x="46" y="299"/>
                </a:cubicBezTo>
                <a:cubicBezTo>
                  <a:pt x="67" y="295"/>
                  <a:pt x="89" y="289"/>
                  <a:pt x="108" y="282"/>
                </a:cubicBezTo>
                <a:cubicBezTo>
                  <a:pt x="145" y="345"/>
                  <a:pt x="145" y="345"/>
                  <a:pt x="145" y="345"/>
                </a:cubicBezTo>
                <a:cubicBezTo>
                  <a:pt x="226" y="299"/>
                  <a:pt x="226" y="299"/>
                  <a:pt x="226" y="299"/>
                </a:cubicBezTo>
                <a:cubicBezTo>
                  <a:pt x="189" y="236"/>
                  <a:pt x="189" y="236"/>
                  <a:pt x="189" y="236"/>
                </a:cubicBezTo>
                <a:cubicBezTo>
                  <a:pt x="206" y="221"/>
                  <a:pt x="221" y="206"/>
                  <a:pt x="234" y="189"/>
                </a:cubicBezTo>
                <a:cubicBezTo>
                  <a:pt x="298" y="226"/>
                  <a:pt x="298" y="226"/>
                  <a:pt x="298" y="226"/>
                </a:cubicBezTo>
                <a:cubicBezTo>
                  <a:pt x="344" y="146"/>
                  <a:pt x="344" y="146"/>
                  <a:pt x="344" y="146"/>
                </a:cubicBezTo>
                <a:cubicBezTo>
                  <a:pt x="281" y="109"/>
                  <a:pt x="281" y="109"/>
                  <a:pt x="281" y="109"/>
                </a:cubicBezTo>
                <a:cubicBezTo>
                  <a:pt x="289" y="89"/>
                  <a:pt x="294" y="69"/>
                  <a:pt x="297" y="46"/>
                </a:cubicBezTo>
                <a:cubicBezTo>
                  <a:pt x="371" y="46"/>
                  <a:pt x="371" y="46"/>
                  <a:pt x="371" y="46"/>
                </a:cubicBezTo>
                <a:cubicBezTo>
                  <a:pt x="371" y="0"/>
                  <a:pt x="371" y="0"/>
                  <a:pt x="371" y="0"/>
                </a:cubicBezTo>
                <a:cubicBezTo>
                  <a:pt x="0" y="0"/>
                  <a:pt x="0" y="0"/>
                  <a:pt x="0" y="0"/>
                </a:cubicBezTo>
                <a:lnTo>
                  <a:pt x="0" y="371"/>
                </a:lnTo>
                <a:close/>
              </a:path>
            </a:pathLst>
          </a:custGeom>
          <a:solidFill>
            <a:schemeClr val="accent4"/>
          </a:solidFill>
          <a:ln>
            <a:noFill/>
          </a:ln>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sp>
        <p:nvSpPr>
          <p:cNvPr id="45" name="Freeform 14"/>
          <p:cNvSpPr/>
          <p:nvPr/>
        </p:nvSpPr>
        <p:spPr bwMode="auto">
          <a:xfrm>
            <a:off x="3547608" y="2290133"/>
            <a:ext cx="808616" cy="1074487"/>
          </a:xfrm>
          <a:custGeom>
            <a:avLst/>
            <a:gdLst>
              <a:gd name="T0" fmla="*/ 372 w 372"/>
              <a:gd name="T1" fmla="*/ 371 h 371"/>
              <a:gd name="T2" fmla="*/ 325 w 372"/>
              <a:gd name="T3" fmla="*/ 371 h 371"/>
              <a:gd name="T4" fmla="*/ 325 w 372"/>
              <a:gd name="T5" fmla="*/ 299 h 371"/>
              <a:gd name="T6" fmla="*/ 263 w 372"/>
              <a:gd name="T7" fmla="*/ 282 h 371"/>
              <a:gd name="T8" fmla="*/ 226 w 372"/>
              <a:gd name="T9" fmla="*/ 345 h 371"/>
              <a:gd name="T10" fmla="*/ 145 w 372"/>
              <a:gd name="T11" fmla="*/ 299 h 371"/>
              <a:gd name="T12" fmla="*/ 182 w 372"/>
              <a:gd name="T13" fmla="*/ 236 h 371"/>
              <a:gd name="T14" fmla="*/ 137 w 372"/>
              <a:gd name="T15" fmla="*/ 189 h 371"/>
              <a:gd name="T16" fmla="*/ 73 w 372"/>
              <a:gd name="T17" fmla="*/ 226 h 371"/>
              <a:gd name="T18" fmla="*/ 28 w 372"/>
              <a:gd name="T19" fmla="*/ 146 h 371"/>
              <a:gd name="T20" fmla="*/ 91 w 372"/>
              <a:gd name="T21" fmla="*/ 109 h 371"/>
              <a:gd name="T22" fmla="*/ 74 w 372"/>
              <a:gd name="T23" fmla="*/ 46 h 371"/>
              <a:gd name="T24" fmla="*/ 0 w 372"/>
              <a:gd name="T25" fmla="*/ 46 h 371"/>
              <a:gd name="T26" fmla="*/ 0 w 372"/>
              <a:gd name="T27" fmla="*/ 0 h 371"/>
              <a:gd name="T28" fmla="*/ 372 w 372"/>
              <a:gd name="T29" fmla="*/ 0 h 371"/>
              <a:gd name="T30" fmla="*/ 372 w 372"/>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371"/>
                </a:moveTo>
                <a:cubicBezTo>
                  <a:pt x="325" y="371"/>
                  <a:pt x="325" y="371"/>
                  <a:pt x="325" y="371"/>
                </a:cubicBezTo>
                <a:cubicBezTo>
                  <a:pt x="325" y="299"/>
                  <a:pt x="325" y="299"/>
                  <a:pt x="325" y="299"/>
                </a:cubicBezTo>
                <a:cubicBezTo>
                  <a:pt x="304" y="295"/>
                  <a:pt x="282" y="289"/>
                  <a:pt x="263" y="282"/>
                </a:cubicBezTo>
                <a:cubicBezTo>
                  <a:pt x="226" y="345"/>
                  <a:pt x="226" y="345"/>
                  <a:pt x="226" y="345"/>
                </a:cubicBezTo>
                <a:cubicBezTo>
                  <a:pt x="145" y="299"/>
                  <a:pt x="145" y="299"/>
                  <a:pt x="145" y="299"/>
                </a:cubicBezTo>
                <a:cubicBezTo>
                  <a:pt x="182" y="236"/>
                  <a:pt x="182" y="236"/>
                  <a:pt x="182" y="236"/>
                </a:cubicBezTo>
                <a:cubicBezTo>
                  <a:pt x="166" y="221"/>
                  <a:pt x="150" y="206"/>
                  <a:pt x="137" y="189"/>
                </a:cubicBezTo>
                <a:cubicBezTo>
                  <a:pt x="73" y="226"/>
                  <a:pt x="73" y="226"/>
                  <a:pt x="73" y="226"/>
                </a:cubicBezTo>
                <a:cubicBezTo>
                  <a:pt x="28" y="146"/>
                  <a:pt x="28" y="146"/>
                  <a:pt x="28" y="146"/>
                </a:cubicBezTo>
                <a:cubicBezTo>
                  <a:pt x="91" y="109"/>
                  <a:pt x="91" y="109"/>
                  <a:pt x="91" y="109"/>
                </a:cubicBezTo>
                <a:cubicBezTo>
                  <a:pt x="82" y="89"/>
                  <a:pt x="78" y="69"/>
                  <a:pt x="74" y="46"/>
                </a:cubicBezTo>
                <a:cubicBezTo>
                  <a:pt x="0" y="46"/>
                  <a:pt x="0" y="46"/>
                  <a:pt x="0" y="46"/>
                </a:cubicBezTo>
                <a:cubicBezTo>
                  <a:pt x="0" y="0"/>
                  <a:pt x="0" y="0"/>
                  <a:pt x="0" y="0"/>
                </a:cubicBezTo>
                <a:cubicBezTo>
                  <a:pt x="372" y="0"/>
                  <a:pt x="372" y="0"/>
                  <a:pt x="372" y="0"/>
                </a:cubicBezTo>
                <a:lnTo>
                  <a:pt x="372" y="371"/>
                </a:lnTo>
                <a:close/>
              </a:path>
            </a:pathLst>
          </a:custGeom>
          <a:solidFill>
            <a:schemeClr val="accent2"/>
          </a:solidFill>
          <a:ln>
            <a:noFill/>
          </a:ln>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sp>
        <p:nvSpPr>
          <p:cNvPr id="31" name="Text Placeholder 30"/>
          <p:cNvSpPr>
            <a:spLocks noGrp="1"/>
          </p:cNvSpPr>
          <p:nvPr>
            <p:ph type="body" sz="quarter" idx="18"/>
          </p:nvPr>
        </p:nvSpPr>
        <p:spPr>
          <a:xfrm>
            <a:off x="926034" y="1605351"/>
            <a:ext cx="1598299" cy="397024"/>
          </a:xfrm>
        </p:spPr>
        <p:txBody>
          <a:bodyPr>
            <a:normAutofit/>
          </a:bodyPr>
          <a:lstStyle/>
          <a:p>
            <a:r>
              <a:rPr lang="zh-CN" altLang="en-US" sz="1600" dirty="0" smtClean="0">
                <a:solidFill>
                  <a:schemeClr val="bg1"/>
                </a:solidFill>
                <a:latin typeface="微软雅黑" pitchFamily="34" charset="-122"/>
                <a:ea typeface="微软雅黑" pitchFamily="34" charset="-122"/>
                <a:sym typeface="微软雅黑" pitchFamily="34" charset="-122"/>
              </a:rPr>
              <a:t>危险化学品</a:t>
            </a:r>
            <a:endParaRPr lang="en-AU" sz="1600" dirty="0">
              <a:solidFill>
                <a:schemeClr val="bg1"/>
              </a:solidFill>
              <a:latin typeface="微软雅黑" pitchFamily="34" charset="-122"/>
              <a:ea typeface="微软雅黑" pitchFamily="34" charset="-122"/>
              <a:sym typeface="微软雅黑" pitchFamily="34" charset="-122"/>
            </a:endParaRPr>
          </a:p>
        </p:txBody>
      </p:sp>
      <p:sp>
        <p:nvSpPr>
          <p:cNvPr id="48" name="Text Placeholder 30"/>
          <p:cNvSpPr>
            <a:spLocks noGrp="1"/>
          </p:cNvSpPr>
          <p:nvPr>
            <p:ph type="body" sz="quarter" idx="18"/>
          </p:nvPr>
        </p:nvSpPr>
        <p:spPr>
          <a:xfrm>
            <a:off x="926416" y="2659746"/>
            <a:ext cx="1598299" cy="397024"/>
          </a:xfrm>
        </p:spPr>
        <p:txBody>
          <a:bodyPr>
            <a:normAutofit/>
          </a:bodyPr>
          <a:lstStyle/>
          <a:p>
            <a:r>
              <a:rPr lang="zh-CN" altLang="en-US" sz="1600" dirty="0" smtClean="0">
                <a:solidFill>
                  <a:schemeClr val="bg1"/>
                </a:solidFill>
                <a:latin typeface="微软雅黑" pitchFamily="34" charset="-122"/>
                <a:ea typeface="微软雅黑" pitchFamily="34" charset="-122"/>
                <a:sym typeface="微软雅黑" pitchFamily="34" charset="-122"/>
              </a:rPr>
              <a:t>机械伤害</a:t>
            </a:r>
            <a:endParaRPr lang="en-AU" sz="1600" dirty="0">
              <a:solidFill>
                <a:schemeClr val="bg1"/>
              </a:solidFill>
              <a:latin typeface="微软雅黑" pitchFamily="34" charset="-122"/>
              <a:ea typeface="微软雅黑" pitchFamily="34" charset="-122"/>
              <a:sym typeface="微软雅黑" pitchFamily="34" charset="-122"/>
            </a:endParaRPr>
          </a:p>
        </p:txBody>
      </p:sp>
      <p:sp>
        <p:nvSpPr>
          <p:cNvPr id="49" name="Text Placeholder 30"/>
          <p:cNvSpPr>
            <a:spLocks noGrp="1"/>
          </p:cNvSpPr>
          <p:nvPr>
            <p:ph type="body" sz="quarter" idx="18"/>
          </p:nvPr>
        </p:nvSpPr>
        <p:spPr>
          <a:xfrm>
            <a:off x="6296081" y="1595667"/>
            <a:ext cx="1598299" cy="397024"/>
          </a:xfrm>
        </p:spPr>
        <p:txBody>
          <a:bodyPr>
            <a:normAutofit/>
          </a:bodyPr>
          <a:lstStyle/>
          <a:p>
            <a:r>
              <a:rPr lang="zh-CN" altLang="en-US" sz="1600" dirty="0" smtClean="0">
                <a:solidFill>
                  <a:schemeClr val="bg1"/>
                </a:solidFill>
                <a:latin typeface="微软雅黑" pitchFamily="34" charset="-122"/>
                <a:ea typeface="微软雅黑" pitchFamily="34" charset="-122"/>
                <a:sym typeface="微软雅黑" pitchFamily="34" charset="-122"/>
              </a:rPr>
              <a:t>火灾</a:t>
            </a:r>
            <a:endParaRPr lang="en-AU" sz="1600" dirty="0">
              <a:solidFill>
                <a:schemeClr val="bg1"/>
              </a:solidFill>
              <a:latin typeface="微软雅黑" pitchFamily="34" charset="-122"/>
              <a:ea typeface="微软雅黑" pitchFamily="34" charset="-122"/>
              <a:sym typeface="微软雅黑" pitchFamily="34" charset="-122"/>
            </a:endParaRPr>
          </a:p>
        </p:txBody>
      </p:sp>
      <p:sp>
        <p:nvSpPr>
          <p:cNvPr id="50" name="Text Placeholder 30"/>
          <p:cNvSpPr>
            <a:spLocks noGrp="1"/>
          </p:cNvSpPr>
          <p:nvPr>
            <p:ph type="body" sz="quarter" idx="18"/>
          </p:nvPr>
        </p:nvSpPr>
        <p:spPr>
          <a:xfrm>
            <a:off x="6297443" y="2625664"/>
            <a:ext cx="1598299" cy="397024"/>
          </a:xfrm>
        </p:spPr>
        <p:txBody>
          <a:bodyPr>
            <a:normAutofit/>
          </a:bodyPr>
          <a:lstStyle/>
          <a:p>
            <a:r>
              <a:rPr lang="zh-CN" altLang="en-US" sz="1600" dirty="0" smtClean="0">
                <a:solidFill>
                  <a:schemeClr val="bg1"/>
                </a:solidFill>
                <a:latin typeface="微软雅黑" pitchFamily="34" charset="-122"/>
                <a:ea typeface="微软雅黑" pitchFamily="34" charset="-122"/>
                <a:sym typeface="微软雅黑" pitchFamily="34" charset="-122"/>
              </a:rPr>
              <a:t>触电</a:t>
            </a:r>
            <a:endParaRPr lang="en-AU" sz="1600" dirty="0">
              <a:solidFill>
                <a:schemeClr val="bg1"/>
              </a:solidFill>
              <a:latin typeface="微软雅黑" pitchFamily="34" charset="-122"/>
              <a:ea typeface="微软雅黑" pitchFamily="34" charset="-122"/>
              <a:sym typeface="微软雅黑" pitchFamily="34" charset="-122"/>
            </a:endParaRPr>
          </a:p>
        </p:txBody>
      </p:sp>
      <p:sp>
        <p:nvSpPr>
          <p:cNvPr id="33" name="Freeform 11"/>
          <p:cNvSpPr>
            <a:spLocks noEditPoints="1"/>
          </p:cNvSpPr>
          <p:nvPr/>
        </p:nvSpPr>
        <p:spPr bwMode="auto">
          <a:xfrm>
            <a:off x="2637114" y="1563252"/>
            <a:ext cx="370676" cy="439124"/>
          </a:xfrm>
          <a:custGeom>
            <a:avLst/>
            <a:gdLst>
              <a:gd name="T0" fmla="*/ 133 w 134"/>
              <a:gd name="T1" fmla="*/ 16 h 119"/>
              <a:gd name="T2" fmla="*/ 121 w 134"/>
              <a:gd name="T3" fmla="*/ 5 h 119"/>
              <a:gd name="T4" fmla="*/ 115 w 134"/>
              <a:gd name="T5" fmla="*/ 5 h 119"/>
              <a:gd name="T6" fmla="*/ 114 w 134"/>
              <a:gd name="T7" fmla="*/ 8 h 119"/>
              <a:gd name="T8" fmla="*/ 111 w 134"/>
              <a:gd name="T9" fmla="*/ 9 h 119"/>
              <a:gd name="T10" fmla="*/ 111 w 134"/>
              <a:gd name="T11" fmla="*/ 9 h 119"/>
              <a:gd name="T12" fmla="*/ 81 w 134"/>
              <a:gd name="T13" fmla="*/ 39 h 119"/>
              <a:gd name="T14" fmla="*/ 79 w 134"/>
              <a:gd name="T15" fmla="*/ 47 h 119"/>
              <a:gd name="T16" fmla="*/ 82 w 134"/>
              <a:gd name="T17" fmla="*/ 50 h 119"/>
              <a:gd name="T18" fmla="*/ 82 w 134"/>
              <a:gd name="T19" fmla="*/ 50 h 119"/>
              <a:gd name="T20" fmla="*/ 83 w 134"/>
              <a:gd name="T21" fmla="*/ 51 h 119"/>
              <a:gd name="T22" fmla="*/ 76 w 134"/>
              <a:gd name="T23" fmla="*/ 57 h 119"/>
              <a:gd name="T24" fmla="*/ 54 w 134"/>
              <a:gd name="T25" fmla="*/ 35 h 119"/>
              <a:gd name="T26" fmla="*/ 47 w 134"/>
              <a:gd name="T27" fmla="*/ 10 h 119"/>
              <a:gd name="T28" fmla="*/ 21 w 134"/>
              <a:gd name="T29" fmla="*/ 3 h 119"/>
              <a:gd name="T30" fmla="*/ 36 w 134"/>
              <a:gd name="T31" fmla="*/ 18 h 119"/>
              <a:gd name="T32" fmla="*/ 32 w 134"/>
              <a:gd name="T33" fmla="*/ 32 h 119"/>
              <a:gd name="T34" fmla="*/ 18 w 134"/>
              <a:gd name="T35" fmla="*/ 36 h 119"/>
              <a:gd name="T36" fmla="*/ 3 w 134"/>
              <a:gd name="T37" fmla="*/ 21 h 119"/>
              <a:gd name="T38" fmla="*/ 10 w 134"/>
              <a:gd name="T39" fmla="*/ 47 h 119"/>
              <a:gd name="T40" fmla="*/ 36 w 134"/>
              <a:gd name="T41" fmla="*/ 53 h 119"/>
              <a:gd name="T42" fmla="*/ 37 w 134"/>
              <a:gd name="T43" fmla="*/ 53 h 119"/>
              <a:gd name="T44" fmla="*/ 58 w 134"/>
              <a:gd name="T45" fmla="*/ 75 h 119"/>
              <a:gd name="T46" fmla="*/ 38 w 134"/>
              <a:gd name="T47" fmla="*/ 96 h 119"/>
              <a:gd name="T48" fmla="*/ 36 w 134"/>
              <a:gd name="T49" fmla="*/ 95 h 119"/>
              <a:gd name="T50" fmla="*/ 31 w 134"/>
              <a:gd name="T51" fmla="*/ 99 h 119"/>
              <a:gd name="T52" fmla="*/ 21 w 134"/>
              <a:gd name="T53" fmla="*/ 115 h 119"/>
              <a:gd name="T54" fmla="*/ 23 w 134"/>
              <a:gd name="T55" fmla="*/ 117 h 119"/>
              <a:gd name="T56" fmla="*/ 39 w 134"/>
              <a:gd name="T57" fmla="*/ 107 h 119"/>
              <a:gd name="T58" fmla="*/ 43 w 134"/>
              <a:gd name="T59" fmla="*/ 101 h 119"/>
              <a:gd name="T60" fmla="*/ 42 w 134"/>
              <a:gd name="T61" fmla="*/ 100 h 119"/>
              <a:gd name="T62" fmla="*/ 63 w 134"/>
              <a:gd name="T63" fmla="*/ 80 h 119"/>
              <a:gd name="T64" fmla="*/ 98 w 134"/>
              <a:gd name="T65" fmla="*/ 115 h 119"/>
              <a:gd name="T66" fmla="*/ 107 w 134"/>
              <a:gd name="T67" fmla="*/ 119 h 119"/>
              <a:gd name="T68" fmla="*/ 116 w 134"/>
              <a:gd name="T69" fmla="*/ 115 h 119"/>
              <a:gd name="T70" fmla="*/ 116 w 134"/>
              <a:gd name="T71" fmla="*/ 97 h 119"/>
              <a:gd name="T72" fmla="*/ 81 w 134"/>
              <a:gd name="T73" fmla="*/ 62 h 119"/>
              <a:gd name="T74" fmla="*/ 87 w 134"/>
              <a:gd name="T75" fmla="*/ 56 h 119"/>
              <a:gd name="T76" fmla="*/ 90 w 134"/>
              <a:gd name="T77" fmla="*/ 59 h 119"/>
              <a:gd name="T78" fmla="*/ 98 w 134"/>
              <a:gd name="T79" fmla="*/ 57 h 119"/>
              <a:gd name="T80" fmla="*/ 128 w 134"/>
              <a:gd name="T81" fmla="*/ 26 h 119"/>
              <a:gd name="T82" fmla="*/ 128 w 134"/>
              <a:gd name="T83" fmla="*/ 26 h 119"/>
              <a:gd name="T84" fmla="*/ 128 w 134"/>
              <a:gd name="T85" fmla="*/ 26 h 119"/>
              <a:gd name="T86" fmla="*/ 129 w 134"/>
              <a:gd name="T87" fmla="*/ 23 h 119"/>
              <a:gd name="T88" fmla="*/ 133 w 134"/>
              <a:gd name="T89" fmla="*/ 22 h 119"/>
              <a:gd name="T90" fmla="*/ 133 w 134"/>
              <a:gd name="T91" fmla="*/ 16 h 119"/>
              <a:gd name="T92" fmla="*/ 108 w 134"/>
              <a:gd name="T93" fmla="*/ 103 h 119"/>
              <a:gd name="T94" fmla="*/ 113 w 134"/>
              <a:gd name="T95" fmla="*/ 108 h 119"/>
              <a:gd name="T96" fmla="*/ 108 w 134"/>
              <a:gd name="T97" fmla="*/ 113 h 119"/>
              <a:gd name="T98" fmla="*/ 103 w 134"/>
              <a:gd name="T99" fmla="*/ 108 h 119"/>
              <a:gd name="T100" fmla="*/ 108 w 134"/>
              <a:gd name="T101" fmla="*/ 103 h 119"/>
              <a:gd name="T102" fmla="*/ 91 w 134"/>
              <a:gd name="T103" fmla="*/ 41 h 119"/>
              <a:gd name="T104" fmla="*/ 89 w 134"/>
              <a:gd name="T105" fmla="*/ 39 h 119"/>
              <a:gd name="T106" fmla="*/ 112 w 134"/>
              <a:gd name="T107" fmla="*/ 17 h 119"/>
              <a:gd name="T108" fmla="*/ 114 w 134"/>
              <a:gd name="T109" fmla="*/ 19 h 119"/>
              <a:gd name="T110" fmla="*/ 91 w 134"/>
              <a:gd name="T111" fmla="*/ 41 h 119"/>
              <a:gd name="T112" fmla="*/ 98 w 134"/>
              <a:gd name="T113" fmla="*/ 48 h 119"/>
              <a:gd name="T114" fmla="*/ 96 w 134"/>
              <a:gd name="T115" fmla="*/ 47 h 119"/>
              <a:gd name="T116" fmla="*/ 119 w 134"/>
              <a:gd name="T117" fmla="*/ 24 h 119"/>
              <a:gd name="T118" fmla="*/ 121 w 134"/>
              <a:gd name="T119" fmla="*/ 26 h 119"/>
              <a:gd name="T120" fmla="*/ 98 w 134"/>
              <a:gd name="T121" fmla="*/ 4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9">
                <a:moveTo>
                  <a:pt x="133" y="16"/>
                </a:moveTo>
                <a:cubicBezTo>
                  <a:pt x="121" y="5"/>
                  <a:pt x="121" y="5"/>
                  <a:pt x="121" y="5"/>
                </a:cubicBezTo>
                <a:cubicBezTo>
                  <a:pt x="119" y="3"/>
                  <a:pt x="117" y="3"/>
                  <a:pt x="115" y="5"/>
                </a:cubicBezTo>
                <a:cubicBezTo>
                  <a:pt x="114" y="6"/>
                  <a:pt x="114" y="7"/>
                  <a:pt x="114" y="8"/>
                </a:cubicBezTo>
                <a:cubicBezTo>
                  <a:pt x="113" y="8"/>
                  <a:pt x="112" y="8"/>
                  <a:pt x="111" y="9"/>
                </a:cubicBezTo>
                <a:cubicBezTo>
                  <a:pt x="111" y="9"/>
                  <a:pt x="111" y="9"/>
                  <a:pt x="111" y="9"/>
                </a:cubicBezTo>
                <a:cubicBezTo>
                  <a:pt x="81" y="39"/>
                  <a:pt x="81" y="39"/>
                  <a:pt x="81" y="39"/>
                </a:cubicBezTo>
                <a:cubicBezTo>
                  <a:pt x="81" y="42"/>
                  <a:pt x="80" y="45"/>
                  <a:pt x="79" y="47"/>
                </a:cubicBezTo>
                <a:cubicBezTo>
                  <a:pt x="82" y="50"/>
                  <a:pt x="82" y="50"/>
                  <a:pt x="82" y="50"/>
                </a:cubicBezTo>
                <a:cubicBezTo>
                  <a:pt x="82" y="50"/>
                  <a:pt x="82" y="50"/>
                  <a:pt x="82" y="50"/>
                </a:cubicBezTo>
                <a:cubicBezTo>
                  <a:pt x="83" y="51"/>
                  <a:pt x="83" y="51"/>
                  <a:pt x="83" y="51"/>
                </a:cubicBezTo>
                <a:cubicBezTo>
                  <a:pt x="76" y="57"/>
                  <a:pt x="76" y="57"/>
                  <a:pt x="76" y="57"/>
                </a:cubicBezTo>
                <a:cubicBezTo>
                  <a:pt x="54" y="35"/>
                  <a:pt x="54" y="35"/>
                  <a:pt x="54" y="35"/>
                </a:cubicBezTo>
                <a:cubicBezTo>
                  <a:pt x="56" y="26"/>
                  <a:pt x="54" y="17"/>
                  <a:pt x="47" y="10"/>
                </a:cubicBezTo>
                <a:cubicBezTo>
                  <a:pt x="40" y="3"/>
                  <a:pt x="30" y="0"/>
                  <a:pt x="21" y="3"/>
                </a:cubicBezTo>
                <a:cubicBezTo>
                  <a:pt x="36" y="18"/>
                  <a:pt x="36" y="18"/>
                  <a:pt x="36" y="18"/>
                </a:cubicBezTo>
                <a:cubicBezTo>
                  <a:pt x="32" y="32"/>
                  <a:pt x="32" y="32"/>
                  <a:pt x="32" y="32"/>
                </a:cubicBezTo>
                <a:cubicBezTo>
                  <a:pt x="18" y="36"/>
                  <a:pt x="18" y="36"/>
                  <a:pt x="18" y="36"/>
                </a:cubicBezTo>
                <a:cubicBezTo>
                  <a:pt x="3" y="21"/>
                  <a:pt x="3" y="21"/>
                  <a:pt x="3" y="21"/>
                </a:cubicBezTo>
                <a:cubicBezTo>
                  <a:pt x="0" y="30"/>
                  <a:pt x="3" y="40"/>
                  <a:pt x="10" y="47"/>
                </a:cubicBezTo>
                <a:cubicBezTo>
                  <a:pt x="17" y="54"/>
                  <a:pt x="27" y="56"/>
                  <a:pt x="36" y="53"/>
                </a:cubicBezTo>
                <a:cubicBezTo>
                  <a:pt x="37" y="53"/>
                  <a:pt x="37" y="53"/>
                  <a:pt x="37" y="53"/>
                </a:cubicBezTo>
                <a:cubicBezTo>
                  <a:pt x="58" y="75"/>
                  <a:pt x="58" y="75"/>
                  <a:pt x="58" y="75"/>
                </a:cubicBezTo>
                <a:cubicBezTo>
                  <a:pt x="38" y="96"/>
                  <a:pt x="38" y="96"/>
                  <a:pt x="38" y="96"/>
                </a:cubicBezTo>
                <a:cubicBezTo>
                  <a:pt x="36" y="95"/>
                  <a:pt x="36" y="95"/>
                  <a:pt x="36" y="95"/>
                </a:cubicBezTo>
                <a:cubicBezTo>
                  <a:pt x="31" y="99"/>
                  <a:pt x="31" y="99"/>
                  <a:pt x="31" y="99"/>
                </a:cubicBezTo>
                <a:cubicBezTo>
                  <a:pt x="21" y="115"/>
                  <a:pt x="21" y="115"/>
                  <a:pt x="21" y="115"/>
                </a:cubicBezTo>
                <a:cubicBezTo>
                  <a:pt x="23" y="117"/>
                  <a:pt x="23" y="117"/>
                  <a:pt x="23" y="117"/>
                </a:cubicBezTo>
                <a:cubicBezTo>
                  <a:pt x="39" y="107"/>
                  <a:pt x="39" y="107"/>
                  <a:pt x="39" y="107"/>
                </a:cubicBezTo>
                <a:cubicBezTo>
                  <a:pt x="43" y="101"/>
                  <a:pt x="43" y="101"/>
                  <a:pt x="43" y="101"/>
                </a:cubicBezTo>
                <a:cubicBezTo>
                  <a:pt x="42" y="100"/>
                  <a:pt x="42" y="100"/>
                  <a:pt x="42" y="100"/>
                </a:cubicBezTo>
                <a:cubicBezTo>
                  <a:pt x="63" y="80"/>
                  <a:pt x="63" y="80"/>
                  <a:pt x="63" y="80"/>
                </a:cubicBezTo>
                <a:cubicBezTo>
                  <a:pt x="98" y="115"/>
                  <a:pt x="98" y="115"/>
                  <a:pt x="98" y="115"/>
                </a:cubicBezTo>
                <a:cubicBezTo>
                  <a:pt x="101" y="117"/>
                  <a:pt x="104" y="119"/>
                  <a:pt x="107" y="119"/>
                </a:cubicBezTo>
                <a:cubicBezTo>
                  <a:pt x="110" y="119"/>
                  <a:pt x="113" y="117"/>
                  <a:pt x="116" y="115"/>
                </a:cubicBezTo>
                <a:cubicBezTo>
                  <a:pt x="121" y="110"/>
                  <a:pt x="121" y="102"/>
                  <a:pt x="116" y="97"/>
                </a:cubicBezTo>
                <a:cubicBezTo>
                  <a:pt x="81" y="62"/>
                  <a:pt x="81" y="62"/>
                  <a:pt x="81" y="62"/>
                </a:cubicBezTo>
                <a:cubicBezTo>
                  <a:pt x="87" y="56"/>
                  <a:pt x="87" y="56"/>
                  <a:pt x="87" y="56"/>
                </a:cubicBezTo>
                <a:cubicBezTo>
                  <a:pt x="90" y="59"/>
                  <a:pt x="90" y="59"/>
                  <a:pt x="90" y="59"/>
                </a:cubicBezTo>
                <a:cubicBezTo>
                  <a:pt x="92" y="57"/>
                  <a:pt x="95" y="56"/>
                  <a:pt x="98" y="57"/>
                </a:cubicBezTo>
                <a:cubicBezTo>
                  <a:pt x="128" y="26"/>
                  <a:pt x="128" y="26"/>
                  <a:pt x="128" y="26"/>
                </a:cubicBezTo>
                <a:cubicBezTo>
                  <a:pt x="128" y="26"/>
                  <a:pt x="128" y="26"/>
                  <a:pt x="128" y="26"/>
                </a:cubicBezTo>
                <a:cubicBezTo>
                  <a:pt x="128" y="26"/>
                  <a:pt x="128" y="26"/>
                  <a:pt x="128" y="26"/>
                </a:cubicBezTo>
                <a:cubicBezTo>
                  <a:pt x="129" y="25"/>
                  <a:pt x="129" y="24"/>
                  <a:pt x="129" y="23"/>
                </a:cubicBezTo>
                <a:cubicBezTo>
                  <a:pt x="130" y="24"/>
                  <a:pt x="132" y="23"/>
                  <a:pt x="133" y="22"/>
                </a:cubicBezTo>
                <a:cubicBezTo>
                  <a:pt x="134" y="21"/>
                  <a:pt x="134" y="18"/>
                  <a:pt x="133" y="16"/>
                </a:cubicBezTo>
                <a:close/>
                <a:moveTo>
                  <a:pt x="108" y="103"/>
                </a:moveTo>
                <a:cubicBezTo>
                  <a:pt x="111" y="103"/>
                  <a:pt x="113" y="106"/>
                  <a:pt x="113" y="108"/>
                </a:cubicBezTo>
                <a:cubicBezTo>
                  <a:pt x="113" y="111"/>
                  <a:pt x="111" y="113"/>
                  <a:pt x="108" y="113"/>
                </a:cubicBezTo>
                <a:cubicBezTo>
                  <a:pt x="105" y="113"/>
                  <a:pt x="103" y="111"/>
                  <a:pt x="103" y="108"/>
                </a:cubicBezTo>
                <a:cubicBezTo>
                  <a:pt x="103" y="106"/>
                  <a:pt x="105" y="103"/>
                  <a:pt x="108" y="103"/>
                </a:cubicBezTo>
                <a:close/>
                <a:moveTo>
                  <a:pt x="91" y="41"/>
                </a:moveTo>
                <a:cubicBezTo>
                  <a:pt x="89" y="39"/>
                  <a:pt x="89" y="39"/>
                  <a:pt x="89" y="39"/>
                </a:cubicBezTo>
                <a:cubicBezTo>
                  <a:pt x="112" y="17"/>
                  <a:pt x="112" y="17"/>
                  <a:pt x="112" y="17"/>
                </a:cubicBezTo>
                <a:cubicBezTo>
                  <a:pt x="114" y="19"/>
                  <a:pt x="114" y="19"/>
                  <a:pt x="114" y="19"/>
                </a:cubicBezTo>
                <a:lnTo>
                  <a:pt x="91" y="41"/>
                </a:lnTo>
                <a:close/>
                <a:moveTo>
                  <a:pt x="98" y="48"/>
                </a:moveTo>
                <a:cubicBezTo>
                  <a:pt x="96" y="47"/>
                  <a:pt x="96" y="47"/>
                  <a:pt x="96" y="47"/>
                </a:cubicBezTo>
                <a:cubicBezTo>
                  <a:pt x="119" y="24"/>
                  <a:pt x="119" y="24"/>
                  <a:pt x="119" y="24"/>
                </a:cubicBezTo>
                <a:cubicBezTo>
                  <a:pt x="121" y="26"/>
                  <a:pt x="121" y="26"/>
                  <a:pt x="121" y="26"/>
                </a:cubicBezTo>
                <a:lnTo>
                  <a:pt x="98" y="48"/>
                </a:lnTo>
                <a:close/>
              </a:path>
            </a:pathLst>
          </a:custGeom>
          <a:solidFill>
            <a:schemeClr val="bg1"/>
          </a:solidFill>
          <a:ln>
            <a:noFill/>
          </a:ln>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grpSp>
        <p:nvGrpSpPr>
          <p:cNvPr id="6" name="Group 1"/>
          <p:cNvGrpSpPr/>
          <p:nvPr/>
        </p:nvGrpSpPr>
        <p:grpSpPr>
          <a:xfrm>
            <a:off x="2648246" y="2610511"/>
            <a:ext cx="360400" cy="477473"/>
            <a:chOff x="7392564" y="5336936"/>
            <a:chExt cx="556472" cy="552928"/>
          </a:xfrm>
          <a:solidFill>
            <a:schemeClr val="bg1"/>
          </a:solidFill>
        </p:grpSpPr>
        <p:sp>
          <p:nvSpPr>
            <p:cNvPr id="35" name="Freeform 8"/>
            <p:cNvSpPr/>
            <p:nvPr/>
          </p:nvSpPr>
          <p:spPr bwMode="auto">
            <a:xfrm>
              <a:off x="7392564" y="5740999"/>
              <a:ext cx="148865" cy="148865"/>
            </a:xfrm>
            <a:custGeom>
              <a:avLst/>
              <a:gdLst>
                <a:gd name="T0" fmla="*/ 19 w 42"/>
                <a:gd name="T1" fmla="*/ 1 h 42"/>
                <a:gd name="T2" fmla="*/ 0 w 42"/>
                <a:gd name="T3" fmla="*/ 42 h 42"/>
                <a:gd name="T4" fmla="*/ 42 w 42"/>
                <a:gd name="T5" fmla="*/ 24 h 42"/>
                <a:gd name="T6" fmla="*/ 42 w 42"/>
                <a:gd name="T7" fmla="*/ 24 h 42"/>
                <a:gd name="T8" fmla="*/ 19 w 42"/>
                <a:gd name="T9" fmla="*/ 0 h 42"/>
                <a:gd name="T10" fmla="*/ 19 w 42"/>
                <a:gd name="T11" fmla="*/ 1 h 42"/>
              </a:gdLst>
              <a:ahLst/>
              <a:cxnLst>
                <a:cxn ang="0">
                  <a:pos x="T0" y="T1"/>
                </a:cxn>
                <a:cxn ang="0">
                  <a:pos x="T2" y="T3"/>
                </a:cxn>
                <a:cxn ang="0">
                  <a:pos x="T4" y="T5"/>
                </a:cxn>
                <a:cxn ang="0">
                  <a:pos x="T6" y="T7"/>
                </a:cxn>
                <a:cxn ang="0">
                  <a:pos x="T8" y="T9"/>
                </a:cxn>
                <a:cxn ang="0">
                  <a:pos x="T10" y="T11"/>
                </a:cxn>
              </a:cxnLst>
              <a:rect l="0" t="0" r="r" b="b"/>
              <a:pathLst>
                <a:path w="42" h="42">
                  <a:moveTo>
                    <a:pt x="19" y="1"/>
                  </a:moveTo>
                  <a:lnTo>
                    <a:pt x="0" y="42"/>
                  </a:lnTo>
                  <a:lnTo>
                    <a:pt x="42" y="24"/>
                  </a:lnTo>
                  <a:lnTo>
                    <a:pt x="42" y="24"/>
                  </a:lnTo>
                  <a:lnTo>
                    <a:pt x="19" y="0"/>
                  </a:lnTo>
                  <a:lnTo>
                    <a:pt x="1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sp>
          <p:nvSpPr>
            <p:cNvPr id="37" name="Freeform 9"/>
            <p:cNvSpPr/>
            <p:nvPr/>
          </p:nvSpPr>
          <p:spPr bwMode="auto">
            <a:xfrm>
              <a:off x="7477630" y="5383014"/>
              <a:ext cx="368619" cy="375707"/>
            </a:xfrm>
            <a:custGeom>
              <a:avLst/>
              <a:gdLst>
                <a:gd name="T0" fmla="*/ 94 w 104"/>
                <a:gd name="T1" fmla="*/ 0 h 106"/>
                <a:gd name="T2" fmla="*/ 0 w 104"/>
                <a:gd name="T3" fmla="*/ 96 h 106"/>
                <a:gd name="T4" fmla="*/ 9 w 104"/>
                <a:gd name="T5" fmla="*/ 106 h 106"/>
                <a:gd name="T6" fmla="*/ 104 w 104"/>
                <a:gd name="T7" fmla="*/ 10 h 106"/>
                <a:gd name="T8" fmla="*/ 94 w 104"/>
                <a:gd name="T9" fmla="*/ 0 h 106"/>
              </a:gdLst>
              <a:ahLst/>
              <a:cxnLst>
                <a:cxn ang="0">
                  <a:pos x="T0" y="T1"/>
                </a:cxn>
                <a:cxn ang="0">
                  <a:pos x="T2" y="T3"/>
                </a:cxn>
                <a:cxn ang="0">
                  <a:pos x="T4" y="T5"/>
                </a:cxn>
                <a:cxn ang="0">
                  <a:pos x="T6" y="T7"/>
                </a:cxn>
                <a:cxn ang="0">
                  <a:pos x="T8" y="T9"/>
                </a:cxn>
              </a:cxnLst>
              <a:rect l="0" t="0" r="r" b="b"/>
              <a:pathLst>
                <a:path w="104" h="106">
                  <a:moveTo>
                    <a:pt x="94" y="0"/>
                  </a:moveTo>
                  <a:lnTo>
                    <a:pt x="0" y="96"/>
                  </a:lnTo>
                  <a:lnTo>
                    <a:pt x="9" y="106"/>
                  </a:lnTo>
                  <a:lnTo>
                    <a:pt x="104" y="10"/>
                  </a:lnTo>
                  <a:lnTo>
                    <a:pt x="9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sp>
          <p:nvSpPr>
            <p:cNvPr id="38" name="Freeform 10"/>
            <p:cNvSpPr/>
            <p:nvPr/>
          </p:nvSpPr>
          <p:spPr bwMode="auto">
            <a:xfrm>
              <a:off x="7527252" y="5439725"/>
              <a:ext cx="368619" cy="368619"/>
            </a:xfrm>
            <a:custGeom>
              <a:avLst/>
              <a:gdLst>
                <a:gd name="T0" fmla="*/ 95 w 104"/>
                <a:gd name="T1" fmla="*/ 0 h 104"/>
                <a:gd name="T2" fmla="*/ 0 w 104"/>
                <a:gd name="T3" fmla="*/ 94 h 104"/>
                <a:gd name="T4" fmla="*/ 10 w 104"/>
                <a:gd name="T5" fmla="*/ 104 h 104"/>
                <a:gd name="T6" fmla="*/ 104 w 104"/>
                <a:gd name="T7" fmla="*/ 9 h 104"/>
                <a:gd name="T8" fmla="*/ 95 w 104"/>
                <a:gd name="T9" fmla="*/ 0 h 104"/>
              </a:gdLst>
              <a:ahLst/>
              <a:cxnLst>
                <a:cxn ang="0">
                  <a:pos x="T0" y="T1"/>
                </a:cxn>
                <a:cxn ang="0">
                  <a:pos x="T2" y="T3"/>
                </a:cxn>
                <a:cxn ang="0">
                  <a:pos x="T4" y="T5"/>
                </a:cxn>
                <a:cxn ang="0">
                  <a:pos x="T6" y="T7"/>
                </a:cxn>
                <a:cxn ang="0">
                  <a:pos x="T8" y="T9"/>
                </a:cxn>
              </a:cxnLst>
              <a:rect l="0" t="0" r="r" b="b"/>
              <a:pathLst>
                <a:path w="104" h="104">
                  <a:moveTo>
                    <a:pt x="95" y="0"/>
                  </a:moveTo>
                  <a:lnTo>
                    <a:pt x="0" y="94"/>
                  </a:lnTo>
                  <a:lnTo>
                    <a:pt x="10" y="104"/>
                  </a:lnTo>
                  <a:lnTo>
                    <a:pt x="104" y="9"/>
                  </a:lnTo>
                  <a:lnTo>
                    <a:pt x="9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sp>
          <p:nvSpPr>
            <p:cNvPr id="40" name="Freeform 11"/>
            <p:cNvSpPr/>
            <p:nvPr/>
          </p:nvSpPr>
          <p:spPr bwMode="auto">
            <a:xfrm>
              <a:off x="7835615" y="5336936"/>
              <a:ext cx="113421" cy="109878"/>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grpSp>
      <p:grpSp>
        <p:nvGrpSpPr>
          <p:cNvPr id="10" name="Group 2"/>
          <p:cNvGrpSpPr/>
          <p:nvPr/>
        </p:nvGrpSpPr>
        <p:grpSpPr>
          <a:xfrm>
            <a:off x="5803009" y="1551490"/>
            <a:ext cx="231482" cy="413776"/>
            <a:chOff x="8025047" y="2676140"/>
            <a:chExt cx="308642" cy="413776"/>
          </a:xfrm>
        </p:grpSpPr>
        <p:sp>
          <p:nvSpPr>
            <p:cNvPr id="41" name="Freeform 62"/>
            <p:cNvSpPr>
              <a:spLocks noEditPoints="1"/>
            </p:cNvSpPr>
            <p:nvPr/>
          </p:nvSpPr>
          <p:spPr bwMode="auto">
            <a:xfrm>
              <a:off x="8025047" y="2676140"/>
              <a:ext cx="233759" cy="413776"/>
            </a:xfrm>
            <a:custGeom>
              <a:avLst/>
              <a:gdLst>
                <a:gd name="T0" fmla="*/ 66 w 73"/>
                <a:gd name="T1" fmla="*/ 105 h 129"/>
                <a:gd name="T2" fmla="*/ 7 w 73"/>
                <a:gd name="T3" fmla="*/ 105 h 129"/>
                <a:gd name="T4" fmla="*/ 7 w 73"/>
                <a:gd name="T5" fmla="*/ 16 h 129"/>
                <a:gd name="T6" fmla="*/ 66 w 73"/>
                <a:gd name="T7" fmla="*/ 16 h 129"/>
                <a:gd name="T8" fmla="*/ 66 w 73"/>
                <a:gd name="T9" fmla="*/ 35 h 129"/>
                <a:gd name="T10" fmla="*/ 73 w 73"/>
                <a:gd name="T11" fmla="*/ 35 h 129"/>
                <a:gd name="T12" fmla="*/ 73 w 73"/>
                <a:gd name="T13" fmla="*/ 10 h 129"/>
                <a:gd name="T14" fmla="*/ 63 w 73"/>
                <a:gd name="T15" fmla="*/ 0 h 129"/>
                <a:gd name="T16" fmla="*/ 9 w 73"/>
                <a:gd name="T17" fmla="*/ 0 h 129"/>
                <a:gd name="T18" fmla="*/ 0 w 73"/>
                <a:gd name="T19" fmla="*/ 10 h 129"/>
                <a:gd name="T20" fmla="*/ 0 w 73"/>
                <a:gd name="T21" fmla="*/ 120 h 129"/>
                <a:gd name="T22" fmla="*/ 9 w 73"/>
                <a:gd name="T23" fmla="*/ 129 h 129"/>
                <a:gd name="T24" fmla="*/ 63 w 73"/>
                <a:gd name="T25" fmla="*/ 129 h 129"/>
                <a:gd name="T26" fmla="*/ 73 w 73"/>
                <a:gd name="T27" fmla="*/ 120 h 129"/>
                <a:gd name="T28" fmla="*/ 73 w 73"/>
                <a:gd name="T29" fmla="*/ 79 h 129"/>
                <a:gd name="T30" fmla="*/ 66 w 73"/>
                <a:gd name="T31" fmla="*/ 79 h 129"/>
                <a:gd name="T32" fmla="*/ 66 w 73"/>
                <a:gd name="T33" fmla="*/ 105 h 129"/>
                <a:gd name="T34" fmla="*/ 57 w 73"/>
                <a:gd name="T35" fmla="*/ 6 h 129"/>
                <a:gd name="T36" fmla="*/ 60 w 73"/>
                <a:gd name="T37" fmla="*/ 9 h 129"/>
                <a:gd name="T38" fmla="*/ 57 w 73"/>
                <a:gd name="T39" fmla="*/ 11 h 129"/>
                <a:gd name="T40" fmla="*/ 55 w 73"/>
                <a:gd name="T41" fmla="*/ 9 h 129"/>
                <a:gd name="T42" fmla="*/ 57 w 73"/>
                <a:gd name="T43" fmla="*/ 6 h 129"/>
                <a:gd name="T44" fmla="*/ 24 w 73"/>
                <a:gd name="T45" fmla="*/ 7 h 129"/>
                <a:gd name="T46" fmla="*/ 49 w 73"/>
                <a:gd name="T47" fmla="*/ 7 h 129"/>
                <a:gd name="T48" fmla="*/ 49 w 73"/>
                <a:gd name="T49" fmla="*/ 10 h 129"/>
                <a:gd name="T50" fmla="*/ 24 w 73"/>
                <a:gd name="T51" fmla="*/ 10 h 129"/>
                <a:gd name="T52" fmla="*/ 24 w 73"/>
                <a:gd name="T53" fmla="*/ 7 h 129"/>
                <a:gd name="T54" fmla="*/ 48 w 73"/>
                <a:gd name="T55" fmla="*/ 119 h 129"/>
                <a:gd name="T56" fmla="*/ 25 w 73"/>
                <a:gd name="T57" fmla="*/ 119 h 129"/>
                <a:gd name="T58" fmla="*/ 25 w 73"/>
                <a:gd name="T59" fmla="*/ 112 h 129"/>
                <a:gd name="T60" fmla="*/ 48 w 73"/>
                <a:gd name="T61" fmla="*/ 112 h 129"/>
                <a:gd name="T62" fmla="*/ 48 w 73"/>
                <a:gd name="T6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29">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solidFill>
              <a:schemeClr val="bg1"/>
            </a:solidFill>
            <a:ln>
              <a:noFill/>
            </a:ln>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sp>
          <p:nvSpPr>
            <p:cNvPr id="51" name="Freeform 63"/>
            <p:cNvSpPr/>
            <p:nvPr/>
          </p:nvSpPr>
          <p:spPr bwMode="auto">
            <a:xfrm>
              <a:off x="8159041" y="2753123"/>
              <a:ext cx="174648" cy="166585"/>
            </a:xfrm>
            <a:custGeom>
              <a:avLst/>
              <a:gdLst>
                <a:gd name="T0" fmla="*/ 0 w 65"/>
                <a:gd name="T1" fmla="*/ 44 h 62"/>
                <a:gd name="T2" fmla="*/ 8 w 65"/>
                <a:gd name="T3" fmla="*/ 44 h 62"/>
                <a:gd name="T4" fmla="*/ 0 w 65"/>
                <a:gd name="T5" fmla="*/ 62 h 62"/>
                <a:gd name="T6" fmla="*/ 22 w 65"/>
                <a:gd name="T7" fmla="*/ 44 h 62"/>
                <a:gd name="T8" fmla="*/ 65 w 65"/>
                <a:gd name="T9" fmla="*/ 44 h 62"/>
                <a:gd name="T10" fmla="*/ 65 w 65"/>
                <a:gd name="T11" fmla="*/ 0 h 62"/>
                <a:gd name="T12" fmla="*/ 0 w 65"/>
                <a:gd name="T13" fmla="*/ 0 h 62"/>
                <a:gd name="T14" fmla="*/ 0 w 65"/>
                <a:gd name="T15" fmla="*/ 44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2">
                  <a:moveTo>
                    <a:pt x="0" y="44"/>
                  </a:moveTo>
                  <a:lnTo>
                    <a:pt x="8" y="44"/>
                  </a:lnTo>
                  <a:lnTo>
                    <a:pt x="0" y="62"/>
                  </a:lnTo>
                  <a:lnTo>
                    <a:pt x="22" y="44"/>
                  </a:lnTo>
                  <a:lnTo>
                    <a:pt x="65" y="44"/>
                  </a:lnTo>
                  <a:lnTo>
                    <a:pt x="65" y="0"/>
                  </a:lnTo>
                  <a:lnTo>
                    <a:pt x="0" y="0"/>
                  </a:lnTo>
                  <a:lnTo>
                    <a:pt x="0" y="44"/>
                  </a:lnTo>
                  <a:close/>
                </a:path>
              </a:pathLst>
            </a:custGeom>
            <a:solidFill>
              <a:schemeClr val="bg1"/>
            </a:solidFill>
            <a:ln>
              <a:noFill/>
            </a:ln>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grpSp>
      <p:sp>
        <p:nvSpPr>
          <p:cNvPr id="52" name="Freeform 58"/>
          <p:cNvSpPr/>
          <p:nvPr/>
        </p:nvSpPr>
        <p:spPr bwMode="auto">
          <a:xfrm>
            <a:off x="5715647" y="2604182"/>
            <a:ext cx="350044" cy="483800"/>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5 h 142"/>
              <a:gd name="T16" fmla="*/ 62 w 137"/>
              <a:gd name="T17" fmla="*/ 6 h 142"/>
              <a:gd name="T18" fmla="*/ 44 w 137"/>
              <a:gd name="T19" fmla="*/ 57 h 142"/>
              <a:gd name="T20" fmla="*/ 64 w 137"/>
              <a:gd name="T21" fmla="*/ 57 h 142"/>
              <a:gd name="T22" fmla="*/ 64 w 137"/>
              <a:gd name="T23" fmla="*/ 123 h 142"/>
              <a:gd name="T24" fmla="*/ 64 w 137"/>
              <a:gd name="T25" fmla="*/ 125 h 142"/>
              <a:gd name="T26" fmla="*/ 64 w 137"/>
              <a:gd name="T27" fmla="*/ 130 h 142"/>
              <a:gd name="T28" fmla="*/ 76 w 137"/>
              <a:gd name="T29" fmla="*/ 142 h 142"/>
              <a:gd name="T30" fmla="*/ 88 w 137"/>
              <a:gd name="T31" fmla="*/ 130 h 142"/>
              <a:gd name="T32" fmla="*/ 88 w 137"/>
              <a:gd name="T33" fmla="*/ 125 h 142"/>
              <a:gd name="T34" fmla="*/ 79 w 137"/>
              <a:gd name="T35" fmla="*/ 125 h 142"/>
              <a:gd name="T36" fmla="*/ 79 w 137"/>
              <a:gd name="T37" fmla="*/ 127 h 142"/>
              <a:gd name="T38" fmla="*/ 79 w 137"/>
              <a:gd name="T39" fmla="*/ 130 h 142"/>
              <a:gd name="T40" fmla="*/ 76 w 137"/>
              <a:gd name="T41" fmla="*/ 134 h 142"/>
              <a:gd name="T42" fmla="*/ 72 w 137"/>
              <a:gd name="T43" fmla="*/ 130 h 142"/>
              <a:gd name="T44" fmla="*/ 72 w 137"/>
              <a:gd name="T45" fmla="*/ 127 h 142"/>
              <a:gd name="T46" fmla="*/ 72 w 137"/>
              <a:gd name="T47" fmla="*/ 125 h 142"/>
              <a:gd name="T48" fmla="*/ 72 w 137"/>
              <a:gd name="T49" fmla="*/ 112 h 142"/>
              <a:gd name="T50" fmla="*/ 72 w 137"/>
              <a:gd name="T51" fmla="*/ 57 h 142"/>
              <a:gd name="T52" fmla="*/ 94 w 137"/>
              <a:gd name="T53" fmla="*/ 57 h 142"/>
              <a:gd name="T54" fmla="*/ 76 w 137"/>
              <a:gd name="T55" fmla="*/ 6 h 142"/>
              <a:gd name="T56" fmla="*/ 76 w 137"/>
              <a:gd name="T57" fmla="*/ 5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9"/>
                  <a:pt x="105" y="7"/>
                  <a:pt x="76" y="4"/>
                </a:cubicBezTo>
                <a:cubicBezTo>
                  <a:pt x="74" y="2"/>
                  <a:pt x="72" y="0"/>
                  <a:pt x="69" y="0"/>
                </a:cubicBezTo>
                <a:cubicBezTo>
                  <a:pt x="66" y="0"/>
                  <a:pt x="64" y="2"/>
                  <a:pt x="62" y="4"/>
                </a:cubicBezTo>
                <a:cubicBezTo>
                  <a:pt x="32" y="7"/>
                  <a:pt x="7" y="28"/>
                  <a:pt x="0" y="57"/>
                </a:cubicBezTo>
                <a:cubicBezTo>
                  <a:pt x="39" y="57"/>
                  <a:pt x="39" y="57"/>
                  <a:pt x="39" y="57"/>
                </a:cubicBezTo>
                <a:cubicBezTo>
                  <a:pt x="39" y="24"/>
                  <a:pt x="58" y="8"/>
                  <a:pt x="62" y="5"/>
                </a:cubicBezTo>
                <a:cubicBezTo>
                  <a:pt x="62" y="5"/>
                  <a:pt x="62" y="5"/>
                  <a:pt x="62" y="6"/>
                </a:cubicBezTo>
                <a:cubicBezTo>
                  <a:pt x="41" y="32"/>
                  <a:pt x="44" y="57"/>
                  <a:pt x="44" y="57"/>
                </a:cubicBezTo>
                <a:cubicBezTo>
                  <a:pt x="64" y="57"/>
                  <a:pt x="64" y="57"/>
                  <a:pt x="64" y="57"/>
                </a:cubicBezTo>
                <a:cubicBezTo>
                  <a:pt x="64" y="123"/>
                  <a:pt x="64" y="123"/>
                  <a:pt x="64" y="123"/>
                </a:cubicBezTo>
                <a:cubicBezTo>
                  <a:pt x="64" y="125"/>
                  <a:pt x="64" y="125"/>
                  <a:pt x="64" y="125"/>
                </a:cubicBezTo>
                <a:cubicBezTo>
                  <a:pt x="64" y="130"/>
                  <a:pt x="64" y="130"/>
                  <a:pt x="64" y="130"/>
                </a:cubicBezTo>
                <a:cubicBezTo>
                  <a:pt x="64" y="137"/>
                  <a:pt x="69" y="142"/>
                  <a:pt x="76" y="142"/>
                </a:cubicBezTo>
                <a:cubicBezTo>
                  <a:pt x="82" y="142"/>
                  <a:pt x="88" y="137"/>
                  <a:pt x="88" y="130"/>
                </a:cubicBezTo>
                <a:cubicBezTo>
                  <a:pt x="88" y="125"/>
                  <a:pt x="88" y="125"/>
                  <a:pt x="88" y="125"/>
                </a:cubicBezTo>
                <a:cubicBezTo>
                  <a:pt x="79" y="125"/>
                  <a:pt x="79" y="125"/>
                  <a:pt x="79" y="125"/>
                </a:cubicBezTo>
                <a:cubicBezTo>
                  <a:pt x="79" y="127"/>
                  <a:pt x="79" y="127"/>
                  <a:pt x="79" y="127"/>
                </a:cubicBezTo>
                <a:cubicBezTo>
                  <a:pt x="79" y="130"/>
                  <a:pt x="79" y="130"/>
                  <a:pt x="79" y="130"/>
                </a:cubicBezTo>
                <a:cubicBezTo>
                  <a:pt x="79" y="132"/>
                  <a:pt x="78" y="134"/>
                  <a:pt x="76" y="134"/>
                </a:cubicBezTo>
                <a:cubicBezTo>
                  <a:pt x="74" y="134"/>
                  <a:pt x="72" y="132"/>
                  <a:pt x="72" y="130"/>
                </a:cubicBezTo>
                <a:cubicBezTo>
                  <a:pt x="72" y="127"/>
                  <a:pt x="72" y="127"/>
                  <a:pt x="72" y="127"/>
                </a:cubicBezTo>
                <a:cubicBezTo>
                  <a:pt x="72" y="125"/>
                  <a:pt x="72" y="125"/>
                  <a:pt x="72" y="125"/>
                </a:cubicBezTo>
                <a:cubicBezTo>
                  <a:pt x="72" y="112"/>
                  <a:pt x="72" y="112"/>
                  <a:pt x="72" y="112"/>
                </a:cubicBezTo>
                <a:cubicBezTo>
                  <a:pt x="72" y="57"/>
                  <a:pt x="72" y="57"/>
                  <a:pt x="72" y="57"/>
                </a:cubicBezTo>
                <a:cubicBezTo>
                  <a:pt x="94" y="57"/>
                  <a:pt x="94" y="57"/>
                  <a:pt x="94" y="57"/>
                </a:cubicBezTo>
                <a:cubicBezTo>
                  <a:pt x="94" y="57"/>
                  <a:pt x="97" y="32"/>
                  <a:pt x="76" y="6"/>
                </a:cubicBezTo>
                <a:cubicBezTo>
                  <a:pt x="76" y="5"/>
                  <a:pt x="76" y="5"/>
                  <a:pt x="76" y="5"/>
                </a:cubicBezTo>
                <a:cubicBezTo>
                  <a:pt x="80" y="8"/>
                  <a:pt x="99" y="24"/>
                  <a:pt x="99" y="57"/>
                </a:cubicBezTo>
                <a:close/>
              </a:path>
            </a:pathLst>
          </a:custGeom>
          <a:solidFill>
            <a:schemeClr val="bg1"/>
          </a:solidFill>
          <a:ln>
            <a:noFill/>
          </a:ln>
        </p:spPr>
        <p:txBody>
          <a:bodyPr vert="horz" wrap="square" lIns="91440" tIns="45720" rIns="91440" bIns="45720" numCol="1" anchor="t" anchorCtr="0" compatLnSpc="1"/>
          <a:lstStyle/>
          <a:p>
            <a:endParaRPr lang="en-US">
              <a:latin typeface="微软雅黑" pitchFamily="34" charset="-122"/>
              <a:ea typeface="微软雅黑" pitchFamily="34" charset="-122"/>
              <a:sym typeface="微软雅黑" pitchFamily="34" charset="-122"/>
            </a:endParaRPr>
          </a:p>
        </p:txBody>
      </p:sp>
      <p:pic>
        <p:nvPicPr>
          <p:cNvPr id="27650" name="Picture 2"/>
          <p:cNvPicPr>
            <a:picLocks noChangeAspect="1" noChangeArrowheads="1"/>
          </p:cNvPicPr>
          <p:nvPr/>
        </p:nvPicPr>
        <p:blipFill>
          <a:blip r:embed="rId3" cstate="print"/>
          <a:srcRect/>
          <a:stretch>
            <a:fillRect/>
          </a:stretch>
        </p:blipFill>
        <p:spPr bwMode="auto">
          <a:xfrm>
            <a:off x="346376" y="818803"/>
            <a:ext cx="8248650" cy="161925"/>
          </a:xfrm>
          <a:prstGeom prst="rect">
            <a:avLst/>
          </a:prstGeom>
          <a:noFill/>
          <a:ln w="9525">
            <a:noFill/>
            <a:miter lim="800000"/>
            <a:headEnd/>
            <a:tailEnd/>
          </a:ln>
        </p:spPr>
      </p:pic>
      <p:sp>
        <p:nvSpPr>
          <p:cNvPr id="46" name="TextBox 45"/>
          <p:cNvSpPr txBox="1"/>
          <p:nvPr/>
        </p:nvSpPr>
        <p:spPr>
          <a:xfrm>
            <a:off x="571472" y="3857628"/>
            <a:ext cx="7175150" cy="1892826"/>
          </a:xfrm>
          <a:prstGeom prst="rect">
            <a:avLst/>
          </a:prstGeom>
          <a:noFill/>
        </p:spPr>
        <p:txBody>
          <a:bodyPr wrap="square" rtlCol="0">
            <a:spAutoFit/>
          </a:bodyPr>
          <a:lstStyle/>
          <a:p>
            <a:pPr>
              <a:lnSpc>
                <a:spcPct val="130000"/>
              </a:lnSpc>
            </a:pPr>
            <a:r>
              <a:rPr lang="zh-CN" altLang="en-US" dirty="0" smtClean="0">
                <a:latin typeface="微软雅黑" pitchFamily="34" charset="-122"/>
                <a:ea typeface="微软雅黑" pitchFamily="34" charset="-122"/>
              </a:rPr>
              <a:t>公司存在的安全风险主要有：</a:t>
            </a:r>
            <a:endParaRPr lang="en-US" altLang="zh-CN" dirty="0" smtClean="0">
              <a:latin typeface="微软雅黑" pitchFamily="34" charset="-122"/>
              <a:ea typeface="微软雅黑" pitchFamily="34" charset="-122"/>
            </a:endParaRPr>
          </a:p>
          <a:p>
            <a:pPr>
              <a:lnSpc>
                <a:spcPct val="130000"/>
              </a:lnSpc>
            </a:pPr>
            <a:r>
              <a:rPr lang="en-US" altLang="zh-CN" dirty="0" smtClean="0">
                <a:solidFill>
                  <a:srgbClr val="FF0000"/>
                </a:solidFill>
                <a:latin typeface="微软雅黑" pitchFamily="34" charset="-122"/>
                <a:ea typeface="微软雅黑" pitchFamily="34" charset="-122"/>
              </a:rPr>
              <a:t>1</a:t>
            </a:r>
            <a:r>
              <a:rPr lang="zh-CN" altLang="en-US" dirty="0" smtClean="0">
                <a:solidFill>
                  <a:srgbClr val="FF0000"/>
                </a:solidFill>
                <a:latin typeface="微软雅黑" pitchFamily="34" charset="-122"/>
                <a:ea typeface="微软雅黑" pitchFamily="34" charset="-122"/>
              </a:rPr>
              <a:t>、危险化学品</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易燃、易爆、有毒、腐蚀性等伤害</a:t>
            </a:r>
            <a:endParaRPr lang="en-US" altLang="zh-CN" dirty="0" smtClean="0">
              <a:latin typeface="微软雅黑" pitchFamily="34" charset="-122"/>
              <a:ea typeface="微软雅黑" pitchFamily="34" charset="-122"/>
            </a:endParaRPr>
          </a:p>
          <a:p>
            <a:pPr>
              <a:lnSpc>
                <a:spcPct val="130000"/>
              </a:lnSpc>
            </a:pPr>
            <a:r>
              <a:rPr lang="en-US" altLang="zh-CN" dirty="0" smtClean="0">
                <a:solidFill>
                  <a:srgbClr val="FF0000"/>
                </a:solidFill>
                <a:latin typeface="微软雅黑" pitchFamily="34" charset="-122"/>
                <a:ea typeface="微软雅黑" pitchFamily="34" charset="-122"/>
              </a:rPr>
              <a:t>2</a:t>
            </a:r>
            <a:r>
              <a:rPr lang="zh-CN" altLang="en-US" dirty="0" smtClean="0">
                <a:solidFill>
                  <a:srgbClr val="FF0000"/>
                </a:solidFill>
                <a:latin typeface="微软雅黑" pitchFamily="34" charset="-122"/>
                <a:ea typeface="微软雅黑" pitchFamily="34" charset="-122"/>
              </a:rPr>
              <a:t>、机械伤害</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操作运动设备时，存在卷、夹、挤压等伤害</a:t>
            </a:r>
            <a:endParaRPr lang="en-US" altLang="zh-CN" dirty="0" smtClean="0">
              <a:latin typeface="微软雅黑" pitchFamily="34" charset="-122"/>
              <a:ea typeface="微软雅黑" pitchFamily="34" charset="-122"/>
            </a:endParaRPr>
          </a:p>
          <a:p>
            <a:pPr>
              <a:lnSpc>
                <a:spcPct val="130000"/>
              </a:lnSpc>
            </a:pPr>
            <a:r>
              <a:rPr lang="en-US" altLang="zh-CN" dirty="0" smtClean="0">
                <a:solidFill>
                  <a:srgbClr val="FF0000"/>
                </a:solidFill>
                <a:latin typeface="微软雅黑" pitchFamily="34" charset="-122"/>
                <a:ea typeface="微软雅黑" pitchFamily="34" charset="-122"/>
              </a:rPr>
              <a:t>3</a:t>
            </a:r>
            <a:r>
              <a:rPr lang="zh-CN" altLang="en-US" dirty="0" smtClean="0">
                <a:solidFill>
                  <a:srgbClr val="FF0000"/>
                </a:solidFill>
                <a:latin typeface="微软雅黑" pitchFamily="34" charset="-122"/>
                <a:ea typeface="微软雅黑" pitchFamily="34" charset="-122"/>
              </a:rPr>
              <a:t>、火</a:t>
            </a:r>
            <a:r>
              <a:rPr lang="zh-CN" altLang="en-US" smtClean="0">
                <a:solidFill>
                  <a:srgbClr val="FF0000"/>
                </a:solidFill>
                <a:latin typeface="微软雅黑" pitchFamily="34" charset="-122"/>
                <a:ea typeface="微软雅黑" pitchFamily="34" charset="-122"/>
              </a:rPr>
              <a:t>灾</a:t>
            </a:r>
            <a:r>
              <a:rPr lang="en-US" altLang="zh-CN" smtClean="0">
                <a:latin typeface="微软雅黑" pitchFamily="34" charset="-122"/>
                <a:ea typeface="微软雅黑" pitchFamily="34" charset="-122"/>
              </a:rPr>
              <a:t>——</a:t>
            </a:r>
            <a:r>
              <a:rPr lang="zh-CN" altLang="en-US" smtClean="0">
                <a:latin typeface="微软雅黑" pitchFamily="34" charset="-122"/>
                <a:ea typeface="微软雅黑" pitchFamily="34" charset="-122"/>
              </a:rPr>
              <a:t>动</a:t>
            </a:r>
            <a:r>
              <a:rPr lang="zh-CN" altLang="en-US" dirty="0" smtClean="0">
                <a:latin typeface="微软雅黑" pitchFamily="34" charset="-122"/>
                <a:ea typeface="微软雅黑" pitchFamily="34" charset="-122"/>
              </a:rPr>
              <a:t>火施工等存在火灾风险</a:t>
            </a:r>
            <a:endParaRPr lang="en-US" altLang="zh-CN" dirty="0" smtClean="0">
              <a:latin typeface="微软雅黑" pitchFamily="34" charset="-122"/>
              <a:ea typeface="微软雅黑" pitchFamily="34" charset="-122"/>
            </a:endParaRPr>
          </a:p>
          <a:p>
            <a:pPr>
              <a:lnSpc>
                <a:spcPct val="130000"/>
              </a:lnSpc>
            </a:pPr>
            <a:r>
              <a:rPr lang="en-US" altLang="zh-CN" dirty="0" smtClean="0">
                <a:solidFill>
                  <a:srgbClr val="FF0000"/>
                </a:solidFill>
                <a:latin typeface="微软雅黑" pitchFamily="34" charset="-122"/>
                <a:ea typeface="微软雅黑" pitchFamily="34" charset="-122"/>
              </a:rPr>
              <a:t>4</a:t>
            </a:r>
            <a:r>
              <a:rPr lang="zh-CN" altLang="en-US" dirty="0" smtClean="0">
                <a:solidFill>
                  <a:srgbClr val="FF0000"/>
                </a:solidFill>
                <a:latin typeface="微软雅黑" pitchFamily="34" charset="-122"/>
                <a:ea typeface="微软雅黑" pitchFamily="34" charset="-122"/>
              </a:rPr>
              <a:t>、触电</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操作电气设备有触电的风险</a:t>
            </a:r>
            <a:endParaRPr lang="zh-CN" altLang="en-US" dirty="0">
              <a:latin typeface="微软雅黑" pitchFamily="34" charset="-122"/>
              <a:ea typeface="微软雅黑" pitchFamily="34" charset="-122"/>
            </a:endParaRPr>
          </a:p>
        </p:txBody>
      </p:sp>
      <p:sp>
        <p:nvSpPr>
          <p:cNvPr id="43" name="矩形 42"/>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主要安全风险与防范措施</a:t>
            </a:r>
          </a:p>
        </p:txBody>
      </p:sp>
    </p:spTree>
  </p:cSld>
  <p:clrMapOvr>
    <a:masterClrMapping/>
  </p:clrMapOvr>
  <p:transition spd="slow" advTm="3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p:nvPr/>
        </p:nvGrpSpPr>
        <p:grpSpPr>
          <a:xfrm>
            <a:off x="1598007" y="2073811"/>
            <a:ext cx="1762125" cy="4267200"/>
            <a:chOff x="2657475" y="1428750"/>
            <a:chExt cx="1762125" cy="3200400"/>
          </a:xfrm>
        </p:grpSpPr>
        <p:sp>
          <p:nvSpPr>
            <p:cNvPr id="38" name="Rounded Rectangle 37"/>
            <p:cNvSpPr/>
            <p:nvPr/>
          </p:nvSpPr>
          <p:spPr>
            <a:xfrm>
              <a:off x="2657475" y="4019550"/>
              <a:ext cx="1762125" cy="609600"/>
            </a:xfrm>
            <a:prstGeom prst="roundRect">
              <a:avLst>
                <a:gd name="adj" fmla="val 83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itchFamily="34" charset="-122"/>
                <a:ea typeface="微软雅黑" pitchFamily="34" charset="-122"/>
                <a:cs typeface="Open Sans Light" pitchFamily="34" charset="0"/>
                <a:sym typeface="微软雅黑" pitchFamily="34" charset="-122"/>
              </a:endParaRPr>
            </a:p>
          </p:txBody>
        </p:sp>
        <p:sp>
          <p:nvSpPr>
            <p:cNvPr id="39" name="Rounded Rectangle 38"/>
            <p:cNvSpPr/>
            <p:nvPr/>
          </p:nvSpPr>
          <p:spPr>
            <a:xfrm>
              <a:off x="2657475" y="1428750"/>
              <a:ext cx="1762125" cy="838200"/>
            </a:xfrm>
            <a:prstGeom prst="roundRect">
              <a:avLst>
                <a:gd name="adj" fmla="val 833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sym typeface="微软雅黑" pitchFamily="34" charset="-122"/>
              </a:endParaRPr>
            </a:p>
          </p:txBody>
        </p:sp>
        <p:sp>
          <p:nvSpPr>
            <p:cNvPr id="40" name="Rectangle 39"/>
            <p:cNvSpPr/>
            <p:nvPr/>
          </p:nvSpPr>
          <p:spPr>
            <a:xfrm>
              <a:off x="2657475" y="1847850"/>
              <a:ext cx="1762125" cy="495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itchFamily="34" charset="-122"/>
                <a:ea typeface="微软雅黑" pitchFamily="34" charset="-122"/>
                <a:cs typeface="Open Sans Light" pitchFamily="34" charset="0"/>
                <a:sym typeface="微软雅黑" pitchFamily="34" charset="-122"/>
              </a:endParaRPr>
            </a:p>
          </p:txBody>
        </p:sp>
        <p:sp>
          <p:nvSpPr>
            <p:cNvPr id="41" name="Rectangle 40"/>
            <p:cNvSpPr/>
            <p:nvPr/>
          </p:nvSpPr>
          <p:spPr>
            <a:xfrm>
              <a:off x="2657475" y="2343150"/>
              <a:ext cx="1762125" cy="17383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000" dirty="0">
                <a:solidFill>
                  <a:schemeClr val="tx1">
                    <a:lumMod val="65000"/>
                    <a:lumOff val="35000"/>
                  </a:schemeClr>
                </a:solidFill>
                <a:latin typeface="微软雅黑" pitchFamily="34" charset="-122"/>
                <a:ea typeface="微软雅黑" pitchFamily="34" charset="-122"/>
                <a:cs typeface="Open Sans" pitchFamily="34" charset="0"/>
                <a:sym typeface="微软雅黑" pitchFamily="34" charset="-122"/>
              </a:endParaRPr>
            </a:p>
          </p:txBody>
        </p:sp>
      </p:grpSp>
      <p:grpSp>
        <p:nvGrpSpPr>
          <p:cNvPr id="3" name="Group 41"/>
          <p:cNvGrpSpPr/>
          <p:nvPr/>
        </p:nvGrpSpPr>
        <p:grpSpPr>
          <a:xfrm>
            <a:off x="3604772" y="1839376"/>
            <a:ext cx="1934456" cy="4684517"/>
            <a:chOff x="4638674" y="1428750"/>
            <a:chExt cx="1762126" cy="3200400"/>
          </a:xfrm>
        </p:grpSpPr>
        <p:sp>
          <p:nvSpPr>
            <p:cNvPr id="43" name="Rounded Rectangle 42"/>
            <p:cNvSpPr/>
            <p:nvPr/>
          </p:nvSpPr>
          <p:spPr>
            <a:xfrm>
              <a:off x="4638675" y="4019550"/>
              <a:ext cx="1762125" cy="609600"/>
            </a:xfrm>
            <a:prstGeom prst="roundRect">
              <a:avLst>
                <a:gd name="adj" fmla="val 83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itchFamily="34" charset="-122"/>
                <a:ea typeface="微软雅黑" pitchFamily="34" charset="-122"/>
                <a:cs typeface="Open Sans Light" pitchFamily="34" charset="0"/>
                <a:sym typeface="微软雅黑" pitchFamily="34" charset="-122"/>
              </a:endParaRPr>
            </a:p>
          </p:txBody>
        </p:sp>
        <p:sp>
          <p:nvSpPr>
            <p:cNvPr id="44" name="Rounded Rectangle 43"/>
            <p:cNvSpPr/>
            <p:nvPr/>
          </p:nvSpPr>
          <p:spPr>
            <a:xfrm>
              <a:off x="4638675" y="1428750"/>
              <a:ext cx="1762125" cy="838200"/>
            </a:xfrm>
            <a:prstGeom prst="roundRect">
              <a:avLst>
                <a:gd name="adj" fmla="val 833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sym typeface="微软雅黑" pitchFamily="34" charset="-122"/>
              </a:endParaRPr>
            </a:p>
          </p:txBody>
        </p:sp>
        <p:sp>
          <p:nvSpPr>
            <p:cNvPr id="45" name="Rectangle 44"/>
            <p:cNvSpPr/>
            <p:nvPr/>
          </p:nvSpPr>
          <p:spPr>
            <a:xfrm>
              <a:off x="4638675" y="1847850"/>
              <a:ext cx="1762125" cy="495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itchFamily="34" charset="-122"/>
                <a:ea typeface="微软雅黑" pitchFamily="34" charset="-122"/>
                <a:cs typeface="Open Sans Light" pitchFamily="34" charset="0"/>
                <a:sym typeface="微软雅黑" pitchFamily="34" charset="-122"/>
              </a:endParaRPr>
            </a:p>
          </p:txBody>
        </p:sp>
        <p:sp>
          <p:nvSpPr>
            <p:cNvPr id="46" name="Rectangle 45"/>
            <p:cNvSpPr/>
            <p:nvPr/>
          </p:nvSpPr>
          <p:spPr>
            <a:xfrm>
              <a:off x="4638674" y="2343150"/>
              <a:ext cx="1762125" cy="17383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000" dirty="0">
                <a:solidFill>
                  <a:schemeClr val="tx1">
                    <a:lumMod val="65000"/>
                    <a:lumOff val="35000"/>
                  </a:schemeClr>
                </a:solidFill>
                <a:latin typeface="微软雅黑" pitchFamily="34" charset="-122"/>
                <a:ea typeface="微软雅黑" pitchFamily="34" charset="-122"/>
                <a:cs typeface="Open Sans" pitchFamily="34" charset="0"/>
                <a:sym typeface="微软雅黑" pitchFamily="34" charset="-122"/>
              </a:endParaRPr>
            </a:p>
          </p:txBody>
        </p:sp>
      </p:grpSp>
      <p:grpSp>
        <p:nvGrpSpPr>
          <p:cNvPr id="4" name="Group 46"/>
          <p:cNvGrpSpPr/>
          <p:nvPr/>
        </p:nvGrpSpPr>
        <p:grpSpPr>
          <a:xfrm>
            <a:off x="5783869" y="2073811"/>
            <a:ext cx="1762126" cy="4267200"/>
            <a:chOff x="6619874" y="1428750"/>
            <a:chExt cx="1762126" cy="3200400"/>
          </a:xfrm>
        </p:grpSpPr>
        <p:sp>
          <p:nvSpPr>
            <p:cNvPr id="48" name="Rounded Rectangle 47"/>
            <p:cNvSpPr/>
            <p:nvPr/>
          </p:nvSpPr>
          <p:spPr>
            <a:xfrm>
              <a:off x="6619875" y="4019550"/>
              <a:ext cx="1762125" cy="609600"/>
            </a:xfrm>
            <a:prstGeom prst="roundRect">
              <a:avLst>
                <a:gd name="adj" fmla="val 833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itchFamily="34" charset="-122"/>
                <a:ea typeface="微软雅黑" pitchFamily="34" charset="-122"/>
                <a:cs typeface="Open Sans Light" pitchFamily="34" charset="0"/>
                <a:sym typeface="微软雅黑" pitchFamily="34" charset="-122"/>
              </a:endParaRPr>
            </a:p>
          </p:txBody>
        </p:sp>
        <p:sp>
          <p:nvSpPr>
            <p:cNvPr id="49" name="Rounded Rectangle 48"/>
            <p:cNvSpPr/>
            <p:nvPr/>
          </p:nvSpPr>
          <p:spPr>
            <a:xfrm>
              <a:off x="6619875" y="1428750"/>
              <a:ext cx="1762125" cy="838200"/>
            </a:xfrm>
            <a:prstGeom prst="roundRect">
              <a:avLst>
                <a:gd name="adj" fmla="val 833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sym typeface="微软雅黑" pitchFamily="34" charset="-122"/>
              </a:endParaRPr>
            </a:p>
          </p:txBody>
        </p:sp>
        <p:sp>
          <p:nvSpPr>
            <p:cNvPr id="50" name="Rectangle 49"/>
            <p:cNvSpPr/>
            <p:nvPr/>
          </p:nvSpPr>
          <p:spPr>
            <a:xfrm>
              <a:off x="6619875" y="1847850"/>
              <a:ext cx="1762125" cy="495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itchFamily="34" charset="-122"/>
                <a:ea typeface="微软雅黑" pitchFamily="34" charset="-122"/>
                <a:cs typeface="Open Sans Light" pitchFamily="34" charset="0"/>
                <a:sym typeface="微软雅黑" pitchFamily="34" charset="-122"/>
              </a:endParaRPr>
            </a:p>
          </p:txBody>
        </p:sp>
        <p:sp>
          <p:nvSpPr>
            <p:cNvPr id="51" name="Rectangle 50"/>
            <p:cNvSpPr/>
            <p:nvPr/>
          </p:nvSpPr>
          <p:spPr>
            <a:xfrm>
              <a:off x="6619874" y="2343150"/>
              <a:ext cx="1762125" cy="17383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000" dirty="0">
                <a:solidFill>
                  <a:schemeClr val="tx1">
                    <a:lumMod val="65000"/>
                    <a:lumOff val="35000"/>
                  </a:schemeClr>
                </a:solidFill>
                <a:latin typeface="微软雅黑" pitchFamily="34" charset="-122"/>
                <a:ea typeface="微软雅黑" pitchFamily="34" charset="-122"/>
                <a:cs typeface="Open Sans" pitchFamily="34" charset="0"/>
                <a:sym typeface="微软雅黑" pitchFamily="34" charset="-122"/>
              </a:endParaRPr>
            </a:p>
          </p:txBody>
        </p:sp>
      </p:grpSp>
      <p:sp>
        <p:nvSpPr>
          <p:cNvPr id="52" name="Text Placeholder 8"/>
          <p:cNvSpPr>
            <a:spLocks noGrp="1"/>
          </p:cNvSpPr>
          <p:nvPr>
            <p:ph type="body" sz="quarter" idx="18"/>
          </p:nvPr>
        </p:nvSpPr>
        <p:spPr>
          <a:xfrm>
            <a:off x="1598007" y="2777869"/>
            <a:ext cx="1762125" cy="369887"/>
          </a:xfrm>
        </p:spPr>
        <p:txBody>
          <a:bodyPr>
            <a:normAutofit/>
          </a:bodyPr>
          <a:lstStyle/>
          <a:p>
            <a:pPr algn="ctr"/>
            <a:r>
              <a:rPr lang="zh-CN" altLang="en-US" sz="1600" dirty="0" smtClean="0">
                <a:solidFill>
                  <a:schemeClr val="bg1"/>
                </a:solidFill>
                <a:latin typeface="微软雅黑" pitchFamily="34" charset="-122"/>
                <a:ea typeface="微软雅黑" pitchFamily="34" charset="-122"/>
                <a:sym typeface="微软雅黑" pitchFamily="34" charset="-122"/>
              </a:rPr>
              <a:t>身体防护</a:t>
            </a:r>
            <a:endParaRPr lang="en-AU" sz="1600" dirty="0">
              <a:solidFill>
                <a:schemeClr val="bg1"/>
              </a:solidFill>
              <a:latin typeface="微软雅黑" pitchFamily="34" charset="-122"/>
              <a:ea typeface="微软雅黑" pitchFamily="34" charset="-122"/>
              <a:sym typeface="微软雅黑" pitchFamily="34" charset="-122"/>
            </a:endParaRPr>
          </a:p>
        </p:txBody>
      </p:sp>
      <p:sp>
        <p:nvSpPr>
          <p:cNvPr id="53" name="Text Placeholder 4"/>
          <p:cNvSpPr>
            <a:spLocks noGrp="1"/>
          </p:cNvSpPr>
          <p:nvPr>
            <p:ph type="body" sz="quarter" idx="14"/>
          </p:nvPr>
        </p:nvSpPr>
        <p:spPr>
          <a:xfrm>
            <a:off x="3757613" y="3298136"/>
            <a:ext cx="1628775" cy="2333467"/>
          </a:xfrm>
        </p:spPr>
        <p:txBody>
          <a:bodyPr>
            <a:normAutofit/>
          </a:bodyPr>
          <a:lstStyle/>
          <a:p>
            <a:r>
              <a:rPr lang="zh-CN" altLang="en-US" dirty="0">
                <a:latin typeface="微软雅黑" pitchFamily="34" charset="-122"/>
                <a:ea typeface="微软雅黑" pitchFamily="34" charset="-122"/>
                <a:sym typeface="微软雅黑" pitchFamily="34" charset="-122"/>
              </a:rPr>
              <a:t>单击此处添加文本单击此处添加文本</a:t>
            </a:r>
            <a:endParaRPr lang="id-ID" dirty="0">
              <a:latin typeface="微软雅黑" pitchFamily="34" charset="-122"/>
              <a:ea typeface="微软雅黑" pitchFamily="34" charset="-122"/>
              <a:sym typeface="微软雅黑" pitchFamily="34" charset="-122"/>
            </a:endParaRPr>
          </a:p>
        </p:txBody>
      </p:sp>
      <p:sp>
        <p:nvSpPr>
          <p:cNvPr id="54" name="Text Placeholder 3"/>
          <p:cNvSpPr>
            <a:spLocks noGrp="1"/>
          </p:cNvSpPr>
          <p:nvPr>
            <p:ph type="body" sz="quarter" idx="13"/>
          </p:nvPr>
        </p:nvSpPr>
        <p:spPr>
          <a:xfrm>
            <a:off x="3604774" y="2492880"/>
            <a:ext cx="1934455" cy="288048"/>
          </a:xfrm>
        </p:spPr>
        <p:txBody>
          <a:bodyPr/>
          <a:lstStyle/>
          <a:p>
            <a:pPr algn="ctr"/>
            <a:r>
              <a:rPr lang="zh-CN" altLang="en-US" sz="1600" dirty="0" smtClean="0">
                <a:solidFill>
                  <a:schemeClr val="bg1"/>
                </a:solidFill>
                <a:latin typeface="微软雅黑" pitchFamily="34" charset="-122"/>
                <a:ea typeface="微软雅黑" pitchFamily="34" charset="-122"/>
                <a:sym typeface="微软雅黑" pitchFamily="34" charset="-122"/>
              </a:rPr>
              <a:t>面部皮肤、眼睛、呼吸系统防护</a:t>
            </a:r>
            <a:endParaRPr lang="en-AU" sz="1600" dirty="0">
              <a:solidFill>
                <a:schemeClr val="bg1"/>
              </a:solidFill>
              <a:latin typeface="微软雅黑" pitchFamily="34" charset="-122"/>
              <a:ea typeface="微软雅黑" pitchFamily="34" charset="-122"/>
              <a:sym typeface="微软雅黑" pitchFamily="34" charset="-122"/>
            </a:endParaRPr>
          </a:p>
        </p:txBody>
      </p:sp>
      <p:sp>
        <p:nvSpPr>
          <p:cNvPr id="55" name="Text Placeholder 3"/>
          <p:cNvSpPr>
            <a:spLocks noGrp="1"/>
          </p:cNvSpPr>
          <p:nvPr>
            <p:ph type="body" sz="quarter" idx="13"/>
          </p:nvPr>
        </p:nvSpPr>
        <p:spPr>
          <a:xfrm>
            <a:off x="1598006" y="5802765"/>
            <a:ext cx="1763062" cy="318104"/>
          </a:xfrm>
        </p:spPr>
        <p:txBody>
          <a:bodyPr/>
          <a:lstStyle/>
          <a:p>
            <a:pPr algn="ctr"/>
            <a:r>
              <a:rPr lang="zh-CN" altLang="en-US" sz="1600" dirty="0" smtClean="0">
                <a:solidFill>
                  <a:schemeClr val="bg1"/>
                </a:solidFill>
                <a:latin typeface="微软雅黑" pitchFamily="34" charset="-122"/>
                <a:ea typeface="微软雅黑" pitchFamily="34" charset="-122"/>
                <a:sym typeface="微软雅黑" pitchFamily="34" charset="-122"/>
              </a:rPr>
              <a:t>防酸碱服</a:t>
            </a:r>
            <a:endParaRPr lang="en-AU" sz="1600" dirty="0">
              <a:solidFill>
                <a:schemeClr val="bg1"/>
              </a:solidFill>
              <a:latin typeface="微软雅黑" pitchFamily="34" charset="-122"/>
              <a:ea typeface="微软雅黑" pitchFamily="34" charset="-122"/>
              <a:sym typeface="微软雅黑" pitchFamily="34" charset="-122"/>
            </a:endParaRPr>
          </a:p>
        </p:txBody>
      </p:sp>
      <p:sp>
        <p:nvSpPr>
          <p:cNvPr id="56" name="Text Placeholder 8"/>
          <p:cNvSpPr>
            <a:spLocks noGrp="1"/>
          </p:cNvSpPr>
          <p:nvPr>
            <p:ph type="body" sz="quarter" idx="18"/>
          </p:nvPr>
        </p:nvSpPr>
        <p:spPr>
          <a:xfrm>
            <a:off x="5783870" y="2777869"/>
            <a:ext cx="1762125" cy="369887"/>
          </a:xfrm>
        </p:spPr>
        <p:txBody>
          <a:bodyPr>
            <a:normAutofit/>
          </a:bodyPr>
          <a:lstStyle/>
          <a:p>
            <a:pPr algn="ctr"/>
            <a:r>
              <a:rPr lang="zh-CN" altLang="en-US" dirty="0" smtClean="0">
                <a:solidFill>
                  <a:schemeClr val="bg1"/>
                </a:solidFill>
                <a:latin typeface="微软雅黑" pitchFamily="34" charset="-122"/>
                <a:ea typeface="微软雅黑" pitchFamily="34" charset="-122"/>
                <a:sym typeface="微软雅黑" pitchFamily="34" charset="-122"/>
              </a:rPr>
              <a:t>手部防护</a:t>
            </a:r>
            <a:endParaRPr lang="en-AU" dirty="0">
              <a:solidFill>
                <a:schemeClr val="bg1"/>
              </a:solidFill>
              <a:latin typeface="微软雅黑" pitchFamily="34" charset="-122"/>
              <a:ea typeface="微软雅黑" pitchFamily="34" charset="-122"/>
              <a:sym typeface="微软雅黑" pitchFamily="34" charset="-122"/>
            </a:endParaRPr>
          </a:p>
        </p:txBody>
      </p:sp>
      <p:sp>
        <p:nvSpPr>
          <p:cNvPr id="57" name="Text Placeholder 3"/>
          <p:cNvSpPr>
            <a:spLocks noGrp="1"/>
          </p:cNvSpPr>
          <p:nvPr>
            <p:ph type="body" sz="quarter" idx="13"/>
          </p:nvPr>
        </p:nvSpPr>
        <p:spPr>
          <a:xfrm>
            <a:off x="3604773" y="5862336"/>
            <a:ext cx="1935391" cy="318104"/>
          </a:xfrm>
        </p:spPr>
        <p:txBody>
          <a:bodyPr/>
          <a:lstStyle/>
          <a:p>
            <a:pPr algn="ctr"/>
            <a:r>
              <a:rPr lang="zh-CN" altLang="en-US" sz="1600" dirty="0" smtClean="0">
                <a:solidFill>
                  <a:schemeClr val="bg1"/>
                </a:solidFill>
                <a:latin typeface="微软雅黑" pitchFamily="34" charset="-122"/>
                <a:ea typeface="微软雅黑" pitchFamily="34" charset="-122"/>
                <a:sym typeface="微软雅黑" pitchFamily="34" charset="-122"/>
              </a:rPr>
              <a:t>过滤式呼吸器</a:t>
            </a:r>
            <a:endParaRPr lang="en-AU" sz="1600" dirty="0">
              <a:solidFill>
                <a:schemeClr val="bg1"/>
              </a:solidFill>
              <a:latin typeface="微软雅黑" pitchFamily="34" charset="-122"/>
              <a:ea typeface="微软雅黑" pitchFamily="34" charset="-122"/>
              <a:sym typeface="微软雅黑" pitchFamily="34" charset="-122"/>
            </a:endParaRPr>
          </a:p>
        </p:txBody>
      </p:sp>
      <p:sp>
        <p:nvSpPr>
          <p:cNvPr id="58" name="Text Placeholder 3"/>
          <p:cNvSpPr>
            <a:spLocks noGrp="1"/>
          </p:cNvSpPr>
          <p:nvPr>
            <p:ph type="body" sz="quarter" idx="13"/>
          </p:nvPr>
        </p:nvSpPr>
        <p:spPr>
          <a:xfrm>
            <a:off x="5783400" y="5775559"/>
            <a:ext cx="1763062" cy="318104"/>
          </a:xfrm>
        </p:spPr>
        <p:txBody>
          <a:bodyPr/>
          <a:lstStyle/>
          <a:p>
            <a:pPr algn="ctr"/>
            <a:r>
              <a:rPr lang="zh-CN" altLang="en-US" sz="1600" dirty="0" smtClean="0">
                <a:solidFill>
                  <a:schemeClr val="bg1"/>
                </a:solidFill>
                <a:latin typeface="微软雅黑" pitchFamily="34" charset="-122"/>
                <a:ea typeface="微软雅黑" pitchFamily="34" charset="-122"/>
                <a:sym typeface="微软雅黑" pitchFamily="34" charset="-122"/>
              </a:rPr>
              <a:t>防酸碱手套</a:t>
            </a:r>
            <a:endParaRPr lang="en-AU" sz="1600" dirty="0">
              <a:solidFill>
                <a:schemeClr val="bg1"/>
              </a:solidFill>
              <a:latin typeface="微软雅黑" pitchFamily="34" charset="-122"/>
              <a:ea typeface="微软雅黑" pitchFamily="34" charset="-122"/>
              <a:sym typeface="微软雅黑" pitchFamily="34" charset="-122"/>
            </a:endParaRPr>
          </a:p>
        </p:txBody>
      </p:sp>
      <p:pic>
        <p:nvPicPr>
          <p:cNvPr id="28" name="Picture 2" descr="E:\sf-pv\过滤式防毒面具通用技术条件\新建文件夹\IMG_0348.JPG"/>
          <p:cNvPicPr>
            <a:picLocks noChangeAspect="1" noChangeArrowheads="1"/>
          </p:cNvPicPr>
          <p:nvPr/>
        </p:nvPicPr>
        <p:blipFill>
          <a:blip r:embed="rId3" cstate="print"/>
          <a:srcRect l="18900" r="20965"/>
          <a:stretch>
            <a:fillRect/>
          </a:stretch>
        </p:blipFill>
        <p:spPr bwMode="auto">
          <a:xfrm>
            <a:off x="3779912" y="3356992"/>
            <a:ext cx="1656184" cy="2065579"/>
          </a:xfrm>
          <a:prstGeom prst="rect">
            <a:avLst/>
          </a:prstGeom>
          <a:noFill/>
        </p:spPr>
      </p:pic>
      <p:pic>
        <p:nvPicPr>
          <p:cNvPr id="28674" name="Picture 2"/>
          <p:cNvPicPr>
            <a:picLocks noChangeAspect="1" noChangeArrowheads="1"/>
          </p:cNvPicPr>
          <p:nvPr/>
        </p:nvPicPr>
        <p:blipFill>
          <a:blip r:embed="rId4" cstate="print"/>
          <a:srcRect/>
          <a:stretch>
            <a:fillRect/>
          </a:stretch>
        </p:blipFill>
        <p:spPr bwMode="auto">
          <a:xfrm>
            <a:off x="1835696" y="3356992"/>
            <a:ext cx="1296144" cy="2160240"/>
          </a:xfrm>
          <a:prstGeom prst="rect">
            <a:avLst/>
          </a:prstGeom>
          <a:noFill/>
          <a:ln w="9525">
            <a:noFill/>
            <a:miter lim="800000"/>
            <a:headEnd/>
            <a:tailEnd/>
          </a:ln>
        </p:spPr>
      </p:pic>
      <p:pic>
        <p:nvPicPr>
          <p:cNvPr id="28675" name="Picture 3"/>
          <p:cNvPicPr>
            <a:picLocks noChangeAspect="1" noChangeArrowheads="1"/>
          </p:cNvPicPr>
          <p:nvPr/>
        </p:nvPicPr>
        <p:blipFill>
          <a:blip r:embed="rId5" cstate="print"/>
          <a:srcRect/>
          <a:stretch>
            <a:fillRect/>
          </a:stretch>
        </p:blipFill>
        <p:spPr bwMode="auto">
          <a:xfrm>
            <a:off x="5898945" y="3348690"/>
            <a:ext cx="1553375" cy="1975984"/>
          </a:xfrm>
          <a:prstGeom prst="rect">
            <a:avLst/>
          </a:prstGeom>
          <a:noFill/>
          <a:ln w="9525">
            <a:noFill/>
            <a:miter lim="800000"/>
            <a:headEnd/>
            <a:tailEnd/>
          </a:ln>
        </p:spPr>
      </p:pic>
      <p:pic>
        <p:nvPicPr>
          <p:cNvPr id="32" name="Picture 2"/>
          <p:cNvPicPr>
            <a:picLocks noChangeAspect="1" noChangeArrowheads="1"/>
          </p:cNvPicPr>
          <p:nvPr/>
        </p:nvPicPr>
        <p:blipFill>
          <a:blip r:embed="rId6" cstate="print"/>
          <a:srcRect/>
          <a:stretch>
            <a:fillRect/>
          </a:stretch>
        </p:blipFill>
        <p:spPr bwMode="auto">
          <a:xfrm>
            <a:off x="346376" y="818803"/>
            <a:ext cx="8248650" cy="161925"/>
          </a:xfrm>
          <a:prstGeom prst="rect">
            <a:avLst/>
          </a:prstGeom>
          <a:noFill/>
          <a:ln w="9525">
            <a:noFill/>
            <a:miter lim="800000"/>
            <a:headEnd/>
            <a:tailEnd/>
          </a:ln>
        </p:spPr>
      </p:pic>
      <p:sp>
        <p:nvSpPr>
          <p:cNvPr id="33" name="矩形 32"/>
          <p:cNvSpPr/>
          <p:nvPr/>
        </p:nvSpPr>
        <p:spPr>
          <a:xfrm>
            <a:off x="642910" y="1142984"/>
            <a:ext cx="2723823" cy="369332"/>
          </a:xfrm>
          <a:prstGeom prst="rect">
            <a:avLst/>
          </a:prstGeom>
        </p:spPr>
        <p:txBody>
          <a:bodyPr wrap="none">
            <a:spAutoFit/>
          </a:bodyPr>
          <a:lstStyle/>
          <a:p>
            <a:r>
              <a:rPr lang="zh-CN" altLang="en-US" b="1" dirty="0" smtClean="0">
                <a:solidFill>
                  <a:srgbClr val="0000FF"/>
                </a:solidFill>
                <a:latin typeface="微软雅黑" pitchFamily="34" charset="-122"/>
                <a:ea typeface="微软雅黑" pitchFamily="34" charset="-122"/>
              </a:rPr>
              <a:t>危险化学品个体防护措施</a:t>
            </a:r>
            <a:endParaRPr lang="zh-CN" altLang="en-US" b="1" dirty="0">
              <a:solidFill>
                <a:srgbClr val="0000FF"/>
              </a:solidFill>
              <a:latin typeface="微软雅黑" pitchFamily="34" charset="-122"/>
              <a:ea typeface="微软雅黑" pitchFamily="34" charset="-122"/>
            </a:endParaRPr>
          </a:p>
        </p:txBody>
      </p:sp>
      <p:sp>
        <p:nvSpPr>
          <p:cNvPr id="29" name="矩形 28"/>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主要安全风险与防范措施</a:t>
            </a:r>
          </a:p>
        </p:txBody>
      </p:sp>
    </p:spTree>
  </p:cSld>
  <p:clrMapOvr>
    <a:masterClrMapping/>
  </p:clrMapOvr>
  <p:transition spd="slow" advTm="3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3758633" y="2667000"/>
            <a:ext cx="1626734" cy="1489827"/>
          </a:xfrm>
          <a:prstGeom prst="triangle">
            <a:avLst/>
          </a:prstGeom>
          <a:ln w="6477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latin typeface="微软雅黑" pitchFamily="34" charset="-122"/>
              <a:ea typeface="微软雅黑" pitchFamily="34" charset="-122"/>
              <a:sym typeface="微软雅黑" pitchFamily="34" charset="-122"/>
            </a:endParaRPr>
          </a:p>
        </p:txBody>
      </p:sp>
      <p:sp>
        <p:nvSpPr>
          <p:cNvPr id="26" name="Oval 25"/>
          <p:cNvSpPr/>
          <p:nvPr/>
        </p:nvSpPr>
        <p:spPr>
          <a:xfrm>
            <a:off x="4250531" y="2792153"/>
            <a:ext cx="642938" cy="857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latin typeface="微软雅黑" pitchFamily="34" charset="-122"/>
              <a:ea typeface="微软雅黑" pitchFamily="34" charset="-122"/>
              <a:sym typeface="微软雅黑" pitchFamily="34" charset="-122"/>
            </a:endParaRPr>
          </a:p>
        </p:txBody>
      </p:sp>
      <p:sp>
        <p:nvSpPr>
          <p:cNvPr id="27" name="Freeform 5"/>
          <p:cNvSpPr>
            <a:spLocks noEditPoints="1"/>
          </p:cNvSpPr>
          <p:nvPr/>
        </p:nvSpPr>
        <p:spPr bwMode="auto">
          <a:xfrm>
            <a:off x="4388575" y="3048088"/>
            <a:ext cx="366850" cy="345381"/>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accent1"/>
          </a:solidFill>
          <a:ln>
            <a:noFill/>
          </a:ln>
        </p:spPr>
        <p:txBody>
          <a:bodyPr vert="horz" wrap="square" lIns="91440" tIns="45720" rIns="91440" bIns="45720" numCol="1" anchor="t" anchorCtr="0" compatLnSpc="1"/>
          <a:lstStyle/>
          <a:p>
            <a:endParaRPr lang="id-ID">
              <a:latin typeface="微软雅黑" pitchFamily="34" charset="-122"/>
              <a:ea typeface="微软雅黑" pitchFamily="34" charset="-122"/>
              <a:sym typeface="微软雅黑" pitchFamily="34" charset="-122"/>
            </a:endParaRPr>
          </a:p>
        </p:txBody>
      </p:sp>
      <p:sp>
        <p:nvSpPr>
          <p:cNvPr id="38" name="Text Placeholder 11"/>
          <p:cNvSpPr>
            <a:spLocks noGrp="1"/>
          </p:cNvSpPr>
          <p:nvPr>
            <p:ph type="body" sz="quarter" idx="14"/>
          </p:nvPr>
        </p:nvSpPr>
        <p:spPr>
          <a:xfrm>
            <a:off x="1043608" y="2595367"/>
            <a:ext cx="1872208" cy="2561825"/>
          </a:xfrm>
        </p:spPr>
        <p:txBody>
          <a:bodyPr>
            <a:normAutofit/>
          </a:bodyPr>
          <a:lstStyle/>
          <a:p>
            <a:pPr>
              <a:buSzPct val="100000"/>
              <a:defRPr/>
            </a:pPr>
            <a:r>
              <a:rPr lang="zh-CN" altLang="en-US" sz="1600" dirty="0" smtClean="0">
                <a:latin typeface="微软雅黑" pitchFamily="34" charset="-122"/>
                <a:ea typeface="微软雅黑" pitchFamily="34" charset="-122"/>
              </a:rPr>
              <a:t>皮肤接触：用软纸擦去毒物，用水彻底冲洗。就医。</a:t>
            </a:r>
            <a:endParaRPr lang="en-US" altLang="zh-CN" sz="1600" dirty="0" smtClean="0">
              <a:latin typeface="微软雅黑" pitchFamily="34" charset="-122"/>
              <a:ea typeface="微软雅黑" pitchFamily="34" charset="-122"/>
            </a:endParaRPr>
          </a:p>
          <a:p>
            <a:pPr>
              <a:buSzPct val="100000"/>
              <a:defRPr/>
            </a:pPr>
            <a:r>
              <a:rPr lang="zh-CN" altLang="en-US" sz="1600" dirty="0" smtClean="0">
                <a:latin typeface="微软雅黑" pitchFamily="34" charset="-122"/>
                <a:ea typeface="微软雅黑" pitchFamily="34" charset="-122"/>
              </a:rPr>
              <a:t>眼睛接触：用大量流动彻底冲洗至 少</a:t>
            </a:r>
            <a:r>
              <a:rPr lang="en-US" altLang="zh-CN" sz="1600" dirty="0" smtClean="0">
                <a:latin typeface="微软雅黑" pitchFamily="34" charset="-122"/>
                <a:ea typeface="微软雅黑" pitchFamily="34" charset="-122"/>
              </a:rPr>
              <a:t>15</a:t>
            </a:r>
            <a:r>
              <a:rPr lang="zh-CN" altLang="en-US" sz="1600" dirty="0" smtClean="0">
                <a:latin typeface="微软雅黑" pitchFamily="34" charset="-122"/>
                <a:ea typeface="微软雅黑" pitchFamily="34" charset="-122"/>
              </a:rPr>
              <a:t>分钟，就医。</a:t>
            </a:r>
            <a:endParaRPr lang="en-US" altLang="zh-CN" sz="1600" dirty="0" smtClean="0">
              <a:latin typeface="微软雅黑" pitchFamily="34" charset="-122"/>
              <a:ea typeface="微软雅黑" pitchFamily="34" charset="-122"/>
            </a:endParaRPr>
          </a:p>
          <a:p>
            <a:pPr algn="ctr"/>
            <a:endParaRPr lang="en-AU" dirty="0">
              <a:latin typeface="微软雅黑" pitchFamily="34" charset="-122"/>
              <a:ea typeface="微软雅黑" pitchFamily="34" charset="-122"/>
              <a:sym typeface="微软雅黑" pitchFamily="34" charset="-122"/>
            </a:endParaRPr>
          </a:p>
        </p:txBody>
      </p:sp>
      <p:sp>
        <p:nvSpPr>
          <p:cNvPr id="39" name="Text Placeholder 8"/>
          <p:cNvSpPr>
            <a:spLocks noGrp="1"/>
          </p:cNvSpPr>
          <p:nvPr>
            <p:ph type="body" sz="quarter" idx="4294967295"/>
          </p:nvPr>
        </p:nvSpPr>
        <p:spPr>
          <a:xfrm>
            <a:off x="971600" y="2204864"/>
            <a:ext cx="1853419" cy="401927"/>
          </a:xfrm>
          <a:prstGeom prst="rect">
            <a:avLst/>
          </a:prstGeom>
        </p:spPr>
        <p:txBody>
          <a:bodyPr>
            <a:normAutofit/>
          </a:bodyPr>
          <a:lstStyle/>
          <a:p>
            <a:pPr marL="0" indent="0" algn="ctr">
              <a:buNone/>
            </a:pPr>
            <a:r>
              <a:rPr lang="zh-CN" altLang="en-US" sz="1600" b="1" dirty="0" smtClean="0">
                <a:latin typeface="微软雅黑" pitchFamily="34" charset="-122"/>
                <a:ea typeface="微软雅黑" pitchFamily="34" charset="-122"/>
                <a:sym typeface="微软雅黑" pitchFamily="34" charset="-122"/>
              </a:rPr>
              <a:t>皮肤、眼睛接触</a:t>
            </a:r>
            <a:endParaRPr lang="en-AU" sz="1600" b="1" dirty="0">
              <a:latin typeface="微软雅黑" pitchFamily="34" charset="-122"/>
              <a:ea typeface="微软雅黑" pitchFamily="34" charset="-122"/>
              <a:sym typeface="微软雅黑" pitchFamily="34" charset="-122"/>
            </a:endParaRPr>
          </a:p>
        </p:txBody>
      </p:sp>
      <p:sp>
        <p:nvSpPr>
          <p:cNvPr id="40" name="Text Placeholder 11"/>
          <p:cNvSpPr>
            <a:spLocks noGrp="1"/>
          </p:cNvSpPr>
          <p:nvPr>
            <p:ph type="body" sz="quarter" idx="14"/>
          </p:nvPr>
        </p:nvSpPr>
        <p:spPr>
          <a:xfrm>
            <a:off x="3347865" y="5535495"/>
            <a:ext cx="2304256" cy="822463"/>
          </a:xfrm>
        </p:spPr>
        <p:txBody>
          <a:bodyPr>
            <a:noAutofit/>
          </a:bodyPr>
          <a:lstStyle/>
          <a:p>
            <a:pPr algn="ctr"/>
            <a:r>
              <a:rPr lang="zh-CN" altLang="en-US" sz="1600" dirty="0" smtClean="0">
                <a:latin typeface="微软雅黑" pitchFamily="34" charset="-122"/>
                <a:ea typeface="微软雅黑" pitchFamily="34" charset="-122"/>
              </a:rPr>
              <a:t>患者清醒时立即漱口，给饮牛奶或蛋清。忌服油类，立即就医。</a:t>
            </a:r>
            <a:endParaRPr lang="en-AU" altLang="zh-CN" sz="1600" dirty="0">
              <a:latin typeface="微软雅黑" pitchFamily="34" charset="-122"/>
              <a:ea typeface="微软雅黑" pitchFamily="34" charset="-122"/>
              <a:sym typeface="微软雅黑" pitchFamily="34" charset="-122"/>
            </a:endParaRPr>
          </a:p>
        </p:txBody>
      </p:sp>
      <p:sp>
        <p:nvSpPr>
          <p:cNvPr id="41" name="Text Placeholder 8"/>
          <p:cNvSpPr>
            <a:spLocks noGrp="1"/>
          </p:cNvSpPr>
          <p:nvPr>
            <p:ph type="body" sz="quarter" idx="4294967295"/>
          </p:nvPr>
        </p:nvSpPr>
        <p:spPr>
          <a:xfrm>
            <a:off x="3566193" y="5133567"/>
            <a:ext cx="1853419" cy="401927"/>
          </a:xfrm>
          <a:prstGeom prst="rect">
            <a:avLst/>
          </a:prstGeom>
        </p:spPr>
        <p:txBody>
          <a:bodyPr>
            <a:normAutofit/>
          </a:bodyPr>
          <a:lstStyle/>
          <a:p>
            <a:pPr marL="0" indent="0" algn="ctr">
              <a:buNone/>
            </a:pPr>
            <a:r>
              <a:rPr lang="zh-CN" altLang="en-US" sz="1600" b="1" dirty="0" smtClean="0">
                <a:latin typeface="微软雅黑" pitchFamily="34" charset="-122"/>
                <a:ea typeface="微软雅黑" pitchFamily="34" charset="-122"/>
                <a:sym typeface="微软雅黑" pitchFamily="34" charset="-122"/>
              </a:rPr>
              <a:t>食入</a:t>
            </a:r>
            <a:endParaRPr lang="en-AU" sz="1600" b="1" dirty="0">
              <a:latin typeface="微软雅黑" pitchFamily="34" charset="-122"/>
              <a:ea typeface="微软雅黑" pitchFamily="34" charset="-122"/>
              <a:sym typeface="微软雅黑" pitchFamily="34" charset="-122"/>
            </a:endParaRPr>
          </a:p>
        </p:txBody>
      </p:sp>
      <p:sp>
        <p:nvSpPr>
          <p:cNvPr id="42" name="Text Placeholder 11"/>
          <p:cNvSpPr>
            <a:spLocks noGrp="1"/>
          </p:cNvSpPr>
          <p:nvPr>
            <p:ph type="body" sz="quarter" idx="14"/>
          </p:nvPr>
        </p:nvSpPr>
        <p:spPr>
          <a:xfrm>
            <a:off x="6205231" y="2556409"/>
            <a:ext cx="2039177" cy="1376647"/>
          </a:xfrm>
        </p:spPr>
        <p:txBody>
          <a:bodyPr>
            <a:normAutofit/>
          </a:bodyPr>
          <a:lstStyle/>
          <a:p>
            <a:pPr>
              <a:buSzPct val="100000"/>
              <a:defRPr/>
            </a:pPr>
            <a:r>
              <a:rPr lang="zh-CN" altLang="en-US" sz="1600" dirty="0" smtClean="0">
                <a:latin typeface="微软雅黑" pitchFamily="34" charset="-122"/>
                <a:ea typeface="微软雅黑" pitchFamily="34" charset="-122"/>
              </a:rPr>
              <a:t>迅速脱离现场至空气新鲜处。呼吸困难时给输氧。呼吸停止时，立即进行人工呼吸。就医。</a:t>
            </a:r>
            <a:endParaRPr lang="en-US" altLang="zh-CN" sz="1600" dirty="0" smtClean="0">
              <a:latin typeface="微软雅黑" pitchFamily="34" charset="-122"/>
              <a:ea typeface="微软雅黑" pitchFamily="34" charset="-122"/>
            </a:endParaRPr>
          </a:p>
        </p:txBody>
      </p:sp>
      <p:sp>
        <p:nvSpPr>
          <p:cNvPr id="43" name="Text Placeholder 8"/>
          <p:cNvSpPr>
            <a:spLocks noGrp="1"/>
          </p:cNvSpPr>
          <p:nvPr>
            <p:ph type="body" sz="quarter" idx="4294967295"/>
          </p:nvPr>
        </p:nvSpPr>
        <p:spPr>
          <a:xfrm>
            <a:off x="6205231" y="2154481"/>
            <a:ext cx="1853419" cy="401927"/>
          </a:xfrm>
          <a:prstGeom prst="rect">
            <a:avLst/>
          </a:prstGeom>
        </p:spPr>
        <p:txBody>
          <a:bodyPr>
            <a:normAutofit/>
          </a:bodyPr>
          <a:lstStyle/>
          <a:p>
            <a:pPr marL="0" indent="0" algn="ctr">
              <a:buNone/>
            </a:pPr>
            <a:r>
              <a:rPr lang="zh-CN" altLang="en-US" sz="1600" b="1" dirty="0" smtClean="0">
                <a:latin typeface="微软雅黑" pitchFamily="34" charset="-122"/>
                <a:ea typeface="微软雅黑" pitchFamily="34" charset="-122"/>
                <a:sym typeface="微软雅黑" pitchFamily="34" charset="-122"/>
              </a:rPr>
              <a:t>吸入</a:t>
            </a:r>
            <a:endParaRPr lang="en-AU" sz="1600" b="1" dirty="0">
              <a:latin typeface="微软雅黑" pitchFamily="34" charset="-122"/>
              <a:ea typeface="微软雅黑" pitchFamily="34" charset="-122"/>
              <a:sym typeface="微软雅黑" pitchFamily="34" charset="-122"/>
            </a:endParaRPr>
          </a:p>
        </p:txBody>
      </p:sp>
      <p:grpSp>
        <p:nvGrpSpPr>
          <p:cNvPr id="2" name="Group 47"/>
          <p:cNvGrpSpPr/>
          <p:nvPr/>
        </p:nvGrpSpPr>
        <p:grpSpPr>
          <a:xfrm>
            <a:off x="5309846" y="2190837"/>
            <a:ext cx="774321" cy="857251"/>
            <a:chOff x="7079796" y="2190837"/>
            <a:chExt cx="857250" cy="857250"/>
          </a:xfrm>
        </p:grpSpPr>
        <p:sp>
          <p:nvSpPr>
            <p:cNvPr id="33" name="Oval 32"/>
            <p:cNvSpPr/>
            <p:nvPr/>
          </p:nvSpPr>
          <p:spPr>
            <a:xfrm>
              <a:off x="7079796" y="2190837"/>
              <a:ext cx="857250" cy="857250"/>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latin typeface="微软雅黑" pitchFamily="34" charset="-122"/>
                <a:ea typeface="微软雅黑" pitchFamily="34" charset="-122"/>
                <a:sym typeface="微软雅黑" pitchFamily="34" charset="-122"/>
              </a:endParaRPr>
            </a:p>
          </p:txBody>
        </p:sp>
        <p:grpSp>
          <p:nvGrpSpPr>
            <p:cNvPr id="3" name="Group 43"/>
            <p:cNvGrpSpPr/>
            <p:nvPr/>
          </p:nvGrpSpPr>
          <p:grpSpPr>
            <a:xfrm>
              <a:off x="7226147" y="2446770"/>
              <a:ext cx="562939" cy="357074"/>
              <a:chOff x="6351" y="0"/>
              <a:chExt cx="490538" cy="311150"/>
            </a:xfrm>
            <a:solidFill>
              <a:schemeClr val="bg1"/>
            </a:solidFill>
          </p:grpSpPr>
          <p:sp>
            <p:nvSpPr>
              <p:cNvPr id="45" name="Freeform 144"/>
              <p:cNvSpPr>
                <a:spLocks noEditPoints="1"/>
              </p:cNvSpPr>
              <p:nvPr/>
            </p:nvSpPr>
            <p:spPr bwMode="auto">
              <a:xfrm>
                <a:off x="6351" y="0"/>
                <a:ext cx="490538" cy="311150"/>
              </a:xfrm>
              <a:custGeom>
                <a:avLst/>
                <a:gdLst>
                  <a:gd name="T0" fmla="*/ 128 w 128"/>
                  <a:gd name="T1" fmla="*/ 39 h 80"/>
                  <a:gd name="T2" fmla="*/ 128 w 128"/>
                  <a:gd name="T3" fmla="*/ 39 h 80"/>
                  <a:gd name="T4" fmla="*/ 127 w 128"/>
                  <a:gd name="T5" fmla="*/ 38 h 80"/>
                  <a:gd name="T6" fmla="*/ 127 w 128"/>
                  <a:gd name="T7" fmla="*/ 38 h 80"/>
                  <a:gd name="T8" fmla="*/ 64 w 128"/>
                  <a:gd name="T9" fmla="*/ 0 h 80"/>
                  <a:gd name="T10" fmla="*/ 0 w 128"/>
                  <a:gd name="T11" fmla="*/ 38 h 80"/>
                  <a:gd name="T12" fmla="*/ 0 w 128"/>
                  <a:gd name="T13" fmla="*/ 38 h 80"/>
                  <a:gd name="T14" fmla="*/ 0 w 128"/>
                  <a:gd name="T15" fmla="*/ 39 h 80"/>
                  <a:gd name="T16" fmla="*/ 0 w 128"/>
                  <a:gd name="T17" fmla="*/ 39 h 80"/>
                  <a:gd name="T18" fmla="*/ 0 w 128"/>
                  <a:gd name="T19" fmla="*/ 40 h 80"/>
                  <a:gd name="T20" fmla="*/ 0 w 128"/>
                  <a:gd name="T21" fmla="*/ 41 h 80"/>
                  <a:gd name="T22" fmla="*/ 0 w 128"/>
                  <a:gd name="T23" fmla="*/ 41 h 80"/>
                  <a:gd name="T24" fmla="*/ 0 w 128"/>
                  <a:gd name="T25" fmla="*/ 42 h 80"/>
                  <a:gd name="T26" fmla="*/ 0 w 128"/>
                  <a:gd name="T27" fmla="*/ 42 h 80"/>
                  <a:gd name="T28" fmla="*/ 64 w 128"/>
                  <a:gd name="T29" fmla="*/ 80 h 80"/>
                  <a:gd name="T30" fmla="*/ 127 w 128"/>
                  <a:gd name="T31" fmla="*/ 42 h 80"/>
                  <a:gd name="T32" fmla="*/ 127 w 128"/>
                  <a:gd name="T33" fmla="*/ 42 h 80"/>
                  <a:gd name="T34" fmla="*/ 128 w 128"/>
                  <a:gd name="T35" fmla="*/ 41 h 80"/>
                  <a:gd name="T36" fmla="*/ 128 w 128"/>
                  <a:gd name="T37" fmla="*/ 41 h 80"/>
                  <a:gd name="T38" fmla="*/ 128 w 128"/>
                  <a:gd name="T39" fmla="*/ 40 h 80"/>
                  <a:gd name="T40" fmla="*/ 128 w 128"/>
                  <a:gd name="T41" fmla="*/ 39 h 80"/>
                  <a:gd name="T42" fmla="*/ 64 w 128"/>
                  <a:gd name="T43" fmla="*/ 72 h 80"/>
                  <a:gd name="T44" fmla="*/ 9 w 128"/>
                  <a:gd name="T45" fmla="*/ 40 h 80"/>
                  <a:gd name="T46" fmla="*/ 64 w 128"/>
                  <a:gd name="T47" fmla="*/ 8 h 80"/>
                  <a:gd name="T48" fmla="*/ 119 w 128"/>
                  <a:gd name="T49" fmla="*/ 40 h 80"/>
                  <a:gd name="T50" fmla="*/ 64 w 128"/>
                  <a:gd name="T51"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0">
                    <a:moveTo>
                      <a:pt x="128" y="39"/>
                    </a:moveTo>
                    <a:cubicBezTo>
                      <a:pt x="128" y="39"/>
                      <a:pt x="128" y="39"/>
                      <a:pt x="128" y="39"/>
                    </a:cubicBezTo>
                    <a:cubicBezTo>
                      <a:pt x="128" y="39"/>
                      <a:pt x="128" y="38"/>
                      <a:pt x="127" y="38"/>
                    </a:cubicBezTo>
                    <a:cubicBezTo>
                      <a:pt x="127" y="38"/>
                      <a:pt x="127" y="38"/>
                      <a:pt x="127" y="38"/>
                    </a:cubicBezTo>
                    <a:cubicBezTo>
                      <a:pt x="116" y="16"/>
                      <a:pt x="91" y="0"/>
                      <a:pt x="64" y="0"/>
                    </a:cubicBezTo>
                    <a:cubicBezTo>
                      <a:pt x="37" y="0"/>
                      <a:pt x="12" y="16"/>
                      <a:pt x="0" y="38"/>
                    </a:cubicBezTo>
                    <a:cubicBezTo>
                      <a:pt x="0" y="38"/>
                      <a:pt x="0" y="38"/>
                      <a:pt x="0" y="38"/>
                    </a:cubicBezTo>
                    <a:cubicBezTo>
                      <a:pt x="0" y="38"/>
                      <a:pt x="0" y="38"/>
                      <a:pt x="0" y="39"/>
                    </a:cubicBezTo>
                    <a:cubicBezTo>
                      <a:pt x="0" y="39"/>
                      <a:pt x="0" y="39"/>
                      <a:pt x="0" y="39"/>
                    </a:cubicBezTo>
                    <a:cubicBezTo>
                      <a:pt x="0" y="39"/>
                      <a:pt x="0" y="40"/>
                      <a:pt x="0" y="40"/>
                    </a:cubicBezTo>
                    <a:cubicBezTo>
                      <a:pt x="0" y="40"/>
                      <a:pt x="0" y="41"/>
                      <a:pt x="0" y="41"/>
                    </a:cubicBezTo>
                    <a:cubicBezTo>
                      <a:pt x="0" y="41"/>
                      <a:pt x="0" y="41"/>
                      <a:pt x="0" y="41"/>
                    </a:cubicBezTo>
                    <a:cubicBezTo>
                      <a:pt x="0" y="41"/>
                      <a:pt x="0" y="41"/>
                      <a:pt x="0" y="42"/>
                    </a:cubicBezTo>
                    <a:cubicBezTo>
                      <a:pt x="0" y="42"/>
                      <a:pt x="0" y="42"/>
                      <a:pt x="0" y="42"/>
                    </a:cubicBezTo>
                    <a:cubicBezTo>
                      <a:pt x="12" y="64"/>
                      <a:pt x="37" y="80"/>
                      <a:pt x="64" y="80"/>
                    </a:cubicBezTo>
                    <a:cubicBezTo>
                      <a:pt x="91" y="80"/>
                      <a:pt x="116" y="64"/>
                      <a:pt x="127" y="42"/>
                    </a:cubicBezTo>
                    <a:cubicBezTo>
                      <a:pt x="127" y="42"/>
                      <a:pt x="127" y="42"/>
                      <a:pt x="127" y="42"/>
                    </a:cubicBezTo>
                    <a:cubicBezTo>
                      <a:pt x="128" y="41"/>
                      <a:pt x="128" y="41"/>
                      <a:pt x="128" y="41"/>
                    </a:cubicBezTo>
                    <a:cubicBezTo>
                      <a:pt x="128" y="41"/>
                      <a:pt x="128" y="41"/>
                      <a:pt x="128" y="41"/>
                    </a:cubicBezTo>
                    <a:cubicBezTo>
                      <a:pt x="128" y="41"/>
                      <a:pt x="128" y="40"/>
                      <a:pt x="128" y="40"/>
                    </a:cubicBezTo>
                    <a:cubicBezTo>
                      <a:pt x="128" y="40"/>
                      <a:pt x="128" y="39"/>
                      <a:pt x="128" y="39"/>
                    </a:cubicBezTo>
                    <a:close/>
                    <a:moveTo>
                      <a:pt x="64" y="72"/>
                    </a:moveTo>
                    <a:cubicBezTo>
                      <a:pt x="41" y="72"/>
                      <a:pt x="19" y="59"/>
                      <a:pt x="9" y="40"/>
                    </a:cubicBezTo>
                    <a:cubicBezTo>
                      <a:pt x="20" y="21"/>
                      <a:pt x="41" y="8"/>
                      <a:pt x="64" y="8"/>
                    </a:cubicBezTo>
                    <a:cubicBezTo>
                      <a:pt x="86" y="8"/>
                      <a:pt x="108" y="21"/>
                      <a:pt x="119" y="40"/>
                    </a:cubicBezTo>
                    <a:cubicBezTo>
                      <a:pt x="108" y="59"/>
                      <a:pt x="86" y="72"/>
                      <a:pt x="64" y="72"/>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46" name="Freeform 145"/>
              <p:cNvSpPr/>
              <p:nvPr/>
            </p:nvSpPr>
            <p:spPr bwMode="auto">
              <a:xfrm>
                <a:off x="190501" y="93663"/>
                <a:ext cx="68263" cy="69850"/>
              </a:xfrm>
              <a:custGeom>
                <a:avLst/>
                <a:gdLst>
                  <a:gd name="T0" fmla="*/ 16 w 18"/>
                  <a:gd name="T1" fmla="*/ 0 h 18"/>
                  <a:gd name="T2" fmla="*/ 16 w 18"/>
                  <a:gd name="T3" fmla="*/ 0 h 18"/>
                  <a:gd name="T4" fmla="*/ 0 w 18"/>
                  <a:gd name="T5" fmla="*/ 16 h 18"/>
                  <a:gd name="T6" fmla="*/ 2 w 18"/>
                  <a:gd name="T7" fmla="*/ 18 h 18"/>
                  <a:gd name="T8" fmla="*/ 4 w 18"/>
                  <a:gd name="T9" fmla="*/ 16 h 18"/>
                  <a:gd name="T10" fmla="*/ 16 w 18"/>
                  <a:gd name="T11" fmla="*/ 4 h 18"/>
                  <a:gd name="T12" fmla="*/ 16 w 18"/>
                  <a:gd name="T13" fmla="*/ 4 h 18"/>
                  <a:gd name="T14" fmla="*/ 18 w 18"/>
                  <a:gd name="T15" fmla="*/ 2 h 18"/>
                  <a:gd name="T16" fmla="*/ 16 w 18"/>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6" y="0"/>
                    </a:moveTo>
                    <a:cubicBezTo>
                      <a:pt x="16" y="0"/>
                      <a:pt x="16" y="0"/>
                      <a:pt x="16" y="0"/>
                    </a:cubicBezTo>
                    <a:cubicBezTo>
                      <a:pt x="7" y="0"/>
                      <a:pt x="0" y="7"/>
                      <a:pt x="0" y="16"/>
                    </a:cubicBezTo>
                    <a:cubicBezTo>
                      <a:pt x="0" y="17"/>
                      <a:pt x="1" y="18"/>
                      <a:pt x="2" y="18"/>
                    </a:cubicBezTo>
                    <a:cubicBezTo>
                      <a:pt x="3" y="18"/>
                      <a:pt x="4" y="17"/>
                      <a:pt x="4" y="16"/>
                    </a:cubicBezTo>
                    <a:cubicBezTo>
                      <a:pt x="4" y="9"/>
                      <a:pt x="9" y="4"/>
                      <a:pt x="16" y="4"/>
                    </a:cubicBezTo>
                    <a:cubicBezTo>
                      <a:pt x="16" y="4"/>
                      <a:pt x="16" y="4"/>
                      <a:pt x="16" y="4"/>
                    </a:cubicBezTo>
                    <a:cubicBezTo>
                      <a:pt x="17" y="4"/>
                      <a:pt x="18" y="3"/>
                      <a:pt x="18" y="2"/>
                    </a:cubicBezTo>
                    <a:cubicBezTo>
                      <a:pt x="18" y="1"/>
                      <a:pt x="17" y="0"/>
                      <a:pt x="16" y="0"/>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47" name="Freeform 146"/>
              <p:cNvSpPr>
                <a:spLocks noEditPoints="1"/>
              </p:cNvSpPr>
              <p:nvPr/>
            </p:nvSpPr>
            <p:spPr bwMode="auto">
              <a:xfrm>
                <a:off x="144463" y="46038"/>
                <a:ext cx="214313" cy="219075"/>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2" y="0"/>
                      <a:pt x="0" y="13"/>
                      <a:pt x="0" y="28"/>
                    </a:cubicBezTo>
                    <a:cubicBezTo>
                      <a:pt x="0" y="43"/>
                      <a:pt x="12"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grpSp>
      </p:grpSp>
      <p:grpSp>
        <p:nvGrpSpPr>
          <p:cNvPr id="4" name="Group 51"/>
          <p:cNvGrpSpPr/>
          <p:nvPr/>
        </p:nvGrpSpPr>
        <p:grpSpPr>
          <a:xfrm>
            <a:off x="4139952" y="4005064"/>
            <a:ext cx="825526" cy="857251"/>
            <a:chOff x="5667374" y="3984135"/>
            <a:chExt cx="857250" cy="857250"/>
          </a:xfrm>
        </p:grpSpPr>
        <p:sp>
          <p:nvSpPr>
            <p:cNvPr id="36" name="Oval 35"/>
            <p:cNvSpPr/>
            <p:nvPr/>
          </p:nvSpPr>
          <p:spPr>
            <a:xfrm>
              <a:off x="5667374" y="3984135"/>
              <a:ext cx="857250" cy="85725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latin typeface="微软雅黑" pitchFamily="34" charset="-122"/>
                <a:ea typeface="微软雅黑" pitchFamily="34" charset="-122"/>
                <a:sym typeface="微软雅黑" pitchFamily="34" charset="-122"/>
              </a:endParaRPr>
            </a:p>
          </p:txBody>
        </p:sp>
        <p:grpSp>
          <p:nvGrpSpPr>
            <p:cNvPr id="5" name="Group 48"/>
            <p:cNvGrpSpPr/>
            <p:nvPr/>
          </p:nvGrpSpPr>
          <p:grpSpPr>
            <a:xfrm>
              <a:off x="5862985" y="4194050"/>
              <a:ext cx="474996" cy="416581"/>
              <a:chOff x="3175" y="-1587"/>
              <a:chExt cx="490538" cy="430212"/>
            </a:xfrm>
            <a:solidFill>
              <a:schemeClr val="bg1"/>
            </a:solidFill>
          </p:grpSpPr>
          <p:sp>
            <p:nvSpPr>
              <p:cNvPr id="50"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51"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grpSp>
      </p:grpSp>
      <p:grpSp>
        <p:nvGrpSpPr>
          <p:cNvPr id="6" name="Group 68"/>
          <p:cNvGrpSpPr/>
          <p:nvPr/>
        </p:nvGrpSpPr>
        <p:grpSpPr>
          <a:xfrm>
            <a:off x="3059832" y="2190836"/>
            <a:ext cx="800209" cy="857251"/>
            <a:chOff x="4289471" y="2190836"/>
            <a:chExt cx="857250" cy="857250"/>
          </a:xfrm>
        </p:grpSpPr>
        <p:sp>
          <p:nvSpPr>
            <p:cNvPr id="30" name="Oval 29"/>
            <p:cNvSpPr/>
            <p:nvPr/>
          </p:nvSpPr>
          <p:spPr>
            <a:xfrm>
              <a:off x="4289471" y="2190836"/>
              <a:ext cx="857250" cy="85725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latin typeface="微软雅黑" pitchFamily="34" charset="-122"/>
                <a:ea typeface="微软雅黑" pitchFamily="34" charset="-122"/>
                <a:sym typeface="微软雅黑" pitchFamily="34" charset="-122"/>
              </a:endParaRPr>
            </a:p>
          </p:txBody>
        </p:sp>
        <p:grpSp>
          <p:nvGrpSpPr>
            <p:cNvPr id="7" name="Group 54"/>
            <p:cNvGrpSpPr/>
            <p:nvPr/>
          </p:nvGrpSpPr>
          <p:grpSpPr>
            <a:xfrm>
              <a:off x="4508078" y="2424840"/>
              <a:ext cx="420036" cy="420036"/>
              <a:chOff x="4763" y="6350"/>
              <a:chExt cx="2921000" cy="2921000"/>
            </a:xfrm>
            <a:solidFill>
              <a:schemeClr val="bg1"/>
            </a:solidFill>
          </p:grpSpPr>
          <p:sp>
            <p:nvSpPr>
              <p:cNvPr id="56" name="Freeform 17"/>
              <p:cNvSpPr>
                <a:spLocks noEditPoints="1"/>
              </p:cNvSpPr>
              <p:nvPr/>
            </p:nvSpPr>
            <p:spPr bwMode="auto">
              <a:xfrm>
                <a:off x="4763" y="6350"/>
                <a:ext cx="2921000" cy="2921000"/>
              </a:xfrm>
              <a:custGeom>
                <a:avLst/>
                <a:gdLst>
                  <a:gd name="T0" fmla="*/ 703 w 776"/>
                  <a:gd name="T1" fmla="*/ 0 h 776"/>
                  <a:gd name="T2" fmla="*/ 170 w 776"/>
                  <a:gd name="T3" fmla="*/ 0 h 776"/>
                  <a:gd name="T4" fmla="*/ 97 w 776"/>
                  <a:gd name="T5" fmla="*/ 73 h 776"/>
                  <a:gd name="T6" fmla="*/ 97 w 776"/>
                  <a:gd name="T7" fmla="*/ 121 h 776"/>
                  <a:gd name="T8" fmla="*/ 73 w 776"/>
                  <a:gd name="T9" fmla="*/ 121 h 776"/>
                  <a:gd name="T10" fmla="*/ 0 w 776"/>
                  <a:gd name="T11" fmla="*/ 194 h 776"/>
                  <a:gd name="T12" fmla="*/ 0 w 776"/>
                  <a:gd name="T13" fmla="*/ 679 h 776"/>
                  <a:gd name="T14" fmla="*/ 97 w 776"/>
                  <a:gd name="T15" fmla="*/ 776 h 776"/>
                  <a:gd name="T16" fmla="*/ 679 w 776"/>
                  <a:gd name="T17" fmla="*/ 776 h 776"/>
                  <a:gd name="T18" fmla="*/ 776 w 776"/>
                  <a:gd name="T19" fmla="*/ 679 h 776"/>
                  <a:gd name="T20" fmla="*/ 776 w 776"/>
                  <a:gd name="T21" fmla="*/ 73 h 776"/>
                  <a:gd name="T22" fmla="*/ 703 w 776"/>
                  <a:gd name="T23" fmla="*/ 0 h 776"/>
                  <a:gd name="T24" fmla="*/ 728 w 776"/>
                  <a:gd name="T25" fmla="*/ 679 h 776"/>
                  <a:gd name="T26" fmla="*/ 679 w 776"/>
                  <a:gd name="T27" fmla="*/ 728 h 776"/>
                  <a:gd name="T28" fmla="*/ 97 w 776"/>
                  <a:gd name="T29" fmla="*/ 728 h 776"/>
                  <a:gd name="T30" fmla="*/ 49 w 776"/>
                  <a:gd name="T31" fmla="*/ 679 h 776"/>
                  <a:gd name="T32" fmla="*/ 49 w 776"/>
                  <a:gd name="T33" fmla="*/ 194 h 776"/>
                  <a:gd name="T34" fmla="*/ 73 w 776"/>
                  <a:gd name="T35" fmla="*/ 170 h 776"/>
                  <a:gd name="T36" fmla="*/ 97 w 776"/>
                  <a:gd name="T37" fmla="*/ 170 h 776"/>
                  <a:gd name="T38" fmla="*/ 97 w 776"/>
                  <a:gd name="T39" fmla="*/ 655 h 776"/>
                  <a:gd name="T40" fmla="*/ 121 w 776"/>
                  <a:gd name="T41" fmla="*/ 679 h 776"/>
                  <a:gd name="T42" fmla="*/ 146 w 776"/>
                  <a:gd name="T43" fmla="*/ 655 h 776"/>
                  <a:gd name="T44" fmla="*/ 146 w 776"/>
                  <a:gd name="T45" fmla="*/ 73 h 776"/>
                  <a:gd name="T46" fmla="*/ 170 w 776"/>
                  <a:gd name="T47" fmla="*/ 48 h 776"/>
                  <a:gd name="T48" fmla="*/ 703 w 776"/>
                  <a:gd name="T49" fmla="*/ 48 h 776"/>
                  <a:gd name="T50" fmla="*/ 728 w 776"/>
                  <a:gd name="T51" fmla="*/ 73 h 776"/>
                  <a:gd name="T52" fmla="*/ 728 w 776"/>
                  <a:gd name="T53" fmla="*/ 67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6" h="776">
                    <a:moveTo>
                      <a:pt x="703" y="0"/>
                    </a:moveTo>
                    <a:cubicBezTo>
                      <a:pt x="170" y="0"/>
                      <a:pt x="170" y="0"/>
                      <a:pt x="170" y="0"/>
                    </a:cubicBezTo>
                    <a:cubicBezTo>
                      <a:pt x="130" y="0"/>
                      <a:pt x="97" y="33"/>
                      <a:pt x="97" y="73"/>
                    </a:cubicBezTo>
                    <a:cubicBezTo>
                      <a:pt x="97" y="121"/>
                      <a:pt x="97" y="121"/>
                      <a:pt x="97" y="121"/>
                    </a:cubicBezTo>
                    <a:cubicBezTo>
                      <a:pt x="73" y="121"/>
                      <a:pt x="73" y="121"/>
                      <a:pt x="73" y="121"/>
                    </a:cubicBezTo>
                    <a:cubicBezTo>
                      <a:pt x="33" y="121"/>
                      <a:pt x="0" y="154"/>
                      <a:pt x="0" y="194"/>
                    </a:cubicBezTo>
                    <a:cubicBezTo>
                      <a:pt x="0" y="679"/>
                      <a:pt x="0" y="679"/>
                      <a:pt x="0" y="679"/>
                    </a:cubicBezTo>
                    <a:cubicBezTo>
                      <a:pt x="0" y="733"/>
                      <a:pt x="43" y="776"/>
                      <a:pt x="97" y="776"/>
                    </a:cubicBezTo>
                    <a:cubicBezTo>
                      <a:pt x="679" y="776"/>
                      <a:pt x="679" y="776"/>
                      <a:pt x="679" y="776"/>
                    </a:cubicBezTo>
                    <a:cubicBezTo>
                      <a:pt x="733" y="776"/>
                      <a:pt x="776" y="733"/>
                      <a:pt x="776" y="679"/>
                    </a:cubicBezTo>
                    <a:cubicBezTo>
                      <a:pt x="776" y="73"/>
                      <a:pt x="776" y="73"/>
                      <a:pt x="776" y="73"/>
                    </a:cubicBezTo>
                    <a:cubicBezTo>
                      <a:pt x="776" y="33"/>
                      <a:pt x="743" y="0"/>
                      <a:pt x="703" y="0"/>
                    </a:cubicBezTo>
                    <a:close/>
                    <a:moveTo>
                      <a:pt x="728" y="679"/>
                    </a:moveTo>
                    <a:cubicBezTo>
                      <a:pt x="728" y="706"/>
                      <a:pt x="706" y="728"/>
                      <a:pt x="679" y="728"/>
                    </a:cubicBezTo>
                    <a:cubicBezTo>
                      <a:pt x="97" y="728"/>
                      <a:pt x="97" y="728"/>
                      <a:pt x="97" y="728"/>
                    </a:cubicBezTo>
                    <a:cubicBezTo>
                      <a:pt x="70" y="728"/>
                      <a:pt x="49" y="706"/>
                      <a:pt x="49" y="679"/>
                    </a:cubicBezTo>
                    <a:cubicBezTo>
                      <a:pt x="49" y="194"/>
                      <a:pt x="49" y="194"/>
                      <a:pt x="49" y="194"/>
                    </a:cubicBezTo>
                    <a:cubicBezTo>
                      <a:pt x="49" y="181"/>
                      <a:pt x="59" y="170"/>
                      <a:pt x="73" y="170"/>
                    </a:cubicBezTo>
                    <a:cubicBezTo>
                      <a:pt x="97" y="170"/>
                      <a:pt x="97" y="170"/>
                      <a:pt x="97" y="170"/>
                    </a:cubicBezTo>
                    <a:cubicBezTo>
                      <a:pt x="97" y="655"/>
                      <a:pt x="97" y="655"/>
                      <a:pt x="97" y="655"/>
                    </a:cubicBezTo>
                    <a:cubicBezTo>
                      <a:pt x="97" y="668"/>
                      <a:pt x="108" y="679"/>
                      <a:pt x="121" y="679"/>
                    </a:cubicBezTo>
                    <a:cubicBezTo>
                      <a:pt x="135" y="679"/>
                      <a:pt x="146" y="668"/>
                      <a:pt x="146" y="655"/>
                    </a:cubicBezTo>
                    <a:cubicBezTo>
                      <a:pt x="146" y="73"/>
                      <a:pt x="146" y="73"/>
                      <a:pt x="146" y="73"/>
                    </a:cubicBezTo>
                    <a:cubicBezTo>
                      <a:pt x="146" y="59"/>
                      <a:pt x="156" y="48"/>
                      <a:pt x="170" y="48"/>
                    </a:cubicBezTo>
                    <a:cubicBezTo>
                      <a:pt x="703" y="48"/>
                      <a:pt x="703" y="48"/>
                      <a:pt x="703" y="48"/>
                    </a:cubicBezTo>
                    <a:cubicBezTo>
                      <a:pt x="717" y="48"/>
                      <a:pt x="728" y="59"/>
                      <a:pt x="728" y="73"/>
                    </a:cubicBezTo>
                    <a:lnTo>
                      <a:pt x="728" y="679"/>
                    </a:ln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57" name="Freeform 18"/>
              <p:cNvSpPr/>
              <p:nvPr/>
            </p:nvSpPr>
            <p:spPr bwMode="auto">
              <a:xfrm>
                <a:off x="1739901" y="1101725"/>
                <a:ext cx="820738" cy="90488"/>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9"/>
                      <a:pt x="218" y="12"/>
                    </a:cubicBezTo>
                    <a:cubicBezTo>
                      <a:pt x="218" y="6"/>
                      <a:pt x="213" y="0"/>
                      <a:pt x="206" y="0"/>
                    </a:cubicBezTo>
                    <a:cubicBezTo>
                      <a:pt x="12" y="0"/>
                      <a:pt x="12" y="0"/>
                      <a:pt x="12" y="0"/>
                    </a:cubicBezTo>
                    <a:cubicBezTo>
                      <a:pt x="5" y="0"/>
                      <a:pt x="0" y="6"/>
                      <a:pt x="0" y="12"/>
                    </a:cubicBezTo>
                    <a:cubicBezTo>
                      <a:pt x="0" y="19"/>
                      <a:pt x="5" y="24"/>
                      <a:pt x="12" y="24"/>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58" name="Freeform 19"/>
              <p:cNvSpPr/>
              <p:nvPr/>
            </p:nvSpPr>
            <p:spPr bwMode="auto">
              <a:xfrm>
                <a:off x="1739901" y="827088"/>
                <a:ext cx="820738" cy="93663"/>
              </a:xfrm>
              <a:custGeom>
                <a:avLst/>
                <a:gdLst>
                  <a:gd name="T0" fmla="*/ 12 w 218"/>
                  <a:gd name="T1" fmla="*/ 25 h 25"/>
                  <a:gd name="T2" fmla="*/ 206 w 218"/>
                  <a:gd name="T3" fmla="*/ 25 h 25"/>
                  <a:gd name="T4" fmla="*/ 218 w 218"/>
                  <a:gd name="T5" fmla="*/ 13 h 25"/>
                  <a:gd name="T6" fmla="*/ 206 w 218"/>
                  <a:gd name="T7" fmla="*/ 0 h 25"/>
                  <a:gd name="T8" fmla="*/ 12 w 218"/>
                  <a:gd name="T9" fmla="*/ 0 h 25"/>
                  <a:gd name="T10" fmla="*/ 0 w 218"/>
                  <a:gd name="T11" fmla="*/ 13 h 25"/>
                  <a:gd name="T12" fmla="*/ 12 w 218"/>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12" y="25"/>
                    </a:moveTo>
                    <a:cubicBezTo>
                      <a:pt x="206" y="25"/>
                      <a:pt x="206" y="25"/>
                      <a:pt x="206" y="25"/>
                    </a:cubicBezTo>
                    <a:cubicBezTo>
                      <a:pt x="213" y="25"/>
                      <a:pt x="218" y="19"/>
                      <a:pt x="218" y="13"/>
                    </a:cubicBezTo>
                    <a:cubicBezTo>
                      <a:pt x="218" y="6"/>
                      <a:pt x="213" y="0"/>
                      <a:pt x="206" y="0"/>
                    </a:cubicBezTo>
                    <a:cubicBezTo>
                      <a:pt x="12" y="0"/>
                      <a:pt x="12" y="0"/>
                      <a:pt x="12" y="0"/>
                    </a:cubicBezTo>
                    <a:cubicBezTo>
                      <a:pt x="5" y="0"/>
                      <a:pt x="0" y="6"/>
                      <a:pt x="0" y="13"/>
                    </a:cubicBezTo>
                    <a:cubicBezTo>
                      <a:pt x="0" y="19"/>
                      <a:pt x="5" y="25"/>
                      <a:pt x="12" y="25"/>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59" name="Freeform 20"/>
              <p:cNvSpPr/>
              <p:nvPr/>
            </p:nvSpPr>
            <p:spPr bwMode="auto">
              <a:xfrm>
                <a:off x="1739901" y="557213"/>
                <a:ext cx="820738" cy="88900"/>
              </a:xfrm>
              <a:custGeom>
                <a:avLst/>
                <a:gdLst>
                  <a:gd name="T0" fmla="*/ 12 w 218"/>
                  <a:gd name="T1" fmla="*/ 24 h 24"/>
                  <a:gd name="T2" fmla="*/ 206 w 218"/>
                  <a:gd name="T3" fmla="*/ 24 h 24"/>
                  <a:gd name="T4" fmla="*/ 218 w 218"/>
                  <a:gd name="T5" fmla="*/ 12 h 24"/>
                  <a:gd name="T6" fmla="*/ 206 w 218"/>
                  <a:gd name="T7" fmla="*/ 0 h 24"/>
                  <a:gd name="T8" fmla="*/ 12 w 218"/>
                  <a:gd name="T9" fmla="*/ 0 h 24"/>
                  <a:gd name="T10" fmla="*/ 0 w 218"/>
                  <a:gd name="T11" fmla="*/ 12 h 24"/>
                  <a:gd name="T12" fmla="*/ 12 w 21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12" y="24"/>
                    </a:moveTo>
                    <a:cubicBezTo>
                      <a:pt x="206" y="24"/>
                      <a:pt x="206" y="24"/>
                      <a:pt x="206" y="24"/>
                    </a:cubicBezTo>
                    <a:cubicBezTo>
                      <a:pt x="213" y="24"/>
                      <a:pt x="218" y="18"/>
                      <a:pt x="218" y="12"/>
                    </a:cubicBezTo>
                    <a:cubicBezTo>
                      <a:pt x="218" y="5"/>
                      <a:pt x="213" y="0"/>
                      <a:pt x="206" y="0"/>
                    </a:cubicBezTo>
                    <a:cubicBezTo>
                      <a:pt x="12" y="0"/>
                      <a:pt x="12" y="0"/>
                      <a:pt x="12" y="0"/>
                    </a:cubicBezTo>
                    <a:cubicBezTo>
                      <a:pt x="5" y="0"/>
                      <a:pt x="0" y="5"/>
                      <a:pt x="0" y="12"/>
                    </a:cubicBezTo>
                    <a:cubicBezTo>
                      <a:pt x="0" y="18"/>
                      <a:pt x="5" y="24"/>
                      <a:pt x="12" y="24"/>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60" name="Freeform 21"/>
              <p:cNvSpPr/>
              <p:nvPr/>
            </p:nvSpPr>
            <p:spPr bwMode="auto">
              <a:xfrm>
                <a:off x="735013"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61" name="Freeform 22"/>
              <p:cNvSpPr/>
              <p:nvPr/>
            </p:nvSpPr>
            <p:spPr bwMode="auto">
              <a:xfrm>
                <a:off x="735013"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62" name="Freeform 23"/>
              <p:cNvSpPr/>
              <p:nvPr/>
            </p:nvSpPr>
            <p:spPr bwMode="auto">
              <a:xfrm>
                <a:off x="735013"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63" name="Freeform 24"/>
              <p:cNvSpPr/>
              <p:nvPr/>
            </p:nvSpPr>
            <p:spPr bwMode="auto">
              <a:xfrm>
                <a:off x="1739901" y="2471738"/>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5"/>
                      <a:pt x="0" y="12"/>
                    </a:cubicBezTo>
                    <a:cubicBezTo>
                      <a:pt x="0" y="19"/>
                      <a:pt x="5" y="24"/>
                      <a:pt x="12" y="24"/>
                    </a:cubicBezTo>
                    <a:cubicBezTo>
                      <a:pt x="206" y="24"/>
                      <a:pt x="206" y="24"/>
                      <a:pt x="206" y="24"/>
                    </a:cubicBezTo>
                    <a:cubicBezTo>
                      <a:pt x="213" y="24"/>
                      <a:pt x="218" y="19"/>
                      <a:pt x="218" y="12"/>
                    </a:cubicBezTo>
                    <a:cubicBezTo>
                      <a:pt x="218" y="5"/>
                      <a:pt x="213" y="0"/>
                      <a:pt x="206" y="0"/>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64" name="Freeform 25"/>
              <p:cNvSpPr/>
              <p:nvPr/>
            </p:nvSpPr>
            <p:spPr bwMode="auto">
              <a:xfrm>
                <a:off x="1739901" y="2197100"/>
                <a:ext cx="820738" cy="90488"/>
              </a:xfrm>
              <a:custGeom>
                <a:avLst/>
                <a:gdLst>
                  <a:gd name="T0" fmla="*/ 206 w 218"/>
                  <a:gd name="T1" fmla="*/ 0 h 24"/>
                  <a:gd name="T2" fmla="*/ 12 w 218"/>
                  <a:gd name="T3" fmla="*/ 0 h 24"/>
                  <a:gd name="T4" fmla="*/ 0 w 218"/>
                  <a:gd name="T5" fmla="*/ 12 h 24"/>
                  <a:gd name="T6" fmla="*/ 12 w 218"/>
                  <a:gd name="T7" fmla="*/ 24 h 24"/>
                  <a:gd name="T8" fmla="*/ 206 w 218"/>
                  <a:gd name="T9" fmla="*/ 24 h 24"/>
                  <a:gd name="T10" fmla="*/ 218 w 218"/>
                  <a:gd name="T11" fmla="*/ 12 h 24"/>
                  <a:gd name="T12" fmla="*/ 206 w 21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8" h="24">
                    <a:moveTo>
                      <a:pt x="206" y="0"/>
                    </a:moveTo>
                    <a:cubicBezTo>
                      <a:pt x="12" y="0"/>
                      <a:pt x="12" y="0"/>
                      <a:pt x="12" y="0"/>
                    </a:cubicBezTo>
                    <a:cubicBezTo>
                      <a:pt x="5" y="0"/>
                      <a:pt x="0" y="6"/>
                      <a:pt x="0" y="12"/>
                    </a:cubicBezTo>
                    <a:cubicBezTo>
                      <a:pt x="0" y="19"/>
                      <a:pt x="5" y="24"/>
                      <a:pt x="12" y="24"/>
                    </a:cubicBezTo>
                    <a:cubicBezTo>
                      <a:pt x="206" y="24"/>
                      <a:pt x="206" y="24"/>
                      <a:pt x="206" y="24"/>
                    </a:cubicBezTo>
                    <a:cubicBezTo>
                      <a:pt x="213" y="24"/>
                      <a:pt x="218" y="19"/>
                      <a:pt x="218" y="12"/>
                    </a:cubicBezTo>
                    <a:cubicBezTo>
                      <a:pt x="218" y="6"/>
                      <a:pt x="213" y="0"/>
                      <a:pt x="206" y="0"/>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65" name="Freeform 26"/>
              <p:cNvSpPr/>
              <p:nvPr/>
            </p:nvSpPr>
            <p:spPr bwMode="auto">
              <a:xfrm>
                <a:off x="1739901" y="1922463"/>
                <a:ext cx="820738" cy="93663"/>
              </a:xfrm>
              <a:custGeom>
                <a:avLst/>
                <a:gdLst>
                  <a:gd name="T0" fmla="*/ 206 w 218"/>
                  <a:gd name="T1" fmla="*/ 0 h 25"/>
                  <a:gd name="T2" fmla="*/ 12 w 218"/>
                  <a:gd name="T3" fmla="*/ 0 h 25"/>
                  <a:gd name="T4" fmla="*/ 0 w 218"/>
                  <a:gd name="T5" fmla="*/ 12 h 25"/>
                  <a:gd name="T6" fmla="*/ 12 w 218"/>
                  <a:gd name="T7" fmla="*/ 25 h 25"/>
                  <a:gd name="T8" fmla="*/ 206 w 218"/>
                  <a:gd name="T9" fmla="*/ 25 h 25"/>
                  <a:gd name="T10" fmla="*/ 218 w 218"/>
                  <a:gd name="T11" fmla="*/ 12 h 25"/>
                  <a:gd name="T12" fmla="*/ 206 w 21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18" h="25">
                    <a:moveTo>
                      <a:pt x="206" y="0"/>
                    </a:moveTo>
                    <a:cubicBezTo>
                      <a:pt x="12" y="0"/>
                      <a:pt x="12" y="0"/>
                      <a:pt x="12" y="0"/>
                    </a:cubicBezTo>
                    <a:cubicBezTo>
                      <a:pt x="5" y="0"/>
                      <a:pt x="0" y="6"/>
                      <a:pt x="0" y="12"/>
                    </a:cubicBezTo>
                    <a:cubicBezTo>
                      <a:pt x="0" y="19"/>
                      <a:pt x="5" y="25"/>
                      <a:pt x="12" y="25"/>
                    </a:cubicBezTo>
                    <a:cubicBezTo>
                      <a:pt x="206" y="25"/>
                      <a:pt x="206" y="25"/>
                      <a:pt x="206" y="25"/>
                    </a:cubicBezTo>
                    <a:cubicBezTo>
                      <a:pt x="213" y="25"/>
                      <a:pt x="218" y="19"/>
                      <a:pt x="218" y="12"/>
                    </a:cubicBezTo>
                    <a:cubicBezTo>
                      <a:pt x="218" y="6"/>
                      <a:pt x="213" y="0"/>
                      <a:pt x="206" y="0"/>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66" name="Freeform 27"/>
              <p:cNvSpPr/>
              <p:nvPr/>
            </p:nvSpPr>
            <p:spPr bwMode="auto">
              <a:xfrm>
                <a:off x="735013" y="1376363"/>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9"/>
                      <a:pt x="5" y="24"/>
                      <a:pt x="12" y="24"/>
                    </a:cubicBezTo>
                    <a:cubicBezTo>
                      <a:pt x="473" y="24"/>
                      <a:pt x="473" y="24"/>
                      <a:pt x="473" y="24"/>
                    </a:cubicBezTo>
                    <a:cubicBezTo>
                      <a:pt x="480" y="24"/>
                      <a:pt x="485" y="19"/>
                      <a:pt x="485" y="12"/>
                    </a:cubicBezTo>
                    <a:cubicBezTo>
                      <a:pt x="485" y="5"/>
                      <a:pt x="480" y="0"/>
                      <a:pt x="473" y="0"/>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67" name="Freeform 28"/>
              <p:cNvSpPr/>
              <p:nvPr/>
            </p:nvSpPr>
            <p:spPr bwMode="auto">
              <a:xfrm>
                <a:off x="735013" y="1651000"/>
                <a:ext cx="1825625" cy="90488"/>
              </a:xfrm>
              <a:custGeom>
                <a:avLst/>
                <a:gdLst>
                  <a:gd name="T0" fmla="*/ 473 w 485"/>
                  <a:gd name="T1" fmla="*/ 0 h 24"/>
                  <a:gd name="T2" fmla="*/ 12 w 485"/>
                  <a:gd name="T3" fmla="*/ 0 h 24"/>
                  <a:gd name="T4" fmla="*/ 0 w 485"/>
                  <a:gd name="T5" fmla="*/ 12 h 24"/>
                  <a:gd name="T6" fmla="*/ 12 w 485"/>
                  <a:gd name="T7" fmla="*/ 24 h 24"/>
                  <a:gd name="T8" fmla="*/ 473 w 485"/>
                  <a:gd name="T9" fmla="*/ 24 h 24"/>
                  <a:gd name="T10" fmla="*/ 485 w 485"/>
                  <a:gd name="T11" fmla="*/ 12 h 24"/>
                  <a:gd name="T12" fmla="*/ 473 w 48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485" h="24">
                    <a:moveTo>
                      <a:pt x="473" y="0"/>
                    </a:moveTo>
                    <a:cubicBezTo>
                      <a:pt x="12" y="0"/>
                      <a:pt x="12" y="0"/>
                      <a:pt x="12" y="0"/>
                    </a:cubicBezTo>
                    <a:cubicBezTo>
                      <a:pt x="5" y="0"/>
                      <a:pt x="0" y="5"/>
                      <a:pt x="0" y="12"/>
                    </a:cubicBezTo>
                    <a:cubicBezTo>
                      <a:pt x="0" y="18"/>
                      <a:pt x="5" y="24"/>
                      <a:pt x="12" y="24"/>
                    </a:cubicBezTo>
                    <a:cubicBezTo>
                      <a:pt x="473" y="24"/>
                      <a:pt x="473" y="24"/>
                      <a:pt x="473" y="24"/>
                    </a:cubicBezTo>
                    <a:cubicBezTo>
                      <a:pt x="480" y="24"/>
                      <a:pt x="485" y="18"/>
                      <a:pt x="485" y="12"/>
                    </a:cubicBezTo>
                    <a:cubicBezTo>
                      <a:pt x="485" y="5"/>
                      <a:pt x="480" y="0"/>
                      <a:pt x="473" y="0"/>
                    </a:cubicBez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sp>
            <p:nvSpPr>
              <p:cNvPr id="68" name="Freeform 29"/>
              <p:cNvSpPr>
                <a:spLocks noEditPoints="1"/>
              </p:cNvSpPr>
              <p:nvPr/>
            </p:nvSpPr>
            <p:spPr bwMode="auto">
              <a:xfrm>
                <a:off x="735013" y="371475"/>
                <a:ext cx="820738" cy="820738"/>
              </a:xfrm>
              <a:custGeom>
                <a:avLst/>
                <a:gdLst>
                  <a:gd name="T0" fmla="*/ 24 w 218"/>
                  <a:gd name="T1" fmla="*/ 218 h 218"/>
                  <a:gd name="T2" fmla="*/ 194 w 218"/>
                  <a:gd name="T3" fmla="*/ 218 h 218"/>
                  <a:gd name="T4" fmla="*/ 218 w 218"/>
                  <a:gd name="T5" fmla="*/ 194 h 218"/>
                  <a:gd name="T6" fmla="*/ 218 w 218"/>
                  <a:gd name="T7" fmla="*/ 24 h 218"/>
                  <a:gd name="T8" fmla="*/ 194 w 218"/>
                  <a:gd name="T9" fmla="*/ 0 h 218"/>
                  <a:gd name="T10" fmla="*/ 24 w 218"/>
                  <a:gd name="T11" fmla="*/ 0 h 218"/>
                  <a:gd name="T12" fmla="*/ 0 w 218"/>
                  <a:gd name="T13" fmla="*/ 24 h 218"/>
                  <a:gd name="T14" fmla="*/ 0 w 218"/>
                  <a:gd name="T15" fmla="*/ 194 h 218"/>
                  <a:gd name="T16" fmla="*/ 24 w 218"/>
                  <a:gd name="T17" fmla="*/ 218 h 218"/>
                  <a:gd name="T18" fmla="*/ 49 w 218"/>
                  <a:gd name="T19" fmla="*/ 48 h 218"/>
                  <a:gd name="T20" fmla="*/ 170 w 218"/>
                  <a:gd name="T21" fmla="*/ 48 h 218"/>
                  <a:gd name="T22" fmla="*/ 170 w 218"/>
                  <a:gd name="T23" fmla="*/ 170 h 218"/>
                  <a:gd name="T24" fmla="*/ 49 w 218"/>
                  <a:gd name="T25" fmla="*/ 170 h 218"/>
                  <a:gd name="T26" fmla="*/ 49 w 218"/>
                  <a:gd name="T27" fmla="*/ 4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 h="218">
                    <a:moveTo>
                      <a:pt x="24" y="218"/>
                    </a:moveTo>
                    <a:cubicBezTo>
                      <a:pt x="194" y="218"/>
                      <a:pt x="194" y="218"/>
                      <a:pt x="194" y="218"/>
                    </a:cubicBezTo>
                    <a:cubicBezTo>
                      <a:pt x="207" y="218"/>
                      <a:pt x="218" y="207"/>
                      <a:pt x="218" y="194"/>
                    </a:cubicBezTo>
                    <a:cubicBezTo>
                      <a:pt x="218" y="24"/>
                      <a:pt x="218" y="24"/>
                      <a:pt x="218" y="24"/>
                    </a:cubicBezTo>
                    <a:cubicBezTo>
                      <a:pt x="218" y="11"/>
                      <a:pt x="207" y="0"/>
                      <a:pt x="194" y="0"/>
                    </a:cubicBezTo>
                    <a:cubicBezTo>
                      <a:pt x="24" y="0"/>
                      <a:pt x="24" y="0"/>
                      <a:pt x="24" y="0"/>
                    </a:cubicBezTo>
                    <a:cubicBezTo>
                      <a:pt x="11" y="0"/>
                      <a:pt x="0" y="11"/>
                      <a:pt x="0" y="24"/>
                    </a:cubicBezTo>
                    <a:cubicBezTo>
                      <a:pt x="0" y="194"/>
                      <a:pt x="0" y="194"/>
                      <a:pt x="0" y="194"/>
                    </a:cubicBezTo>
                    <a:cubicBezTo>
                      <a:pt x="0" y="207"/>
                      <a:pt x="11" y="218"/>
                      <a:pt x="24" y="218"/>
                    </a:cubicBezTo>
                    <a:close/>
                    <a:moveTo>
                      <a:pt x="49" y="48"/>
                    </a:moveTo>
                    <a:cubicBezTo>
                      <a:pt x="170" y="48"/>
                      <a:pt x="170" y="48"/>
                      <a:pt x="170" y="48"/>
                    </a:cubicBezTo>
                    <a:cubicBezTo>
                      <a:pt x="170" y="170"/>
                      <a:pt x="170" y="170"/>
                      <a:pt x="170" y="170"/>
                    </a:cubicBezTo>
                    <a:cubicBezTo>
                      <a:pt x="49" y="170"/>
                      <a:pt x="49" y="170"/>
                      <a:pt x="49" y="170"/>
                    </a:cubicBezTo>
                    <a:lnTo>
                      <a:pt x="49" y="48"/>
                    </a:lnTo>
                    <a:close/>
                  </a:path>
                </a:pathLst>
              </a:custGeom>
              <a:grpFill/>
              <a:ln>
                <a:noFill/>
              </a:ln>
            </p:spPr>
            <p:txBody>
              <a:bodyPr vert="horz" wrap="square" lIns="68580" tIns="34290" rIns="68580" bIns="34290" numCol="1" anchor="t" anchorCtr="0" compatLnSpc="1"/>
              <a:lstStyle/>
              <a:p>
                <a:endParaRPr lang="id-ID" sz="1350">
                  <a:latin typeface="微软雅黑" pitchFamily="34" charset="-122"/>
                  <a:ea typeface="微软雅黑" pitchFamily="34" charset="-122"/>
                  <a:sym typeface="微软雅黑" pitchFamily="34" charset="-122"/>
                </a:endParaRPr>
              </a:p>
            </p:txBody>
          </p:sp>
        </p:grpSp>
      </p:grpSp>
      <p:pic>
        <p:nvPicPr>
          <p:cNvPr id="44" name="Picture 2"/>
          <p:cNvPicPr>
            <a:picLocks noChangeAspect="1" noChangeArrowheads="1"/>
          </p:cNvPicPr>
          <p:nvPr/>
        </p:nvPicPr>
        <p:blipFill>
          <a:blip r:embed="rId3" cstate="print"/>
          <a:srcRect/>
          <a:stretch>
            <a:fillRect/>
          </a:stretch>
        </p:blipFill>
        <p:spPr bwMode="auto">
          <a:xfrm>
            <a:off x="346376" y="818803"/>
            <a:ext cx="8248650" cy="161925"/>
          </a:xfrm>
          <a:prstGeom prst="rect">
            <a:avLst/>
          </a:prstGeom>
          <a:noFill/>
          <a:ln w="9525">
            <a:noFill/>
            <a:miter lim="800000"/>
            <a:headEnd/>
            <a:tailEnd/>
          </a:ln>
        </p:spPr>
      </p:pic>
      <p:sp>
        <p:nvSpPr>
          <p:cNvPr id="48" name="矩形 47"/>
          <p:cNvSpPr/>
          <p:nvPr/>
        </p:nvSpPr>
        <p:spPr>
          <a:xfrm>
            <a:off x="611560" y="1214422"/>
            <a:ext cx="2723823" cy="369332"/>
          </a:xfrm>
          <a:prstGeom prst="rect">
            <a:avLst/>
          </a:prstGeom>
        </p:spPr>
        <p:txBody>
          <a:bodyPr wrap="none">
            <a:spAutoFit/>
          </a:bodyPr>
          <a:lstStyle/>
          <a:p>
            <a:r>
              <a:rPr lang="zh-CN" altLang="en-US" b="1" dirty="0" smtClean="0">
                <a:solidFill>
                  <a:srgbClr val="0000FF"/>
                </a:solidFill>
                <a:latin typeface="微软雅黑" pitchFamily="34" charset="-122"/>
                <a:ea typeface="微软雅黑" pitchFamily="34" charset="-122"/>
              </a:rPr>
              <a:t>危险化学品应急处理措施</a:t>
            </a:r>
            <a:endParaRPr lang="zh-CN" altLang="en-US" b="1" dirty="0">
              <a:solidFill>
                <a:srgbClr val="0000FF"/>
              </a:solidFill>
              <a:latin typeface="微软雅黑" pitchFamily="34" charset="-122"/>
              <a:ea typeface="微软雅黑" pitchFamily="34" charset="-122"/>
            </a:endParaRPr>
          </a:p>
        </p:txBody>
      </p:sp>
      <p:sp>
        <p:nvSpPr>
          <p:cNvPr id="49" name="矩形 48"/>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主要安全风险与防范措施</a:t>
            </a:r>
          </a:p>
        </p:txBody>
      </p:sp>
    </p:spTree>
  </p:cSld>
  <p:clrMapOvr>
    <a:masterClrMapping/>
  </p:clrMapOvr>
  <p:transition spd="slow" advTm="3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p:cNvSpPr>
            <a:spLocks noGrp="1"/>
          </p:cNvSpPr>
          <p:nvPr>
            <p:ph type="body" sz="quarter" idx="13"/>
          </p:nvPr>
        </p:nvSpPr>
        <p:spPr>
          <a:xfrm>
            <a:off x="97157" y="3977423"/>
            <a:ext cx="642906" cy="471600"/>
          </a:xfrm>
        </p:spPr>
        <p:txBody>
          <a:bodyPr/>
          <a:lstStyle/>
          <a:p>
            <a:r>
              <a:rPr lang="id-ID" b="1" dirty="0">
                <a:solidFill>
                  <a:schemeClr val="bg1"/>
                </a:solidFill>
                <a:latin typeface="微软雅黑" pitchFamily="34" charset="-122"/>
                <a:ea typeface="微软雅黑" pitchFamily="34" charset="-122"/>
                <a:sym typeface="微软雅黑" pitchFamily="34" charset="-122"/>
              </a:rPr>
              <a:t>45 %</a:t>
            </a:r>
            <a:endParaRPr lang="en-AU" b="1" dirty="0">
              <a:solidFill>
                <a:schemeClr val="bg1"/>
              </a:solidFill>
              <a:latin typeface="微软雅黑" pitchFamily="34" charset="-122"/>
              <a:ea typeface="微软雅黑" pitchFamily="34" charset="-122"/>
              <a:sym typeface="微软雅黑" pitchFamily="34" charset="-122"/>
            </a:endParaRPr>
          </a:p>
        </p:txBody>
      </p:sp>
      <p:sp>
        <p:nvSpPr>
          <p:cNvPr id="18" name="Text Placeholder 3"/>
          <p:cNvSpPr>
            <a:spLocks noGrp="1"/>
          </p:cNvSpPr>
          <p:nvPr>
            <p:ph type="body" sz="quarter" idx="13"/>
          </p:nvPr>
        </p:nvSpPr>
        <p:spPr>
          <a:xfrm>
            <a:off x="1050965" y="3877817"/>
            <a:ext cx="642906" cy="471600"/>
          </a:xfrm>
        </p:spPr>
        <p:txBody>
          <a:bodyPr/>
          <a:lstStyle/>
          <a:p>
            <a:r>
              <a:rPr lang="id-ID" b="1" dirty="0">
                <a:solidFill>
                  <a:schemeClr val="bg1"/>
                </a:solidFill>
                <a:latin typeface="微软雅黑" pitchFamily="34" charset="-122"/>
                <a:ea typeface="微软雅黑" pitchFamily="34" charset="-122"/>
                <a:sym typeface="微软雅黑" pitchFamily="34" charset="-122"/>
              </a:rPr>
              <a:t>55 %</a:t>
            </a:r>
            <a:endParaRPr lang="en-AU" b="1" dirty="0">
              <a:solidFill>
                <a:schemeClr val="bg1"/>
              </a:solidFill>
              <a:latin typeface="微软雅黑" pitchFamily="34" charset="-122"/>
              <a:ea typeface="微软雅黑" pitchFamily="34" charset="-122"/>
              <a:sym typeface="微软雅黑" pitchFamily="34" charset="-122"/>
            </a:endParaRPr>
          </a:p>
        </p:txBody>
      </p:sp>
      <p:sp>
        <p:nvSpPr>
          <p:cNvPr id="19" name="Text Placeholder 3"/>
          <p:cNvSpPr>
            <a:spLocks noGrp="1"/>
          </p:cNvSpPr>
          <p:nvPr>
            <p:ph type="body" sz="quarter" idx="13"/>
          </p:nvPr>
        </p:nvSpPr>
        <p:spPr>
          <a:xfrm>
            <a:off x="2080053" y="4445665"/>
            <a:ext cx="642906" cy="471600"/>
          </a:xfrm>
        </p:spPr>
        <p:txBody>
          <a:bodyPr/>
          <a:lstStyle/>
          <a:p>
            <a:r>
              <a:rPr lang="id-ID" b="1" dirty="0">
                <a:solidFill>
                  <a:schemeClr val="bg1"/>
                </a:solidFill>
                <a:latin typeface="微软雅黑" pitchFamily="34" charset="-122"/>
                <a:ea typeface="微软雅黑" pitchFamily="34" charset="-122"/>
                <a:sym typeface="微软雅黑" pitchFamily="34" charset="-122"/>
              </a:rPr>
              <a:t>65 %</a:t>
            </a:r>
            <a:endParaRPr lang="en-AU" b="1" dirty="0">
              <a:solidFill>
                <a:schemeClr val="bg1"/>
              </a:solidFill>
              <a:latin typeface="微软雅黑" pitchFamily="34" charset="-122"/>
              <a:ea typeface="微软雅黑" pitchFamily="34" charset="-122"/>
              <a:sym typeface="微软雅黑" pitchFamily="34" charset="-122"/>
            </a:endParaRPr>
          </a:p>
        </p:txBody>
      </p:sp>
      <p:sp>
        <p:nvSpPr>
          <p:cNvPr id="20" name="Text Placeholder 3"/>
          <p:cNvSpPr>
            <a:spLocks noGrp="1"/>
          </p:cNvSpPr>
          <p:nvPr>
            <p:ph type="body" sz="quarter" idx="13"/>
          </p:nvPr>
        </p:nvSpPr>
        <p:spPr>
          <a:xfrm>
            <a:off x="2975387" y="5809178"/>
            <a:ext cx="642906" cy="471600"/>
          </a:xfrm>
        </p:spPr>
        <p:txBody>
          <a:bodyPr/>
          <a:lstStyle/>
          <a:p>
            <a:r>
              <a:rPr lang="id-ID" b="1" dirty="0">
                <a:solidFill>
                  <a:schemeClr val="bg1"/>
                </a:solidFill>
                <a:latin typeface="微软雅黑" pitchFamily="34" charset="-122"/>
                <a:ea typeface="微软雅黑" pitchFamily="34" charset="-122"/>
                <a:sym typeface="微软雅黑" pitchFamily="34" charset="-122"/>
              </a:rPr>
              <a:t>80 %</a:t>
            </a:r>
            <a:endParaRPr lang="en-AU" b="1" dirty="0">
              <a:solidFill>
                <a:schemeClr val="bg1"/>
              </a:solidFill>
              <a:latin typeface="微软雅黑" pitchFamily="34" charset="-122"/>
              <a:ea typeface="微软雅黑" pitchFamily="34" charset="-122"/>
              <a:sym typeface="微软雅黑" pitchFamily="34" charset="-122"/>
            </a:endParaRPr>
          </a:p>
        </p:txBody>
      </p:sp>
      <p:sp>
        <p:nvSpPr>
          <p:cNvPr id="23" name="Text Placeholder 9"/>
          <p:cNvSpPr>
            <a:spLocks noGrp="1"/>
          </p:cNvSpPr>
          <p:nvPr>
            <p:ph type="body" sz="quarter" idx="19"/>
          </p:nvPr>
        </p:nvSpPr>
        <p:spPr>
          <a:xfrm>
            <a:off x="4786314" y="1714488"/>
            <a:ext cx="4000528" cy="4357718"/>
          </a:xfrm>
        </p:spPr>
        <p:txBody>
          <a:bodyPr>
            <a:noAutofit/>
          </a:bodyPr>
          <a:lstStyle/>
          <a:p>
            <a:pPr>
              <a:spcBef>
                <a:spcPts val="0"/>
              </a:spcBef>
            </a:pPr>
            <a:r>
              <a:rPr kumimoji="1" lang="zh-CN" altLang="en-US" sz="1600" b="1" dirty="0" smtClean="0">
                <a:solidFill>
                  <a:srgbClr val="FF0000"/>
                </a:solidFill>
                <a:latin typeface="微软雅黑" pitchFamily="34" charset="-122"/>
                <a:ea typeface="微软雅黑" pitchFamily="34" charset="-122"/>
              </a:rPr>
              <a:t>一、绝缘、屏护和间距</a:t>
            </a:r>
          </a:p>
          <a:p>
            <a:pPr>
              <a:spcBef>
                <a:spcPts val="0"/>
              </a:spcBef>
            </a:pPr>
            <a:r>
              <a:rPr kumimoji="1" lang="en-US" altLang="zh-CN" sz="1600" dirty="0" smtClean="0">
                <a:latin typeface="微软雅黑" pitchFamily="34" charset="-122"/>
                <a:ea typeface="微软雅黑" pitchFamily="34" charset="-122"/>
              </a:rPr>
              <a:t>1</a:t>
            </a:r>
            <a:r>
              <a:rPr kumimoji="1" lang="zh-CN" altLang="en-US" sz="1600" dirty="0" smtClean="0">
                <a:latin typeface="微软雅黑" pitchFamily="34" charset="-122"/>
                <a:ea typeface="微软雅黑" pitchFamily="34" charset="-122"/>
              </a:rPr>
              <a:t>、防止人体触及，用绝缘物把带电体封闭起来</a:t>
            </a:r>
            <a:endParaRPr kumimoji="1" lang="en-US" altLang="zh-CN" sz="1600" dirty="0" smtClean="0">
              <a:latin typeface="微软雅黑" pitchFamily="34" charset="-122"/>
              <a:ea typeface="微软雅黑" pitchFamily="34" charset="-122"/>
            </a:endParaRPr>
          </a:p>
          <a:p>
            <a:pPr>
              <a:spcBef>
                <a:spcPts val="0"/>
              </a:spcBef>
            </a:pPr>
            <a:r>
              <a:rPr kumimoji="1" lang="en-US" altLang="zh-CN" sz="1600" dirty="0" smtClean="0">
                <a:latin typeface="微软雅黑" pitchFamily="34" charset="-122"/>
                <a:ea typeface="微软雅黑" pitchFamily="34" charset="-122"/>
              </a:rPr>
              <a:t>2</a:t>
            </a:r>
            <a:r>
              <a:rPr kumimoji="1" lang="zh-CN" altLang="en-US" sz="1600" dirty="0" smtClean="0">
                <a:latin typeface="微软雅黑" pitchFamily="34" charset="-122"/>
                <a:ea typeface="微软雅黑" pitchFamily="34" charset="-122"/>
              </a:rPr>
              <a:t>、采用遮拦、护盖箱闸等把带电体同外界隔绝开</a:t>
            </a:r>
            <a:endParaRPr kumimoji="1" lang="en-US" altLang="zh-CN" sz="1600" dirty="0" smtClean="0">
              <a:latin typeface="微软雅黑" pitchFamily="34" charset="-122"/>
              <a:ea typeface="微软雅黑" pitchFamily="34" charset="-122"/>
            </a:endParaRPr>
          </a:p>
          <a:p>
            <a:pPr>
              <a:spcBef>
                <a:spcPts val="0"/>
              </a:spcBef>
            </a:pPr>
            <a:endParaRPr kumimoji="1" lang="en-US" altLang="zh-CN" sz="1600" dirty="0" smtClean="0">
              <a:latin typeface="微软雅黑" pitchFamily="34" charset="-122"/>
              <a:ea typeface="微软雅黑" pitchFamily="34" charset="-122"/>
            </a:endParaRPr>
          </a:p>
          <a:p>
            <a:pPr>
              <a:spcBef>
                <a:spcPts val="0"/>
              </a:spcBef>
            </a:pPr>
            <a:r>
              <a:rPr lang="zh-CN" altLang="en-US" sz="1600" b="1" dirty="0" smtClean="0">
                <a:solidFill>
                  <a:srgbClr val="FF0000"/>
                </a:solidFill>
                <a:latin typeface="微软雅黑" pitchFamily="34" charset="-122"/>
                <a:ea typeface="微软雅黑" pitchFamily="34" charset="-122"/>
                <a:sym typeface="微软雅黑" pitchFamily="34" charset="-122"/>
              </a:rPr>
              <a:t>二、接地和接零</a:t>
            </a:r>
            <a:endParaRPr lang="en-US" altLang="zh-CN" sz="1600" b="1" dirty="0" smtClean="0">
              <a:solidFill>
                <a:srgbClr val="FF0000"/>
              </a:solidFill>
              <a:latin typeface="微软雅黑" pitchFamily="34" charset="-122"/>
              <a:ea typeface="微软雅黑" pitchFamily="34" charset="-122"/>
              <a:sym typeface="微软雅黑" pitchFamily="34" charset="-122"/>
            </a:endParaRPr>
          </a:p>
          <a:p>
            <a:pPr>
              <a:spcBef>
                <a:spcPts val="0"/>
              </a:spcBef>
            </a:pP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、导电部分经由导体与大地相连</a:t>
            </a:r>
            <a:endParaRPr lang="en-US" altLang="zh-CN" sz="1600" dirty="0" smtClean="0">
              <a:latin typeface="微软雅黑" pitchFamily="34" charset="-122"/>
              <a:ea typeface="微软雅黑" pitchFamily="34" charset="-122"/>
            </a:endParaRPr>
          </a:p>
          <a:p>
            <a:pPr>
              <a:spcBef>
                <a:spcPts val="0"/>
              </a:spcBef>
            </a:pP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、电工设备的金属外壳和电网的零线可靠连接</a:t>
            </a:r>
            <a:endParaRPr lang="en-US" altLang="zh-CN" sz="1600" dirty="0" smtClean="0">
              <a:latin typeface="微软雅黑" pitchFamily="34" charset="-122"/>
              <a:ea typeface="微软雅黑" pitchFamily="34" charset="-122"/>
            </a:endParaRPr>
          </a:p>
          <a:p>
            <a:pPr>
              <a:spcBef>
                <a:spcPts val="0"/>
              </a:spcBef>
            </a:pPr>
            <a:endParaRPr lang="en-US" altLang="zh-CN" sz="1600" dirty="0" smtClean="0">
              <a:latin typeface="微软雅黑" pitchFamily="34" charset="-122"/>
              <a:ea typeface="微软雅黑" pitchFamily="34" charset="-122"/>
            </a:endParaRPr>
          </a:p>
          <a:p>
            <a:pPr>
              <a:spcBef>
                <a:spcPts val="0"/>
              </a:spcBef>
            </a:pPr>
            <a:r>
              <a:rPr lang="zh-CN" altLang="en-US" sz="1600" b="1" dirty="0" smtClean="0">
                <a:solidFill>
                  <a:srgbClr val="FF0000"/>
                </a:solidFill>
                <a:latin typeface="微软雅黑" pitchFamily="34" charset="-122"/>
                <a:ea typeface="微软雅黑" pitchFamily="34" charset="-122"/>
                <a:sym typeface="微软雅黑" pitchFamily="34" charset="-122"/>
              </a:rPr>
              <a:t>三、漏电保护器</a:t>
            </a:r>
            <a:endParaRPr lang="en-US" altLang="zh-CN" sz="1600" b="1" dirty="0" smtClean="0">
              <a:solidFill>
                <a:srgbClr val="FF0000"/>
              </a:solidFill>
              <a:latin typeface="微软雅黑" pitchFamily="34" charset="-122"/>
              <a:ea typeface="微软雅黑" pitchFamily="34" charset="-122"/>
              <a:sym typeface="微软雅黑" pitchFamily="34" charset="-122"/>
            </a:endParaRPr>
          </a:p>
          <a:p>
            <a:pPr>
              <a:spcBef>
                <a:spcPts val="0"/>
              </a:spcBef>
            </a:pPr>
            <a:r>
              <a:rPr lang="zh-CN" altLang="en-US" sz="1600" dirty="0" smtClean="0">
                <a:latin typeface="微软雅黑" pitchFamily="34" charset="-122"/>
                <a:ea typeface="微软雅黑" pitchFamily="34" charset="-122"/>
              </a:rPr>
              <a:t>设备发生漏电故障时以及对有致命危险的人身触电保护</a:t>
            </a:r>
            <a:endParaRPr lang="en-US" altLang="zh-CN" sz="1600" dirty="0" smtClean="0">
              <a:latin typeface="微软雅黑" pitchFamily="34" charset="-122"/>
              <a:ea typeface="微软雅黑" pitchFamily="34" charset="-122"/>
            </a:endParaRPr>
          </a:p>
          <a:p>
            <a:pPr>
              <a:spcBef>
                <a:spcPts val="0"/>
              </a:spcBef>
            </a:pPr>
            <a:endParaRPr lang="en-US" altLang="zh-CN" sz="1600" dirty="0" smtClean="0">
              <a:latin typeface="微软雅黑" pitchFamily="34" charset="-122"/>
              <a:ea typeface="微软雅黑" pitchFamily="34" charset="-122"/>
            </a:endParaRPr>
          </a:p>
          <a:p>
            <a:pPr>
              <a:spcBef>
                <a:spcPts val="0"/>
              </a:spcBef>
            </a:pPr>
            <a:r>
              <a:rPr lang="zh-CN" altLang="en-US" sz="1600" b="1" dirty="0" smtClean="0">
                <a:solidFill>
                  <a:srgbClr val="FF0000"/>
                </a:solidFill>
                <a:latin typeface="微软雅黑" pitchFamily="34" charset="-122"/>
                <a:ea typeface="微软雅黑" pitchFamily="34" charset="-122"/>
                <a:sym typeface="微软雅黑" pitchFamily="34" charset="-122"/>
              </a:rPr>
              <a:t>四、采用安全电压</a:t>
            </a:r>
            <a:endParaRPr lang="en-US" altLang="zh-CN" sz="1600" b="1" dirty="0" smtClean="0">
              <a:solidFill>
                <a:srgbClr val="FF0000"/>
              </a:solidFill>
              <a:latin typeface="微软雅黑" pitchFamily="34" charset="-122"/>
              <a:ea typeface="微软雅黑" pitchFamily="34" charset="-122"/>
              <a:sym typeface="微软雅黑" pitchFamily="34" charset="-122"/>
            </a:endParaRPr>
          </a:p>
          <a:p>
            <a:pPr>
              <a:spcBef>
                <a:spcPts val="0"/>
              </a:spcBef>
            </a:pPr>
            <a:r>
              <a:rPr lang="zh-CN" altLang="en-US" sz="1600" dirty="0" smtClean="0">
                <a:latin typeface="微软雅黑" pitchFamily="34" charset="-122"/>
                <a:ea typeface="微软雅黑" pitchFamily="34" charset="-122"/>
              </a:rPr>
              <a:t>安全电压是不致造成人身触电事故的电压，一般低于</a:t>
            </a:r>
            <a:r>
              <a:rPr lang="en-US" altLang="zh-CN" sz="1600" dirty="0" smtClean="0">
                <a:latin typeface="微软雅黑" pitchFamily="34" charset="-122"/>
                <a:ea typeface="微软雅黑" pitchFamily="34" charset="-122"/>
              </a:rPr>
              <a:t>36</a:t>
            </a:r>
            <a:r>
              <a:rPr lang="zh-CN" altLang="en-US" sz="1600" dirty="0" smtClean="0">
                <a:latin typeface="微软雅黑" pitchFamily="34" charset="-122"/>
                <a:ea typeface="微软雅黑" pitchFamily="34" charset="-122"/>
              </a:rPr>
              <a:t>伏</a:t>
            </a:r>
            <a:endParaRPr lang="en-AU" sz="1600" dirty="0" smtClean="0">
              <a:latin typeface="微软雅黑" pitchFamily="34" charset="-122"/>
              <a:ea typeface="微软雅黑" pitchFamily="34" charset="-122"/>
              <a:sym typeface="微软雅黑" pitchFamily="34" charset="-122"/>
            </a:endParaRPr>
          </a:p>
          <a:p>
            <a:endParaRPr lang="en-AU" altLang="zh-CN" sz="1400" dirty="0" smtClean="0">
              <a:latin typeface="微软雅黑" pitchFamily="34" charset="-122"/>
              <a:ea typeface="微软雅黑" pitchFamily="34" charset="-122"/>
              <a:sym typeface="微软雅黑" pitchFamily="34" charset="-122"/>
            </a:endParaRPr>
          </a:p>
          <a:p>
            <a:endParaRPr lang="en-AU" sz="1400" dirty="0" smtClean="0">
              <a:latin typeface="微软雅黑" pitchFamily="34" charset="-122"/>
              <a:ea typeface="微软雅黑" pitchFamily="34" charset="-122"/>
              <a:sym typeface="微软雅黑" pitchFamily="34" charset="-122"/>
            </a:endParaRPr>
          </a:p>
          <a:p>
            <a:endParaRPr lang="en-AU" altLang="zh-CN" sz="1400" dirty="0" smtClean="0">
              <a:latin typeface="微软雅黑" pitchFamily="34" charset="-122"/>
              <a:ea typeface="微软雅黑" pitchFamily="34" charset="-122"/>
              <a:sym typeface="微软雅黑" pitchFamily="34" charset="-122"/>
            </a:endParaRPr>
          </a:p>
          <a:p>
            <a:endParaRPr lang="en-AU" sz="1400" dirty="0" smtClean="0">
              <a:latin typeface="微软雅黑" pitchFamily="34" charset="-122"/>
              <a:ea typeface="微软雅黑" pitchFamily="34" charset="-122"/>
              <a:sym typeface="微软雅黑" pitchFamily="34" charset="-122"/>
            </a:endParaRPr>
          </a:p>
          <a:p>
            <a:pPr>
              <a:spcBef>
                <a:spcPts val="0"/>
              </a:spcBef>
            </a:pPr>
            <a:endParaRPr lang="en-AU" sz="1400" b="1" dirty="0" smtClean="0">
              <a:latin typeface="微软雅黑" pitchFamily="34" charset="-122"/>
              <a:ea typeface="微软雅黑" pitchFamily="34" charset="-122"/>
              <a:sym typeface="微软雅黑" pitchFamily="34" charset="-122"/>
            </a:endParaRPr>
          </a:p>
          <a:p>
            <a:pPr>
              <a:spcBef>
                <a:spcPts val="0"/>
              </a:spcBef>
            </a:pPr>
            <a:endParaRPr kumimoji="1" lang="en-US" altLang="zh-CN" sz="1500" dirty="0" smtClean="0">
              <a:latin typeface="微软雅黑" pitchFamily="34" charset="-122"/>
              <a:ea typeface="微软雅黑" pitchFamily="34" charset="-122"/>
            </a:endParaRPr>
          </a:p>
        </p:txBody>
      </p:sp>
      <p:pic>
        <p:nvPicPr>
          <p:cNvPr id="49" name="Picture 2"/>
          <p:cNvPicPr>
            <a:picLocks noChangeAspect="1" noChangeArrowheads="1"/>
          </p:cNvPicPr>
          <p:nvPr/>
        </p:nvPicPr>
        <p:blipFill>
          <a:blip r:embed="rId3" cstate="print"/>
          <a:srcRect/>
          <a:stretch>
            <a:fillRect/>
          </a:stretch>
        </p:blipFill>
        <p:spPr bwMode="auto">
          <a:xfrm>
            <a:off x="346376" y="818803"/>
            <a:ext cx="8248650" cy="161925"/>
          </a:xfrm>
          <a:prstGeom prst="rect">
            <a:avLst/>
          </a:prstGeom>
          <a:noFill/>
          <a:ln w="9525">
            <a:noFill/>
            <a:miter lim="800000"/>
            <a:headEnd/>
            <a:tailEnd/>
          </a:ln>
        </p:spPr>
      </p:pic>
      <p:sp>
        <p:nvSpPr>
          <p:cNvPr id="51" name="矩形 50"/>
          <p:cNvSpPr/>
          <p:nvPr/>
        </p:nvSpPr>
        <p:spPr>
          <a:xfrm>
            <a:off x="571472" y="1000108"/>
            <a:ext cx="1338828" cy="369332"/>
          </a:xfrm>
          <a:prstGeom prst="rect">
            <a:avLst/>
          </a:prstGeom>
        </p:spPr>
        <p:txBody>
          <a:bodyPr wrap="none">
            <a:spAutoFit/>
          </a:bodyPr>
          <a:lstStyle/>
          <a:p>
            <a:r>
              <a:rPr lang="zh-CN" altLang="en-US" b="1" dirty="0" smtClean="0">
                <a:solidFill>
                  <a:srgbClr val="0000FF"/>
                </a:solidFill>
                <a:latin typeface="微软雅黑" pitchFamily="34" charset="-122"/>
                <a:ea typeface="微软雅黑" pitchFamily="34" charset="-122"/>
              </a:rPr>
              <a:t>防触电措施</a:t>
            </a:r>
            <a:endParaRPr lang="zh-CN" altLang="en-US" b="1" dirty="0">
              <a:solidFill>
                <a:srgbClr val="0000FF"/>
              </a:solidFill>
              <a:latin typeface="微软雅黑" pitchFamily="34" charset="-122"/>
              <a:ea typeface="微软雅黑" pitchFamily="34" charset="-122"/>
            </a:endParaRPr>
          </a:p>
        </p:txBody>
      </p:sp>
      <p:grpSp>
        <p:nvGrpSpPr>
          <p:cNvPr id="9" name="Group 12"/>
          <p:cNvGrpSpPr/>
          <p:nvPr/>
        </p:nvGrpSpPr>
        <p:grpSpPr>
          <a:xfrm flipH="1">
            <a:off x="142844" y="1500174"/>
            <a:ext cx="4392488" cy="4752528"/>
            <a:chOff x="521002" y="1609116"/>
            <a:chExt cx="3429000" cy="3111348"/>
          </a:xfrm>
        </p:grpSpPr>
        <p:pic>
          <p:nvPicPr>
            <p:cNvPr id="58"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2134" t="10550" r="21733" b="13050"/>
            <a:stretch>
              <a:fillRect/>
            </a:stretch>
          </p:blipFill>
          <p:spPr>
            <a:xfrm>
              <a:off x="521002" y="1609116"/>
              <a:ext cx="3429000" cy="3111348"/>
            </a:xfrm>
            <a:prstGeom prst="rect">
              <a:avLst/>
            </a:prstGeom>
          </p:spPr>
        </p:pic>
        <p:sp>
          <p:nvSpPr>
            <p:cNvPr id="60" name="Rectangle 14"/>
            <p:cNvSpPr/>
            <p:nvPr/>
          </p:nvSpPr>
          <p:spPr>
            <a:xfrm>
              <a:off x="734638" y="1948977"/>
              <a:ext cx="2990088" cy="1846708"/>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itchFamily="34" charset="-122"/>
                <a:ea typeface="微软雅黑" pitchFamily="34" charset="-122"/>
                <a:sym typeface="微软雅黑" pitchFamily="34" charset="-122"/>
              </a:endParaRPr>
            </a:p>
          </p:txBody>
        </p:sp>
      </p:grpSp>
      <p:sp>
        <p:nvSpPr>
          <p:cNvPr id="65" name="TextBox 64"/>
          <p:cNvSpPr txBox="1"/>
          <p:nvPr/>
        </p:nvSpPr>
        <p:spPr>
          <a:xfrm>
            <a:off x="502884" y="2037860"/>
            <a:ext cx="3744416" cy="2893100"/>
          </a:xfrm>
          <a:prstGeom prst="rect">
            <a:avLst/>
          </a:prstGeom>
          <a:noFill/>
        </p:spPr>
        <p:txBody>
          <a:bodyPr wrap="square" rtlCol="0">
            <a:spAutoFit/>
          </a:bodyPr>
          <a:lstStyle/>
          <a:p>
            <a:r>
              <a:rPr kumimoji="1" lang="en-US" altLang="zh-CN" sz="1600" dirty="0" smtClean="0">
                <a:latin typeface="微软雅黑" pitchFamily="34" charset="-122"/>
                <a:ea typeface="微软雅黑" pitchFamily="34" charset="-122"/>
              </a:rPr>
              <a:t>1</a:t>
            </a:r>
            <a:r>
              <a:rPr kumimoji="1" lang="zh-CN" altLang="en-US" sz="1600" dirty="0" smtClean="0">
                <a:latin typeface="微软雅黑" pitchFamily="34" charset="-122"/>
                <a:ea typeface="微软雅黑" pitchFamily="34" charset="-122"/>
              </a:rPr>
              <a:t>、电流对人体的伤害有三种：</a:t>
            </a:r>
            <a:r>
              <a:rPr kumimoji="1" lang="zh-CN" altLang="en-US" sz="1600" dirty="0" smtClean="0">
                <a:solidFill>
                  <a:srgbClr val="FF0000"/>
                </a:solidFill>
                <a:latin typeface="微软雅黑" pitchFamily="34" charset="-122"/>
                <a:ea typeface="微软雅黑" pitchFamily="34" charset="-122"/>
              </a:rPr>
              <a:t>电击、电伤和电磁场</a:t>
            </a:r>
            <a:r>
              <a:rPr kumimoji="1" lang="zh-CN" altLang="en-US" sz="1600" dirty="0" smtClean="0">
                <a:latin typeface="微软雅黑" pitchFamily="34" charset="-122"/>
                <a:ea typeface="微软雅黑" pitchFamily="34" charset="-122"/>
              </a:rPr>
              <a:t>伤害。 </a:t>
            </a:r>
            <a:endParaRPr kumimoji="1" lang="en-US" altLang="zh-CN" sz="1600" dirty="0" smtClean="0">
              <a:latin typeface="微软雅黑" pitchFamily="34" charset="-122"/>
              <a:ea typeface="微软雅黑" pitchFamily="34" charset="-122"/>
            </a:endParaRPr>
          </a:p>
          <a:p>
            <a:endParaRPr kumimoji="1" lang="zh-CN" altLang="en-US" sz="1000" dirty="0" smtClean="0">
              <a:latin typeface="微软雅黑" pitchFamily="34" charset="-122"/>
              <a:ea typeface="微软雅黑" pitchFamily="34" charset="-122"/>
            </a:endParaRPr>
          </a:p>
          <a:p>
            <a:r>
              <a:rPr kumimoji="1" lang="en-US" altLang="zh-CN" sz="1600" dirty="0" smtClean="0">
                <a:latin typeface="微软雅黑" pitchFamily="34" charset="-122"/>
                <a:ea typeface="微软雅黑" pitchFamily="34" charset="-122"/>
              </a:rPr>
              <a:t>2</a:t>
            </a:r>
            <a:r>
              <a:rPr kumimoji="1" lang="zh-CN" altLang="en-US" sz="1600" dirty="0" smtClean="0">
                <a:latin typeface="微软雅黑" pitchFamily="34" charset="-122"/>
                <a:ea typeface="微软雅黑" pitchFamily="34" charset="-122"/>
              </a:rPr>
              <a:t>、电流通过人体的心脏、肺部和中枢神经系统的危险性比较大，特别是电流通过心脏时，危险性最大。所以</a:t>
            </a:r>
            <a:r>
              <a:rPr kumimoji="1" lang="zh-CN" altLang="en-US" sz="1600" dirty="0" smtClean="0">
                <a:solidFill>
                  <a:srgbClr val="FF0000"/>
                </a:solidFill>
                <a:latin typeface="微软雅黑" pitchFamily="34" charset="-122"/>
                <a:ea typeface="微软雅黑" pitchFamily="34" charset="-122"/>
              </a:rPr>
              <a:t>从手到脚的电流途径最为危险</a:t>
            </a:r>
            <a:r>
              <a:rPr kumimoji="1" lang="zh-CN" altLang="en-US" sz="1600" dirty="0" smtClean="0">
                <a:latin typeface="微软雅黑" pitchFamily="34" charset="-122"/>
                <a:ea typeface="微软雅黑" pitchFamily="34" charset="-122"/>
              </a:rPr>
              <a:t>。</a:t>
            </a:r>
            <a:endParaRPr kumimoji="1" lang="en-US" altLang="zh-CN" sz="1600" dirty="0" smtClean="0">
              <a:latin typeface="微软雅黑" pitchFamily="34" charset="-122"/>
              <a:ea typeface="微软雅黑" pitchFamily="34" charset="-122"/>
            </a:endParaRPr>
          </a:p>
          <a:p>
            <a:endParaRPr kumimoji="1" lang="zh-CN" altLang="en-US" sz="1000" dirty="0" smtClean="0">
              <a:latin typeface="微软雅黑" pitchFamily="34" charset="-122"/>
              <a:ea typeface="微软雅黑" pitchFamily="34" charset="-122"/>
            </a:endParaRPr>
          </a:p>
          <a:p>
            <a:r>
              <a:rPr kumimoji="1" lang="zh-CN" altLang="en-US" sz="1600" dirty="0" smtClean="0">
                <a:latin typeface="微软雅黑" pitchFamily="34" charset="-122"/>
                <a:ea typeface="微软雅黑" pitchFamily="34" charset="-122"/>
              </a:rPr>
              <a:t> </a:t>
            </a:r>
            <a:r>
              <a:rPr kumimoji="1" lang="en-US" altLang="zh-CN" sz="1600" dirty="0" smtClean="0">
                <a:latin typeface="微软雅黑" pitchFamily="34" charset="-122"/>
                <a:ea typeface="微软雅黑" pitchFamily="34" charset="-122"/>
              </a:rPr>
              <a:t>3</a:t>
            </a:r>
            <a:r>
              <a:rPr kumimoji="1" lang="zh-CN" altLang="en-US" sz="1600" dirty="0" smtClean="0">
                <a:latin typeface="微软雅黑" pitchFamily="34" charset="-122"/>
                <a:ea typeface="微软雅黑" pitchFamily="34" charset="-122"/>
              </a:rPr>
              <a:t>、触电还容易因剧烈痉挛而摔倒，导致电流通过全身并造成</a:t>
            </a:r>
            <a:r>
              <a:rPr kumimoji="1" lang="zh-CN" altLang="en-US" sz="1600" dirty="0" smtClean="0">
                <a:solidFill>
                  <a:srgbClr val="FF0000"/>
                </a:solidFill>
                <a:latin typeface="微软雅黑" pitchFamily="34" charset="-122"/>
                <a:ea typeface="微软雅黑" pitchFamily="34" charset="-122"/>
              </a:rPr>
              <a:t>摔伤、坠落等二次事故。</a:t>
            </a:r>
          </a:p>
          <a:p>
            <a:endParaRPr lang="zh-CN" altLang="en-US" dirty="0"/>
          </a:p>
        </p:txBody>
      </p:sp>
      <p:sp>
        <p:nvSpPr>
          <p:cNvPr id="44" name="矩形 43"/>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主要安全风险与防范措施</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fade">
                                      <p:cBhvr>
                                        <p:cTn id="2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19" grpId="0" build="p"/>
      <p:bldP spid="2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251520" y="5069521"/>
            <a:ext cx="3391786" cy="1384995"/>
          </a:xfrm>
          <a:prstGeom prst="rect">
            <a:avLst/>
          </a:prstGeom>
        </p:spPr>
        <p:txBody>
          <a:bodyPr wrap="square">
            <a:spAutoFit/>
          </a:bodyPr>
          <a:lstStyle/>
          <a:p>
            <a:r>
              <a:rPr lang="en-US" altLang="zh-CN" sz="1400" dirty="0" smtClean="0">
                <a:latin typeface="微软雅黑" pitchFamily="34" charset="-122"/>
                <a:ea typeface="微软雅黑" pitchFamily="34" charset="-122"/>
              </a:rPr>
              <a:t>1</a:t>
            </a:r>
            <a:r>
              <a:rPr lang="zh-CN" altLang="en-US" sz="1400" dirty="0" smtClean="0">
                <a:latin typeface="微软雅黑" pitchFamily="34" charset="-122"/>
                <a:ea typeface="微软雅黑" pitchFamily="34" charset="-122"/>
              </a:rPr>
              <a:t>、人员违章作业</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2</a:t>
            </a:r>
            <a:r>
              <a:rPr lang="zh-CN" altLang="en-US" sz="1400" dirty="0" smtClean="0">
                <a:latin typeface="微软雅黑" pitchFamily="34" charset="-122"/>
                <a:ea typeface="微软雅黑" pitchFamily="34" charset="-122"/>
              </a:rPr>
              <a:t>、缺乏对危险性的认识而产生操作失误</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3</a:t>
            </a:r>
            <a:r>
              <a:rPr lang="zh-CN" altLang="en-US" sz="1400" dirty="0" smtClean="0">
                <a:latin typeface="微软雅黑" pitchFamily="34" charset="-122"/>
                <a:ea typeface="微软雅黑" pitchFamily="34" charset="-122"/>
              </a:rPr>
              <a:t>、人为的使机器处于不安全状态</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4</a:t>
            </a:r>
            <a:r>
              <a:rPr lang="zh-CN" altLang="en-US" sz="1400" dirty="0" smtClean="0">
                <a:latin typeface="微软雅黑" pitchFamily="34" charset="-122"/>
                <a:ea typeface="微软雅黑" pitchFamily="34" charset="-122"/>
              </a:rPr>
              <a:t>、走捷径、图方便、忽略安全程序</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5</a:t>
            </a:r>
            <a:r>
              <a:rPr lang="zh-CN" altLang="en-US" sz="1400" dirty="0" smtClean="0">
                <a:latin typeface="微软雅黑" pitchFamily="34" charset="-122"/>
                <a:ea typeface="微软雅黑" pitchFamily="34" charset="-122"/>
              </a:rPr>
              <a:t>、技术不熟练，操作方法不当</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6</a:t>
            </a:r>
            <a:r>
              <a:rPr lang="zh-CN" altLang="en-US" sz="1400" dirty="0" smtClean="0">
                <a:latin typeface="微软雅黑" pitchFamily="34" charset="-122"/>
                <a:ea typeface="微软雅黑" pitchFamily="34" charset="-122"/>
              </a:rPr>
              <a:t>、未使用合适的防护用品</a:t>
            </a:r>
            <a:endParaRPr lang="zh-CN" altLang="en-US" sz="1400" dirty="0">
              <a:latin typeface="微软雅黑" pitchFamily="34" charset="-122"/>
              <a:ea typeface="微软雅黑" pitchFamily="34" charset="-122"/>
            </a:endParaRPr>
          </a:p>
        </p:txBody>
      </p:sp>
      <p:sp>
        <p:nvSpPr>
          <p:cNvPr id="27" name="矩形 26"/>
          <p:cNvSpPr/>
          <p:nvPr/>
        </p:nvSpPr>
        <p:spPr>
          <a:xfrm>
            <a:off x="3697644" y="5118099"/>
            <a:ext cx="2160240" cy="954107"/>
          </a:xfrm>
          <a:prstGeom prst="rect">
            <a:avLst/>
          </a:prstGeom>
        </p:spPr>
        <p:txBody>
          <a:bodyPr wrap="square">
            <a:spAutoFit/>
          </a:bodyPr>
          <a:lstStyle/>
          <a:p>
            <a:r>
              <a:rPr lang="en-US" altLang="zh-CN" sz="1400" dirty="0" smtClean="0">
                <a:latin typeface="微软雅黑" pitchFamily="34" charset="-122"/>
                <a:ea typeface="微软雅黑" pitchFamily="34" charset="-122"/>
              </a:rPr>
              <a:t>1</a:t>
            </a:r>
            <a:r>
              <a:rPr lang="zh-CN" altLang="en-US" sz="1400" dirty="0" smtClean="0">
                <a:latin typeface="微软雅黑" pitchFamily="34" charset="-122"/>
                <a:ea typeface="微软雅黑" pitchFamily="34" charset="-122"/>
              </a:rPr>
              <a:t>、设备缺少防护措施</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2</a:t>
            </a:r>
            <a:r>
              <a:rPr lang="zh-CN" altLang="en-US" sz="1400" dirty="0" smtClean="0">
                <a:latin typeface="微软雅黑" pitchFamily="34" charset="-122"/>
                <a:ea typeface="微软雅黑" pitchFamily="34" charset="-122"/>
              </a:rPr>
              <a:t>、设备带病运行</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3</a:t>
            </a:r>
            <a:r>
              <a:rPr lang="zh-CN" altLang="en-US" sz="1400" dirty="0" smtClean="0">
                <a:latin typeface="微软雅黑" pitchFamily="34" charset="-122"/>
                <a:ea typeface="微软雅黑" pitchFamily="34" charset="-122"/>
              </a:rPr>
              <a:t>、机器设计不合理，存在安全隐患</a:t>
            </a:r>
            <a:endParaRPr lang="en-US" altLang="zh-CN" sz="1400" dirty="0" smtClean="0">
              <a:latin typeface="微软雅黑" pitchFamily="34" charset="-122"/>
              <a:ea typeface="微软雅黑" pitchFamily="34" charset="-122"/>
            </a:endParaRPr>
          </a:p>
        </p:txBody>
      </p:sp>
      <p:sp>
        <p:nvSpPr>
          <p:cNvPr id="29" name="矩形 28"/>
          <p:cNvSpPr/>
          <p:nvPr/>
        </p:nvSpPr>
        <p:spPr>
          <a:xfrm>
            <a:off x="6444208" y="5118099"/>
            <a:ext cx="2485510" cy="954107"/>
          </a:xfrm>
          <a:prstGeom prst="rect">
            <a:avLst/>
          </a:prstGeom>
        </p:spPr>
        <p:txBody>
          <a:bodyPr wrap="square">
            <a:spAutoFit/>
          </a:bodyPr>
          <a:lstStyle/>
          <a:p>
            <a:r>
              <a:rPr lang="en-US" altLang="zh-CN" sz="1400" dirty="0" smtClean="0">
                <a:latin typeface="微软雅黑" pitchFamily="34" charset="-122"/>
                <a:ea typeface="微软雅黑" pitchFamily="34" charset="-122"/>
              </a:rPr>
              <a:t>1</a:t>
            </a:r>
            <a:r>
              <a:rPr lang="zh-CN" altLang="en-US" sz="1400" dirty="0" smtClean="0">
                <a:latin typeface="微软雅黑" pitchFamily="34" charset="-122"/>
                <a:ea typeface="微软雅黑" pitchFamily="34" charset="-122"/>
              </a:rPr>
              <a:t>、未进行安全培训</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2</a:t>
            </a:r>
            <a:r>
              <a:rPr lang="zh-CN" altLang="en-US" sz="1400" dirty="0" smtClean="0">
                <a:latin typeface="微软雅黑" pitchFamily="34" charset="-122"/>
                <a:ea typeface="微软雅黑" pitchFamily="34" charset="-122"/>
              </a:rPr>
              <a:t>、隐患排查不到位</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3</a:t>
            </a:r>
            <a:r>
              <a:rPr lang="zh-CN" altLang="en-US" sz="1400" dirty="0" smtClean="0">
                <a:latin typeface="微软雅黑" pitchFamily="34" charset="-122"/>
                <a:ea typeface="微软雅黑" pitchFamily="34" charset="-122"/>
              </a:rPr>
              <a:t>、发现的隐患未及时整改</a:t>
            </a:r>
            <a:endParaRPr lang="en-US" altLang="zh-CN" sz="14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rPr>
              <a:t>4</a:t>
            </a:r>
            <a:r>
              <a:rPr lang="zh-CN" altLang="en-US" sz="1400" dirty="0" smtClean="0">
                <a:latin typeface="微软雅黑" pitchFamily="34" charset="-122"/>
                <a:ea typeface="微软雅黑" pitchFamily="34" charset="-122"/>
              </a:rPr>
              <a:t>、对员工违章熟视无睹</a:t>
            </a:r>
            <a:endParaRPr lang="zh-CN" altLang="en-US" sz="1400" dirty="0">
              <a:latin typeface="微软雅黑" pitchFamily="34" charset="-122"/>
              <a:ea typeface="微软雅黑" pitchFamily="34" charset="-122"/>
            </a:endParaRPr>
          </a:p>
        </p:txBody>
      </p:sp>
      <p:pic>
        <p:nvPicPr>
          <p:cNvPr id="30" name="Picture 2"/>
          <p:cNvPicPr>
            <a:picLocks noChangeAspect="1" noChangeArrowheads="1"/>
          </p:cNvPicPr>
          <p:nvPr/>
        </p:nvPicPr>
        <p:blipFill>
          <a:blip r:embed="rId3" cstate="print"/>
          <a:srcRect/>
          <a:stretch>
            <a:fillRect/>
          </a:stretch>
        </p:blipFill>
        <p:spPr bwMode="auto">
          <a:xfrm>
            <a:off x="346376" y="818803"/>
            <a:ext cx="8248650" cy="161925"/>
          </a:xfrm>
          <a:prstGeom prst="rect">
            <a:avLst/>
          </a:prstGeom>
          <a:noFill/>
          <a:ln w="9525">
            <a:noFill/>
            <a:miter lim="800000"/>
            <a:headEnd/>
            <a:tailEnd/>
          </a:ln>
        </p:spPr>
      </p:pic>
      <p:sp>
        <p:nvSpPr>
          <p:cNvPr id="31" name="矩形 30"/>
          <p:cNvSpPr/>
          <p:nvPr/>
        </p:nvSpPr>
        <p:spPr>
          <a:xfrm>
            <a:off x="428596" y="2428868"/>
            <a:ext cx="1005403" cy="338554"/>
          </a:xfrm>
          <a:prstGeom prst="rect">
            <a:avLst/>
          </a:prstGeom>
        </p:spPr>
        <p:txBody>
          <a:bodyPr wrap="none">
            <a:spAutoFit/>
          </a:bodyPr>
          <a:lstStyle/>
          <a:p>
            <a:r>
              <a:rPr lang="zh-CN" altLang="en-US" sz="1600" b="1" dirty="0" smtClean="0">
                <a:solidFill>
                  <a:srgbClr val="FF0000"/>
                </a:solidFill>
                <a:latin typeface="微软雅黑" pitchFamily="34" charset="-122"/>
                <a:ea typeface="微软雅黑" pitchFamily="34" charset="-122"/>
              </a:rPr>
              <a:t>发生原因</a:t>
            </a:r>
            <a:endParaRPr lang="zh-CN" altLang="en-US" sz="1600" b="1" dirty="0">
              <a:solidFill>
                <a:srgbClr val="FF0000"/>
              </a:solidFill>
              <a:latin typeface="微软雅黑" pitchFamily="34" charset="-122"/>
              <a:ea typeface="微软雅黑" pitchFamily="34" charset="-122"/>
            </a:endParaRPr>
          </a:p>
        </p:txBody>
      </p:sp>
      <p:grpSp>
        <p:nvGrpSpPr>
          <p:cNvPr id="2" name="组合 32"/>
          <p:cNvGrpSpPr/>
          <p:nvPr/>
        </p:nvGrpSpPr>
        <p:grpSpPr>
          <a:xfrm>
            <a:off x="971600" y="3197313"/>
            <a:ext cx="1630355" cy="1728192"/>
            <a:chOff x="971600" y="1556792"/>
            <a:chExt cx="1630355" cy="1728192"/>
          </a:xfrm>
        </p:grpSpPr>
        <p:cxnSp>
          <p:nvCxnSpPr>
            <p:cNvPr id="24" name="直接连接符 23"/>
            <p:cNvCxnSpPr/>
            <p:nvPr/>
          </p:nvCxnSpPr>
          <p:spPr>
            <a:xfrm>
              <a:off x="971600" y="3284984"/>
              <a:ext cx="1630355" cy="0"/>
            </a:xfrm>
            <a:prstGeom prst="line">
              <a:avLst/>
            </a:prstGeom>
            <a:ln w="19050">
              <a:solidFill>
                <a:srgbClr val="082236"/>
              </a:solidFill>
            </a:ln>
          </p:spPr>
          <p:style>
            <a:lnRef idx="1">
              <a:schemeClr val="accent1"/>
            </a:lnRef>
            <a:fillRef idx="0">
              <a:schemeClr val="accent1"/>
            </a:fillRef>
            <a:effectRef idx="0">
              <a:schemeClr val="accent1"/>
            </a:effectRef>
            <a:fontRef idx="minor">
              <a:schemeClr val="tx1"/>
            </a:fontRef>
          </p:style>
        </p:cxnSp>
        <p:grpSp>
          <p:nvGrpSpPr>
            <p:cNvPr id="3" name="组合 34"/>
            <p:cNvGrpSpPr/>
            <p:nvPr/>
          </p:nvGrpSpPr>
          <p:grpSpPr>
            <a:xfrm>
              <a:off x="971600" y="1556792"/>
              <a:ext cx="1504950" cy="1542829"/>
              <a:chOff x="1115616" y="1412776"/>
              <a:chExt cx="1504950" cy="1542829"/>
            </a:xfrm>
          </p:grpSpPr>
          <p:grpSp>
            <p:nvGrpSpPr>
              <p:cNvPr id="4" name="组合 18"/>
              <p:cNvGrpSpPr/>
              <p:nvPr/>
            </p:nvGrpSpPr>
            <p:grpSpPr>
              <a:xfrm>
                <a:off x="1115616" y="1412776"/>
                <a:ext cx="1504950" cy="1542829"/>
                <a:chOff x="1610995" y="2349500"/>
                <a:chExt cx="2006600" cy="2006600"/>
              </a:xfrm>
            </p:grpSpPr>
            <p:sp>
              <p:nvSpPr>
                <p:cNvPr id="8" name="空心弧 7"/>
                <p:cNvSpPr/>
                <p:nvPr/>
              </p:nvSpPr>
              <p:spPr>
                <a:xfrm>
                  <a:off x="1698391" y="2436896"/>
                  <a:ext cx="1831808" cy="1831808"/>
                </a:xfrm>
                <a:prstGeom prst="blockArc">
                  <a:avLst>
                    <a:gd name="adj1" fmla="val 2412592"/>
                    <a:gd name="adj2" fmla="val 2406354"/>
                    <a:gd name="adj3" fmla="val 4900"/>
                  </a:avLst>
                </a:prstGeom>
                <a:solidFill>
                  <a:srgbClr val="A6C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空心弧 6"/>
                <p:cNvSpPr/>
                <p:nvPr/>
              </p:nvSpPr>
              <p:spPr>
                <a:xfrm>
                  <a:off x="1610995" y="2349500"/>
                  <a:ext cx="2006600" cy="2006600"/>
                </a:xfrm>
                <a:prstGeom prst="blockArc">
                  <a:avLst>
                    <a:gd name="adj1" fmla="val 2412592"/>
                    <a:gd name="adj2" fmla="val 16322913"/>
                    <a:gd name="adj3" fmla="val 10914"/>
                  </a:avLst>
                </a:prstGeom>
                <a:solidFill>
                  <a:srgbClr val="082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2" name="TextBox 31"/>
              <p:cNvSpPr txBox="1"/>
              <p:nvPr/>
            </p:nvSpPr>
            <p:spPr>
              <a:xfrm>
                <a:off x="1619672" y="1916832"/>
                <a:ext cx="648072"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人</a:t>
                </a:r>
                <a:endParaRPr lang="zh-CN" altLang="en-US" sz="2400" b="1" dirty="0">
                  <a:latin typeface="微软雅黑" pitchFamily="34" charset="-122"/>
                  <a:ea typeface="微软雅黑" pitchFamily="34" charset="-122"/>
                </a:endParaRPr>
              </a:p>
            </p:txBody>
          </p:sp>
        </p:grpSp>
      </p:grpSp>
      <p:grpSp>
        <p:nvGrpSpPr>
          <p:cNvPr id="5" name="组合 33"/>
          <p:cNvGrpSpPr/>
          <p:nvPr/>
        </p:nvGrpSpPr>
        <p:grpSpPr>
          <a:xfrm>
            <a:off x="3779912" y="3197313"/>
            <a:ext cx="1630355" cy="1728192"/>
            <a:chOff x="3779912" y="1556792"/>
            <a:chExt cx="1630355" cy="1728192"/>
          </a:xfrm>
        </p:grpSpPr>
        <p:cxnSp>
          <p:nvCxnSpPr>
            <p:cNvPr id="26" name="直接连接符 25"/>
            <p:cNvCxnSpPr/>
            <p:nvPr/>
          </p:nvCxnSpPr>
          <p:spPr>
            <a:xfrm>
              <a:off x="3779912" y="3284984"/>
              <a:ext cx="1630355" cy="0"/>
            </a:xfrm>
            <a:prstGeom prst="line">
              <a:avLst/>
            </a:prstGeom>
            <a:ln w="19050">
              <a:solidFill>
                <a:srgbClr val="082236"/>
              </a:solidFill>
            </a:ln>
          </p:spPr>
          <p:style>
            <a:lnRef idx="1">
              <a:schemeClr val="accent1"/>
            </a:lnRef>
            <a:fillRef idx="0">
              <a:schemeClr val="accent1"/>
            </a:fillRef>
            <a:effectRef idx="0">
              <a:schemeClr val="accent1"/>
            </a:effectRef>
            <a:fontRef idx="minor">
              <a:schemeClr val="tx1"/>
            </a:fontRef>
          </p:style>
        </p:cxnSp>
        <p:grpSp>
          <p:nvGrpSpPr>
            <p:cNvPr id="6" name="组合 35"/>
            <p:cNvGrpSpPr/>
            <p:nvPr/>
          </p:nvGrpSpPr>
          <p:grpSpPr>
            <a:xfrm>
              <a:off x="3779912" y="1556792"/>
              <a:ext cx="1504950" cy="1542829"/>
              <a:chOff x="1115616" y="1412776"/>
              <a:chExt cx="1504950" cy="1542829"/>
            </a:xfrm>
          </p:grpSpPr>
          <p:grpSp>
            <p:nvGrpSpPr>
              <p:cNvPr id="9" name="组合 18"/>
              <p:cNvGrpSpPr/>
              <p:nvPr/>
            </p:nvGrpSpPr>
            <p:grpSpPr>
              <a:xfrm>
                <a:off x="1115616" y="1412776"/>
                <a:ext cx="1504950" cy="1542829"/>
                <a:chOff x="1610995" y="2349500"/>
                <a:chExt cx="2006600" cy="2006600"/>
              </a:xfrm>
            </p:grpSpPr>
            <p:sp>
              <p:nvSpPr>
                <p:cNvPr id="39" name="空心弧 38"/>
                <p:cNvSpPr/>
                <p:nvPr/>
              </p:nvSpPr>
              <p:spPr>
                <a:xfrm>
                  <a:off x="1698391" y="2436896"/>
                  <a:ext cx="1831808" cy="1831808"/>
                </a:xfrm>
                <a:prstGeom prst="blockArc">
                  <a:avLst>
                    <a:gd name="adj1" fmla="val 2412592"/>
                    <a:gd name="adj2" fmla="val 2406354"/>
                    <a:gd name="adj3" fmla="val 4900"/>
                  </a:avLst>
                </a:prstGeom>
                <a:solidFill>
                  <a:srgbClr val="A6C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空心弧 39"/>
                <p:cNvSpPr/>
                <p:nvPr/>
              </p:nvSpPr>
              <p:spPr>
                <a:xfrm>
                  <a:off x="1610995" y="2349500"/>
                  <a:ext cx="2006600" cy="2006600"/>
                </a:xfrm>
                <a:prstGeom prst="blockArc">
                  <a:avLst>
                    <a:gd name="adj1" fmla="val 2412592"/>
                    <a:gd name="adj2" fmla="val 16322913"/>
                    <a:gd name="adj3" fmla="val 10914"/>
                  </a:avLst>
                </a:prstGeom>
                <a:solidFill>
                  <a:srgbClr val="082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TextBox 37"/>
              <p:cNvSpPr txBox="1"/>
              <p:nvPr/>
            </p:nvSpPr>
            <p:spPr>
              <a:xfrm>
                <a:off x="1619672" y="1916832"/>
                <a:ext cx="648072"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物</a:t>
                </a:r>
                <a:endParaRPr lang="zh-CN" altLang="en-US" sz="2400" b="1" dirty="0">
                  <a:latin typeface="微软雅黑" pitchFamily="34" charset="-122"/>
                  <a:ea typeface="微软雅黑" pitchFamily="34" charset="-122"/>
                </a:endParaRPr>
              </a:p>
            </p:txBody>
          </p:sp>
        </p:grpSp>
      </p:grpSp>
      <p:grpSp>
        <p:nvGrpSpPr>
          <p:cNvPr id="10" name="组合 45"/>
          <p:cNvGrpSpPr/>
          <p:nvPr/>
        </p:nvGrpSpPr>
        <p:grpSpPr>
          <a:xfrm>
            <a:off x="6588224" y="3197313"/>
            <a:ext cx="1630355" cy="1739078"/>
            <a:chOff x="6588224" y="1556792"/>
            <a:chExt cx="1630355" cy="1739078"/>
          </a:xfrm>
        </p:grpSpPr>
        <p:cxnSp>
          <p:nvCxnSpPr>
            <p:cNvPr id="28" name="直接连接符 27"/>
            <p:cNvCxnSpPr/>
            <p:nvPr/>
          </p:nvCxnSpPr>
          <p:spPr>
            <a:xfrm>
              <a:off x="6588224" y="3295870"/>
              <a:ext cx="1630355" cy="0"/>
            </a:xfrm>
            <a:prstGeom prst="line">
              <a:avLst/>
            </a:prstGeom>
            <a:ln w="19050">
              <a:solidFill>
                <a:srgbClr val="082236"/>
              </a:solidFill>
            </a:ln>
          </p:spPr>
          <p:style>
            <a:lnRef idx="1">
              <a:schemeClr val="accent1"/>
            </a:lnRef>
            <a:fillRef idx="0">
              <a:schemeClr val="accent1"/>
            </a:fillRef>
            <a:effectRef idx="0">
              <a:schemeClr val="accent1"/>
            </a:effectRef>
            <a:fontRef idx="minor">
              <a:schemeClr val="tx1"/>
            </a:fontRef>
          </p:style>
        </p:cxnSp>
        <p:grpSp>
          <p:nvGrpSpPr>
            <p:cNvPr id="11" name="组合 40"/>
            <p:cNvGrpSpPr/>
            <p:nvPr/>
          </p:nvGrpSpPr>
          <p:grpSpPr>
            <a:xfrm>
              <a:off x="6588224" y="1556792"/>
              <a:ext cx="1504950" cy="1542829"/>
              <a:chOff x="1115616" y="1412776"/>
              <a:chExt cx="1504950" cy="1542829"/>
            </a:xfrm>
          </p:grpSpPr>
          <p:grpSp>
            <p:nvGrpSpPr>
              <p:cNvPr id="12" name="组合 18"/>
              <p:cNvGrpSpPr/>
              <p:nvPr/>
            </p:nvGrpSpPr>
            <p:grpSpPr>
              <a:xfrm>
                <a:off x="1115616" y="1412776"/>
                <a:ext cx="1504950" cy="1542829"/>
                <a:chOff x="1610995" y="2349500"/>
                <a:chExt cx="2006600" cy="2006600"/>
              </a:xfrm>
            </p:grpSpPr>
            <p:sp>
              <p:nvSpPr>
                <p:cNvPr id="44" name="空心弧 43"/>
                <p:cNvSpPr/>
                <p:nvPr/>
              </p:nvSpPr>
              <p:spPr>
                <a:xfrm>
                  <a:off x="1698391" y="2436896"/>
                  <a:ext cx="1831808" cy="1831808"/>
                </a:xfrm>
                <a:prstGeom prst="blockArc">
                  <a:avLst>
                    <a:gd name="adj1" fmla="val 2412592"/>
                    <a:gd name="adj2" fmla="val 2406354"/>
                    <a:gd name="adj3" fmla="val 4900"/>
                  </a:avLst>
                </a:prstGeom>
                <a:solidFill>
                  <a:srgbClr val="A6C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空心弧 44"/>
                <p:cNvSpPr/>
                <p:nvPr/>
              </p:nvSpPr>
              <p:spPr>
                <a:xfrm>
                  <a:off x="1610995" y="2349500"/>
                  <a:ext cx="2006600" cy="2006600"/>
                </a:xfrm>
                <a:prstGeom prst="blockArc">
                  <a:avLst>
                    <a:gd name="adj1" fmla="val 2412592"/>
                    <a:gd name="adj2" fmla="val 16322913"/>
                    <a:gd name="adj3" fmla="val 10914"/>
                  </a:avLst>
                </a:prstGeom>
                <a:solidFill>
                  <a:srgbClr val="082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3" name="TextBox 42"/>
              <p:cNvSpPr txBox="1"/>
              <p:nvPr/>
            </p:nvSpPr>
            <p:spPr>
              <a:xfrm>
                <a:off x="1475656" y="1916832"/>
                <a:ext cx="1008112"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管理</a:t>
                </a:r>
                <a:endParaRPr lang="zh-CN" altLang="en-US" sz="2400" b="1" dirty="0">
                  <a:latin typeface="微软雅黑" pitchFamily="34" charset="-122"/>
                  <a:ea typeface="微软雅黑" pitchFamily="34" charset="-122"/>
                </a:endParaRPr>
              </a:p>
            </p:txBody>
          </p:sp>
        </p:grpSp>
      </p:grpSp>
      <p:sp>
        <p:nvSpPr>
          <p:cNvPr id="33" name="矩形 32"/>
          <p:cNvSpPr/>
          <p:nvPr/>
        </p:nvSpPr>
        <p:spPr>
          <a:xfrm>
            <a:off x="428596" y="1071546"/>
            <a:ext cx="6572296" cy="705450"/>
          </a:xfrm>
          <a:prstGeom prst="rect">
            <a:avLst/>
          </a:prstGeom>
        </p:spPr>
        <p:txBody>
          <a:bodyPr wrap="square">
            <a:spAutoFit/>
          </a:bodyPr>
          <a:lstStyle/>
          <a:p>
            <a:pPr>
              <a:lnSpc>
                <a:spcPct val="130000"/>
              </a:lnSpc>
            </a:pPr>
            <a:r>
              <a:rPr lang="zh-CN" altLang="en-US" sz="1600" b="1" dirty="0" smtClean="0">
                <a:solidFill>
                  <a:srgbClr val="FF0000"/>
                </a:solidFill>
                <a:latin typeface="微软雅黑" pitchFamily="34" charset="-122"/>
                <a:ea typeface="微软雅黑" pitchFamily="34" charset="-122"/>
              </a:rPr>
              <a:t>机械伤害：</a:t>
            </a:r>
            <a:r>
              <a:rPr lang="zh-CN" altLang="en-US" sz="1600" dirty="0" smtClean="0">
                <a:latin typeface="微软雅黑" pitchFamily="34" charset="-122"/>
                <a:ea typeface="微软雅黑" pitchFamily="34" charset="-122"/>
              </a:rPr>
              <a:t>主要指机械设备运动</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静止</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部件、工具、加工件直接与人体接触引起的夹击、碰撞、剪切、卷入、绞、碾、割、刺等形式的伤害。</a:t>
            </a:r>
            <a:endParaRPr lang="zh-CN" altLang="en-US" sz="1600" dirty="0"/>
          </a:p>
        </p:txBody>
      </p:sp>
      <p:pic>
        <p:nvPicPr>
          <p:cNvPr id="34" name="Picture 2"/>
          <p:cNvPicPr>
            <a:picLocks noChangeAspect="1" noChangeArrowheads="1"/>
          </p:cNvPicPr>
          <p:nvPr/>
        </p:nvPicPr>
        <p:blipFill>
          <a:blip r:embed="rId4" cstate="print"/>
          <a:srcRect/>
          <a:stretch>
            <a:fillRect/>
          </a:stretch>
        </p:blipFill>
        <p:spPr bwMode="auto">
          <a:xfrm>
            <a:off x="7000892" y="714356"/>
            <a:ext cx="1787476" cy="1763115"/>
          </a:xfrm>
          <a:prstGeom prst="rect">
            <a:avLst/>
          </a:prstGeom>
          <a:noFill/>
          <a:ln w="9525">
            <a:noFill/>
            <a:miter lim="800000"/>
            <a:headEnd/>
            <a:tailEnd/>
          </a:ln>
        </p:spPr>
      </p:pic>
      <p:sp>
        <p:nvSpPr>
          <p:cNvPr id="35" name="矩形 34"/>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主要安全风险与防范措施</a:t>
            </a: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ox(in)">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ox(i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ox(in)">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642910" y="1077213"/>
            <a:ext cx="8215370" cy="1162329"/>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pPr>
            <a:r>
              <a:rPr lang="zh-CN" altLang="en-US" sz="2000" b="1" dirty="0" smtClean="0">
                <a:solidFill>
                  <a:srgbClr val="0000FF"/>
                </a:solidFill>
                <a:latin typeface="微软雅黑" pitchFamily="34" charset="-122"/>
                <a:ea typeface="微软雅黑" pitchFamily="34" charset="-122"/>
              </a:rPr>
              <a:t>火灾预防</a:t>
            </a:r>
            <a:endParaRPr lang="en-US" altLang="zh-CN" sz="2000" b="1" dirty="0" smtClean="0">
              <a:solidFill>
                <a:srgbClr val="0000FF"/>
              </a:solidFill>
              <a:latin typeface="微软雅黑" pitchFamily="34" charset="-122"/>
              <a:ea typeface="微软雅黑" pitchFamily="34" charset="-122"/>
            </a:endParaRPr>
          </a:p>
          <a:p>
            <a:pPr lvl="0">
              <a:lnSpc>
                <a:spcPct val="120000"/>
              </a:lnSpc>
            </a:pPr>
            <a:r>
              <a:rPr lang="zh-CN" altLang="en-US" b="1" dirty="0" smtClean="0">
                <a:solidFill>
                  <a:srgbClr val="FF0000"/>
                </a:solidFill>
                <a:latin typeface="微软雅黑" pitchFamily="34" charset="-122"/>
                <a:ea typeface="微软雅黑" pitchFamily="34" charset="-122"/>
              </a:rPr>
              <a:t>材料防火</a:t>
            </a:r>
            <a:r>
              <a:rPr lang="zh-CN" altLang="en-US" b="1" dirty="0" smtClean="0">
                <a:solidFill>
                  <a:srgbClr val="FF0000"/>
                </a:solidFill>
                <a:latin typeface="微软雅黑" pitchFamily="34" charset="-122"/>
                <a:ea typeface="微软雅黑" pitchFamily="34" charset="-122"/>
                <a:sym typeface="Wingdings" charset="2"/>
              </a:rPr>
              <a:t>：  </a:t>
            </a:r>
            <a:r>
              <a:rPr lang="zh-CN" altLang="en-US" b="1" dirty="0" smtClean="0">
                <a:latin typeface="微软雅黑" pitchFamily="34" charset="-122"/>
                <a:ea typeface="微软雅黑" pitchFamily="34" charset="-122"/>
                <a:sym typeface="Wingdings" charset="2"/>
              </a:rPr>
              <a:t>①</a:t>
            </a:r>
            <a:r>
              <a:rPr lang="zh-CN" altLang="en-US" b="1" dirty="0" smtClean="0">
                <a:latin typeface="微软雅黑" pitchFamily="34" charset="-122"/>
                <a:ea typeface="微软雅黑" pitchFamily="34" charset="-122"/>
              </a:rPr>
              <a:t>不燃     </a:t>
            </a:r>
            <a:r>
              <a:rPr lang="zh-CN" altLang="en-US" b="1" dirty="0" smtClean="0">
                <a:latin typeface="微软雅黑" pitchFamily="34" charset="-122"/>
                <a:ea typeface="微软雅黑" pitchFamily="34" charset="-122"/>
                <a:sym typeface="Wingdings" charset="2"/>
              </a:rPr>
              <a:t>②</a:t>
            </a:r>
            <a:r>
              <a:rPr lang="zh-CN" altLang="en-US" b="1" dirty="0" smtClean="0">
                <a:latin typeface="微软雅黑" pitchFamily="34" charset="-122"/>
                <a:ea typeface="微软雅黑" pitchFamily="34" charset="-122"/>
              </a:rPr>
              <a:t>难燃      </a:t>
            </a:r>
            <a:r>
              <a:rPr lang="zh-CN" altLang="en-US" b="1" dirty="0" smtClean="0">
                <a:latin typeface="微软雅黑" pitchFamily="34" charset="-122"/>
                <a:ea typeface="微软雅黑" pitchFamily="34" charset="-122"/>
                <a:sym typeface="Wingdings" charset="2"/>
              </a:rPr>
              <a:t>③</a:t>
            </a:r>
            <a:r>
              <a:rPr lang="zh-CN" altLang="en-US" b="1" dirty="0" smtClean="0">
                <a:latin typeface="微软雅黑" pitchFamily="34" charset="-122"/>
                <a:ea typeface="微软雅黑" pitchFamily="34" charset="-122"/>
              </a:rPr>
              <a:t>可燃（纸、泡沫、塑料、润滑油等）</a:t>
            </a:r>
            <a:endParaRPr lang="en-US" altLang="zh-CN" b="1" dirty="0" smtClean="0">
              <a:latin typeface="微软雅黑" pitchFamily="34" charset="-122"/>
              <a:ea typeface="微软雅黑" pitchFamily="34" charset="-122"/>
            </a:endParaRPr>
          </a:p>
          <a:p>
            <a:pPr lvl="0">
              <a:lnSpc>
                <a:spcPct val="120000"/>
              </a:lnSpc>
            </a:pPr>
            <a:r>
              <a:rPr lang="en-US" altLang="zh-CN" b="1" dirty="0" smtClean="0">
                <a:latin typeface="微软雅黑" pitchFamily="34" charset="-122"/>
                <a:ea typeface="微软雅黑" pitchFamily="34" charset="-122"/>
                <a:sym typeface="Wingdings" charset="2"/>
              </a:rPr>
              <a:t>                   </a:t>
            </a:r>
            <a:r>
              <a:rPr lang="zh-CN" altLang="en-US" b="1" dirty="0" smtClean="0">
                <a:latin typeface="微软雅黑" pitchFamily="34" charset="-122"/>
                <a:ea typeface="微软雅黑" pitchFamily="34" charset="-122"/>
                <a:sym typeface="Wingdings" charset="2"/>
              </a:rPr>
              <a:t>④</a:t>
            </a:r>
            <a:r>
              <a:rPr lang="zh-CN" altLang="en-US" b="1" dirty="0" smtClean="0">
                <a:latin typeface="微软雅黑" pitchFamily="34" charset="-122"/>
                <a:ea typeface="微软雅黑" pitchFamily="34" charset="-122"/>
              </a:rPr>
              <a:t>易燃（酒精、汽</a:t>
            </a:r>
            <a:r>
              <a:rPr lang="zh-CN" altLang="en-US" b="1" smtClean="0">
                <a:latin typeface="微软雅黑" pitchFamily="34" charset="-122"/>
                <a:ea typeface="微软雅黑" pitchFamily="34" charset="-122"/>
              </a:rPr>
              <a:t>油）</a:t>
            </a:r>
            <a:endParaRPr lang="en-US" altLang="zh-CN" b="1" dirty="0" smtClean="0">
              <a:latin typeface="微软雅黑" pitchFamily="34" charset="-122"/>
              <a:ea typeface="微软雅黑" pitchFamily="34" charset="-122"/>
            </a:endParaRPr>
          </a:p>
        </p:txBody>
      </p:sp>
      <p:sp>
        <p:nvSpPr>
          <p:cNvPr id="4" name="矩形 3"/>
          <p:cNvSpPr/>
          <p:nvPr/>
        </p:nvSpPr>
        <p:spPr>
          <a:xfrm>
            <a:off x="497480" y="357166"/>
            <a:ext cx="1217000" cy="400110"/>
          </a:xfrm>
          <a:prstGeom prst="rect">
            <a:avLst/>
          </a:prstGeom>
        </p:spPr>
        <p:txBody>
          <a:bodyPr wrap="none">
            <a:spAutoFit/>
          </a:bodyPr>
          <a:lstStyle/>
          <a:p>
            <a:r>
              <a:rPr lang="zh-CN" altLang="en-US" sz="2000" b="1" smtClean="0">
                <a:latin typeface="新宋体" pitchFamily="49" charset="-122"/>
                <a:ea typeface="新宋体" pitchFamily="49" charset="-122"/>
              </a:rPr>
              <a:t>消防安全</a:t>
            </a:r>
            <a:endParaRPr lang="zh-CN" altLang="en-US" sz="2000" b="1" dirty="0" smtClean="0">
              <a:latin typeface="新宋体" pitchFamily="49" charset="-122"/>
              <a:ea typeface="新宋体" pitchFamily="49" charset="-122"/>
            </a:endParaRPr>
          </a:p>
        </p:txBody>
      </p:sp>
      <p:sp>
        <p:nvSpPr>
          <p:cNvPr id="5" name="Rectangle 1"/>
          <p:cNvSpPr>
            <a:spLocks noChangeArrowheads="1"/>
          </p:cNvSpPr>
          <p:nvPr/>
        </p:nvSpPr>
        <p:spPr bwMode="auto">
          <a:xfrm>
            <a:off x="714348" y="2928934"/>
            <a:ext cx="5357850" cy="3008988"/>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30000"/>
              </a:lnSpc>
              <a:spcBef>
                <a:spcPct val="0"/>
              </a:spcBef>
              <a:spcAft>
                <a:spcPct val="0"/>
              </a:spcAft>
              <a:buClrTx/>
              <a:buSzTx/>
              <a:buFontTx/>
              <a:buNone/>
            </a:pPr>
            <a:r>
              <a:rPr lang="en-US" altLang="zh-CN" b="1" smtClean="0">
                <a:solidFill>
                  <a:srgbClr val="FF0000"/>
                </a:solidFill>
                <a:latin typeface="微软雅黑" pitchFamily="34" charset="-122"/>
                <a:ea typeface="微软雅黑" pitchFamily="34" charset="-122"/>
              </a:rPr>
              <a:t>1</a:t>
            </a:r>
            <a:r>
              <a:rPr lang="zh-CN" altLang="en-US" b="1" dirty="0" smtClean="0">
                <a:solidFill>
                  <a:srgbClr val="FF0000"/>
                </a:solidFill>
                <a:latin typeface="微软雅黑" pitchFamily="34" charset="-122"/>
                <a:ea typeface="微软雅黑" pitchFamily="34" charset="-122"/>
              </a:rPr>
              <a:t>、电器</a:t>
            </a:r>
            <a:r>
              <a:rPr lang="zh-CN" altLang="en-US" b="1" smtClean="0">
                <a:solidFill>
                  <a:srgbClr val="FF0000"/>
                </a:solidFill>
                <a:latin typeface="微软雅黑" pitchFamily="34" charset="-122"/>
                <a:ea typeface="微软雅黑" pitchFamily="34" charset="-122"/>
              </a:rPr>
              <a:t>火灾预防</a:t>
            </a:r>
            <a:endParaRPr lang="en-US" altLang="zh-CN" b="1" dirty="0" smtClean="0">
              <a:solidFill>
                <a:srgbClr val="FF0000"/>
              </a:solidFill>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r>
              <a:rPr lang="zh-CN" altLang="en-US" b="1" smtClean="0">
                <a:solidFill>
                  <a:srgbClr val="0000FF"/>
                </a:solidFill>
                <a:latin typeface="微软雅黑" pitchFamily="34" charset="-122"/>
                <a:ea typeface="微软雅黑" pitchFamily="34" charset="-122"/>
              </a:rPr>
              <a:t>       不买三</a:t>
            </a:r>
            <a:r>
              <a:rPr lang="en-US" altLang="zh-CN" b="1" smtClean="0">
                <a:solidFill>
                  <a:srgbClr val="0000FF"/>
                </a:solidFill>
                <a:latin typeface="微软雅黑" pitchFamily="34" charset="-122"/>
                <a:ea typeface="微软雅黑" pitchFamily="34" charset="-122"/>
              </a:rPr>
              <a:t>C</a:t>
            </a:r>
            <a:r>
              <a:rPr lang="zh-CN" altLang="en-US" b="1" smtClean="0">
                <a:solidFill>
                  <a:srgbClr val="0000FF"/>
                </a:solidFill>
                <a:latin typeface="微软雅黑" pitchFamily="34" charset="-122"/>
                <a:ea typeface="微软雅黑" pitchFamily="34" charset="-122"/>
              </a:rPr>
              <a:t>认证的电</a:t>
            </a:r>
            <a:r>
              <a:rPr lang="zh-CN" altLang="en-US" b="1" dirty="0" smtClean="0">
                <a:solidFill>
                  <a:srgbClr val="0000FF"/>
                </a:solidFill>
                <a:latin typeface="微软雅黑" pitchFamily="34" charset="-122"/>
                <a:ea typeface="微软雅黑" pitchFamily="34" charset="-122"/>
              </a:rPr>
              <a:t>器</a:t>
            </a:r>
            <a:r>
              <a:rPr lang="en-US" altLang="zh-CN" b="1" dirty="0" smtClean="0">
                <a:solidFill>
                  <a:srgbClr val="0000FF"/>
                </a:solidFill>
                <a:latin typeface="微软雅黑" pitchFamily="34" charset="-122"/>
                <a:ea typeface="微软雅黑" pitchFamily="34" charset="-122"/>
              </a:rPr>
              <a:t>     </a:t>
            </a:r>
          </a:p>
          <a:p>
            <a:pPr marL="0" marR="0" lvl="0" indent="0" algn="l" defTabSz="914400" rtl="0" eaLnBrk="1" fontAlgn="base" latinLnBrk="0" hangingPunct="1">
              <a:lnSpc>
                <a:spcPct val="130000"/>
              </a:lnSpc>
              <a:spcBef>
                <a:spcPct val="0"/>
              </a:spcBef>
              <a:spcAft>
                <a:spcPct val="0"/>
              </a:spcAft>
              <a:buClrTx/>
              <a:buSzTx/>
              <a:buFontTx/>
              <a:buNone/>
            </a:pPr>
            <a:r>
              <a:rPr lang="zh-CN" altLang="en-US" b="1" smtClean="0">
                <a:latin typeface="微软雅黑" pitchFamily="34" charset="-122"/>
                <a:ea typeface="微软雅黑" pitchFamily="34" charset="-122"/>
              </a:rPr>
              <a:t>       </a:t>
            </a:r>
            <a:r>
              <a:rPr lang="zh-CN" altLang="en-US" b="1" smtClean="0">
                <a:solidFill>
                  <a:srgbClr val="00B050"/>
                </a:solidFill>
                <a:latin typeface="微软雅黑" pitchFamily="34" charset="-122"/>
                <a:ea typeface="微软雅黑" pitchFamily="34" charset="-122"/>
              </a:rPr>
              <a:t>使</a:t>
            </a:r>
            <a:r>
              <a:rPr lang="zh-CN" altLang="en-US" b="1" dirty="0" smtClean="0">
                <a:solidFill>
                  <a:srgbClr val="00B050"/>
                </a:solidFill>
                <a:latin typeface="微软雅黑" pitchFamily="34" charset="-122"/>
                <a:ea typeface="微软雅黑" pitchFamily="34" charset="-122"/>
              </a:rPr>
              <a:t>用阻燃电缆、开关</a:t>
            </a:r>
            <a:endParaRPr lang="en-US" altLang="zh-CN" b="1" dirty="0" smtClean="0">
              <a:solidFill>
                <a:srgbClr val="00B050"/>
              </a:solidFill>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r>
              <a:rPr lang="zh-CN" altLang="en-US" b="1" smtClean="0">
                <a:latin typeface="微软雅黑" pitchFamily="34" charset="-122"/>
                <a:ea typeface="微软雅黑" pitchFamily="34" charset="-122"/>
              </a:rPr>
              <a:t>       </a:t>
            </a:r>
            <a:r>
              <a:rPr lang="zh-CN" altLang="en-US" b="1" smtClean="0">
                <a:solidFill>
                  <a:srgbClr val="0000FF"/>
                </a:solidFill>
                <a:latin typeface="微软雅黑" pitchFamily="34" charset="-122"/>
                <a:ea typeface="微软雅黑" pitchFamily="34" charset="-122"/>
              </a:rPr>
              <a:t>关</a:t>
            </a:r>
            <a:r>
              <a:rPr lang="zh-CN" altLang="en-US" b="1" dirty="0" smtClean="0">
                <a:solidFill>
                  <a:srgbClr val="0000FF"/>
                </a:solidFill>
                <a:latin typeface="微软雅黑" pitchFamily="34" charset="-122"/>
                <a:ea typeface="微软雅黑" pitchFamily="34" charset="-122"/>
              </a:rPr>
              <a:t>注大功率配电柜（热成像探测）</a:t>
            </a:r>
            <a:endParaRPr lang="en-US" altLang="zh-CN" b="1" dirty="0" smtClean="0">
              <a:solidFill>
                <a:srgbClr val="0000FF"/>
              </a:solidFill>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r>
              <a:rPr lang="zh-CN" altLang="en-US" b="1" smtClean="0">
                <a:solidFill>
                  <a:srgbClr val="00B050"/>
                </a:solidFill>
                <a:latin typeface="微软雅黑" pitchFamily="34" charset="-122"/>
                <a:ea typeface="微软雅黑" pitchFamily="34" charset="-122"/>
              </a:rPr>
              <a:t>       电</a:t>
            </a:r>
            <a:r>
              <a:rPr lang="zh-CN" altLang="en-US" b="1" dirty="0" smtClean="0">
                <a:solidFill>
                  <a:srgbClr val="00B050"/>
                </a:solidFill>
                <a:latin typeface="微软雅黑" pitchFamily="34" charset="-122"/>
                <a:ea typeface="微软雅黑" pitchFamily="34" charset="-122"/>
              </a:rPr>
              <a:t>柜内不可放置杂物</a:t>
            </a:r>
            <a:endParaRPr lang="en-US" altLang="zh-CN" b="1" dirty="0" smtClean="0">
              <a:solidFill>
                <a:srgbClr val="00B050"/>
              </a:solidFill>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r>
              <a:rPr lang="zh-CN" altLang="en-US" b="1" smtClean="0">
                <a:solidFill>
                  <a:srgbClr val="0000FF"/>
                </a:solidFill>
                <a:latin typeface="微软雅黑" pitchFamily="34" charset="-122"/>
                <a:ea typeface="微软雅黑" pitchFamily="34" charset="-122"/>
              </a:rPr>
              <a:t>       </a:t>
            </a:r>
            <a:r>
              <a:rPr lang="zh-CN" altLang="en-US" b="1" dirty="0" smtClean="0">
                <a:solidFill>
                  <a:srgbClr val="0000FF"/>
                </a:solidFill>
                <a:latin typeface="微软雅黑" pitchFamily="34" charset="-122"/>
                <a:ea typeface="微软雅黑" pitchFamily="34" charset="-122"/>
              </a:rPr>
              <a:t>电柜、电器周围</a:t>
            </a:r>
            <a:r>
              <a:rPr lang="en-US" altLang="zh-CN" b="1" dirty="0" smtClean="0">
                <a:solidFill>
                  <a:srgbClr val="0000FF"/>
                </a:solidFill>
                <a:latin typeface="微软雅黑" pitchFamily="34" charset="-122"/>
                <a:ea typeface="微软雅黑" pitchFamily="34" charset="-122"/>
              </a:rPr>
              <a:t>1.5</a:t>
            </a:r>
            <a:r>
              <a:rPr lang="zh-CN" altLang="en-US" b="1" dirty="0" smtClean="0">
                <a:solidFill>
                  <a:srgbClr val="0000FF"/>
                </a:solidFill>
                <a:latin typeface="微软雅黑" pitchFamily="34" charset="-122"/>
                <a:ea typeface="微软雅黑" pitchFamily="34" charset="-122"/>
              </a:rPr>
              <a:t>米范围禁止可燃</a:t>
            </a:r>
            <a:r>
              <a:rPr lang="zh-CN" altLang="en-US" b="1" smtClean="0">
                <a:solidFill>
                  <a:srgbClr val="0000FF"/>
                </a:solidFill>
                <a:latin typeface="微软雅黑" pitchFamily="34" charset="-122"/>
                <a:ea typeface="微软雅黑" pitchFamily="34" charset="-122"/>
              </a:rPr>
              <a:t>物品</a:t>
            </a:r>
            <a:endParaRPr lang="en-US" altLang="zh-CN" b="1" smtClean="0">
              <a:solidFill>
                <a:srgbClr val="0000FF"/>
              </a:solidFill>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r>
              <a:rPr lang="zh-CN" altLang="en-US" b="1" smtClean="0">
                <a:latin typeface="微软雅黑" pitchFamily="34" charset="-122"/>
                <a:ea typeface="微软雅黑" pitchFamily="34" charset="-122"/>
              </a:rPr>
              <a:t>       </a:t>
            </a:r>
            <a:r>
              <a:rPr lang="zh-CN" altLang="en-US" b="1" smtClean="0">
                <a:solidFill>
                  <a:srgbClr val="00B050"/>
                </a:solidFill>
                <a:latin typeface="微软雅黑" pitchFamily="34" charset="-122"/>
                <a:ea typeface="微软雅黑" pitchFamily="34" charset="-122"/>
              </a:rPr>
              <a:t>发热电器（电烙铁、取暖器）与可燃物保持距离</a:t>
            </a:r>
            <a:endParaRPr lang="en-US" altLang="zh-CN" b="1" smtClean="0">
              <a:solidFill>
                <a:srgbClr val="00B050"/>
              </a:solidFill>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r>
              <a:rPr lang="zh-CN" altLang="en-US" b="1" smtClean="0">
                <a:solidFill>
                  <a:srgbClr val="0000FF"/>
                </a:solidFill>
                <a:latin typeface="微软雅黑" pitchFamily="34" charset="-122"/>
                <a:ea typeface="微软雅黑" pitchFamily="34" charset="-122"/>
              </a:rPr>
              <a:t>       拖线板慎用大功率电器</a:t>
            </a:r>
            <a:endParaRPr lang="en-US" altLang="zh-CN" b="1" dirty="0" smtClean="0">
              <a:solidFill>
                <a:srgbClr val="0000FF"/>
              </a:solidFill>
              <a:latin typeface="微软雅黑" pitchFamily="34" charset="-122"/>
              <a:ea typeface="微软雅黑" pitchFamily="34" charset="-122"/>
            </a:endParaRPr>
          </a:p>
        </p:txBody>
      </p:sp>
      <p:pic>
        <p:nvPicPr>
          <p:cNvPr id="3075" name="Picture 3"/>
          <p:cNvPicPr>
            <a:picLocks noChangeAspect="1" noChangeArrowheads="1"/>
          </p:cNvPicPr>
          <p:nvPr/>
        </p:nvPicPr>
        <p:blipFill>
          <a:blip r:embed="rId3"/>
          <a:srcRect/>
          <a:stretch>
            <a:fillRect/>
          </a:stretch>
        </p:blipFill>
        <p:spPr bwMode="auto">
          <a:xfrm>
            <a:off x="6143636" y="4429132"/>
            <a:ext cx="2428867" cy="235743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6101640" y="2000240"/>
            <a:ext cx="2470888" cy="228601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wipe(down)">
                                      <p:cBhvr>
                                        <p:cTn id="10"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42910" y="1077213"/>
            <a:ext cx="8215370" cy="2608879"/>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30000"/>
              </a:lnSpc>
              <a:spcBef>
                <a:spcPct val="0"/>
              </a:spcBef>
              <a:spcAft>
                <a:spcPct val="0"/>
              </a:spcAft>
              <a:buClrTx/>
              <a:buSzTx/>
              <a:buFontTx/>
              <a:buNone/>
            </a:pPr>
            <a:r>
              <a:rPr lang="zh-CN" altLang="en-US" sz="2000" b="1" smtClean="0">
                <a:solidFill>
                  <a:srgbClr val="0000FF"/>
                </a:solidFill>
                <a:latin typeface="微软雅黑" pitchFamily="34" charset="-122"/>
                <a:ea typeface="微软雅黑" pitchFamily="34" charset="-122"/>
              </a:rPr>
              <a:t>火灾预防</a:t>
            </a:r>
            <a:endParaRPr lang="en-US" altLang="zh-CN" sz="2000" b="1" smtClean="0">
              <a:solidFill>
                <a:srgbClr val="0000FF"/>
              </a:solidFill>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endParaRPr lang="en-US" altLang="zh-CN" sz="1400" b="1" dirty="0" smtClean="0">
              <a:latin typeface="微软雅黑" pitchFamily="34" charset="-122"/>
              <a:ea typeface="微软雅黑" pitchFamily="34" charset="-122"/>
            </a:endParaRPr>
          </a:p>
          <a:p>
            <a:pPr lvl="0" fontAlgn="base">
              <a:lnSpc>
                <a:spcPct val="130000"/>
              </a:lnSpc>
              <a:spcBef>
                <a:spcPct val="0"/>
              </a:spcBef>
              <a:spcAft>
                <a:spcPct val="0"/>
              </a:spcAft>
            </a:pPr>
            <a:r>
              <a:rPr lang="en-US" altLang="zh-CN" b="1" dirty="0" smtClean="0">
                <a:solidFill>
                  <a:srgbClr val="FF0000"/>
                </a:solidFill>
                <a:latin typeface="微软雅黑" pitchFamily="34" charset="-122"/>
                <a:ea typeface="微软雅黑" pitchFamily="34" charset="-122"/>
              </a:rPr>
              <a:t>2</a:t>
            </a:r>
            <a:r>
              <a:rPr lang="zh-CN" altLang="en-US" b="1" dirty="0" smtClean="0">
                <a:solidFill>
                  <a:srgbClr val="FF0000"/>
                </a:solidFill>
                <a:latin typeface="微软雅黑" pitchFamily="34" charset="-122"/>
                <a:ea typeface="微软雅黑" pitchFamily="34" charset="-122"/>
              </a:rPr>
              <a:t>、易燃化学品</a:t>
            </a:r>
            <a:r>
              <a:rPr lang="zh-CN" altLang="en-US" b="1" smtClean="0">
                <a:solidFill>
                  <a:srgbClr val="FF0000"/>
                </a:solidFill>
                <a:latin typeface="微软雅黑" pitchFamily="34" charset="-122"/>
                <a:ea typeface="微软雅黑" pitchFamily="34" charset="-122"/>
              </a:rPr>
              <a:t>火灾预防</a:t>
            </a:r>
            <a:endParaRPr lang="en-US" altLang="zh-CN" b="1" dirty="0" smtClean="0">
              <a:solidFill>
                <a:srgbClr val="FF0000"/>
              </a:solidFill>
              <a:latin typeface="微软雅黑" pitchFamily="34" charset="-122"/>
              <a:ea typeface="微软雅黑" pitchFamily="34" charset="-122"/>
            </a:endParaRPr>
          </a:p>
          <a:p>
            <a:pPr marL="360045" lvl="0">
              <a:lnSpc>
                <a:spcPct val="130000"/>
              </a:lnSpc>
              <a:buFont typeface="Wingdings" charset="2"/>
              <a:buChar char="l"/>
            </a:pPr>
            <a:r>
              <a:rPr lang="zh-CN" altLang="en-US" b="1" smtClean="0">
                <a:latin typeface="微软雅黑" pitchFamily="34" charset="-122"/>
                <a:ea typeface="微软雅黑" pitchFamily="34" charset="-122"/>
              </a:rPr>
              <a:t> 定</a:t>
            </a:r>
            <a:r>
              <a:rPr lang="zh-CN" altLang="en-US" b="1" dirty="0" smtClean="0">
                <a:latin typeface="微软雅黑" pitchFamily="34" charset="-122"/>
                <a:ea typeface="微软雅黑" pitchFamily="34" charset="-122"/>
              </a:rPr>
              <a:t>点放置，配置警示标示、应急物品，</a:t>
            </a:r>
            <a:r>
              <a:rPr lang="en-US" altLang="zh-CN" b="1" dirty="0" smtClean="0">
                <a:latin typeface="微软雅黑" pitchFamily="34" charset="-122"/>
                <a:ea typeface="微软雅黑" pitchFamily="34" charset="-122"/>
              </a:rPr>
              <a:t>10</a:t>
            </a:r>
            <a:r>
              <a:rPr lang="zh-CN" altLang="en-US" b="1" dirty="0" smtClean="0">
                <a:latin typeface="微软雅黑" pitchFamily="34" charset="-122"/>
                <a:ea typeface="微软雅黑" pitchFamily="34" charset="-122"/>
              </a:rPr>
              <a:t>米范围内禁止烟火（高温、火花）</a:t>
            </a:r>
            <a:endParaRPr lang="en-US" altLang="zh-CN" b="1" dirty="0" smtClean="0">
              <a:latin typeface="微软雅黑" pitchFamily="34" charset="-122"/>
              <a:ea typeface="微软雅黑" pitchFamily="34" charset="-122"/>
            </a:endParaRPr>
          </a:p>
          <a:p>
            <a:pPr marL="360045" lvl="0">
              <a:lnSpc>
                <a:spcPct val="130000"/>
              </a:lnSpc>
              <a:buFont typeface="Wingdings" charset="2"/>
              <a:buChar char="l"/>
            </a:pPr>
            <a:r>
              <a:rPr lang="zh-CN" altLang="en-US" b="1" smtClean="0">
                <a:latin typeface="微软雅黑" pitchFamily="34" charset="-122"/>
                <a:ea typeface="微软雅黑" pitchFamily="34" charset="-122"/>
              </a:rPr>
              <a:t> 现</a:t>
            </a:r>
            <a:r>
              <a:rPr lang="zh-CN" altLang="en-US" b="1" dirty="0" smtClean="0">
                <a:latin typeface="微软雅黑" pitchFamily="34" charset="-122"/>
                <a:ea typeface="微软雅黑" pitchFamily="34" charset="-122"/>
              </a:rPr>
              <a:t>场使用小瓶装，定点放置，</a:t>
            </a:r>
            <a:r>
              <a:rPr lang="en-US" altLang="zh-CN" b="1" dirty="0" smtClean="0">
                <a:latin typeface="微软雅黑" pitchFamily="34" charset="-122"/>
                <a:ea typeface="微软雅黑" pitchFamily="34" charset="-122"/>
              </a:rPr>
              <a:t>1.5</a:t>
            </a:r>
            <a:r>
              <a:rPr lang="zh-CN" altLang="en-US" b="1" dirty="0" smtClean="0">
                <a:latin typeface="微软雅黑" pitchFamily="34" charset="-122"/>
                <a:ea typeface="微软雅黑" pitchFamily="34" charset="-122"/>
              </a:rPr>
              <a:t>米范围内，不可有电器、高温</a:t>
            </a:r>
            <a:endParaRPr lang="en-US" altLang="zh-CN" b="1" dirty="0" smtClean="0">
              <a:latin typeface="微软雅黑" pitchFamily="34" charset="-122"/>
              <a:ea typeface="微软雅黑" pitchFamily="34" charset="-122"/>
            </a:endParaRPr>
          </a:p>
          <a:p>
            <a:pPr marL="360045" lvl="0">
              <a:lnSpc>
                <a:spcPct val="130000"/>
              </a:lnSpc>
              <a:buFont typeface="Wingdings" charset="2"/>
              <a:buChar char="l"/>
            </a:pPr>
            <a:r>
              <a:rPr lang="zh-CN" altLang="en-US" b="1" smtClean="0">
                <a:latin typeface="微软雅黑" pitchFamily="34" charset="-122"/>
                <a:ea typeface="微软雅黑" pitchFamily="34" charset="-122"/>
              </a:rPr>
              <a:t> 泄</a:t>
            </a:r>
            <a:r>
              <a:rPr lang="zh-CN" altLang="en-US" b="1" dirty="0" smtClean="0">
                <a:latin typeface="微软雅黑" pitchFamily="34" charset="-122"/>
                <a:ea typeface="微软雅黑" pitchFamily="34" charset="-122"/>
              </a:rPr>
              <a:t>漏的化学品及时处</a:t>
            </a:r>
            <a:r>
              <a:rPr lang="zh-CN" altLang="en-US" b="1" smtClean="0">
                <a:latin typeface="微软雅黑" pitchFamily="34" charset="-122"/>
                <a:ea typeface="微软雅黑" pitchFamily="34" charset="-122"/>
              </a:rPr>
              <a:t>理，防挥发</a:t>
            </a:r>
            <a:endParaRPr lang="en-US" altLang="zh-CN" b="1" smtClean="0">
              <a:latin typeface="微软雅黑" pitchFamily="34" charset="-122"/>
              <a:ea typeface="微软雅黑" pitchFamily="34" charset="-122"/>
            </a:endParaRPr>
          </a:p>
          <a:p>
            <a:pPr marL="360045" lvl="0">
              <a:lnSpc>
                <a:spcPct val="130000"/>
              </a:lnSpc>
              <a:buFont typeface="Wingdings" charset="2"/>
              <a:buChar char="l"/>
            </a:pPr>
            <a:r>
              <a:rPr lang="zh-CN" altLang="en-US" b="1" smtClean="0">
                <a:latin typeface="微软雅黑" pitchFamily="34" charset="-122"/>
                <a:ea typeface="微软雅黑" pitchFamily="34" charset="-122"/>
              </a:rPr>
              <a:t> 不</a:t>
            </a:r>
            <a:r>
              <a:rPr lang="zh-CN" altLang="en-US" b="1" dirty="0" smtClean="0">
                <a:latin typeface="微软雅黑" pitchFamily="34" charset="-122"/>
                <a:ea typeface="微软雅黑" pitchFamily="34" charset="-122"/>
              </a:rPr>
              <a:t>可大范围用酒精清洁</a:t>
            </a:r>
            <a:endParaRPr lang="en-US" altLang="zh-CN" b="1" dirty="0" smtClean="0">
              <a:latin typeface="微软雅黑" pitchFamily="34" charset="-122"/>
              <a:ea typeface="微软雅黑" pitchFamily="34" charset="-122"/>
            </a:endParaRPr>
          </a:p>
        </p:txBody>
      </p:sp>
      <p:pic>
        <p:nvPicPr>
          <p:cNvPr id="4098" name="Picture 2"/>
          <p:cNvPicPr>
            <a:picLocks noChangeAspect="1" noChangeArrowheads="1"/>
          </p:cNvPicPr>
          <p:nvPr/>
        </p:nvPicPr>
        <p:blipFill>
          <a:blip r:embed="rId3"/>
          <a:srcRect/>
          <a:stretch>
            <a:fillRect/>
          </a:stretch>
        </p:blipFill>
        <p:spPr bwMode="auto">
          <a:xfrm>
            <a:off x="4143372" y="4214818"/>
            <a:ext cx="2733612" cy="21600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1142976" y="4214818"/>
            <a:ext cx="1928826" cy="21962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642910" y="1077213"/>
            <a:ext cx="8215370" cy="2688901"/>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30000"/>
              </a:lnSpc>
              <a:spcBef>
                <a:spcPct val="0"/>
              </a:spcBef>
              <a:spcAft>
                <a:spcPct val="0"/>
              </a:spcAft>
              <a:buClrTx/>
              <a:buSzTx/>
              <a:buFontTx/>
              <a:buNone/>
            </a:pPr>
            <a:r>
              <a:rPr lang="zh-CN" altLang="en-US" sz="2000" b="1" dirty="0" smtClean="0">
                <a:solidFill>
                  <a:srgbClr val="0000FF"/>
                </a:solidFill>
                <a:latin typeface="微软雅黑" pitchFamily="34" charset="-122"/>
                <a:ea typeface="微软雅黑" pitchFamily="34" charset="-122"/>
              </a:rPr>
              <a:t>火灾预防</a:t>
            </a:r>
            <a:endParaRPr lang="en-US" altLang="zh-CN" sz="2000" b="1" dirty="0" smtClean="0">
              <a:solidFill>
                <a:srgbClr val="0000FF"/>
              </a:solidFill>
              <a:latin typeface="微软雅黑" pitchFamily="34" charset="-122"/>
              <a:ea typeface="微软雅黑" pitchFamily="34" charset="-122"/>
            </a:endParaRPr>
          </a:p>
          <a:p>
            <a:pPr lvl="0" fontAlgn="base">
              <a:lnSpc>
                <a:spcPct val="130000"/>
              </a:lnSpc>
              <a:spcBef>
                <a:spcPct val="0"/>
              </a:spcBef>
              <a:spcAft>
                <a:spcPct val="0"/>
              </a:spcAft>
            </a:pPr>
            <a:r>
              <a:rPr lang="en-US" altLang="zh-CN" b="1" dirty="0" smtClean="0">
                <a:solidFill>
                  <a:srgbClr val="FF0000"/>
                </a:solidFill>
                <a:latin typeface="微软雅黑" pitchFamily="34" charset="-122"/>
                <a:ea typeface="微软雅黑" pitchFamily="34" charset="-122"/>
              </a:rPr>
              <a:t>3</a:t>
            </a:r>
            <a:r>
              <a:rPr lang="zh-CN" altLang="en-US" b="1" dirty="0" smtClean="0">
                <a:solidFill>
                  <a:srgbClr val="FF0000"/>
                </a:solidFill>
                <a:latin typeface="微软雅黑" pitchFamily="34" charset="-122"/>
                <a:ea typeface="微软雅黑" pitchFamily="34" charset="-122"/>
              </a:rPr>
              <a:t>、电焊作业</a:t>
            </a:r>
            <a:r>
              <a:rPr lang="zh-CN" altLang="en-US" b="1" smtClean="0">
                <a:solidFill>
                  <a:srgbClr val="FF0000"/>
                </a:solidFill>
                <a:latin typeface="微软雅黑" pitchFamily="34" charset="-122"/>
                <a:ea typeface="微软雅黑" pitchFamily="34" charset="-122"/>
              </a:rPr>
              <a:t>火灾预防</a:t>
            </a:r>
            <a:endParaRPr lang="en-US" altLang="zh-CN" b="1" dirty="0" smtClean="0">
              <a:solidFill>
                <a:srgbClr val="FF0000"/>
              </a:solidFill>
              <a:latin typeface="微软雅黑" pitchFamily="34" charset="-122"/>
              <a:ea typeface="微软雅黑" pitchFamily="34" charset="-122"/>
            </a:endParaRPr>
          </a:p>
          <a:p>
            <a:pPr marL="360045" lvl="0">
              <a:lnSpc>
                <a:spcPct val="130000"/>
              </a:lnSpc>
              <a:buFont typeface="Wingdings" charset="2"/>
              <a:buChar char="l"/>
            </a:pPr>
            <a:r>
              <a:rPr lang="zh-CN" altLang="en-US" b="1" smtClean="0">
                <a:latin typeface="微软雅黑" pitchFamily="34" charset="-122"/>
                <a:ea typeface="微软雅黑" pitchFamily="34" charset="-122"/>
              </a:rPr>
              <a:t>   禁</a:t>
            </a:r>
            <a:r>
              <a:rPr lang="zh-CN" altLang="en-US" b="1" dirty="0" smtClean="0">
                <a:latin typeface="微软雅黑" pitchFamily="34" charset="-122"/>
                <a:ea typeface="微软雅黑" pitchFamily="34" charset="-122"/>
              </a:rPr>
              <a:t>止无证作业</a:t>
            </a:r>
            <a:endParaRPr lang="en-US" altLang="zh-CN" b="1" dirty="0" smtClean="0">
              <a:latin typeface="微软雅黑" pitchFamily="34" charset="-122"/>
              <a:ea typeface="微软雅黑" pitchFamily="34" charset="-122"/>
            </a:endParaRPr>
          </a:p>
          <a:p>
            <a:pPr marL="360045" lvl="0">
              <a:lnSpc>
                <a:spcPct val="130000"/>
              </a:lnSpc>
              <a:buFont typeface="Wingdings" charset="2"/>
              <a:buChar char="l"/>
            </a:pPr>
            <a:r>
              <a:rPr lang="zh-CN" altLang="en-US" b="1" smtClean="0">
                <a:latin typeface="微软雅黑" pitchFamily="34" charset="-122"/>
                <a:ea typeface="微软雅黑" pitchFamily="34" charset="-122"/>
              </a:rPr>
              <a:t>   办</a:t>
            </a:r>
            <a:r>
              <a:rPr lang="zh-CN" altLang="en-US" b="1" dirty="0" smtClean="0">
                <a:latin typeface="微软雅黑" pitchFamily="34" charset="-122"/>
                <a:ea typeface="微软雅黑" pitchFamily="34" charset="-122"/>
              </a:rPr>
              <a:t>理作业审批手续</a:t>
            </a:r>
            <a:endParaRPr lang="en-US" altLang="zh-CN" b="1" dirty="0" smtClean="0">
              <a:latin typeface="微软雅黑" pitchFamily="34" charset="-122"/>
              <a:ea typeface="微软雅黑" pitchFamily="34" charset="-122"/>
            </a:endParaRPr>
          </a:p>
          <a:p>
            <a:pPr marL="360045" lvl="0">
              <a:lnSpc>
                <a:spcPct val="130000"/>
              </a:lnSpc>
              <a:buFont typeface="Wingdings" charset="2"/>
              <a:buChar char="l"/>
            </a:pPr>
            <a:r>
              <a:rPr lang="zh-CN" altLang="en-US" b="1" smtClean="0">
                <a:latin typeface="微软雅黑" pitchFamily="34" charset="-122"/>
                <a:ea typeface="微软雅黑" pitchFamily="34" charset="-122"/>
              </a:rPr>
              <a:t>   电</a:t>
            </a:r>
            <a:r>
              <a:rPr lang="zh-CN" altLang="en-US" b="1" dirty="0" smtClean="0">
                <a:latin typeface="微软雅黑" pitchFamily="34" charset="-122"/>
                <a:ea typeface="微软雅黑" pitchFamily="34" charset="-122"/>
              </a:rPr>
              <a:t>焊周围</a:t>
            </a:r>
            <a:r>
              <a:rPr lang="en-US" altLang="zh-CN" b="1" dirty="0" smtClean="0">
                <a:latin typeface="微软雅黑" pitchFamily="34" charset="-122"/>
                <a:ea typeface="微软雅黑" pitchFamily="34" charset="-122"/>
              </a:rPr>
              <a:t>5</a:t>
            </a:r>
            <a:r>
              <a:rPr lang="zh-CN" altLang="en-US" b="1" dirty="0" smtClean="0">
                <a:latin typeface="微软雅黑" pitchFamily="34" charset="-122"/>
                <a:ea typeface="微软雅黑" pitchFamily="34" charset="-122"/>
              </a:rPr>
              <a:t>米范围内不得有可燃物</a:t>
            </a:r>
            <a:endParaRPr lang="en-US" altLang="zh-CN" b="1" dirty="0" smtClean="0">
              <a:latin typeface="微软雅黑" pitchFamily="34" charset="-122"/>
              <a:ea typeface="微软雅黑" pitchFamily="34" charset="-122"/>
            </a:endParaRPr>
          </a:p>
          <a:p>
            <a:pPr marL="360045" lvl="0">
              <a:lnSpc>
                <a:spcPct val="130000"/>
              </a:lnSpc>
              <a:buFont typeface="Wingdings" charset="2"/>
              <a:buChar char="l"/>
            </a:pPr>
            <a:r>
              <a:rPr lang="en-US" altLang="zh-CN" b="1" smtClean="0">
                <a:latin typeface="微软雅黑" pitchFamily="34" charset="-122"/>
                <a:ea typeface="微软雅黑" pitchFamily="34" charset="-122"/>
              </a:rPr>
              <a:t>   </a:t>
            </a:r>
            <a:r>
              <a:rPr lang="zh-CN" altLang="en-US" b="1" smtClean="0">
                <a:latin typeface="微软雅黑" pitchFamily="34" charset="-122"/>
                <a:ea typeface="微软雅黑" pitchFamily="34" charset="-122"/>
              </a:rPr>
              <a:t>高</a:t>
            </a:r>
            <a:r>
              <a:rPr lang="zh-CN" altLang="en-US" b="1" dirty="0" smtClean="0">
                <a:latin typeface="微软雅黑" pitchFamily="34" charset="-122"/>
                <a:ea typeface="微软雅黑" pitchFamily="34" charset="-122"/>
              </a:rPr>
              <a:t>空电焊，下方不得有可燃物</a:t>
            </a:r>
            <a:endParaRPr lang="en-US" altLang="zh-CN" b="1" dirty="0" smtClean="0">
              <a:latin typeface="微软雅黑" pitchFamily="34" charset="-122"/>
              <a:ea typeface="微软雅黑" pitchFamily="34" charset="-122"/>
            </a:endParaRPr>
          </a:p>
          <a:p>
            <a:pPr marL="360045" lvl="0">
              <a:lnSpc>
                <a:spcPct val="130000"/>
              </a:lnSpc>
              <a:buFont typeface="Wingdings" charset="2"/>
              <a:buChar char="l"/>
            </a:pPr>
            <a:r>
              <a:rPr lang="zh-CN" altLang="en-US" b="1" smtClean="0">
                <a:latin typeface="微软雅黑" pitchFamily="34" charset="-122"/>
                <a:ea typeface="微软雅黑" pitchFamily="34" charset="-122"/>
              </a:rPr>
              <a:t>   现</a:t>
            </a:r>
            <a:r>
              <a:rPr lang="zh-CN" altLang="en-US" b="1" dirty="0" smtClean="0">
                <a:latin typeface="微软雅黑" pitchFamily="34" charset="-122"/>
                <a:ea typeface="微软雅黑" pitchFamily="34" charset="-122"/>
              </a:rPr>
              <a:t>场有人监护，配置灭</a:t>
            </a:r>
            <a:r>
              <a:rPr lang="zh-CN" altLang="en-US" b="1" smtClean="0">
                <a:latin typeface="微软雅黑" pitchFamily="34" charset="-122"/>
                <a:ea typeface="微软雅黑" pitchFamily="34" charset="-122"/>
              </a:rPr>
              <a:t>火器</a:t>
            </a:r>
            <a:endParaRPr lang="en-US" altLang="zh-CN" b="1" dirty="0" smtClean="0">
              <a:latin typeface="微软雅黑" pitchFamily="34" charset="-122"/>
              <a:ea typeface="微软雅黑" pitchFamily="34" charset="-122"/>
            </a:endParaRPr>
          </a:p>
        </p:txBody>
      </p:sp>
      <p:sp>
        <p:nvSpPr>
          <p:cNvPr id="4" name="矩形 3"/>
          <p:cNvSpPr/>
          <p:nvPr/>
        </p:nvSpPr>
        <p:spPr>
          <a:xfrm>
            <a:off x="497480" y="357166"/>
            <a:ext cx="1217000" cy="400110"/>
          </a:xfrm>
          <a:prstGeom prst="rect">
            <a:avLst/>
          </a:prstGeom>
        </p:spPr>
        <p:txBody>
          <a:bodyPr wrap="none">
            <a:spAutoFit/>
          </a:bodyPr>
          <a:lstStyle/>
          <a:p>
            <a:r>
              <a:rPr lang="zh-CN" altLang="en-US" sz="2000" b="1" smtClean="0">
                <a:latin typeface="新宋体" pitchFamily="49" charset="-122"/>
                <a:ea typeface="新宋体" pitchFamily="49" charset="-122"/>
              </a:rPr>
              <a:t>消防安全</a:t>
            </a:r>
            <a:endParaRPr lang="zh-CN" altLang="en-US" sz="2000" b="1" dirty="0" smtClean="0">
              <a:latin typeface="新宋体" pitchFamily="49" charset="-122"/>
              <a:ea typeface="新宋体" pitchFamily="49" charset="-122"/>
            </a:endParaRPr>
          </a:p>
        </p:txBody>
      </p:sp>
      <p:pic>
        <p:nvPicPr>
          <p:cNvPr id="1026" name="Picture 2"/>
          <p:cNvPicPr>
            <a:picLocks noChangeAspect="1" noChangeArrowheads="1"/>
          </p:cNvPicPr>
          <p:nvPr/>
        </p:nvPicPr>
        <p:blipFill>
          <a:blip r:embed="rId3"/>
          <a:srcRect/>
          <a:stretch>
            <a:fillRect/>
          </a:stretch>
        </p:blipFill>
        <p:spPr bwMode="auto">
          <a:xfrm>
            <a:off x="5514960" y="1571612"/>
            <a:ext cx="3214710" cy="21431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642910" y="1643050"/>
            <a:ext cx="7000924" cy="3729186"/>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30000"/>
              </a:lnSpc>
              <a:spcBef>
                <a:spcPct val="0"/>
              </a:spcBef>
              <a:spcAft>
                <a:spcPct val="0"/>
              </a:spcAft>
              <a:buClrTx/>
              <a:buSzTx/>
              <a:buFontTx/>
              <a:buNone/>
            </a:pPr>
            <a:r>
              <a:rPr lang="en-US" altLang="zh-CN" b="1" smtClean="0">
                <a:latin typeface="微软雅黑" pitchFamily="34" charset="-122"/>
                <a:ea typeface="微软雅黑" pitchFamily="34" charset="-122"/>
              </a:rPr>
              <a:t>1</a:t>
            </a:r>
            <a:r>
              <a:rPr lang="zh-CN" altLang="en-US" b="1" smtClean="0">
                <a:latin typeface="微软雅黑" pitchFamily="34" charset="-122"/>
                <a:ea typeface="微软雅黑" pitchFamily="34" charset="-122"/>
              </a:rPr>
              <a:t>、可燃物火灾扑救最佳时间</a:t>
            </a:r>
            <a:r>
              <a:rPr lang="zh-CN" altLang="en-US" b="1" smtClean="0">
                <a:solidFill>
                  <a:srgbClr val="FF0000"/>
                </a:solidFill>
                <a:latin typeface="微软雅黑" pitchFamily="34" charset="-122"/>
                <a:ea typeface="微软雅黑" pitchFamily="34" charset="-122"/>
              </a:rPr>
              <a:t>：</a:t>
            </a:r>
            <a:r>
              <a:rPr lang="en-US" altLang="zh-CN" b="1" smtClean="0">
                <a:solidFill>
                  <a:srgbClr val="FF0000"/>
                </a:solidFill>
                <a:latin typeface="微软雅黑" pitchFamily="34" charset="-122"/>
                <a:ea typeface="微软雅黑" pitchFamily="34" charset="-122"/>
              </a:rPr>
              <a:t>5</a:t>
            </a:r>
            <a:r>
              <a:rPr lang="zh-CN" altLang="en-US" b="1" smtClean="0">
                <a:solidFill>
                  <a:srgbClr val="FF0000"/>
                </a:solidFill>
                <a:latin typeface="微软雅黑" pitchFamily="34" charset="-122"/>
                <a:ea typeface="微软雅黑" pitchFamily="34" charset="-122"/>
              </a:rPr>
              <a:t>分钟内</a:t>
            </a:r>
            <a:endParaRPr lang="en-US" altLang="zh-CN" b="1" smtClean="0">
              <a:solidFill>
                <a:srgbClr val="FF0000"/>
              </a:solidFill>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r>
              <a:rPr lang="en-US" altLang="zh-CN" b="1" smtClean="0">
                <a:latin typeface="微软雅黑" pitchFamily="34" charset="-122"/>
                <a:ea typeface="微软雅黑" pitchFamily="34" charset="-122"/>
              </a:rPr>
              <a:t>2</a:t>
            </a:r>
            <a:r>
              <a:rPr lang="zh-CN" altLang="en-US" b="1" smtClean="0">
                <a:latin typeface="微软雅黑" pitchFamily="34" charset="-122"/>
                <a:ea typeface="微软雅黑" pitchFamily="34" charset="-122"/>
              </a:rPr>
              <a:t>、电器着火，</a:t>
            </a:r>
            <a:r>
              <a:rPr lang="zh-CN" altLang="en-US" b="1" smtClean="0">
                <a:solidFill>
                  <a:srgbClr val="FF0000"/>
                </a:solidFill>
                <a:latin typeface="微软雅黑" pitchFamily="34" charset="-122"/>
                <a:ea typeface="微软雅黑" pitchFamily="34" charset="-122"/>
              </a:rPr>
              <a:t>先断电</a:t>
            </a:r>
            <a:r>
              <a:rPr lang="zh-CN" altLang="en-US" b="1" smtClean="0">
                <a:latin typeface="微软雅黑" pitchFamily="34" charset="-122"/>
                <a:ea typeface="微软雅黑" pitchFamily="34" charset="-122"/>
              </a:rPr>
              <a:t>，再灭火</a:t>
            </a:r>
            <a:endParaRPr lang="en-US" altLang="zh-CN" b="1" smtClean="0">
              <a:latin typeface="微软雅黑" pitchFamily="34" charset="-122"/>
              <a:ea typeface="微软雅黑" pitchFamily="34" charset="-122"/>
            </a:endParaRPr>
          </a:p>
          <a:p>
            <a:pPr lvl="0" fontAlgn="base">
              <a:lnSpc>
                <a:spcPct val="130000"/>
              </a:lnSpc>
              <a:spcBef>
                <a:spcPct val="0"/>
              </a:spcBef>
              <a:spcAft>
                <a:spcPct val="0"/>
              </a:spcAft>
            </a:pPr>
            <a:r>
              <a:rPr lang="en-US" altLang="zh-CN" b="1" smtClean="0">
                <a:latin typeface="微软雅黑" pitchFamily="34" charset="-122"/>
                <a:ea typeface="微软雅黑" pitchFamily="34" charset="-122"/>
              </a:rPr>
              <a:t>3</a:t>
            </a:r>
            <a:r>
              <a:rPr lang="zh-CN" altLang="en-US" b="1" smtClean="0">
                <a:latin typeface="微软雅黑" pitchFamily="34" charset="-122"/>
                <a:ea typeface="微软雅黑" pitchFamily="34" charset="-122"/>
              </a:rPr>
              <a:t>、衣服着火，</a:t>
            </a:r>
            <a:r>
              <a:rPr lang="zh-CN" altLang="en-US" b="1" smtClean="0">
                <a:solidFill>
                  <a:srgbClr val="FF0000"/>
                </a:solidFill>
                <a:latin typeface="微软雅黑" pitchFamily="34" charset="-122"/>
                <a:ea typeface="微软雅黑" pitchFamily="34" charset="-122"/>
              </a:rPr>
              <a:t>就地打滚</a:t>
            </a:r>
            <a:endParaRPr lang="en-US" altLang="zh-CN" b="1" smtClean="0">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r>
              <a:rPr lang="en-US" altLang="zh-CN" b="1" smtClean="0">
                <a:latin typeface="微软雅黑" pitchFamily="34" charset="-122"/>
                <a:ea typeface="微软雅黑" pitchFamily="34" charset="-122"/>
              </a:rPr>
              <a:t>4</a:t>
            </a:r>
            <a:r>
              <a:rPr lang="zh-CN" altLang="en-US" b="1" smtClean="0">
                <a:latin typeface="微软雅黑" pitchFamily="34" charset="-122"/>
                <a:ea typeface="微软雅黑" pitchFamily="34" charset="-122"/>
              </a:rPr>
              <a:t>、燃气瓶、管着火，</a:t>
            </a:r>
            <a:r>
              <a:rPr lang="zh-CN" altLang="en-US" b="1" smtClean="0">
                <a:solidFill>
                  <a:srgbClr val="FF0000"/>
                </a:solidFill>
                <a:latin typeface="微软雅黑" pitchFamily="34" charset="-122"/>
                <a:ea typeface="微软雅黑" pitchFamily="34" charset="-122"/>
              </a:rPr>
              <a:t>关闭阀门、瓶体喷水降温</a:t>
            </a:r>
            <a:endParaRPr lang="en-US" altLang="zh-CN" b="1" smtClean="0">
              <a:solidFill>
                <a:srgbClr val="FF0000"/>
              </a:solidFill>
              <a:latin typeface="微软雅黑" pitchFamily="34" charset="-122"/>
              <a:ea typeface="微软雅黑" pitchFamily="34" charset="-122"/>
            </a:endParaRPr>
          </a:p>
          <a:p>
            <a:pPr>
              <a:lnSpc>
                <a:spcPct val="130000"/>
              </a:lnSpc>
            </a:pPr>
            <a:r>
              <a:rPr lang="en-US" altLang="zh-CN" b="1" smtClean="0">
                <a:latin typeface="微软雅黑" pitchFamily="34" charset="-122"/>
                <a:ea typeface="微软雅黑" pitchFamily="34" charset="-122"/>
              </a:rPr>
              <a:t>5</a:t>
            </a:r>
            <a:r>
              <a:rPr lang="zh-CN" altLang="en-US" b="1" smtClean="0">
                <a:latin typeface="微软雅黑" pitchFamily="34" charset="-122"/>
                <a:ea typeface="微软雅黑" pitchFamily="34" charset="-122"/>
              </a:rPr>
              <a:t>、油锅着火，</a:t>
            </a:r>
            <a:r>
              <a:rPr lang="zh-CN" altLang="en-US" b="1" smtClean="0">
                <a:solidFill>
                  <a:srgbClr val="FF0000"/>
                </a:solidFill>
                <a:latin typeface="微软雅黑" pitchFamily="34" charset="-122"/>
                <a:ea typeface="微软雅黑" pitchFamily="34" charset="-122"/>
              </a:rPr>
              <a:t>不能倒水</a:t>
            </a:r>
            <a:endParaRPr lang="en-US" altLang="zh-CN" b="1" smtClean="0">
              <a:solidFill>
                <a:srgbClr val="FF0000"/>
              </a:solidFill>
              <a:latin typeface="微软雅黑" pitchFamily="34" charset="-122"/>
              <a:ea typeface="微软雅黑" pitchFamily="34" charset="-122"/>
            </a:endParaRPr>
          </a:p>
          <a:p>
            <a:pPr>
              <a:lnSpc>
                <a:spcPct val="130000"/>
              </a:lnSpc>
            </a:pPr>
            <a:r>
              <a:rPr lang="en-US" altLang="zh-CN" b="1" smtClean="0">
                <a:latin typeface="微软雅黑" pitchFamily="34" charset="-122"/>
                <a:ea typeface="微软雅黑" pitchFamily="34" charset="-122"/>
              </a:rPr>
              <a:t>6</a:t>
            </a:r>
            <a:r>
              <a:rPr lang="zh-CN" altLang="en-US" b="1" smtClean="0">
                <a:latin typeface="微软雅黑" pitchFamily="34" charset="-122"/>
                <a:ea typeface="微软雅黑" pitchFamily="34" charset="-122"/>
              </a:rPr>
              <a:t>、油类、易燃化学品火灾，</a:t>
            </a:r>
            <a:r>
              <a:rPr lang="zh-CN" altLang="en-US" b="1" smtClean="0">
                <a:solidFill>
                  <a:srgbClr val="FF0000"/>
                </a:solidFill>
                <a:latin typeface="微软雅黑" pitchFamily="34" charset="-122"/>
                <a:ea typeface="微软雅黑" pitchFamily="34" charset="-122"/>
              </a:rPr>
              <a:t>窒息法</a:t>
            </a:r>
            <a:r>
              <a:rPr lang="zh-CN" altLang="en-US" b="1" smtClean="0">
                <a:latin typeface="微软雅黑" pitchFamily="34" charset="-122"/>
                <a:ea typeface="微软雅黑" pitchFamily="34" charset="-122"/>
              </a:rPr>
              <a:t>最好（沙土覆盖、泡沫灭火器）</a:t>
            </a:r>
            <a:endParaRPr lang="en-US" altLang="zh-CN" b="1" smtClean="0">
              <a:latin typeface="微软雅黑" pitchFamily="34" charset="-122"/>
              <a:ea typeface="微软雅黑" pitchFamily="34" charset="-122"/>
            </a:endParaRPr>
          </a:p>
          <a:p>
            <a:pPr>
              <a:lnSpc>
                <a:spcPct val="130000"/>
              </a:lnSpc>
            </a:pPr>
            <a:r>
              <a:rPr lang="en-US" altLang="zh-CN" b="1" smtClean="0">
                <a:latin typeface="微软雅黑" pitchFamily="34" charset="-122"/>
                <a:ea typeface="微软雅黑" pitchFamily="34" charset="-122"/>
              </a:rPr>
              <a:t>7</a:t>
            </a:r>
            <a:r>
              <a:rPr lang="zh-CN" altLang="en-US" b="1" smtClean="0">
                <a:latin typeface="微软雅黑" pitchFamily="34" charset="-122"/>
                <a:ea typeface="微软雅黑" pitchFamily="34" charset="-122"/>
              </a:rPr>
              <a:t>、汽车发动机起火，集中</a:t>
            </a:r>
            <a:r>
              <a:rPr lang="en-US" altLang="zh-CN" b="1" smtClean="0">
                <a:solidFill>
                  <a:srgbClr val="FF0000"/>
                </a:solidFill>
                <a:latin typeface="微软雅黑" pitchFamily="34" charset="-122"/>
                <a:ea typeface="微软雅黑" pitchFamily="34" charset="-122"/>
              </a:rPr>
              <a:t>3</a:t>
            </a:r>
            <a:r>
              <a:rPr lang="zh-CN" altLang="en-US" b="1" smtClean="0">
                <a:solidFill>
                  <a:srgbClr val="FF0000"/>
                </a:solidFill>
                <a:latin typeface="微软雅黑" pitchFamily="34" charset="-122"/>
                <a:ea typeface="微软雅黑" pitchFamily="34" charset="-122"/>
              </a:rPr>
              <a:t>个以上灭火器</a:t>
            </a:r>
            <a:r>
              <a:rPr lang="zh-CN" altLang="en-US" b="1" smtClean="0">
                <a:latin typeface="微软雅黑" pitchFamily="34" charset="-122"/>
                <a:ea typeface="微软雅黑" pitchFamily="34" charset="-122"/>
              </a:rPr>
              <a:t>，打开引擎盖，同时灭火</a:t>
            </a:r>
            <a:endParaRPr lang="en-US" altLang="zh-CN" b="1" smtClean="0">
              <a:latin typeface="微软雅黑" pitchFamily="34" charset="-122"/>
              <a:ea typeface="微软雅黑" pitchFamily="34" charset="-122"/>
            </a:endParaRPr>
          </a:p>
          <a:p>
            <a:pPr lvl="0">
              <a:lnSpc>
                <a:spcPct val="130000"/>
              </a:lnSpc>
            </a:pPr>
            <a:r>
              <a:rPr lang="en-US" altLang="zh-CN" b="1" smtClean="0">
                <a:latin typeface="微软雅黑" pitchFamily="34" charset="-122"/>
                <a:ea typeface="微软雅黑" pitchFamily="34" charset="-122"/>
              </a:rPr>
              <a:t>8</a:t>
            </a:r>
            <a:r>
              <a:rPr lang="zh-CN" altLang="en-US" b="1" smtClean="0">
                <a:latin typeface="微软雅黑" pitchFamily="34" charset="-122"/>
                <a:ea typeface="微软雅黑" pitchFamily="34" charset="-122"/>
              </a:rPr>
              <a:t>、迅速移开着火点周围可燃物，</a:t>
            </a:r>
            <a:r>
              <a:rPr lang="zh-CN" altLang="en-US" b="1" smtClean="0">
                <a:solidFill>
                  <a:srgbClr val="FF0000"/>
                </a:solidFill>
                <a:latin typeface="微软雅黑" pitchFamily="34" charset="-122"/>
                <a:ea typeface="微软雅黑" pitchFamily="34" charset="-122"/>
              </a:rPr>
              <a:t>防止蔓延</a:t>
            </a:r>
            <a:r>
              <a:rPr lang="zh-CN" altLang="en-US" b="1" smtClean="0">
                <a:latin typeface="微软雅黑" pitchFamily="34" charset="-122"/>
                <a:ea typeface="微软雅黑" pitchFamily="34" charset="-122"/>
              </a:rPr>
              <a:t>。</a:t>
            </a:r>
            <a:endParaRPr lang="en-US" altLang="zh-CN" b="1" smtClean="0">
              <a:latin typeface="微软雅黑" pitchFamily="34" charset="-122"/>
              <a:ea typeface="微软雅黑" pitchFamily="34" charset="-122"/>
            </a:endParaRPr>
          </a:p>
          <a:p>
            <a:pPr lvl="0">
              <a:lnSpc>
                <a:spcPct val="130000"/>
              </a:lnSpc>
            </a:pPr>
            <a:r>
              <a:rPr lang="en-US" altLang="zh-CN" b="1" smtClean="0">
                <a:latin typeface="微软雅黑" pitchFamily="34" charset="-122"/>
                <a:ea typeface="微软雅黑" pitchFamily="34" charset="-122"/>
              </a:rPr>
              <a:t>9</a:t>
            </a:r>
            <a:r>
              <a:rPr lang="zh-CN" altLang="en-US" b="1" smtClean="0">
                <a:latin typeface="微软雅黑" pitchFamily="34" charset="-122"/>
                <a:ea typeface="微软雅黑" pitchFamily="34" charset="-122"/>
              </a:rPr>
              <a:t>、在</a:t>
            </a:r>
            <a:r>
              <a:rPr lang="zh-CN" altLang="en-US" b="1" smtClean="0">
                <a:solidFill>
                  <a:srgbClr val="FF0000"/>
                </a:solidFill>
                <a:latin typeface="微软雅黑" pitchFamily="34" charset="-122"/>
                <a:ea typeface="微软雅黑" pitchFamily="34" charset="-122"/>
              </a:rPr>
              <a:t>上风向</a:t>
            </a:r>
            <a:r>
              <a:rPr lang="zh-CN" altLang="en-US" b="1" smtClean="0">
                <a:latin typeface="微软雅黑" pitchFamily="34" charset="-122"/>
                <a:ea typeface="微软雅黑" pitchFamily="34" charset="-122"/>
              </a:rPr>
              <a:t>灭火</a:t>
            </a:r>
            <a:endParaRPr lang="en-US" altLang="zh-CN" b="1" smtClean="0">
              <a:latin typeface="微软雅黑" pitchFamily="34" charset="-122"/>
              <a:ea typeface="微软雅黑" pitchFamily="34" charset="-122"/>
            </a:endParaRPr>
          </a:p>
          <a:p>
            <a:pPr lvl="0">
              <a:lnSpc>
                <a:spcPct val="130000"/>
              </a:lnSpc>
            </a:pPr>
            <a:r>
              <a:rPr lang="en-US" altLang="zh-CN" b="1" smtClean="0">
                <a:latin typeface="微软雅黑" pitchFamily="34" charset="-122"/>
                <a:ea typeface="微软雅黑" pitchFamily="34" charset="-122"/>
              </a:rPr>
              <a:t>10</a:t>
            </a:r>
            <a:r>
              <a:rPr lang="zh-CN" altLang="en-US" b="1" smtClean="0">
                <a:latin typeface="微软雅黑" pitchFamily="34" charset="-122"/>
                <a:ea typeface="微软雅黑" pitchFamily="34" charset="-122"/>
              </a:rPr>
              <a:t>、火苗无法控制时，立马</a:t>
            </a:r>
            <a:r>
              <a:rPr lang="zh-CN" altLang="en-US" b="1" smtClean="0">
                <a:solidFill>
                  <a:srgbClr val="FF0000"/>
                </a:solidFill>
                <a:latin typeface="微软雅黑" pitchFamily="34" charset="-122"/>
                <a:ea typeface="微软雅黑" pitchFamily="34" charset="-122"/>
              </a:rPr>
              <a:t>报警</a:t>
            </a:r>
            <a:r>
              <a:rPr lang="en-US" altLang="zh-CN" b="1" smtClean="0">
                <a:solidFill>
                  <a:srgbClr val="FF0000"/>
                </a:solidFill>
                <a:latin typeface="微软雅黑" pitchFamily="34" charset="-122"/>
                <a:ea typeface="微软雅黑" pitchFamily="34" charset="-122"/>
              </a:rPr>
              <a:t>119</a:t>
            </a:r>
          </a:p>
        </p:txBody>
      </p:sp>
      <p:sp>
        <p:nvSpPr>
          <p:cNvPr id="4" name="矩形 3"/>
          <p:cNvSpPr/>
          <p:nvPr/>
        </p:nvSpPr>
        <p:spPr>
          <a:xfrm>
            <a:off x="571472" y="1119180"/>
            <a:ext cx="1107996" cy="452432"/>
          </a:xfrm>
          <a:prstGeom prst="rect">
            <a:avLst/>
          </a:prstGeom>
        </p:spPr>
        <p:txBody>
          <a:bodyPr wrap="none">
            <a:spAutoFit/>
          </a:bodyPr>
          <a:lstStyle/>
          <a:p>
            <a:pPr lvl="0">
              <a:lnSpc>
                <a:spcPct val="130000"/>
              </a:lnSpc>
            </a:pPr>
            <a:r>
              <a:rPr lang="zh-CN" altLang="en-US" b="1" smtClean="0">
                <a:solidFill>
                  <a:srgbClr val="0000FF"/>
                </a:solidFill>
                <a:latin typeface="微软雅黑" pitchFamily="34" charset="-122"/>
                <a:ea typeface="微软雅黑" pitchFamily="34" charset="-122"/>
              </a:rPr>
              <a:t>火灾扑救</a:t>
            </a:r>
            <a:endParaRPr lang="en-US" altLang="zh-CN" b="1" dirty="0" smtClean="0">
              <a:solidFill>
                <a:srgbClr val="0000FF"/>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3"/>
          <a:srcRect/>
          <a:stretch>
            <a:fillRect/>
          </a:stretch>
        </p:blipFill>
        <p:spPr bwMode="auto">
          <a:xfrm>
            <a:off x="6429389" y="4500570"/>
            <a:ext cx="2214577" cy="1619252"/>
          </a:xfrm>
          <a:prstGeom prst="rect">
            <a:avLst/>
          </a:prstGeom>
          <a:noFill/>
          <a:ln w="9525">
            <a:noFill/>
            <a:miter lim="800000"/>
            <a:headEnd/>
            <a:tailEnd/>
          </a:ln>
          <a:effectLst/>
        </p:spPr>
      </p:pic>
      <p:pic>
        <p:nvPicPr>
          <p:cNvPr id="7" name="Picture 1" descr="C:\DOCUME~1\zhaobo\LOCALS~1\Temp\%5IM021KOOWRGP64U7C5SWW.jpg"/>
          <p:cNvPicPr>
            <a:picLocks noChangeAspect="1" noChangeArrowheads="1"/>
          </p:cNvPicPr>
          <p:nvPr/>
        </p:nvPicPr>
        <p:blipFill>
          <a:blip r:embed="rId4" cstate="print"/>
          <a:srcRect/>
          <a:stretch>
            <a:fillRect/>
          </a:stretch>
        </p:blipFill>
        <p:spPr bwMode="auto">
          <a:xfrm>
            <a:off x="6429388" y="1285860"/>
            <a:ext cx="2143140" cy="2075121"/>
          </a:xfrm>
          <a:prstGeom prst="rect">
            <a:avLst/>
          </a:prstGeom>
          <a:noFill/>
        </p:spPr>
      </p:pic>
      <p:sp>
        <p:nvSpPr>
          <p:cNvPr id="8" name="矩形 7"/>
          <p:cNvSpPr/>
          <p:nvPr/>
        </p:nvSpPr>
        <p:spPr>
          <a:xfrm>
            <a:off x="497480" y="357166"/>
            <a:ext cx="1217000" cy="400110"/>
          </a:xfrm>
          <a:prstGeom prst="rect">
            <a:avLst/>
          </a:prstGeom>
        </p:spPr>
        <p:txBody>
          <a:bodyPr wrap="none">
            <a:spAutoFit/>
          </a:bodyPr>
          <a:lstStyle/>
          <a:p>
            <a:r>
              <a:rPr lang="zh-CN" altLang="en-US" sz="2000" b="1" dirty="0" smtClean="0">
                <a:latin typeface="新宋体" pitchFamily="49" charset="-122"/>
                <a:ea typeface="新宋体" pitchFamily="49" charset="-122"/>
              </a:rPr>
              <a:t>消防安全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down)">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wipe(down)">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wipe(down)">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wipe(down)">
                                      <p:cBhvr>
                                        <p:cTn id="5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cstate="print"/>
          <a:srcRect/>
          <a:stretch>
            <a:fillRect/>
          </a:stretch>
        </p:blipFill>
        <p:spPr bwMode="auto">
          <a:xfrm>
            <a:off x="346376" y="818803"/>
            <a:ext cx="8248650" cy="161925"/>
          </a:xfrm>
          <a:prstGeom prst="rect">
            <a:avLst/>
          </a:prstGeom>
          <a:noFill/>
          <a:ln w="9525">
            <a:noFill/>
            <a:miter lim="800000"/>
            <a:headEnd/>
            <a:tailEnd/>
          </a:ln>
        </p:spPr>
      </p:pic>
      <p:sp>
        <p:nvSpPr>
          <p:cNvPr id="35" name="TextBox 18"/>
          <p:cNvSpPr txBox="1">
            <a:spLocks noChangeArrowheads="1"/>
          </p:cNvSpPr>
          <p:nvPr/>
        </p:nvSpPr>
        <p:spPr bwMode="auto">
          <a:xfrm flipH="1">
            <a:off x="3428992" y="3643314"/>
            <a:ext cx="1809494" cy="156966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600" b="1" kern="0" dirty="0" smtClean="0">
                <a:solidFill>
                  <a:srgbClr val="FF0000"/>
                </a:solidFill>
                <a:latin typeface="微软雅黑" pitchFamily="34" charset="-122"/>
                <a:ea typeface="微软雅黑" pitchFamily="34" charset="-122"/>
                <a:sym typeface="微软雅黑" pitchFamily="34" charset="-122"/>
              </a:rPr>
              <a:t>手动报警按钮</a:t>
            </a:r>
            <a:endParaRPr lang="en-US" altLang="zh-CN" sz="1600" b="1" kern="0" dirty="0" smtClean="0">
              <a:solidFill>
                <a:srgbClr val="FF0000"/>
              </a:solidFill>
              <a:latin typeface="微软雅黑" pitchFamily="34" charset="-122"/>
              <a:ea typeface="微软雅黑" pitchFamily="34" charset="-122"/>
              <a:sym typeface="微软雅黑" pitchFamily="34" charset="-122"/>
            </a:endParaRPr>
          </a:p>
          <a:p>
            <a:pPr>
              <a:defRPr/>
            </a:pPr>
            <a:endParaRPr lang="en-US" altLang="zh-CN" sz="1600" b="1" kern="0" dirty="0" smtClean="0">
              <a:solidFill>
                <a:srgbClr val="FF0000"/>
              </a:solidFill>
              <a:latin typeface="微软雅黑" pitchFamily="34" charset="-122"/>
              <a:ea typeface="微软雅黑" pitchFamily="34" charset="-122"/>
              <a:sym typeface="微软雅黑" pitchFamily="34" charset="-122"/>
            </a:endParaRPr>
          </a:p>
          <a:p>
            <a:pPr>
              <a:defRPr/>
            </a:pPr>
            <a:r>
              <a:rPr lang="zh-CN" altLang="en-US" sz="1600" dirty="0" smtClean="0">
                <a:latin typeface="微软雅黑" pitchFamily="34" charset="-122"/>
                <a:ea typeface="微软雅黑" pitchFamily="34" charset="-122"/>
              </a:rPr>
              <a:t>确认火灾后按下按钮上的有机玻璃片，可向控制器发出火灾报警信号</a:t>
            </a:r>
            <a:endParaRPr lang="en-US" altLang="zh-CN" sz="1600" kern="0" dirty="0">
              <a:latin typeface="微软雅黑" pitchFamily="34" charset="-122"/>
              <a:ea typeface="微软雅黑" pitchFamily="34" charset="-122"/>
              <a:sym typeface="微软雅黑" pitchFamily="34" charset="-122"/>
            </a:endParaRPr>
          </a:p>
        </p:txBody>
      </p:sp>
      <p:sp>
        <p:nvSpPr>
          <p:cNvPr id="41" name="TextBox 18"/>
          <p:cNvSpPr txBox="1">
            <a:spLocks noChangeArrowheads="1"/>
          </p:cNvSpPr>
          <p:nvPr/>
        </p:nvSpPr>
        <p:spPr bwMode="auto">
          <a:xfrm flipH="1">
            <a:off x="749683" y="3643314"/>
            <a:ext cx="1464863" cy="177234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600" b="1" kern="0" dirty="0" smtClean="0">
                <a:solidFill>
                  <a:srgbClr val="FF0000"/>
                </a:solidFill>
                <a:latin typeface="微软雅黑" pitchFamily="34" charset="-122"/>
                <a:ea typeface="微软雅黑" pitchFamily="34" charset="-122"/>
                <a:sym typeface="微软雅黑" pitchFamily="34" charset="-122"/>
              </a:rPr>
              <a:t>室内消火栓</a:t>
            </a:r>
            <a:endParaRPr lang="en-US" altLang="zh-CN" sz="1600" b="1" kern="0" dirty="0" smtClean="0">
              <a:solidFill>
                <a:srgbClr val="FF0000"/>
              </a:solidFill>
              <a:latin typeface="微软雅黑" pitchFamily="34" charset="-122"/>
              <a:ea typeface="微软雅黑" pitchFamily="34" charset="-122"/>
              <a:sym typeface="微软雅黑" pitchFamily="34" charset="-122"/>
            </a:endParaRPr>
          </a:p>
          <a:p>
            <a:pPr>
              <a:defRPr/>
            </a:pPr>
            <a:endParaRPr lang="en-US" altLang="zh-CN" sz="1600" b="1" kern="0" dirty="0" smtClean="0">
              <a:solidFill>
                <a:srgbClr val="FF0000"/>
              </a:solidFill>
              <a:latin typeface="微软雅黑" pitchFamily="34" charset="-122"/>
              <a:ea typeface="微软雅黑" pitchFamily="34" charset="-122"/>
              <a:sym typeface="微软雅黑" pitchFamily="34" charset="-122"/>
            </a:endParaRPr>
          </a:p>
          <a:p>
            <a:pPr>
              <a:defRPr/>
            </a:pPr>
            <a:r>
              <a:rPr lang="zh-CN" altLang="en-US" sz="1600" kern="0" dirty="0" smtClean="0">
                <a:latin typeface="微软雅黑" pitchFamily="34" charset="-122"/>
                <a:ea typeface="微软雅黑" pitchFamily="34" charset="-122"/>
                <a:sym typeface="微软雅黑" pitchFamily="34" charset="-122"/>
              </a:rPr>
              <a:t>消防报警按钮</a:t>
            </a:r>
            <a:endParaRPr lang="en-US" altLang="zh-CN" sz="1600" kern="0" dirty="0" smtClean="0">
              <a:latin typeface="微软雅黑" pitchFamily="34" charset="-122"/>
              <a:ea typeface="微软雅黑" pitchFamily="34" charset="-122"/>
              <a:sym typeface="微软雅黑" pitchFamily="34" charset="-122"/>
            </a:endParaRPr>
          </a:p>
          <a:p>
            <a:pPr>
              <a:defRPr/>
            </a:pPr>
            <a:r>
              <a:rPr lang="zh-CN" altLang="en-US" sz="1600" kern="0" dirty="0" smtClean="0">
                <a:latin typeface="微软雅黑" pitchFamily="34" charset="-122"/>
                <a:ea typeface="微软雅黑" pitchFamily="34" charset="-122"/>
                <a:sym typeface="微软雅黑" pitchFamily="34" charset="-122"/>
              </a:rPr>
              <a:t>消防水枪</a:t>
            </a:r>
            <a:endParaRPr lang="en-US" altLang="zh-CN" sz="1600" kern="0" dirty="0" smtClean="0">
              <a:latin typeface="微软雅黑" pitchFamily="34" charset="-122"/>
              <a:ea typeface="微软雅黑" pitchFamily="34" charset="-122"/>
              <a:sym typeface="微软雅黑" pitchFamily="34" charset="-122"/>
            </a:endParaRPr>
          </a:p>
          <a:p>
            <a:pPr>
              <a:defRPr/>
            </a:pPr>
            <a:r>
              <a:rPr lang="zh-CN" altLang="en-US" sz="1600" kern="0" dirty="0" smtClean="0">
                <a:latin typeface="微软雅黑" pitchFamily="34" charset="-122"/>
                <a:ea typeface="微软雅黑" pitchFamily="34" charset="-122"/>
                <a:sym typeface="微软雅黑" pitchFamily="34" charset="-122"/>
              </a:rPr>
              <a:t>消防水带</a:t>
            </a:r>
            <a:endParaRPr lang="en-US" altLang="zh-CN" sz="1600" kern="0" dirty="0" smtClean="0">
              <a:latin typeface="微软雅黑" pitchFamily="34" charset="-122"/>
              <a:ea typeface="微软雅黑" pitchFamily="34" charset="-122"/>
              <a:sym typeface="微软雅黑" pitchFamily="34" charset="-122"/>
            </a:endParaRPr>
          </a:p>
          <a:p>
            <a:pPr>
              <a:defRPr/>
            </a:pPr>
            <a:r>
              <a:rPr lang="zh-CN" altLang="en-US" sz="1600" kern="0" dirty="0" smtClean="0">
                <a:latin typeface="微软雅黑" pitchFamily="34" charset="-122"/>
                <a:ea typeface="微软雅黑" pitchFamily="34" charset="-122"/>
                <a:sym typeface="微软雅黑" pitchFamily="34" charset="-122"/>
              </a:rPr>
              <a:t>消火栓阀</a:t>
            </a:r>
            <a:endParaRPr lang="en-US" altLang="zh-CN" sz="1600" kern="0" dirty="0" smtClean="0">
              <a:latin typeface="微软雅黑" pitchFamily="34" charset="-122"/>
              <a:ea typeface="微软雅黑" pitchFamily="34" charset="-122"/>
              <a:sym typeface="微软雅黑" pitchFamily="34" charset="-122"/>
            </a:endParaRPr>
          </a:p>
          <a:p>
            <a:pPr>
              <a:defRPr/>
            </a:pPr>
            <a:endParaRPr lang="en-US" altLang="zh-CN" sz="1315" kern="0" dirty="0">
              <a:latin typeface="微软雅黑" pitchFamily="34" charset="-122"/>
              <a:ea typeface="微软雅黑" pitchFamily="34" charset="-122"/>
              <a:sym typeface="微软雅黑" pitchFamily="34" charset="-122"/>
            </a:endParaRPr>
          </a:p>
        </p:txBody>
      </p:sp>
      <p:sp>
        <p:nvSpPr>
          <p:cNvPr id="47" name="TextBox 17"/>
          <p:cNvSpPr txBox="1">
            <a:spLocks noChangeArrowheads="1"/>
          </p:cNvSpPr>
          <p:nvPr/>
        </p:nvSpPr>
        <p:spPr bwMode="auto">
          <a:xfrm flipH="1">
            <a:off x="6286512" y="3643314"/>
            <a:ext cx="1428760" cy="156966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600" b="1" kern="0" dirty="0" smtClean="0">
                <a:solidFill>
                  <a:srgbClr val="FF0000"/>
                </a:solidFill>
                <a:latin typeface="微软雅黑" pitchFamily="34" charset="-122"/>
                <a:ea typeface="微软雅黑" pitchFamily="34" charset="-122"/>
                <a:sym typeface="微软雅黑" pitchFamily="34" charset="-122"/>
              </a:rPr>
              <a:t>灭火器</a:t>
            </a:r>
            <a:endParaRPr lang="en-US" altLang="zh-CN" sz="1600" b="1" kern="0" dirty="0" smtClean="0">
              <a:solidFill>
                <a:srgbClr val="FF0000"/>
              </a:solidFill>
              <a:latin typeface="微软雅黑" pitchFamily="34" charset="-122"/>
              <a:ea typeface="微软雅黑" pitchFamily="34" charset="-122"/>
              <a:sym typeface="微软雅黑" pitchFamily="34" charset="-122"/>
            </a:endParaRPr>
          </a:p>
          <a:p>
            <a:pPr>
              <a:defRPr/>
            </a:pPr>
            <a:endParaRPr lang="en-US" altLang="zh-CN" sz="1600" b="1" kern="0" dirty="0" smtClean="0">
              <a:solidFill>
                <a:srgbClr val="FF0000"/>
              </a:solidFill>
              <a:latin typeface="微软雅黑" pitchFamily="34" charset="-122"/>
              <a:ea typeface="微软雅黑" pitchFamily="34" charset="-122"/>
              <a:sym typeface="微软雅黑" pitchFamily="34" charset="-122"/>
            </a:endParaRPr>
          </a:p>
          <a:p>
            <a:pPr>
              <a:defRPr/>
            </a:pPr>
            <a:r>
              <a:rPr lang="zh-CN" altLang="en-US" sz="1600" kern="0" dirty="0" smtClean="0">
                <a:latin typeface="微软雅黑" pitchFamily="34" charset="-122"/>
                <a:ea typeface="微软雅黑" pitchFamily="34" charset="-122"/>
                <a:sym typeface="微软雅黑" pitchFamily="34" charset="-122"/>
              </a:rPr>
              <a:t>配置于消火栓、灭火器箱内，适用于初期火灾</a:t>
            </a:r>
            <a:endParaRPr lang="en-US" altLang="zh-CN" sz="1600" kern="0" dirty="0">
              <a:latin typeface="微软雅黑" pitchFamily="34" charset="-122"/>
              <a:ea typeface="微软雅黑" pitchFamily="34" charset="-122"/>
              <a:sym typeface="微软雅黑" pitchFamily="34" charset="-122"/>
            </a:endParaRPr>
          </a:p>
        </p:txBody>
      </p:sp>
      <p:pic>
        <p:nvPicPr>
          <p:cNvPr id="48" name="Picture 10" descr="C:\Users\zxf\Desktop\IMG_20140816_144415.jpg"/>
          <p:cNvPicPr>
            <a:picLocks noGrp="1" noChangeAspect="1" noChangeArrowheads="1"/>
          </p:cNvPicPr>
          <p:nvPr>
            <p:ph idx="1"/>
          </p:nvPr>
        </p:nvPicPr>
        <p:blipFill>
          <a:blip r:embed="rId4" cstate="print"/>
          <a:srcRect/>
          <a:stretch>
            <a:fillRect/>
          </a:stretch>
        </p:blipFill>
        <p:spPr>
          <a:xfrm>
            <a:off x="548845" y="1694924"/>
            <a:ext cx="1872208" cy="1591200"/>
          </a:xfrm>
          <a:noFill/>
        </p:spPr>
      </p:pic>
      <p:pic>
        <p:nvPicPr>
          <p:cNvPr id="49" name="图片 6" descr="IMG_20140707_150028.jpg"/>
          <p:cNvPicPr>
            <a:picLocks noChangeAspect="1"/>
          </p:cNvPicPr>
          <p:nvPr/>
        </p:nvPicPr>
        <p:blipFill>
          <a:blip r:embed="rId5" cstate="print"/>
          <a:srcRect l="23335" t="6153" r="26974" b="25083"/>
          <a:stretch>
            <a:fillRect/>
          </a:stretch>
        </p:blipFill>
        <p:spPr bwMode="auto">
          <a:xfrm>
            <a:off x="3342734" y="1701378"/>
            <a:ext cx="1872208" cy="1656184"/>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6072198" y="1714488"/>
            <a:ext cx="1872208" cy="1584176"/>
          </a:xfrm>
          <a:prstGeom prst="rect">
            <a:avLst/>
          </a:prstGeom>
          <a:noFill/>
          <a:ln w="9525">
            <a:noFill/>
            <a:miter lim="800000"/>
            <a:headEnd/>
            <a:tailEnd/>
          </a:ln>
        </p:spPr>
      </p:pic>
      <p:sp>
        <p:nvSpPr>
          <p:cNvPr id="50" name="TextBox 49"/>
          <p:cNvSpPr txBox="1"/>
          <p:nvPr/>
        </p:nvSpPr>
        <p:spPr>
          <a:xfrm>
            <a:off x="467544" y="1052736"/>
            <a:ext cx="4680520" cy="369332"/>
          </a:xfrm>
          <a:prstGeom prst="rect">
            <a:avLst/>
          </a:prstGeom>
          <a:noFill/>
        </p:spPr>
        <p:txBody>
          <a:bodyPr wrap="square" rtlCol="0">
            <a:spAutoFit/>
          </a:bodyPr>
          <a:lstStyle/>
          <a:p>
            <a:r>
              <a:rPr lang="zh-CN" altLang="en-US" b="1" dirty="0" smtClean="0">
                <a:solidFill>
                  <a:srgbClr val="0000FF"/>
                </a:solidFill>
                <a:latin typeface="微软雅黑" pitchFamily="34" charset="-122"/>
                <a:ea typeface="微软雅黑" pitchFamily="34" charset="-122"/>
              </a:rPr>
              <a:t>常用消防设施介绍</a:t>
            </a:r>
            <a:endParaRPr lang="zh-CN" altLang="en-US" b="1" dirty="0">
              <a:solidFill>
                <a:srgbClr val="0000FF"/>
              </a:solidFill>
              <a:latin typeface="微软雅黑" pitchFamily="34" charset="-122"/>
              <a:ea typeface="微软雅黑" pitchFamily="34" charset="-122"/>
            </a:endParaRPr>
          </a:p>
        </p:txBody>
      </p:sp>
      <p:sp>
        <p:nvSpPr>
          <p:cNvPr id="224" name="矩形 223"/>
          <p:cNvSpPr/>
          <p:nvPr/>
        </p:nvSpPr>
        <p:spPr>
          <a:xfrm>
            <a:off x="497480" y="357166"/>
            <a:ext cx="1217000" cy="400110"/>
          </a:xfrm>
          <a:prstGeom prst="rect">
            <a:avLst/>
          </a:prstGeom>
        </p:spPr>
        <p:txBody>
          <a:bodyPr wrap="none">
            <a:spAutoFit/>
          </a:bodyPr>
          <a:lstStyle/>
          <a:p>
            <a:r>
              <a:rPr lang="zh-CN" altLang="en-US" sz="2000" b="1" dirty="0" smtClean="0">
                <a:latin typeface="新宋体" pitchFamily="49" charset="-122"/>
                <a:ea typeface="新宋体" pitchFamily="49" charset="-122"/>
              </a:rPr>
              <a:t>消防安全</a:t>
            </a:r>
          </a:p>
        </p:txBody>
      </p:sp>
    </p:spTree>
  </p:cSld>
  <p:clrMapOvr>
    <a:masterClrMapping/>
  </p:clrMapOvr>
  <p:transition spd="slow" advTm="3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0034" y="1071546"/>
            <a:ext cx="8215370" cy="2631490"/>
          </a:xfrm>
          <a:prstGeom prst="rect">
            <a:avLst/>
          </a:prstGeom>
        </p:spPr>
        <p:txBody>
          <a:bodyPr wrap="square">
            <a:spAutoFit/>
          </a:bodyPr>
          <a:lstStyle/>
          <a:p>
            <a:pPr>
              <a:lnSpc>
                <a:spcPct val="150000"/>
              </a:lnSpc>
            </a:pPr>
            <a:r>
              <a:rPr lang="zh-CN" altLang="en-US" sz="1600" b="1" dirty="0" smtClean="0">
                <a:solidFill>
                  <a:srgbClr val="FF0000"/>
                </a:solidFill>
                <a:latin typeface="微软雅黑" pitchFamily="34" charset="-122"/>
                <a:ea typeface="微软雅黑" pitchFamily="34" charset="-122"/>
              </a:rPr>
              <a:t>吊装作业安全事故</a:t>
            </a:r>
            <a:endParaRPr lang="en-US" altLang="zh-CN" sz="1600" b="1" dirty="0" smtClean="0">
              <a:solidFill>
                <a:srgbClr val="FF0000"/>
              </a:solidFill>
              <a:latin typeface="微软雅黑" pitchFamily="34" charset="-122"/>
              <a:ea typeface="微软雅黑" pitchFamily="34" charset="-122"/>
            </a:endParaRPr>
          </a:p>
          <a:p>
            <a:pPr>
              <a:lnSpc>
                <a:spcPct val="150000"/>
              </a:lnSpc>
            </a:pPr>
            <a:endParaRPr lang="en-US" altLang="zh-CN" sz="1600" b="1" dirty="0" smtClean="0">
              <a:solidFill>
                <a:srgbClr val="FF0000"/>
              </a:solidFill>
              <a:latin typeface="微软雅黑" pitchFamily="34" charset="-122"/>
              <a:ea typeface="微软雅黑" pitchFamily="34" charset="-122"/>
            </a:endParaRPr>
          </a:p>
          <a:p>
            <a:pPr>
              <a:lnSpc>
                <a:spcPct val="150000"/>
              </a:lnSpc>
            </a:pPr>
            <a:r>
              <a:rPr lang="en-US" sz="1600" b="1" dirty="0" smtClean="0">
                <a:latin typeface="微软雅黑" pitchFamily="34" charset="-122"/>
                <a:ea typeface="微软雅黑" pitchFamily="34" charset="-122"/>
              </a:rPr>
              <a:t>     2016</a:t>
            </a:r>
            <a:r>
              <a:rPr lang="zh-CN" altLang="en-US" sz="1600" b="1" dirty="0" smtClean="0">
                <a:latin typeface="微软雅黑" pitchFamily="34" charset="-122"/>
                <a:ea typeface="微软雅黑" pitchFamily="34" charset="-122"/>
              </a:rPr>
              <a:t>年</a:t>
            </a:r>
            <a:r>
              <a:rPr lang="en-US" sz="1600" b="1" dirty="0" smtClean="0">
                <a:latin typeface="微软雅黑" pitchFamily="34" charset="-122"/>
                <a:ea typeface="微软雅黑" pitchFamily="34" charset="-122"/>
              </a:rPr>
              <a:t>4</a:t>
            </a:r>
            <a:r>
              <a:rPr lang="zh-CN" altLang="en-US" sz="1600" b="1" dirty="0" smtClean="0">
                <a:latin typeface="微软雅黑" pitchFamily="34" charset="-122"/>
                <a:ea typeface="微软雅黑" pitchFamily="34" charset="-122"/>
              </a:rPr>
              <a:t>月</a:t>
            </a:r>
            <a:r>
              <a:rPr lang="en-US" sz="1600" b="1" dirty="0" smtClean="0">
                <a:latin typeface="微软雅黑" pitchFamily="34" charset="-122"/>
                <a:ea typeface="微软雅黑" pitchFamily="34" charset="-122"/>
              </a:rPr>
              <a:t>30</a:t>
            </a:r>
            <a:r>
              <a:rPr lang="zh-CN" altLang="en-US" sz="1600" b="1" dirty="0" smtClean="0">
                <a:latin typeface="微软雅黑" pitchFamily="34" charset="-122"/>
                <a:ea typeface="微软雅黑" pitchFamily="34" charset="-122"/>
              </a:rPr>
              <a:t>日，位于常州武进南夏墅龙轩路南侧的</a:t>
            </a:r>
            <a:r>
              <a:rPr lang="zh-CN" altLang="en-US" sz="1600" b="1" dirty="0" smtClean="0">
                <a:solidFill>
                  <a:srgbClr val="0000FF"/>
                </a:solidFill>
                <a:latin typeface="微软雅黑" pitchFamily="34" charset="-122"/>
                <a:ea typeface="微软雅黑" pitchFamily="34" charset="-122"/>
              </a:rPr>
              <a:t>常州丰科电子</a:t>
            </a:r>
            <a:r>
              <a:rPr lang="zh-CN" altLang="en-US" sz="1600" b="1" dirty="0" smtClean="0">
                <a:latin typeface="微软雅黑" pitchFamily="34" charset="-122"/>
                <a:ea typeface="微软雅黑" pitchFamily="34" charset="-122"/>
              </a:rPr>
              <a:t>有限公司租用厂房，外包搬运设备单位武进区南夏墅团团起重吊装队在用汽车吊</a:t>
            </a:r>
            <a:r>
              <a:rPr lang="zh-CN" altLang="en-US" sz="1600" b="1" dirty="0" smtClean="0">
                <a:solidFill>
                  <a:srgbClr val="0000FF"/>
                </a:solidFill>
                <a:latin typeface="微软雅黑" pitchFamily="34" charset="-122"/>
                <a:ea typeface="微软雅黑" pitchFamily="34" charset="-122"/>
              </a:rPr>
              <a:t>吊装设备</a:t>
            </a:r>
            <a:r>
              <a:rPr lang="zh-CN" altLang="en-US" sz="1600" b="1" dirty="0" smtClean="0">
                <a:latin typeface="微软雅黑" pitchFamily="34" charset="-122"/>
                <a:ea typeface="微软雅黑" pitchFamily="34" charset="-122"/>
              </a:rPr>
              <a:t>过程中，</a:t>
            </a:r>
            <a:r>
              <a:rPr lang="en-US" sz="1600" b="1" dirty="0" smtClean="0">
                <a:latin typeface="微软雅黑" pitchFamily="34" charset="-122"/>
                <a:ea typeface="微软雅黑" pitchFamily="34" charset="-122"/>
              </a:rPr>
              <a:t>3</a:t>
            </a:r>
            <a:r>
              <a:rPr lang="zh-CN" altLang="en-US" sz="1600" b="1" dirty="0" smtClean="0">
                <a:latin typeface="微软雅黑" pitchFamily="34" charset="-122"/>
                <a:ea typeface="微软雅黑" pitchFamily="34" charset="-122"/>
              </a:rPr>
              <a:t>名吊装工在约</a:t>
            </a:r>
            <a:r>
              <a:rPr lang="en-US" sz="1600" b="1" dirty="0" smtClean="0">
                <a:latin typeface="微软雅黑" pitchFamily="34" charset="-122"/>
                <a:ea typeface="微软雅黑" pitchFamily="34" charset="-122"/>
              </a:rPr>
              <a:t>10</a:t>
            </a:r>
            <a:r>
              <a:rPr lang="zh-CN" altLang="en-US" sz="1600" b="1" dirty="0" smtClean="0">
                <a:latin typeface="微软雅黑" pitchFamily="34" charset="-122"/>
                <a:ea typeface="微软雅黑" pitchFamily="34" charset="-122"/>
              </a:rPr>
              <a:t>米高的吊装平台上搬移设备时坠落地面，造成</a:t>
            </a:r>
            <a:r>
              <a:rPr lang="en-US" sz="1600" b="1" dirty="0" smtClean="0">
                <a:latin typeface="微软雅黑" pitchFamily="34" charset="-122"/>
                <a:ea typeface="微软雅黑" pitchFamily="34" charset="-122"/>
              </a:rPr>
              <a:t>2</a:t>
            </a:r>
            <a:r>
              <a:rPr lang="zh-CN" altLang="en-US" sz="1600" b="1" dirty="0" smtClean="0">
                <a:latin typeface="微软雅黑" pitchFamily="34" charset="-122"/>
                <a:ea typeface="微软雅黑" pitchFamily="34" charset="-122"/>
              </a:rPr>
              <a:t>死</a:t>
            </a:r>
            <a:r>
              <a:rPr lang="en-US" sz="1600" b="1" dirty="0" smtClean="0">
                <a:latin typeface="微软雅黑" pitchFamily="34" charset="-122"/>
                <a:ea typeface="微软雅黑" pitchFamily="34" charset="-122"/>
              </a:rPr>
              <a:t>1</a:t>
            </a:r>
            <a:r>
              <a:rPr lang="zh-CN" altLang="en-US" sz="1600" b="1" dirty="0" smtClean="0">
                <a:latin typeface="微软雅黑" pitchFamily="34" charset="-122"/>
                <a:ea typeface="微软雅黑" pitchFamily="34" charset="-122"/>
              </a:rPr>
              <a:t>伤。</a:t>
            </a:r>
            <a:endParaRPr lang="en-US" altLang="zh-CN" sz="1600" b="1" dirty="0" smtClean="0">
              <a:latin typeface="微软雅黑" pitchFamily="34" charset="-122"/>
              <a:ea typeface="微软雅黑" pitchFamily="34" charset="-122"/>
            </a:endParaRPr>
          </a:p>
          <a:p>
            <a:pPr>
              <a:lnSpc>
                <a:spcPct val="150000"/>
              </a:lnSpc>
            </a:pPr>
            <a:endParaRPr lang="en-US" altLang="zh-CN" sz="1600" b="1" dirty="0" smtClean="0">
              <a:latin typeface="微软雅黑" pitchFamily="34" charset="-122"/>
              <a:ea typeface="微软雅黑" pitchFamily="34" charset="-122"/>
            </a:endParaRPr>
          </a:p>
          <a:p>
            <a:pPr>
              <a:lnSpc>
                <a:spcPct val="150000"/>
              </a:lnSpc>
            </a:pPr>
            <a:r>
              <a:rPr lang="zh-CN" altLang="en-US" sz="1600" b="1" dirty="0" smtClean="0">
                <a:solidFill>
                  <a:srgbClr val="FF0000"/>
                </a:solidFill>
                <a:latin typeface="微软雅黑" pitchFamily="34" charset="-122"/>
                <a:ea typeface="微软雅黑" pitchFamily="34" charset="-122"/>
              </a:rPr>
              <a:t>主要原因：</a:t>
            </a:r>
            <a:r>
              <a:rPr lang="zh-CN" altLang="en-US" sz="1600" b="1" dirty="0" smtClean="0">
                <a:latin typeface="微软雅黑" pitchFamily="34" charset="-122"/>
                <a:ea typeface="微软雅黑" pitchFamily="34" charset="-122"/>
              </a:rPr>
              <a:t>人员高处作业未佩戴安全带；操作不当导致平台倾斜</a:t>
            </a:r>
            <a:endParaRPr lang="en-US" altLang="zh-CN" sz="1600" b="1" dirty="0" smtClean="0">
              <a:latin typeface="微软雅黑" pitchFamily="34" charset="-122"/>
              <a:ea typeface="微软雅黑" pitchFamily="34" charset="-122"/>
            </a:endParaRPr>
          </a:p>
        </p:txBody>
      </p:sp>
      <p:pic>
        <p:nvPicPr>
          <p:cNvPr id="3" name="Picture 2"/>
          <p:cNvPicPr>
            <a:picLocks noChangeAspect="1" noChangeArrowheads="1"/>
          </p:cNvPicPr>
          <p:nvPr/>
        </p:nvPicPr>
        <p:blipFill>
          <a:blip r:embed="rId3" cstate="print"/>
          <a:srcRect/>
          <a:stretch>
            <a:fillRect/>
          </a:stretch>
        </p:blipFill>
        <p:spPr bwMode="auto">
          <a:xfrm>
            <a:off x="285720" y="4143380"/>
            <a:ext cx="2894196" cy="2039634"/>
          </a:xfrm>
          <a:prstGeom prst="rect">
            <a:avLst/>
          </a:prstGeom>
          <a:noFill/>
          <a:ln w="9525">
            <a:noFill/>
            <a:miter lim="800000"/>
            <a:headEnd/>
            <a:tailEnd/>
          </a:ln>
          <a:effectLst/>
        </p:spPr>
      </p:pic>
      <p:pic>
        <p:nvPicPr>
          <p:cNvPr id="126979" name="Picture 3"/>
          <p:cNvPicPr>
            <a:picLocks noChangeAspect="1" noChangeArrowheads="1"/>
          </p:cNvPicPr>
          <p:nvPr/>
        </p:nvPicPr>
        <p:blipFill>
          <a:blip r:embed="rId4"/>
          <a:srcRect/>
          <a:stretch>
            <a:fillRect/>
          </a:stretch>
        </p:blipFill>
        <p:spPr bwMode="auto">
          <a:xfrm>
            <a:off x="3500430" y="4143380"/>
            <a:ext cx="2777080" cy="2071702"/>
          </a:xfrm>
          <a:prstGeom prst="rect">
            <a:avLst/>
          </a:prstGeom>
          <a:noFill/>
          <a:ln w="9525">
            <a:noFill/>
            <a:miter lim="800000"/>
            <a:headEnd/>
            <a:tailEnd/>
          </a:ln>
          <a:effectLst/>
        </p:spPr>
      </p:pic>
      <p:pic>
        <p:nvPicPr>
          <p:cNvPr id="126981" name="Picture 5"/>
          <p:cNvPicPr>
            <a:picLocks noChangeAspect="1" noChangeArrowheads="1"/>
          </p:cNvPicPr>
          <p:nvPr/>
        </p:nvPicPr>
        <p:blipFill>
          <a:blip r:embed="rId5"/>
          <a:srcRect/>
          <a:stretch>
            <a:fillRect/>
          </a:stretch>
        </p:blipFill>
        <p:spPr bwMode="auto">
          <a:xfrm>
            <a:off x="6572264" y="4143380"/>
            <a:ext cx="2286016" cy="2071702"/>
          </a:xfrm>
          <a:prstGeom prst="rect">
            <a:avLst/>
          </a:prstGeom>
          <a:noFill/>
          <a:ln w="9525">
            <a:noFill/>
            <a:miter lim="800000"/>
            <a:headEnd/>
            <a:tailEnd/>
          </a:ln>
          <a:effectLst/>
        </p:spPr>
      </p:pic>
      <p:sp>
        <p:nvSpPr>
          <p:cNvPr id="8" name="矩形 7"/>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安全生产形势与法律法规</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cstate="print"/>
          <a:srcRect/>
          <a:stretch>
            <a:fillRect/>
          </a:stretch>
        </p:blipFill>
        <p:spPr bwMode="auto">
          <a:xfrm>
            <a:off x="346376" y="818803"/>
            <a:ext cx="8248650" cy="161925"/>
          </a:xfrm>
          <a:prstGeom prst="rect">
            <a:avLst/>
          </a:prstGeom>
          <a:noFill/>
          <a:ln w="9525">
            <a:noFill/>
            <a:miter lim="800000"/>
            <a:headEnd/>
            <a:tailEnd/>
          </a:ln>
        </p:spPr>
      </p:pic>
      <p:sp>
        <p:nvSpPr>
          <p:cNvPr id="50" name="TextBox 49"/>
          <p:cNvSpPr txBox="1"/>
          <p:nvPr/>
        </p:nvSpPr>
        <p:spPr>
          <a:xfrm>
            <a:off x="467544" y="1052736"/>
            <a:ext cx="4680520" cy="369332"/>
          </a:xfrm>
          <a:prstGeom prst="rect">
            <a:avLst/>
          </a:prstGeom>
          <a:noFill/>
        </p:spPr>
        <p:txBody>
          <a:bodyPr wrap="square" rtlCol="0">
            <a:spAutoFit/>
          </a:bodyPr>
          <a:lstStyle/>
          <a:p>
            <a:r>
              <a:rPr lang="zh-CN" altLang="en-US" b="1" dirty="0" smtClean="0">
                <a:solidFill>
                  <a:srgbClr val="0000FF"/>
                </a:solidFill>
                <a:latin typeface="微软雅黑" pitchFamily="34" charset="-122"/>
                <a:ea typeface="微软雅黑" pitchFamily="34" charset="-122"/>
              </a:rPr>
              <a:t>灭火器的使用</a:t>
            </a:r>
            <a:endParaRPr lang="zh-CN" altLang="en-US" b="1" dirty="0">
              <a:solidFill>
                <a:srgbClr val="0000FF"/>
              </a:solidFill>
              <a:latin typeface="微软雅黑" pitchFamily="34" charset="-122"/>
              <a:ea typeface="微软雅黑" pitchFamily="34" charset="-122"/>
            </a:endParaRPr>
          </a:p>
        </p:txBody>
      </p:sp>
      <p:grpSp>
        <p:nvGrpSpPr>
          <p:cNvPr id="2" name="组合 241"/>
          <p:cNvGrpSpPr/>
          <p:nvPr/>
        </p:nvGrpSpPr>
        <p:grpSpPr>
          <a:xfrm>
            <a:off x="0" y="1988841"/>
            <a:ext cx="2411760" cy="2376263"/>
            <a:chOff x="0" y="1988841"/>
            <a:chExt cx="2411760" cy="2376263"/>
          </a:xfrm>
        </p:grpSpPr>
        <p:sp>
          <p:nvSpPr>
            <p:cNvPr id="226" name="Freeform 8"/>
            <p:cNvSpPr/>
            <p:nvPr/>
          </p:nvSpPr>
          <p:spPr bwMode="auto">
            <a:xfrm>
              <a:off x="0" y="1988841"/>
              <a:ext cx="2411760" cy="2376263"/>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chemeClr val="bg2"/>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9955">
                <a:lnSpc>
                  <a:spcPct val="120000"/>
                </a:lnSpc>
                <a:spcBef>
                  <a:spcPts val="595"/>
                </a:spcBef>
                <a:spcAft>
                  <a:spcPts val="595"/>
                </a:spcAft>
                <a:defRPr/>
              </a:pPr>
              <a:endParaRPr lang="en-US" sz="2820" kern="0" dirty="0">
                <a:solidFill>
                  <a:srgbClr val="5A5959"/>
                </a:solidFill>
                <a:latin typeface="微软雅黑" pitchFamily="34" charset="-122"/>
                <a:ea typeface="微软雅黑" pitchFamily="34" charset="-122"/>
                <a:sym typeface="微软雅黑" pitchFamily="34" charset="-122"/>
              </a:endParaRPr>
            </a:p>
          </p:txBody>
        </p:sp>
        <p:pic>
          <p:nvPicPr>
            <p:cNvPr id="228" name="Picture 3"/>
            <p:cNvPicPr>
              <a:picLocks noChangeArrowheads="1"/>
            </p:cNvPicPr>
            <p:nvPr/>
          </p:nvPicPr>
          <p:blipFill>
            <a:blip r:embed="rId4" cstate="print"/>
            <a:srcRect/>
            <a:stretch>
              <a:fillRect/>
            </a:stretch>
          </p:blipFill>
          <p:spPr>
            <a:xfrm>
              <a:off x="539552" y="2420888"/>
              <a:ext cx="1440160" cy="1512168"/>
            </a:xfrm>
            <a:prstGeom prst="rect">
              <a:avLst/>
            </a:prstGeom>
            <a:noFill/>
          </p:spPr>
        </p:pic>
      </p:grpSp>
      <p:grpSp>
        <p:nvGrpSpPr>
          <p:cNvPr id="3" name="组合 242"/>
          <p:cNvGrpSpPr/>
          <p:nvPr/>
        </p:nvGrpSpPr>
        <p:grpSpPr>
          <a:xfrm>
            <a:off x="2123728" y="2636912"/>
            <a:ext cx="2629423" cy="2952328"/>
            <a:chOff x="2123728" y="2636912"/>
            <a:chExt cx="2629423" cy="2952328"/>
          </a:xfrm>
        </p:grpSpPr>
        <p:sp>
          <p:nvSpPr>
            <p:cNvPr id="230" name="Freeform 4"/>
            <p:cNvSpPr/>
            <p:nvPr/>
          </p:nvSpPr>
          <p:spPr bwMode="auto">
            <a:xfrm>
              <a:off x="2123728" y="2636912"/>
              <a:ext cx="2629423" cy="2952328"/>
            </a:xfrm>
            <a:custGeom>
              <a:avLst/>
              <a:gdLst>
                <a:gd name="T0" fmla="*/ 800 w 1050"/>
                <a:gd name="T1" fmla="*/ 903 h 1049"/>
                <a:gd name="T2" fmla="*/ 766 w 1050"/>
                <a:gd name="T3" fmla="*/ 996 h 1049"/>
                <a:gd name="T4" fmla="*/ 671 w 1050"/>
                <a:gd name="T5" fmla="*/ 969 h 1049"/>
                <a:gd name="T6" fmla="*/ 625 w 1050"/>
                <a:gd name="T7" fmla="*/ 1044 h 1049"/>
                <a:gd name="T8" fmla="*/ 526 w 1050"/>
                <a:gd name="T9" fmla="*/ 991 h 1049"/>
                <a:gd name="T10" fmla="*/ 443 w 1050"/>
                <a:gd name="T11" fmla="*/ 1047 h 1049"/>
                <a:gd name="T12" fmla="*/ 381 w 1050"/>
                <a:gd name="T13" fmla="*/ 969 h 1049"/>
                <a:gd name="T14" fmla="*/ 301 w 1050"/>
                <a:gd name="T15" fmla="*/ 1003 h 1049"/>
                <a:gd name="T16" fmla="*/ 272 w 1050"/>
                <a:gd name="T17" fmla="*/ 917 h 1049"/>
                <a:gd name="T18" fmla="*/ 232 w 1050"/>
                <a:gd name="T19" fmla="*/ 888 h 1049"/>
                <a:gd name="T20" fmla="*/ 140 w 1050"/>
                <a:gd name="T21" fmla="*/ 886 h 1049"/>
                <a:gd name="T22" fmla="*/ 134 w 1050"/>
                <a:gd name="T23" fmla="*/ 778 h 1049"/>
                <a:gd name="T24" fmla="*/ 47 w 1050"/>
                <a:gd name="T25" fmla="*/ 750 h 1049"/>
                <a:gd name="T26" fmla="*/ 78 w 1050"/>
                <a:gd name="T27" fmla="*/ 657 h 1049"/>
                <a:gd name="T28" fmla="*/ 0 w 1050"/>
                <a:gd name="T29" fmla="*/ 590 h 1049"/>
                <a:gd name="T30" fmla="*/ 60 w 1050"/>
                <a:gd name="T31" fmla="*/ 500 h 1049"/>
                <a:gd name="T32" fmla="*/ 6 w 1050"/>
                <a:gd name="T33" fmla="*/ 426 h 1049"/>
                <a:gd name="T34" fmla="*/ 86 w 1050"/>
                <a:gd name="T35" fmla="*/ 368 h 1049"/>
                <a:gd name="T36" fmla="*/ 55 w 1050"/>
                <a:gd name="T37" fmla="*/ 284 h 1049"/>
                <a:gd name="T38" fmla="*/ 148 w 1050"/>
                <a:gd name="T39" fmla="*/ 250 h 1049"/>
                <a:gd name="T40" fmla="*/ 140 w 1050"/>
                <a:gd name="T41" fmla="*/ 163 h 1049"/>
                <a:gd name="T42" fmla="*/ 232 w 1050"/>
                <a:gd name="T43" fmla="*/ 162 h 1049"/>
                <a:gd name="T44" fmla="*/ 271 w 1050"/>
                <a:gd name="T45" fmla="*/ 61 h 1049"/>
                <a:gd name="T46" fmla="*/ 358 w 1050"/>
                <a:gd name="T47" fmla="*/ 88 h 1049"/>
                <a:gd name="T48" fmla="*/ 405 w 1050"/>
                <a:gd name="T49" fmla="*/ 73 h 1049"/>
                <a:gd name="T50" fmla="*/ 501 w 1050"/>
                <a:gd name="T51" fmla="*/ 58 h 1049"/>
                <a:gd name="T52" fmla="*/ 592 w 1050"/>
                <a:gd name="T53" fmla="*/ 0 h 1049"/>
                <a:gd name="T54" fmla="*/ 646 w 1050"/>
                <a:gd name="T55" fmla="*/ 73 h 1049"/>
                <a:gd name="T56" fmla="*/ 694 w 1050"/>
                <a:gd name="T57" fmla="*/ 88 h 1049"/>
                <a:gd name="T58" fmla="*/ 781 w 1050"/>
                <a:gd name="T59" fmla="*/ 61 h 1049"/>
                <a:gd name="T60" fmla="*/ 810 w 1050"/>
                <a:gd name="T61" fmla="*/ 155 h 1049"/>
                <a:gd name="T62" fmla="*/ 900 w 1050"/>
                <a:gd name="T63" fmla="*/ 151 h 1049"/>
                <a:gd name="T64" fmla="*/ 904 w 1050"/>
                <a:gd name="T65" fmla="*/ 250 h 1049"/>
                <a:gd name="T66" fmla="*/ 997 w 1050"/>
                <a:gd name="T67" fmla="*/ 284 h 1049"/>
                <a:gd name="T68" fmla="*/ 970 w 1050"/>
                <a:gd name="T69" fmla="*/ 380 h 1049"/>
                <a:gd name="T70" fmla="*/ 1045 w 1050"/>
                <a:gd name="T71" fmla="*/ 426 h 1049"/>
                <a:gd name="T72" fmla="*/ 993 w 1050"/>
                <a:gd name="T73" fmla="*/ 524 h 1049"/>
                <a:gd name="T74" fmla="*/ 1048 w 1050"/>
                <a:gd name="T75" fmla="*/ 607 h 1049"/>
                <a:gd name="T76" fmla="*/ 970 w 1050"/>
                <a:gd name="T77" fmla="*/ 669 h 1049"/>
                <a:gd name="T78" fmla="*/ 1005 w 1050"/>
                <a:gd name="T79" fmla="*/ 750 h 1049"/>
                <a:gd name="T80" fmla="*/ 918 w 1050"/>
                <a:gd name="T81" fmla="*/ 778 h 1049"/>
                <a:gd name="T82" fmla="*/ 889 w 1050"/>
                <a:gd name="T83" fmla="*/ 818 h 1049"/>
                <a:gd name="T84" fmla="*/ 888 w 1050"/>
                <a:gd name="T85" fmla="*/ 91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0" h="1049">
                  <a:moveTo>
                    <a:pt x="888" y="911"/>
                  </a:moveTo>
                  <a:lnTo>
                    <a:pt x="820" y="888"/>
                  </a:lnTo>
                  <a:lnTo>
                    <a:pt x="800" y="903"/>
                  </a:lnTo>
                  <a:lnTo>
                    <a:pt x="780" y="917"/>
                  </a:lnTo>
                  <a:lnTo>
                    <a:pt x="781" y="988"/>
                  </a:lnTo>
                  <a:lnTo>
                    <a:pt x="766" y="996"/>
                  </a:lnTo>
                  <a:lnTo>
                    <a:pt x="751" y="1003"/>
                  </a:lnTo>
                  <a:lnTo>
                    <a:pt x="694" y="961"/>
                  </a:lnTo>
                  <a:lnTo>
                    <a:pt x="671" y="969"/>
                  </a:lnTo>
                  <a:lnTo>
                    <a:pt x="658" y="972"/>
                  </a:lnTo>
                  <a:lnTo>
                    <a:pt x="646" y="976"/>
                  </a:lnTo>
                  <a:lnTo>
                    <a:pt x="625" y="1044"/>
                  </a:lnTo>
                  <a:lnTo>
                    <a:pt x="592" y="1049"/>
                  </a:lnTo>
                  <a:lnTo>
                    <a:pt x="551" y="991"/>
                  </a:lnTo>
                  <a:lnTo>
                    <a:pt x="526" y="991"/>
                  </a:lnTo>
                  <a:lnTo>
                    <a:pt x="501" y="991"/>
                  </a:lnTo>
                  <a:lnTo>
                    <a:pt x="460" y="1049"/>
                  </a:lnTo>
                  <a:lnTo>
                    <a:pt x="443" y="1047"/>
                  </a:lnTo>
                  <a:lnTo>
                    <a:pt x="426" y="1044"/>
                  </a:lnTo>
                  <a:lnTo>
                    <a:pt x="405" y="976"/>
                  </a:lnTo>
                  <a:lnTo>
                    <a:pt x="381" y="969"/>
                  </a:lnTo>
                  <a:lnTo>
                    <a:pt x="369" y="965"/>
                  </a:lnTo>
                  <a:lnTo>
                    <a:pt x="358" y="961"/>
                  </a:lnTo>
                  <a:lnTo>
                    <a:pt x="301" y="1003"/>
                  </a:lnTo>
                  <a:lnTo>
                    <a:pt x="286" y="996"/>
                  </a:lnTo>
                  <a:lnTo>
                    <a:pt x="271" y="988"/>
                  </a:lnTo>
                  <a:lnTo>
                    <a:pt x="272" y="917"/>
                  </a:lnTo>
                  <a:lnTo>
                    <a:pt x="252" y="903"/>
                  </a:lnTo>
                  <a:lnTo>
                    <a:pt x="242" y="895"/>
                  </a:lnTo>
                  <a:lnTo>
                    <a:pt x="232" y="888"/>
                  </a:lnTo>
                  <a:lnTo>
                    <a:pt x="164" y="911"/>
                  </a:lnTo>
                  <a:lnTo>
                    <a:pt x="152" y="899"/>
                  </a:lnTo>
                  <a:lnTo>
                    <a:pt x="140" y="886"/>
                  </a:lnTo>
                  <a:lnTo>
                    <a:pt x="163" y="818"/>
                  </a:lnTo>
                  <a:lnTo>
                    <a:pt x="148" y="799"/>
                  </a:lnTo>
                  <a:lnTo>
                    <a:pt x="134" y="778"/>
                  </a:lnTo>
                  <a:lnTo>
                    <a:pt x="63" y="779"/>
                  </a:lnTo>
                  <a:lnTo>
                    <a:pt x="55" y="765"/>
                  </a:lnTo>
                  <a:lnTo>
                    <a:pt x="47" y="750"/>
                  </a:lnTo>
                  <a:lnTo>
                    <a:pt x="90" y="693"/>
                  </a:lnTo>
                  <a:lnTo>
                    <a:pt x="82" y="669"/>
                  </a:lnTo>
                  <a:lnTo>
                    <a:pt x="78" y="657"/>
                  </a:lnTo>
                  <a:lnTo>
                    <a:pt x="75" y="645"/>
                  </a:lnTo>
                  <a:lnTo>
                    <a:pt x="6" y="623"/>
                  </a:lnTo>
                  <a:lnTo>
                    <a:pt x="0" y="590"/>
                  </a:lnTo>
                  <a:lnTo>
                    <a:pt x="60" y="549"/>
                  </a:lnTo>
                  <a:lnTo>
                    <a:pt x="59" y="524"/>
                  </a:lnTo>
                  <a:lnTo>
                    <a:pt x="60" y="500"/>
                  </a:lnTo>
                  <a:lnTo>
                    <a:pt x="0" y="459"/>
                  </a:lnTo>
                  <a:lnTo>
                    <a:pt x="3" y="442"/>
                  </a:lnTo>
                  <a:lnTo>
                    <a:pt x="6" y="426"/>
                  </a:lnTo>
                  <a:lnTo>
                    <a:pt x="75" y="405"/>
                  </a:lnTo>
                  <a:lnTo>
                    <a:pt x="82" y="380"/>
                  </a:lnTo>
                  <a:lnTo>
                    <a:pt x="86" y="368"/>
                  </a:lnTo>
                  <a:lnTo>
                    <a:pt x="90" y="356"/>
                  </a:lnTo>
                  <a:lnTo>
                    <a:pt x="47" y="299"/>
                  </a:lnTo>
                  <a:lnTo>
                    <a:pt x="55" y="284"/>
                  </a:lnTo>
                  <a:lnTo>
                    <a:pt x="63" y="270"/>
                  </a:lnTo>
                  <a:lnTo>
                    <a:pt x="134" y="271"/>
                  </a:lnTo>
                  <a:lnTo>
                    <a:pt x="148" y="250"/>
                  </a:lnTo>
                  <a:lnTo>
                    <a:pt x="155" y="240"/>
                  </a:lnTo>
                  <a:lnTo>
                    <a:pt x="163" y="231"/>
                  </a:lnTo>
                  <a:lnTo>
                    <a:pt x="140" y="163"/>
                  </a:lnTo>
                  <a:lnTo>
                    <a:pt x="152" y="151"/>
                  </a:lnTo>
                  <a:lnTo>
                    <a:pt x="164" y="139"/>
                  </a:lnTo>
                  <a:lnTo>
                    <a:pt x="232" y="162"/>
                  </a:lnTo>
                  <a:lnTo>
                    <a:pt x="252" y="147"/>
                  </a:lnTo>
                  <a:lnTo>
                    <a:pt x="272" y="133"/>
                  </a:lnTo>
                  <a:lnTo>
                    <a:pt x="271" y="61"/>
                  </a:lnTo>
                  <a:lnTo>
                    <a:pt x="286" y="53"/>
                  </a:lnTo>
                  <a:lnTo>
                    <a:pt x="301" y="46"/>
                  </a:lnTo>
                  <a:lnTo>
                    <a:pt x="358" y="88"/>
                  </a:lnTo>
                  <a:lnTo>
                    <a:pt x="381" y="80"/>
                  </a:lnTo>
                  <a:lnTo>
                    <a:pt x="393" y="76"/>
                  </a:lnTo>
                  <a:lnTo>
                    <a:pt x="405" y="73"/>
                  </a:lnTo>
                  <a:lnTo>
                    <a:pt x="426" y="5"/>
                  </a:lnTo>
                  <a:lnTo>
                    <a:pt x="460" y="0"/>
                  </a:lnTo>
                  <a:lnTo>
                    <a:pt x="501" y="58"/>
                  </a:lnTo>
                  <a:lnTo>
                    <a:pt x="526" y="57"/>
                  </a:lnTo>
                  <a:lnTo>
                    <a:pt x="551" y="58"/>
                  </a:lnTo>
                  <a:lnTo>
                    <a:pt x="592" y="0"/>
                  </a:lnTo>
                  <a:lnTo>
                    <a:pt x="608" y="2"/>
                  </a:lnTo>
                  <a:lnTo>
                    <a:pt x="625" y="5"/>
                  </a:lnTo>
                  <a:lnTo>
                    <a:pt x="646" y="73"/>
                  </a:lnTo>
                  <a:lnTo>
                    <a:pt x="671" y="80"/>
                  </a:lnTo>
                  <a:lnTo>
                    <a:pt x="682" y="84"/>
                  </a:lnTo>
                  <a:lnTo>
                    <a:pt x="694" y="88"/>
                  </a:lnTo>
                  <a:lnTo>
                    <a:pt x="751" y="46"/>
                  </a:lnTo>
                  <a:lnTo>
                    <a:pt x="766" y="53"/>
                  </a:lnTo>
                  <a:lnTo>
                    <a:pt x="781" y="61"/>
                  </a:lnTo>
                  <a:lnTo>
                    <a:pt x="780" y="133"/>
                  </a:lnTo>
                  <a:lnTo>
                    <a:pt x="800" y="147"/>
                  </a:lnTo>
                  <a:lnTo>
                    <a:pt x="810" y="155"/>
                  </a:lnTo>
                  <a:lnTo>
                    <a:pt x="820" y="162"/>
                  </a:lnTo>
                  <a:lnTo>
                    <a:pt x="888" y="139"/>
                  </a:lnTo>
                  <a:lnTo>
                    <a:pt x="900" y="151"/>
                  </a:lnTo>
                  <a:lnTo>
                    <a:pt x="912" y="163"/>
                  </a:lnTo>
                  <a:lnTo>
                    <a:pt x="889" y="231"/>
                  </a:lnTo>
                  <a:lnTo>
                    <a:pt x="904" y="250"/>
                  </a:lnTo>
                  <a:lnTo>
                    <a:pt x="918" y="271"/>
                  </a:lnTo>
                  <a:lnTo>
                    <a:pt x="989" y="270"/>
                  </a:lnTo>
                  <a:lnTo>
                    <a:pt x="997" y="284"/>
                  </a:lnTo>
                  <a:lnTo>
                    <a:pt x="1005" y="299"/>
                  </a:lnTo>
                  <a:lnTo>
                    <a:pt x="962" y="356"/>
                  </a:lnTo>
                  <a:lnTo>
                    <a:pt x="970" y="380"/>
                  </a:lnTo>
                  <a:lnTo>
                    <a:pt x="974" y="393"/>
                  </a:lnTo>
                  <a:lnTo>
                    <a:pt x="977" y="405"/>
                  </a:lnTo>
                  <a:lnTo>
                    <a:pt x="1045" y="426"/>
                  </a:lnTo>
                  <a:lnTo>
                    <a:pt x="1050" y="459"/>
                  </a:lnTo>
                  <a:lnTo>
                    <a:pt x="992" y="500"/>
                  </a:lnTo>
                  <a:lnTo>
                    <a:pt x="993" y="524"/>
                  </a:lnTo>
                  <a:lnTo>
                    <a:pt x="992" y="549"/>
                  </a:lnTo>
                  <a:lnTo>
                    <a:pt x="1050" y="590"/>
                  </a:lnTo>
                  <a:lnTo>
                    <a:pt x="1048" y="607"/>
                  </a:lnTo>
                  <a:lnTo>
                    <a:pt x="1045" y="623"/>
                  </a:lnTo>
                  <a:lnTo>
                    <a:pt x="977" y="645"/>
                  </a:lnTo>
                  <a:lnTo>
                    <a:pt x="970" y="669"/>
                  </a:lnTo>
                  <a:lnTo>
                    <a:pt x="966" y="681"/>
                  </a:lnTo>
                  <a:lnTo>
                    <a:pt x="962" y="693"/>
                  </a:lnTo>
                  <a:lnTo>
                    <a:pt x="1005" y="750"/>
                  </a:lnTo>
                  <a:lnTo>
                    <a:pt x="997" y="765"/>
                  </a:lnTo>
                  <a:lnTo>
                    <a:pt x="989" y="779"/>
                  </a:lnTo>
                  <a:lnTo>
                    <a:pt x="918" y="778"/>
                  </a:lnTo>
                  <a:lnTo>
                    <a:pt x="904" y="799"/>
                  </a:lnTo>
                  <a:lnTo>
                    <a:pt x="897" y="809"/>
                  </a:lnTo>
                  <a:lnTo>
                    <a:pt x="889" y="818"/>
                  </a:lnTo>
                  <a:lnTo>
                    <a:pt x="912" y="886"/>
                  </a:lnTo>
                  <a:lnTo>
                    <a:pt x="900" y="899"/>
                  </a:lnTo>
                  <a:lnTo>
                    <a:pt x="888" y="911"/>
                  </a:lnTo>
                  <a:close/>
                </a:path>
              </a:pathLst>
            </a:custGeom>
            <a:solidFill>
              <a:schemeClr val="accent1"/>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9955">
                <a:lnSpc>
                  <a:spcPct val="120000"/>
                </a:lnSpc>
                <a:spcBef>
                  <a:spcPts val="595"/>
                </a:spcBef>
                <a:spcAft>
                  <a:spcPts val="595"/>
                </a:spcAft>
                <a:defRPr/>
              </a:pPr>
              <a:endParaRPr lang="en-US" sz="2820" kern="0" dirty="0">
                <a:solidFill>
                  <a:srgbClr val="5A5959"/>
                </a:solidFill>
                <a:latin typeface="微软雅黑" pitchFamily="34" charset="-122"/>
                <a:ea typeface="微软雅黑" pitchFamily="34" charset="-122"/>
                <a:sym typeface="微软雅黑" pitchFamily="34" charset="-122"/>
              </a:endParaRPr>
            </a:p>
          </p:txBody>
        </p:sp>
        <p:pic>
          <p:nvPicPr>
            <p:cNvPr id="232" name="Picture 4"/>
            <p:cNvPicPr>
              <a:picLocks noChangeArrowheads="1"/>
            </p:cNvPicPr>
            <p:nvPr/>
          </p:nvPicPr>
          <p:blipFill>
            <a:blip r:embed="rId5" cstate="print"/>
            <a:srcRect/>
            <a:stretch>
              <a:fillRect/>
            </a:stretch>
          </p:blipFill>
          <p:spPr bwMode="auto">
            <a:xfrm>
              <a:off x="2483768" y="3284984"/>
              <a:ext cx="1944216" cy="1584176"/>
            </a:xfrm>
            <a:prstGeom prst="rect">
              <a:avLst/>
            </a:prstGeom>
            <a:noFill/>
            <a:ln w="9525">
              <a:noFill/>
              <a:miter lim="800000"/>
              <a:headEnd/>
              <a:tailEnd/>
            </a:ln>
          </p:spPr>
        </p:pic>
      </p:grpSp>
      <p:grpSp>
        <p:nvGrpSpPr>
          <p:cNvPr id="4" name="组合 243"/>
          <p:cNvGrpSpPr/>
          <p:nvPr/>
        </p:nvGrpSpPr>
        <p:grpSpPr>
          <a:xfrm>
            <a:off x="4355976" y="1700808"/>
            <a:ext cx="2448272" cy="2573197"/>
            <a:chOff x="4355976" y="1700808"/>
            <a:chExt cx="2448272" cy="2573197"/>
          </a:xfrm>
        </p:grpSpPr>
        <p:sp>
          <p:nvSpPr>
            <p:cNvPr id="234" name="Freeform 6"/>
            <p:cNvSpPr/>
            <p:nvPr/>
          </p:nvSpPr>
          <p:spPr bwMode="auto">
            <a:xfrm>
              <a:off x="4355976" y="1700808"/>
              <a:ext cx="2448272" cy="2573197"/>
            </a:xfrm>
            <a:custGeom>
              <a:avLst/>
              <a:gdLst>
                <a:gd name="T0" fmla="*/ 441 w 637"/>
                <a:gd name="T1" fmla="*/ 550 h 638"/>
                <a:gd name="T2" fmla="*/ 420 w 637"/>
                <a:gd name="T3" fmla="*/ 560 h 638"/>
                <a:gd name="T4" fmla="*/ 397 w 637"/>
                <a:gd name="T5" fmla="*/ 568 h 638"/>
                <a:gd name="T6" fmla="*/ 362 w 637"/>
                <a:gd name="T7" fmla="*/ 636 h 638"/>
                <a:gd name="T8" fmla="*/ 312 w 637"/>
                <a:gd name="T9" fmla="*/ 579 h 638"/>
                <a:gd name="T10" fmla="*/ 288 w 637"/>
                <a:gd name="T11" fmla="*/ 577 h 638"/>
                <a:gd name="T12" fmla="*/ 264 w 637"/>
                <a:gd name="T13" fmla="*/ 573 h 638"/>
                <a:gd name="T14" fmla="*/ 209 w 637"/>
                <a:gd name="T15" fmla="*/ 619 h 638"/>
                <a:gd name="T16" fmla="*/ 181 w 637"/>
                <a:gd name="T17" fmla="*/ 608 h 638"/>
                <a:gd name="T18" fmla="*/ 174 w 637"/>
                <a:gd name="T19" fmla="*/ 533 h 638"/>
                <a:gd name="T20" fmla="*/ 155 w 637"/>
                <a:gd name="T21" fmla="*/ 519 h 638"/>
                <a:gd name="T22" fmla="*/ 79 w 637"/>
                <a:gd name="T23" fmla="*/ 531 h 638"/>
                <a:gd name="T24" fmla="*/ 56 w 637"/>
                <a:gd name="T25" fmla="*/ 502 h 638"/>
                <a:gd name="T26" fmla="*/ 89 w 637"/>
                <a:gd name="T27" fmla="*/ 432 h 638"/>
                <a:gd name="T28" fmla="*/ 78 w 637"/>
                <a:gd name="T29" fmla="*/ 410 h 638"/>
                <a:gd name="T30" fmla="*/ 6 w 637"/>
                <a:gd name="T31" fmla="*/ 383 h 638"/>
                <a:gd name="T32" fmla="*/ 0 w 637"/>
                <a:gd name="T33" fmla="*/ 346 h 638"/>
                <a:gd name="T34" fmla="*/ 64 w 637"/>
                <a:gd name="T35" fmla="*/ 301 h 638"/>
                <a:gd name="T36" fmla="*/ 67 w 637"/>
                <a:gd name="T37" fmla="*/ 276 h 638"/>
                <a:gd name="T38" fmla="*/ 17 w 637"/>
                <a:gd name="T39" fmla="*/ 215 h 638"/>
                <a:gd name="T40" fmla="*/ 30 w 637"/>
                <a:gd name="T41" fmla="*/ 182 h 638"/>
                <a:gd name="T42" fmla="*/ 109 w 637"/>
                <a:gd name="T43" fmla="*/ 175 h 638"/>
                <a:gd name="T44" fmla="*/ 124 w 637"/>
                <a:gd name="T45" fmla="*/ 155 h 638"/>
                <a:gd name="T46" fmla="*/ 111 w 637"/>
                <a:gd name="T47" fmla="*/ 76 h 638"/>
                <a:gd name="T48" fmla="*/ 138 w 637"/>
                <a:gd name="T49" fmla="*/ 55 h 638"/>
                <a:gd name="T50" fmla="*/ 211 w 637"/>
                <a:gd name="T51" fmla="*/ 88 h 638"/>
                <a:gd name="T52" fmla="*/ 234 w 637"/>
                <a:gd name="T53" fmla="*/ 79 h 638"/>
                <a:gd name="T54" fmla="*/ 261 w 637"/>
                <a:gd name="T55" fmla="*/ 4 h 638"/>
                <a:gd name="T56" fmla="*/ 279 w 637"/>
                <a:gd name="T57" fmla="*/ 1 h 638"/>
                <a:gd name="T58" fmla="*/ 330 w 637"/>
                <a:gd name="T59" fmla="*/ 64 h 638"/>
                <a:gd name="T60" fmla="*/ 355 w 637"/>
                <a:gd name="T61" fmla="*/ 66 h 638"/>
                <a:gd name="T62" fmla="*/ 379 w 637"/>
                <a:gd name="T63" fmla="*/ 70 h 638"/>
                <a:gd name="T64" fmla="*/ 436 w 637"/>
                <a:gd name="T65" fmla="*/ 21 h 638"/>
                <a:gd name="T66" fmla="*/ 461 w 637"/>
                <a:gd name="T67" fmla="*/ 32 h 638"/>
                <a:gd name="T68" fmla="*/ 468 w 637"/>
                <a:gd name="T69" fmla="*/ 110 h 638"/>
                <a:gd name="T70" fmla="*/ 488 w 637"/>
                <a:gd name="T71" fmla="*/ 125 h 638"/>
                <a:gd name="T72" fmla="*/ 562 w 637"/>
                <a:gd name="T73" fmla="*/ 112 h 638"/>
                <a:gd name="T74" fmla="*/ 579 w 637"/>
                <a:gd name="T75" fmla="*/ 136 h 638"/>
                <a:gd name="T76" fmla="*/ 548 w 637"/>
                <a:gd name="T77" fmla="*/ 201 h 638"/>
                <a:gd name="T78" fmla="*/ 554 w 637"/>
                <a:gd name="T79" fmla="*/ 213 h 638"/>
                <a:gd name="T80" fmla="*/ 563 w 637"/>
                <a:gd name="T81" fmla="*/ 235 h 638"/>
                <a:gd name="T82" fmla="*/ 632 w 637"/>
                <a:gd name="T83" fmla="*/ 261 h 638"/>
                <a:gd name="T84" fmla="*/ 637 w 637"/>
                <a:gd name="T85" fmla="*/ 301 h 638"/>
                <a:gd name="T86" fmla="*/ 577 w 637"/>
                <a:gd name="T87" fmla="*/ 344 h 638"/>
                <a:gd name="T88" fmla="*/ 574 w 637"/>
                <a:gd name="T89" fmla="*/ 367 h 638"/>
                <a:gd name="T90" fmla="*/ 620 w 637"/>
                <a:gd name="T91" fmla="*/ 424 h 638"/>
                <a:gd name="T92" fmla="*/ 604 w 637"/>
                <a:gd name="T93" fmla="*/ 462 h 638"/>
                <a:gd name="T94" fmla="*/ 532 w 637"/>
                <a:gd name="T95" fmla="*/ 469 h 638"/>
                <a:gd name="T96" fmla="*/ 518 w 637"/>
                <a:gd name="T97" fmla="*/ 488 h 638"/>
                <a:gd name="T98" fmla="*/ 529 w 637"/>
                <a:gd name="T99" fmla="*/ 559 h 638"/>
                <a:gd name="T100" fmla="*/ 505 w 637"/>
                <a:gd name="T101" fmla="*/ 57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7" h="638">
                  <a:moveTo>
                    <a:pt x="496" y="585"/>
                  </a:moveTo>
                  <a:lnTo>
                    <a:pt x="441" y="550"/>
                  </a:lnTo>
                  <a:lnTo>
                    <a:pt x="431" y="555"/>
                  </a:lnTo>
                  <a:lnTo>
                    <a:pt x="420" y="560"/>
                  </a:lnTo>
                  <a:lnTo>
                    <a:pt x="409" y="564"/>
                  </a:lnTo>
                  <a:lnTo>
                    <a:pt x="397" y="568"/>
                  </a:lnTo>
                  <a:lnTo>
                    <a:pt x="382" y="633"/>
                  </a:lnTo>
                  <a:lnTo>
                    <a:pt x="362" y="636"/>
                  </a:lnTo>
                  <a:lnTo>
                    <a:pt x="342" y="638"/>
                  </a:lnTo>
                  <a:lnTo>
                    <a:pt x="312" y="579"/>
                  </a:lnTo>
                  <a:lnTo>
                    <a:pt x="300" y="579"/>
                  </a:lnTo>
                  <a:lnTo>
                    <a:pt x="288" y="577"/>
                  </a:lnTo>
                  <a:lnTo>
                    <a:pt x="275" y="576"/>
                  </a:lnTo>
                  <a:lnTo>
                    <a:pt x="264" y="573"/>
                  </a:lnTo>
                  <a:lnTo>
                    <a:pt x="219" y="622"/>
                  </a:lnTo>
                  <a:lnTo>
                    <a:pt x="209" y="619"/>
                  </a:lnTo>
                  <a:lnTo>
                    <a:pt x="200" y="616"/>
                  </a:lnTo>
                  <a:lnTo>
                    <a:pt x="181" y="608"/>
                  </a:lnTo>
                  <a:lnTo>
                    <a:pt x="184" y="540"/>
                  </a:lnTo>
                  <a:lnTo>
                    <a:pt x="174" y="533"/>
                  </a:lnTo>
                  <a:lnTo>
                    <a:pt x="164" y="526"/>
                  </a:lnTo>
                  <a:lnTo>
                    <a:pt x="155" y="519"/>
                  </a:lnTo>
                  <a:lnTo>
                    <a:pt x="146" y="511"/>
                  </a:lnTo>
                  <a:lnTo>
                    <a:pt x="79" y="531"/>
                  </a:lnTo>
                  <a:lnTo>
                    <a:pt x="67" y="517"/>
                  </a:lnTo>
                  <a:lnTo>
                    <a:pt x="56" y="502"/>
                  </a:lnTo>
                  <a:lnTo>
                    <a:pt x="94" y="443"/>
                  </a:lnTo>
                  <a:lnTo>
                    <a:pt x="89" y="432"/>
                  </a:lnTo>
                  <a:lnTo>
                    <a:pt x="83" y="421"/>
                  </a:lnTo>
                  <a:lnTo>
                    <a:pt x="78" y="410"/>
                  </a:lnTo>
                  <a:lnTo>
                    <a:pt x="74" y="398"/>
                  </a:lnTo>
                  <a:lnTo>
                    <a:pt x="6" y="383"/>
                  </a:lnTo>
                  <a:lnTo>
                    <a:pt x="3" y="364"/>
                  </a:lnTo>
                  <a:lnTo>
                    <a:pt x="0" y="346"/>
                  </a:lnTo>
                  <a:lnTo>
                    <a:pt x="63" y="314"/>
                  </a:lnTo>
                  <a:lnTo>
                    <a:pt x="64" y="301"/>
                  </a:lnTo>
                  <a:lnTo>
                    <a:pt x="65" y="288"/>
                  </a:lnTo>
                  <a:lnTo>
                    <a:pt x="67" y="276"/>
                  </a:lnTo>
                  <a:lnTo>
                    <a:pt x="69" y="264"/>
                  </a:lnTo>
                  <a:lnTo>
                    <a:pt x="17" y="215"/>
                  </a:lnTo>
                  <a:lnTo>
                    <a:pt x="23" y="198"/>
                  </a:lnTo>
                  <a:lnTo>
                    <a:pt x="30" y="182"/>
                  </a:lnTo>
                  <a:lnTo>
                    <a:pt x="102" y="185"/>
                  </a:lnTo>
                  <a:lnTo>
                    <a:pt x="109" y="175"/>
                  </a:lnTo>
                  <a:lnTo>
                    <a:pt x="117" y="165"/>
                  </a:lnTo>
                  <a:lnTo>
                    <a:pt x="124" y="155"/>
                  </a:lnTo>
                  <a:lnTo>
                    <a:pt x="133" y="146"/>
                  </a:lnTo>
                  <a:lnTo>
                    <a:pt x="111" y="76"/>
                  </a:lnTo>
                  <a:lnTo>
                    <a:pt x="124" y="65"/>
                  </a:lnTo>
                  <a:lnTo>
                    <a:pt x="138" y="55"/>
                  </a:lnTo>
                  <a:lnTo>
                    <a:pt x="200" y="94"/>
                  </a:lnTo>
                  <a:lnTo>
                    <a:pt x="211" y="88"/>
                  </a:lnTo>
                  <a:lnTo>
                    <a:pt x="222" y="83"/>
                  </a:lnTo>
                  <a:lnTo>
                    <a:pt x="234" y="79"/>
                  </a:lnTo>
                  <a:lnTo>
                    <a:pt x="246" y="75"/>
                  </a:lnTo>
                  <a:lnTo>
                    <a:pt x="261" y="4"/>
                  </a:lnTo>
                  <a:lnTo>
                    <a:pt x="270" y="3"/>
                  </a:lnTo>
                  <a:lnTo>
                    <a:pt x="279" y="1"/>
                  </a:lnTo>
                  <a:lnTo>
                    <a:pt x="297" y="0"/>
                  </a:lnTo>
                  <a:lnTo>
                    <a:pt x="330" y="64"/>
                  </a:lnTo>
                  <a:lnTo>
                    <a:pt x="343" y="65"/>
                  </a:lnTo>
                  <a:lnTo>
                    <a:pt x="355" y="66"/>
                  </a:lnTo>
                  <a:lnTo>
                    <a:pt x="367" y="68"/>
                  </a:lnTo>
                  <a:lnTo>
                    <a:pt x="379" y="70"/>
                  </a:lnTo>
                  <a:lnTo>
                    <a:pt x="427" y="18"/>
                  </a:lnTo>
                  <a:lnTo>
                    <a:pt x="436" y="21"/>
                  </a:lnTo>
                  <a:lnTo>
                    <a:pt x="444" y="25"/>
                  </a:lnTo>
                  <a:lnTo>
                    <a:pt x="461" y="32"/>
                  </a:lnTo>
                  <a:lnTo>
                    <a:pt x="458" y="103"/>
                  </a:lnTo>
                  <a:lnTo>
                    <a:pt x="468" y="110"/>
                  </a:lnTo>
                  <a:lnTo>
                    <a:pt x="478" y="117"/>
                  </a:lnTo>
                  <a:lnTo>
                    <a:pt x="488" y="125"/>
                  </a:lnTo>
                  <a:lnTo>
                    <a:pt x="497" y="134"/>
                  </a:lnTo>
                  <a:lnTo>
                    <a:pt x="562" y="112"/>
                  </a:lnTo>
                  <a:lnTo>
                    <a:pt x="574" y="128"/>
                  </a:lnTo>
                  <a:lnTo>
                    <a:pt x="579" y="136"/>
                  </a:lnTo>
                  <a:lnTo>
                    <a:pt x="586" y="144"/>
                  </a:lnTo>
                  <a:lnTo>
                    <a:pt x="548" y="201"/>
                  </a:lnTo>
                  <a:lnTo>
                    <a:pt x="551" y="206"/>
                  </a:lnTo>
                  <a:lnTo>
                    <a:pt x="554" y="213"/>
                  </a:lnTo>
                  <a:lnTo>
                    <a:pt x="559" y="224"/>
                  </a:lnTo>
                  <a:lnTo>
                    <a:pt x="563" y="235"/>
                  </a:lnTo>
                  <a:lnTo>
                    <a:pt x="567" y="247"/>
                  </a:lnTo>
                  <a:lnTo>
                    <a:pt x="632" y="261"/>
                  </a:lnTo>
                  <a:lnTo>
                    <a:pt x="635" y="280"/>
                  </a:lnTo>
                  <a:lnTo>
                    <a:pt x="637" y="301"/>
                  </a:lnTo>
                  <a:lnTo>
                    <a:pt x="578" y="332"/>
                  </a:lnTo>
                  <a:lnTo>
                    <a:pt x="577" y="344"/>
                  </a:lnTo>
                  <a:lnTo>
                    <a:pt x="576" y="356"/>
                  </a:lnTo>
                  <a:lnTo>
                    <a:pt x="574" y="367"/>
                  </a:lnTo>
                  <a:lnTo>
                    <a:pt x="571" y="380"/>
                  </a:lnTo>
                  <a:lnTo>
                    <a:pt x="620" y="424"/>
                  </a:lnTo>
                  <a:lnTo>
                    <a:pt x="613" y="443"/>
                  </a:lnTo>
                  <a:lnTo>
                    <a:pt x="604" y="462"/>
                  </a:lnTo>
                  <a:lnTo>
                    <a:pt x="539" y="458"/>
                  </a:lnTo>
                  <a:lnTo>
                    <a:pt x="532" y="469"/>
                  </a:lnTo>
                  <a:lnTo>
                    <a:pt x="525" y="479"/>
                  </a:lnTo>
                  <a:lnTo>
                    <a:pt x="518" y="488"/>
                  </a:lnTo>
                  <a:lnTo>
                    <a:pt x="510" y="497"/>
                  </a:lnTo>
                  <a:lnTo>
                    <a:pt x="529" y="559"/>
                  </a:lnTo>
                  <a:lnTo>
                    <a:pt x="513" y="573"/>
                  </a:lnTo>
                  <a:lnTo>
                    <a:pt x="505" y="579"/>
                  </a:lnTo>
                  <a:lnTo>
                    <a:pt x="496" y="585"/>
                  </a:lnTo>
                  <a:close/>
                </a:path>
              </a:pathLst>
            </a:custGeom>
            <a:solidFill>
              <a:schemeClr val="accent3"/>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9955">
                <a:lnSpc>
                  <a:spcPct val="120000"/>
                </a:lnSpc>
                <a:spcBef>
                  <a:spcPts val="595"/>
                </a:spcBef>
                <a:spcAft>
                  <a:spcPts val="595"/>
                </a:spcAft>
                <a:defRPr/>
              </a:pPr>
              <a:endParaRPr lang="en-US" sz="2820" kern="0" dirty="0">
                <a:solidFill>
                  <a:srgbClr val="5A5959"/>
                </a:solidFill>
                <a:latin typeface="微软雅黑" pitchFamily="34" charset="-122"/>
                <a:ea typeface="微软雅黑" pitchFamily="34" charset="-122"/>
                <a:sym typeface="微软雅黑" pitchFamily="34" charset="-122"/>
              </a:endParaRPr>
            </a:p>
          </p:txBody>
        </p:sp>
        <p:pic>
          <p:nvPicPr>
            <p:cNvPr id="236" name="Picture 5"/>
            <p:cNvPicPr>
              <a:picLocks noChangeArrowheads="1"/>
            </p:cNvPicPr>
            <p:nvPr/>
          </p:nvPicPr>
          <p:blipFill>
            <a:blip r:embed="rId6" cstate="print"/>
            <a:srcRect/>
            <a:stretch>
              <a:fillRect/>
            </a:stretch>
          </p:blipFill>
          <p:spPr bwMode="auto">
            <a:xfrm>
              <a:off x="4788024" y="2348880"/>
              <a:ext cx="1656184" cy="1296144"/>
            </a:xfrm>
            <a:prstGeom prst="rect">
              <a:avLst/>
            </a:prstGeom>
            <a:noFill/>
            <a:ln w="9525">
              <a:noFill/>
              <a:miter lim="800000"/>
              <a:headEnd/>
              <a:tailEnd/>
            </a:ln>
          </p:spPr>
        </p:pic>
      </p:grpSp>
      <p:grpSp>
        <p:nvGrpSpPr>
          <p:cNvPr id="5" name="组合 244"/>
          <p:cNvGrpSpPr/>
          <p:nvPr/>
        </p:nvGrpSpPr>
        <p:grpSpPr>
          <a:xfrm>
            <a:off x="6516216" y="2708920"/>
            <a:ext cx="2304737" cy="2185960"/>
            <a:chOff x="6516216" y="2708920"/>
            <a:chExt cx="2304737" cy="2185960"/>
          </a:xfrm>
        </p:grpSpPr>
        <p:sp>
          <p:nvSpPr>
            <p:cNvPr id="238" name="Freeform 8"/>
            <p:cNvSpPr/>
            <p:nvPr/>
          </p:nvSpPr>
          <p:spPr bwMode="auto">
            <a:xfrm>
              <a:off x="6516216" y="2708920"/>
              <a:ext cx="2304737" cy="2185960"/>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chemeClr val="accent4"/>
            </a:solidFill>
            <a:ln w="3175" cap="flat" cmpd="sng" algn="ctr">
              <a:no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09955">
                <a:lnSpc>
                  <a:spcPct val="120000"/>
                </a:lnSpc>
                <a:spcBef>
                  <a:spcPts val="595"/>
                </a:spcBef>
                <a:spcAft>
                  <a:spcPts val="595"/>
                </a:spcAft>
                <a:defRPr/>
              </a:pPr>
              <a:endParaRPr lang="en-US" sz="2820" kern="0" dirty="0">
                <a:solidFill>
                  <a:srgbClr val="5A5959"/>
                </a:solidFill>
                <a:latin typeface="微软雅黑" pitchFamily="34" charset="-122"/>
                <a:ea typeface="微软雅黑" pitchFamily="34" charset="-122"/>
                <a:sym typeface="微软雅黑" pitchFamily="34" charset="-122"/>
              </a:endParaRPr>
            </a:p>
          </p:txBody>
        </p:sp>
        <p:pic>
          <p:nvPicPr>
            <p:cNvPr id="240" name="Picture 6"/>
            <p:cNvPicPr>
              <a:picLocks noChangeArrowheads="1"/>
            </p:cNvPicPr>
            <p:nvPr/>
          </p:nvPicPr>
          <p:blipFill>
            <a:blip r:embed="rId7" cstate="print"/>
            <a:srcRect/>
            <a:stretch>
              <a:fillRect/>
            </a:stretch>
          </p:blipFill>
          <p:spPr bwMode="auto">
            <a:xfrm>
              <a:off x="6876256" y="3140968"/>
              <a:ext cx="1584176" cy="1368152"/>
            </a:xfrm>
            <a:prstGeom prst="rect">
              <a:avLst/>
            </a:prstGeom>
            <a:noFill/>
            <a:ln w="9525">
              <a:noFill/>
              <a:miter lim="800000"/>
              <a:headEnd/>
              <a:tailEnd/>
            </a:ln>
          </p:spPr>
        </p:pic>
      </p:grpSp>
      <p:sp>
        <p:nvSpPr>
          <p:cNvPr id="241" name="Freeform 10"/>
          <p:cNvSpPr/>
          <p:nvPr/>
        </p:nvSpPr>
        <p:spPr bwMode="auto">
          <a:xfrm>
            <a:off x="755576" y="5575336"/>
            <a:ext cx="4924381" cy="445952"/>
          </a:xfrm>
          <a:custGeom>
            <a:avLst/>
            <a:gdLst>
              <a:gd name="T0" fmla="*/ 0 w 3686"/>
              <a:gd name="T1" fmla="*/ 85 h 254"/>
              <a:gd name="T2" fmla="*/ 129 w 3686"/>
              <a:gd name="T3" fmla="*/ 85 h 254"/>
              <a:gd name="T4" fmla="*/ 185 w 3686"/>
              <a:gd name="T5" fmla="*/ 0 h 254"/>
              <a:gd name="T6" fmla="*/ 279 w 3686"/>
              <a:gd name="T7" fmla="*/ 0 h 254"/>
              <a:gd name="T8" fmla="*/ 336 w 3686"/>
              <a:gd name="T9" fmla="*/ 85 h 254"/>
              <a:gd name="T10" fmla="*/ 421 w 3686"/>
              <a:gd name="T11" fmla="*/ 85 h 254"/>
              <a:gd name="T12" fmla="*/ 477 w 3686"/>
              <a:gd name="T13" fmla="*/ 0 h 254"/>
              <a:gd name="T14" fmla="*/ 571 w 3686"/>
              <a:gd name="T15" fmla="*/ 0 h 254"/>
              <a:gd name="T16" fmla="*/ 629 w 3686"/>
              <a:gd name="T17" fmla="*/ 85 h 254"/>
              <a:gd name="T18" fmla="*/ 709 w 3686"/>
              <a:gd name="T19" fmla="*/ 85 h 254"/>
              <a:gd name="T20" fmla="*/ 764 w 3686"/>
              <a:gd name="T21" fmla="*/ 0 h 254"/>
              <a:gd name="T22" fmla="*/ 862 w 3686"/>
              <a:gd name="T23" fmla="*/ 0 h 254"/>
              <a:gd name="T24" fmla="*/ 916 w 3686"/>
              <a:gd name="T25" fmla="*/ 85 h 254"/>
              <a:gd name="T26" fmla="*/ 1001 w 3686"/>
              <a:gd name="T27" fmla="*/ 85 h 254"/>
              <a:gd name="T28" fmla="*/ 1058 w 3686"/>
              <a:gd name="T29" fmla="*/ 0 h 254"/>
              <a:gd name="T30" fmla="*/ 1154 w 3686"/>
              <a:gd name="T31" fmla="*/ 0 h 254"/>
              <a:gd name="T32" fmla="*/ 1208 w 3686"/>
              <a:gd name="T33" fmla="*/ 85 h 254"/>
              <a:gd name="T34" fmla="*/ 1299 w 3686"/>
              <a:gd name="T35" fmla="*/ 85 h 254"/>
              <a:gd name="T36" fmla="*/ 1353 w 3686"/>
              <a:gd name="T37" fmla="*/ 0 h 254"/>
              <a:gd name="T38" fmla="*/ 1449 w 3686"/>
              <a:gd name="T39" fmla="*/ 0 h 254"/>
              <a:gd name="T40" fmla="*/ 1507 w 3686"/>
              <a:gd name="T41" fmla="*/ 85 h 254"/>
              <a:gd name="T42" fmla="*/ 1591 w 3686"/>
              <a:gd name="T43" fmla="*/ 85 h 254"/>
              <a:gd name="T44" fmla="*/ 1645 w 3686"/>
              <a:gd name="T45" fmla="*/ 0 h 254"/>
              <a:gd name="T46" fmla="*/ 1743 w 3686"/>
              <a:gd name="T47" fmla="*/ 0 h 254"/>
              <a:gd name="T48" fmla="*/ 1799 w 3686"/>
              <a:gd name="T49" fmla="*/ 85 h 254"/>
              <a:gd name="T50" fmla="*/ 1890 w 3686"/>
              <a:gd name="T51" fmla="*/ 85 h 254"/>
              <a:gd name="T52" fmla="*/ 1946 w 3686"/>
              <a:gd name="T53" fmla="*/ 0 h 254"/>
              <a:gd name="T54" fmla="*/ 2044 w 3686"/>
              <a:gd name="T55" fmla="*/ 0 h 254"/>
              <a:gd name="T56" fmla="*/ 2099 w 3686"/>
              <a:gd name="T57" fmla="*/ 85 h 254"/>
              <a:gd name="T58" fmla="*/ 2184 w 3686"/>
              <a:gd name="T59" fmla="*/ 85 h 254"/>
              <a:gd name="T60" fmla="*/ 2240 w 3686"/>
              <a:gd name="T61" fmla="*/ 0 h 254"/>
              <a:gd name="T62" fmla="*/ 2336 w 3686"/>
              <a:gd name="T63" fmla="*/ 0 h 254"/>
              <a:gd name="T64" fmla="*/ 2391 w 3686"/>
              <a:gd name="T65" fmla="*/ 85 h 254"/>
              <a:gd name="T66" fmla="*/ 2472 w 3686"/>
              <a:gd name="T67" fmla="*/ 85 h 254"/>
              <a:gd name="T68" fmla="*/ 2529 w 3686"/>
              <a:gd name="T69" fmla="*/ 0 h 254"/>
              <a:gd name="T70" fmla="*/ 2623 w 3686"/>
              <a:gd name="T71" fmla="*/ 0 h 254"/>
              <a:gd name="T72" fmla="*/ 2681 w 3686"/>
              <a:gd name="T73" fmla="*/ 85 h 254"/>
              <a:gd name="T74" fmla="*/ 2765 w 3686"/>
              <a:gd name="T75" fmla="*/ 85 h 254"/>
              <a:gd name="T76" fmla="*/ 2821 w 3686"/>
              <a:gd name="T77" fmla="*/ 0 h 254"/>
              <a:gd name="T78" fmla="*/ 2917 w 3686"/>
              <a:gd name="T79" fmla="*/ 0 h 254"/>
              <a:gd name="T80" fmla="*/ 2973 w 3686"/>
              <a:gd name="T81" fmla="*/ 85 h 254"/>
              <a:gd name="T82" fmla="*/ 3062 w 3686"/>
              <a:gd name="T83" fmla="*/ 85 h 254"/>
              <a:gd name="T84" fmla="*/ 3118 w 3686"/>
              <a:gd name="T85" fmla="*/ 0 h 254"/>
              <a:gd name="T86" fmla="*/ 3214 w 3686"/>
              <a:gd name="T87" fmla="*/ 0 h 254"/>
              <a:gd name="T88" fmla="*/ 3269 w 3686"/>
              <a:gd name="T89" fmla="*/ 85 h 254"/>
              <a:gd name="T90" fmla="*/ 3356 w 3686"/>
              <a:gd name="T91" fmla="*/ 85 h 254"/>
              <a:gd name="T92" fmla="*/ 3410 w 3686"/>
              <a:gd name="T93" fmla="*/ 0 h 254"/>
              <a:gd name="T94" fmla="*/ 3506 w 3686"/>
              <a:gd name="T95" fmla="*/ 0 h 254"/>
              <a:gd name="T96" fmla="*/ 3561 w 3686"/>
              <a:gd name="T97" fmla="*/ 85 h 254"/>
              <a:gd name="T98" fmla="*/ 3686 w 3686"/>
              <a:gd name="T99" fmla="*/ 85 h 254"/>
              <a:gd name="T100" fmla="*/ 3686 w 3686"/>
              <a:gd name="T101" fmla="*/ 254 h 254"/>
              <a:gd name="T102" fmla="*/ 0 w 3686"/>
              <a:gd name="T103" fmla="*/ 254 h 254"/>
              <a:gd name="T104" fmla="*/ 0 w 3686"/>
              <a:gd name="T105" fmla="*/ 8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86" h="254">
                <a:moveTo>
                  <a:pt x="0" y="85"/>
                </a:moveTo>
                <a:lnTo>
                  <a:pt x="129" y="85"/>
                </a:lnTo>
                <a:lnTo>
                  <a:pt x="185" y="0"/>
                </a:lnTo>
                <a:lnTo>
                  <a:pt x="279" y="0"/>
                </a:lnTo>
                <a:lnTo>
                  <a:pt x="336" y="85"/>
                </a:lnTo>
                <a:lnTo>
                  <a:pt x="421" y="85"/>
                </a:lnTo>
                <a:lnTo>
                  <a:pt x="477" y="0"/>
                </a:lnTo>
                <a:lnTo>
                  <a:pt x="571" y="0"/>
                </a:lnTo>
                <a:lnTo>
                  <a:pt x="629" y="85"/>
                </a:lnTo>
                <a:lnTo>
                  <a:pt x="709" y="85"/>
                </a:lnTo>
                <a:lnTo>
                  <a:pt x="764" y="0"/>
                </a:lnTo>
                <a:lnTo>
                  <a:pt x="862" y="0"/>
                </a:lnTo>
                <a:lnTo>
                  <a:pt x="916" y="85"/>
                </a:lnTo>
                <a:lnTo>
                  <a:pt x="1001" y="85"/>
                </a:lnTo>
                <a:lnTo>
                  <a:pt x="1058" y="0"/>
                </a:lnTo>
                <a:lnTo>
                  <a:pt x="1154" y="0"/>
                </a:lnTo>
                <a:lnTo>
                  <a:pt x="1208" y="85"/>
                </a:lnTo>
                <a:lnTo>
                  <a:pt x="1299" y="85"/>
                </a:lnTo>
                <a:lnTo>
                  <a:pt x="1353" y="0"/>
                </a:lnTo>
                <a:lnTo>
                  <a:pt x="1449" y="0"/>
                </a:lnTo>
                <a:lnTo>
                  <a:pt x="1507" y="85"/>
                </a:lnTo>
                <a:lnTo>
                  <a:pt x="1591" y="85"/>
                </a:lnTo>
                <a:lnTo>
                  <a:pt x="1645" y="0"/>
                </a:lnTo>
                <a:lnTo>
                  <a:pt x="1743" y="0"/>
                </a:lnTo>
                <a:lnTo>
                  <a:pt x="1799" y="85"/>
                </a:lnTo>
                <a:lnTo>
                  <a:pt x="1890" y="85"/>
                </a:lnTo>
                <a:lnTo>
                  <a:pt x="1946" y="0"/>
                </a:lnTo>
                <a:lnTo>
                  <a:pt x="2044" y="0"/>
                </a:lnTo>
                <a:lnTo>
                  <a:pt x="2099" y="85"/>
                </a:lnTo>
                <a:lnTo>
                  <a:pt x="2184" y="85"/>
                </a:lnTo>
                <a:lnTo>
                  <a:pt x="2240" y="0"/>
                </a:lnTo>
                <a:lnTo>
                  <a:pt x="2336" y="0"/>
                </a:lnTo>
                <a:lnTo>
                  <a:pt x="2391" y="85"/>
                </a:lnTo>
                <a:lnTo>
                  <a:pt x="2472" y="85"/>
                </a:lnTo>
                <a:lnTo>
                  <a:pt x="2529" y="0"/>
                </a:lnTo>
                <a:lnTo>
                  <a:pt x="2623" y="0"/>
                </a:lnTo>
                <a:lnTo>
                  <a:pt x="2681" y="85"/>
                </a:lnTo>
                <a:lnTo>
                  <a:pt x="2765" y="85"/>
                </a:lnTo>
                <a:lnTo>
                  <a:pt x="2821" y="0"/>
                </a:lnTo>
                <a:lnTo>
                  <a:pt x="2917" y="0"/>
                </a:lnTo>
                <a:lnTo>
                  <a:pt x="2973" y="85"/>
                </a:lnTo>
                <a:lnTo>
                  <a:pt x="3062" y="85"/>
                </a:lnTo>
                <a:lnTo>
                  <a:pt x="3118" y="0"/>
                </a:lnTo>
                <a:lnTo>
                  <a:pt x="3214" y="0"/>
                </a:lnTo>
                <a:lnTo>
                  <a:pt x="3269" y="85"/>
                </a:lnTo>
                <a:lnTo>
                  <a:pt x="3356" y="85"/>
                </a:lnTo>
                <a:lnTo>
                  <a:pt x="3410" y="0"/>
                </a:lnTo>
                <a:lnTo>
                  <a:pt x="3506" y="0"/>
                </a:lnTo>
                <a:lnTo>
                  <a:pt x="3561" y="85"/>
                </a:lnTo>
                <a:lnTo>
                  <a:pt x="3686" y="85"/>
                </a:lnTo>
                <a:lnTo>
                  <a:pt x="3686" y="254"/>
                </a:lnTo>
                <a:lnTo>
                  <a:pt x="0" y="254"/>
                </a:lnTo>
                <a:lnTo>
                  <a:pt x="0" y="85"/>
                </a:lnTo>
                <a:close/>
              </a:path>
            </a:pathLst>
          </a:custGeom>
          <a:solidFill>
            <a:srgbClr val="A9A9A9"/>
          </a:solidFill>
          <a:ln w="9525" cap="rnd">
            <a:solidFill>
              <a:srgbClr val="E6E6E6"/>
            </a:solidFill>
            <a:prstDash val="solid"/>
            <a:round/>
          </a:ln>
        </p:spPr>
        <p:txBody>
          <a:bodyPr vert="eaVert" lIns="91028" tIns="45514" rIns="91028" bIns="4551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09955">
              <a:defRPr/>
            </a:pPr>
            <a:endParaRPr lang="en-US" sz="1410" kern="0" dirty="0">
              <a:solidFill>
                <a:sysClr val="window" lastClr="FFFFFF"/>
              </a:solidFill>
              <a:latin typeface="微软雅黑" pitchFamily="34" charset="-122"/>
              <a:ea typeface="微软雅黑" pitchFamily="34" charset="-122"/>
              <a:sym typeface="微软雅黑" pitchFamily="34" charset="-122"/>
            </a:endParaRPr>
          </a:p>
        </p:txBody>
      </p:sp>
      <p:sp>
        <p:nvSpPr>
          <p:cNvPr id="18" name="矩形 17"/>
          <p:cNvSpPr/>
          <p:nvPr/>
        </p:nvSpPr>
        <p:spPr>
          <a:xfrm>
            <a:off x="497480" y="357166"/>
            <a:ext cx="1217000" cy="400110"/>
          </a:xfrm>
          <a:prstGeom prst="rect">
            <a:avLst/>
          </a:prstGeom>
        </p:spPr>
        <p:txBody>
          <a:bodyPr wrap="none">
            <a:spAutoFit/>
          </a:bodyPr>
          <a:lstStyle/>
          <a:p>
            <a:r>
              <a:rPr lang="zh-CN" altLang="en-US" sz="2000" b="1" dirty="0" smtClean="0">
                <a:latin typeface="新宋体" pitchFamily="49" charset="-122"/>
                <a:ea typeface="新宋体" pitchFamily="49" charset="-122"/>
              </a:rPr>
              <a:t>消防安全</a:t>
            </a:r>
          </a:p>
        </p:txBody>
      </p:sp>
    </p:spTree>
  </p:cSld>
  <p:clrMapOvr>
    <a:masterClrMapping/>
  </p:clrMapOvr>
  <p:transition spd="slow" advTm="3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714348" y="1643050"/>
            <a:ext cx="7643866" cy="2530717"/>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50000"/>
              </a:lnSpc>
              <a:spcBef>
                <a:spcPct val="0"/>
              </a:spcBef>
              <a:spcAft>
                <a:spcPct val="0"/>
              </a:spcAft>
              <a:buClrTx/>
              <a:buSzTx/>
              <a:buFontTx/>
              <a:buNone/>
            </a:pPr>
            <a:r>
              <a:rPr lang="en-US" altLang="zh-CN" b="1" dirty="0" smtClean="0">
                <a:solidFill>
                  <a:srgbClr val="00B050"/>
                </a:solidFill>
                <a:latin typeface="微软雅黑" pitchFamily="34" charset="-122"/>
                <a:ea typeface="微软雅黑" pitchFamily="34" charset="-122"/>
              </a:rPr>
              <a:t>1</a:t>
            </a:r>
            <a:r>
              <a:rPr lang="zh-CN" altLang="en-US" b="1" dirty="0" smtClean="0">
                <a:solidFill>
                  <a:srgbClr val="00B050"/>
                </a:solidFill>
                <a:latin typeface="微软雅黑" pitchFamily="34" charset="-122"/>
                <a:ea typeface="微软雅黑" pitchFamily="34" charset="-122"/>
              </a:rPr>
              <a:t>、陌生环境，先熟悉逃生通道</a:t>
            </a:r>
            <a:endParaRPr lang="en-US" altLang="zh-CN" b="1" dirty="0" smtClean="0">
              <a:solidFill>
                <a:srgbClr val="00B050"/>
              </a:solidFill>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pPr>
            <a:r>
              <a:rPr lang="en-US" altLang="zh-CN" b="1" dirty="0" smtClean="0">
                <a:solidFill>
                  <a:schemeClr val="accent6">
                    <a:lumMod val="75000"/>
                  </a:schemeClr>
                </a:solidFill>
                <a:latin typeface="微软雅黑" pitchFamily="34" charset="-122"/>
                <a:ea typeface="微软雅黑" pitchFamily="34" charset="-122"/>
              </a:rPr>
              <a:t>2</a:t>
            </a:r>
            <a:r>
              <a:rPr lang="zh-CN" altLang="en-US" b="1" dirty="0" smtClean="0">
                <a:solidFill>
                  <a:schemeClr val="accent6">
                    <a:lumMod val="75000"/>
                  </a:schemeClr>
                </a:solidFill>
                <a:latin typeface="微软雅黑" pitchFamily="34" charset="-122"/>
                <a:ea typeface="微软雅黑" pitchFamily="34" charset="-122"/>
              </a:rPr>
              <a:t>、不要乘坐电梯、从最近无火的楼梯逃生</a:t>
            </a:r>
            <a:endParaRPr lang="en-US" altLang="zh-CN" b="1" dirty="0" smtClean="0">
              <a:solidFill>
                <a:schemeClr val="accent6">
                  <a:lumMod val="75000"/>
                </a:schemeClr>
              </a:solidFill>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pPr>
            <a:r>
              <a:rPr lang="en-US" altLang="zh-CN" b="1" dirty="0" smtClean="0">
                <a:solidFill>
                  <a:srgbClr val="00B050"/>
                </a:solidFill>
                <a:latin typeface="微软雅黑" pitchFamily="34" charset="-122"/>
                <a:ea typeface="微软雅黑" pitchFamily="34" charset="-122"/>
              </a:rPr>
              <a:t>3</a:t>
            </a:r>
            <a:r>
              <a:rPr lang="zh-CN" altLang="en-US" b="1" dirty="0" smtClean="0">
                <a:solidFill>
                  <a:srgbClr val="00B050"/>
                </a:solidFill>
                <a:latin typeface="微软雅黑" pitchFamily="34" charset="-122"/>
                <a:ea typeface="微软雅黑" pitchFamily="34" charset="-122"/>
              </a:rPr>
              <a:t>、湿毛巾捂住口鼻、弯腰</a:t>
            </a:r>
            <a:r>
              <a:rPr lang="zh-CN" altLang="en-US" b="1" smtClean="0">
                <a:solidFill>
                  <a:srgbClr val="00B050"/>
                </a:solidFill>
                <a:latin typeface="微软雅黑" pitchFamily="34" charset="-122"/>
                <a:ea typeface="微软雅黑" pitchFamily="34" charset="-122"/>
              </a:rPr>
              <a:t>低头</a:t>
            </a:r>
            <a:endParaRPr lang="en-US" altLang="zh-CN" b="1" smtClean="0">
              <a:solidFill>
                <a:srgbClr val="00B050"/>
              </a:solidFill>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pPr>
            <a:r>
              <a:rPr lang="en-US" altLang="zh-CN" b="1" smtClean="0">
                <a:solidFill>
                  <a:schemeClr val="accent6">
                    <a:lumMod val="75000"/>
                  </a:schemeClr>
                </a:solidFill>
                <a:latin typeface="微软雅黑" pitchFamily="34" charset="-122"/>
                <a:ea typeface="微软雅黑" pitchFamily="34" charset="-122"/>
              </a:rPr>
              <a:t>4</a:t>
            </a:r>
            <a:r>
              <a:rPr lang="zh-CN" altLang="en-US" b="1" smtClean="0">
                <a:solidFill>
                  <a:schemeClr val="accent6">
                    <a:lumMod val="75000"/>
                  </a:schemeClr>
                </a:solidFill>
                <a:latin typeface="微软雅黑" pitchFamily="34" charset="-122"/>
                <a:ea typeface="微软雅黑" pitchFamily="34" charset="-122"/>
              </a:rPr>
              <a:t>、</a:t>
            </a:r>
            <a:r>
              <a:rPr lang="zh-CN" altLang="en-US" b="1" dirty="0" smtClean="0">
                <a:solidFill>
                  <a:schemeClr val="accent6">
                    <a:lumMod val="75000"/>
                  </a:schemeClr>
                </a:solidFill>
                <a:latin typeface="微软雅黑" pitchFamily="34" charset="-122"/>
                <a:ea typeface="微软雅黑" pitchFamily="34" charset="-122"/>
              </a:rPr>
              <a:t>前方通道大火封堵，另选逃生</a:t>
            </a:r>
            <a:r>
              <a:rPr lang="zh-CN" altLang="en-US" b="1" smtClean="0">
                <a:solidFill>
                  <a:schemeClr val="accent6">
                    <a:lumMod val="75000"/>
                  </a:schemeClr>
                </a:solidFill>
                <a:latin typeface="微软雅黑" pitchFamily="34" charset="-122"/>
                <a:ea typeface="微软雅黑" pitchFamily="34" charset="-122"/>
              </a:rPr>
              <a:t>通道</a:t>
            </a:r>
            <a:endParaRPr lang="en-US" altLang="zh-CN" b="1" smtClean="0">
              <a:solidFill>
                <a:schemeClr val="accent6">
                  <a:lumMod val="75000"/>
                </a:schemeClr>
              </a:solidFill>
              <a:latin typeface="微软雅黑" pitchFamily="34" charset="-122"/>
              <a:ea typeface="微软雅黑" pitchFamily="34" charset="-122"/>
            </a:endParaRPr>
          </a:p>
          <a:p>
            <a:pPr fontAlgn="base">
              <a:lnSpc>
                <a:spcPct val="150000"/>
              </a:lnSpc>
              <a:spcBef>
                <a:spcPct val="0"/>
              </a:spcBef>
              <a:spcAft>
                <a:spcPct val="0"/>
              </a:spcAft>
            </a:pPr>
            <a:r>
              <a:rPr lang="en-US" altLang="zh-CN" b="1" smtClean="0">
                <a:solidFill>
                  <a:srgbClr val="00B050"/>
                </a:solidFill>
                <a:latin typeface="微软雅黑" pitchFamily="34" charset="-122"/>
                <a:ea typeface="微软雅黑" pitchFamily="34" charset="-122"/>
              </a:rPr>
              <a:t>5</a:t>
            </a:r>
            <a:r>
              <a:rPr lang="zh-CN" altLang="en-US" b="1" smtClean="0">
                <a:solidFill>
                  <a:srgbClr val="00B050"/>
                </a:solidFill>
                <a:latin typeface="微软雅黑" pitchFamily="34" charset="-122"/>
                <a:ea typeface="微软雅黑" pitchFamily="34" charset="-122"/>
              </a:rPr>
              <a:t>、烟雾太大，看不清逃生路线时，躲入房间</a:t>
            </a:r>
            <a:endParaRPr lang="en-US" altLang="zh-CN" b="1" smtClean="0">
              <a:solidFill>
                <a:srgbClr val="00B050"/>
              </a:solidFill>
              <a:latin typeface="微软雅黑" pitchFamily="34" charset="-122"/>
              <a:ea typeface="微软雅黑" pitchFamily="34" charset="-122"/>
            </a:endParaRPr>
          </a:p>
          <a:p>
            <a:pPr marL="0" marR="0" lvl="0" indent="0" algn="l" defTabSz="914400" rtl="0" eaLnBrk="1" fontAlgn="base" latinLnBrk="0" hangingPunct="1">
              <a:lnSpc>
                <a:spcPct val="130000"/>
              </a:lnSpc>
              <a:spcBef>
                <a:spcPct val="0"/>
              </a:spcBef>
              <a:spcAft>
                <a:spcPct val="0"/>
              </a:spcAft>
              <a:buClrTx/>
              <a:buSzTx/>
              <a:buFontTx/>
              <a:buNone/>
            </a:pPr>
            <a:endParaRPr lang="en-US" altLang="zh-CN" b="1" dirty="0" smtClean="0">
              <a:solidFill>
                <a:srgbClr val="FF0000"/>
              </a:solidFill>
              <a:latin typeface="微软雅黑" pitchFamily="34" charset="-122"/>
              <a:ea typeface="微软雅黑" pitchFamily="34" charset="-122"/>
            </a:endParaRPr>
          </a:p>
        </p:txBody>
      </p:sp>
      <p:sp>
        <p:nvSpPr>
          <p:cNvPr id="4" name="矩形 3"/>
          <p:cNvSpPr/>
          <p:nvPr/>
        </p:nvSpPr>
        <p:spPr>
          <a:xfrm>
            <a:off x="571472" y="1119180"/>
            <a:ext cx="1569660" cy="452432"/>
          </a:xfrm>
          <a:prstGeom prst="rect">
            <a:avLst/>
          </a:prstGeom>
        </p:spPr>
        <p:txBody>
          <a:bodyPr wrap="none">
            <a:spAutoFit/>
          </a:bodyPr>
          <a:lstStyle/>
          <a:p>
            <a:pPr lvl="0">
              <a:lnSpc>
                <a:spcPct val="130000"/>
              </a:lnSpc>
            </a:pPr>
            <a:r>
              <a:rPr lang="zh-CN" altLang="en-US" b="1" dirty="0" smtClean="0">
                <a:solidFill>
                  <a:srgbClr val="0000FF"/>
                </a:solidFill>
                <a:latin typeface="微软雅黑" pitchFamily="34" charset="-122"/>
                <a:ea typeface="微软雅黑" pitchFamily="34" charset="-122"/>
              </a:rPr>
              <a:t>高楼火灾逃生</a:t>
            </a:r>
            <a:endParaRPr lang="en-US" altLang="zh-CN" b="1" dirty="0" smtClean="0">
              <a:solidFill>
                <a:srgbClr val="0000FF"/>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3"/>
          <a:srcRect/>
          <a:stretch>
            <a:fillRect/>
          </a:stretch>
        </p:blipFill>
        <p:spPr bwMode="auto">
          <a:xfrm>
            <a:off x="6072198" y="5357826"/>
            <a:ext cx="2643206" cy="981075"/>
          </a:xfrm>
          <a:prstGeom prst="rect">
            <a:avLst/>
          </a:prstGeom>
          <a:noFill/>
          <a:ln w="9525">
            <a:noFill/>
            <a:miter lim="800000"/>
            <a:headEnd/>
            <a:tailEnd/>
          </a:ln>
          <a:effectLst/>
        </p:spPr>
      </p:pic>
      <p:sp>
        <p:nvSpPr>
          <p:cNvPr id="7" name="矩形 6"/>
          <p:cNvSpPr/>
          <p:nvPr/>
        </p:nvSpPr>
        <p:spPr>
          <a:xfrm>
            <a:off x="497480" y="357166"/>
            <a:ext cx="1217000" cy="400110"/>
          </a:xfrm>
          <a:prstGeom prst="rect">
            <a:avLst/>
          </a:prstGeom>
        </p:spPr>
        <p:txBody>
          <a:bodyPr wrap="none">
            <a:spAutoFit/>
          </a:bodyPr>
          <a:lstStyle/>
          <a:p>
            <a:r>
              <a:rPr lang="zh-CN" altLang="en-US" sz="2000" b="1" smtClean="0">
                <a:latin typeface="新宋体" pitchFamily="49" charset="-122"/>
                <a:ea typeface="新宋体" pitchFamily="49" charset="-122"/>
              </a:rPr>
              <a:t>消防安全</a:t>
            </a:r>
            <a:endParaRPr lang="zh-CN" altLang="en-US" sz="2000" b="1" dirty="0" smtClean="0">
              <a:latin typeface="新宋体" pitchFamily="49" charset="-122"/>
              <a:ea typeface="新宋体" pitchFamily="49" charset="-122"/>
            </a:endParaRPr>
          </a:p>
        </p:txBody>
      </p:sp>
      <p:pic>
        <p:nvPicPr>
          <p:cNvPr id="8" name="Picture 3" descr="C:\Documents and Settings\Administrator\桌面\新建文件夹 (2)\20080703060.jpg"/>
          <p:cNvPicPr>
            <a:picLocks noChangeAspect="1" noChangeArrowheads="1"/>
          </p:cNvPicPr>
          <p:nvPr/>
        </p:nvPicPr>
        <p:blipFill>
          <a:blip r:embed="rId4" cstate="print"/>
          <a:srcRect/>
          <a:stretch>
            <a:fillRect/>
          </a:stretch>
        </p:blipFill>
        <p:spPr bwMode="auto">
          <a:xfrm>
            <a:off x="1142976" y="4357694"/>
            <a:ext cx="2500330" cy="1944700"/>
          </a:xfrm>
          <a:prstGeom prst="rect">
            <a:avLst/>
          </a:prstGeom>
          <a:noFill/>
        </p:spPr>
      </p:pic>
      <p:pic>
        <p:nvPicPr>
          <p:cNvPr id="3075" name="Picture 3"/>
          <p:cNvPicPr>
            <a:picLocks noChangeAspect="1" noChangeArrowheads="1"/>
          </p:cNvPicPr>
          <p:nvPr/>
        </p:nvPicPr>
        <p:blipFill>
          <a:blip r:embed="rId5" cstate="print"/>
          <a:srcRect/>
          <a:stretch>
            <a:fillRect/>
          </a:stretch>
        </p:blipFill>
        <p:spPr bwMode="auto">
          <a:xfrm>
            <a:off x="6143635" y="1428736"/>
            <a:ext cx="2506355" cy="1714512"/>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a:srcRect/>
          <a:stretch>
            <a:fillRect/>
          </a:stretch>
        </p:blipFill>
        <p:spPr bwMode="auto">
          <a:xfrm>
            <a:off x="6143636" y="3429000"/>
            <a:ext cx="2500330" cy="16248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642910" y="1571612"/>
            <a:ext cx="7643866" cy="2621190"/>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50000"/>
              </a:lnSpc>
              <a:spcBef>
                <a:spcPct val="0"/>
              </a:spcBef>
              <a:spcAft>
                <a:spcPct val="0"/>
              </a:spcAft>
              <a:buClrTx/>
              <a:buSzTx/>
              <a:buFontTx/>
              <a:buNone/>
            </a:pPr>
            <a:r>
              <a:rPr lang="en-US" altLang="zh-CN" b="1" smtClean="0">
                <a:solidFill>
                  <a:schemeClr val="accent6">
                    <a:lumMod val="75000"/>
                  </a:schemeClr>
                </a:solidFill>
                <a:latin typeface="微软雅黑" pitchFamily="34" charset="-122"/>
                <a:ea typeface="微软雅黑" pitchFamily="34" charset="-122"/>
              </a:rPr>
              <a:t>5</a:t>
            </a:r>
            <a:r>
              <a:rPr lang="zh-CN" altLang="en-US" b="1" smtClean="0">
                <a:solidFill>
                  <a:schemeClr val="accent6">
                    <a:lumMod val="75000"/>
                  </a:schemeClr>
                </a:solidFill>
                <a:latin typeface="微软雅黑" pitchFamily="34" charset="-122"/>
                <a:ea typeface="微软雅黑" pitchFamily="34" charset="-122"/>
              </a:rPr>
              <a:t>、无法逃离时：</a:t>
            </a:r>
            <a:endParaRPr lang="en-US" altLang="zh-CN" b="1" smtClean="0">
              <a:solidFill>
                <a:schemeClr val="accent6">
                  <a:lumMod val="75000"/>
                </a:schemeClr>
              </a:solidFill>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pPr>
            <a:r>
              <a:rPr lang="en-US" altLang="zh-CN" b="1" smtClean="0">
                <a:solidFill>
                  <a:srgbClr val="FF0000"/>
                </a:solidFill>
                <a:latin typeface="微软雅黑" pitchFamily="34" charset="-122"/>
                <a:ea typeface="微软雅黑" pitchFamily="34" charset="-122"/>
              </a:rPr>
              <a:t>    </a:t>
            </a:r>
            <a:r>
              <a:rPr lang="en-US" altLang="zh-CN" b="1" smtClean="0">
                <a:latin typeface="微软雅黑" pitchFamily="34" charset="-122"/>
                <a:ea typeface="微软雅黑" pitchFamily="34" charset="-122"/>
              </a:rPr>
              <a:t> 1</a:t>
            </a:r>
            <a:r>
              <a:rPr lang="zh-CN" altLang="en-US" b="1" smtClean="0">
                <a:latin typeface="微软雅黑" pitchFamily="34" charset="-122"/>
                <a:ea typeface="微软雅黑" pitchFamily="34" charset="-122"/>
              </a:rPr>
              <a:t>）选</a:t>
            </a:r>
            <a:r>
              <a:rPr lang="zh-CN" altLang="en-US" b="1" dirty="0" smtClean="0">
                <a:latin typeface="微软雅黑" pitchFamily="34" charset="-122"/>
                <a:ea typeface="微软雅黑" pitchFamily="34" charset="-122"/>
              </a:rPr>
              <a:t>择</a:t>
            </a:r>
            <a:r>
              <a:rPr lang="en-US" altLang="zh-CN" b="1" dirty="0" smtClean="0">
                <a:latin typeface="微软雅黑" pitchFamily="34" charset="-122"/>
                <a:ea typeface="微软雅黑" pitchFamily="34" charset="-122"/>
              </a:rPr>
              <a:t>6</a:t>
            </a:r>
            <a:r>
              <a:rPr lang="zh-CN" altLang="en-US" b="1" dirty="0" smtClean="0">
                <a:latin typeface="微软雅黑" pitchFamily="34" charset="-122"/>
                <a:ea typeface="微软雅黑" pitchFamily="34" charset="-122"/>
              </a:rPr>
              <a:t>楼以下，远离着火区域，有</a:t>
            </a:r>
            <a:r>
              <a:rPr lang="zh-CN" altLang="en-US" b="1" smtClean="0">
                <a:latin typeface="微软雅黑" pitchFamily="34" charset="-122"/>
                <a:ea typeface="微软雅黑" pitchFamily="34" charset="-122"/>
              </a:rPr>
              <a:t>窗户（无防盗网）的</a:t>
            </a:r>
            <a:r>
              <a:rPr lang="zh-CN" altLang="en-US" b="1" dirty="0" smtClean="0">
                <a:latin typeface="微软雅黑" pitchFamily="34" charset="-122"/>
                <a:ea typeface="微软雅黑" pitchFamily="34" charset="-122"/>
              </a:rPr>
              <a:t>房间等待</a:t>
            </a:r>
            <a:r>
              <a:rPr lang="zh-CN" altLang="en-US" b="1" smtClean="0">
                <a:latin typeface="微软雅黑" pitchFamily="34" charset="-122"/>
                <a:ea typeface="微软雅黑" pitchFamily="34" charset="-122"/>
              </a:rPr>
              <a:t>救援</a:t>
            </a:r>
            <a:endParaRPr lang="en-US" altLang="zh-CN" b="1" smtClean="0">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pPr>
            <a:r>
              <a:rPr lang="en-US" altLang="zh-CN" b="1" smtClean="0">
                <a:solidFill>
                  <a:srgbClr val="FF0000"/>
                </a:solidFill>
                <a:latin typeface="微软雅黑" pitchFamily="34" charset="-122"/>
                <a:ea typeface="微软雅黑" pitchFamily="34" charset="-122"/>
              </a:rPr>
              <a:t>     </a:t>
            </a:r>
            <a:r>
              <a:rPr lang="en-US" altLang="zh-CN" b="1" smtClean="0">
                <a:solidFill>
                  <a:srgbClr val="0000FF"/>
                </a:solidFill>
                <a:latin typeface="微软雅黑" pitchFamily="34" charset="-122"/>
                <a:ea typeface="微软雅黑" pitchFamily="34" charset="-122"/>
              </a:rPr>
              <a:t>2</a:t>
            </a:r>
            <a:r>
              <a:rPr lang="zh-CN" altLang="en-US" b="1" smtClean="0">
                <a:solidFill>
                  <a:srgbClr val="0000FF"/>
                </a:solidFill>
                <a:latin typeface="微软雅黑" pitchFamily="34" charset="-122"/>
                <a:ea typeface="微软雅黑" pitchFamily="34" charset="-122"/>
              </a:rPr>
              <a:t>）封闭门缝，减少烟雾</a:t>
            </a:r>
            <a:endParaRPr lang="en-US" altLang="zh-CN" b="1" dirty="0" smtClean="0">
              <a:solidFill>
                <a:srgbClr val="0000FF"/>
              </a:solidFill>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pPr>
            <a:r>
              <a:rPr lang="en-US" altLang="zh-CN" b="1" smtClean="0">
                <a:solidFill>
                  <a:srgbClr val="FF0000"/>
                </a:solidFill>
                <a:latin typeface="微软雅黑" pitchFamily="34" charset="-122"/>
                <a:ea typeface="微软雅黑" pitchFamily="34" charset="-122"/>
              </a:rPr>
              <a:t>    </a:t>
            </a:r>
            <a:r>
              <a:rPr lang="en-US" altLang="zh-CN" b="1" smtClean="0">
                <a:latin typeface="微软雅黑" pitchFamily="34" charset="-122"/>
                <a:ea typeface="微软雅黑" pitchFamily="34" charset="-122"/>
              </a:rPr>
              <a:t> 3</a:t>
            </a:r>
            <a:r>
              <a:rPr lang="zh-CN" altLang="en-US" b="1" smtClean="0">
                <a:latin typeface="微软雅黑" pitchFamily="34" charset="-122"/>
                <a:ea typeface="微软雅黑" pitchFamily="34" charset="-122"/>
              </a:rPr>
              <a:t>）白</a:t>
            </a:r>
            <a:r>
              <a:rPr lang="zh-CN" altLang="en-US" b="1" dirty="0" smtClean="0">
                <a:latin typeface="微软雅黑" pitchFamily="34" charset="-122"/>
                <a:ea typeface="微软雅黑" pitchFamily="34" charset="-122"/>
              </a:rPr>
              <a:t>天挥动彩色条带，晚上挥动</a:t>
            </a:r>
            <a:r>
              <a:rPr lang="zh-CN" altLang="en-US" b="1" smtClean="0">
                <a:latin typeface="微软雅黑" pitchFamily="34" charset="-122"/>
                <a:ea typeface="微软雅黑" pitchFamily="34" charset="-122"/>
              </a:rPr>
              <a:t>灯光</a:t>
            </a:r>
            <a:endParaRPr lang="en-US" altLang="zh-CN" b="1" smtClean="0">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pPr>
            <a:r>
              <a:rPr lang="zh-CN" altLang="en-US" b="1" smtClean="0">
                <a:solidFill>
                  <a:srgbClr val="FF0000"/>
                </a:solidFill>
                <a:latin typeface="微软雅黑" pitchFamily="34" charset="-122"/>
                <a:ea typeface="微软雅黑" pitchFamily="34" charset="-122"/>
              </a:rPr>
              <a:t>     </a:t>
            </a:r>
            <a:r>
              <a:rPr lang="en-US" altLang="zh-CN" b="1" smtClean="0">
                <a:solidFill>
                  <a:srgbClr val="0000FF"/>
                </a:solidFill>
                <a:latin typeface="微软雅黑" pitchFamily="34" charset="-122"/>
                <a:ea typeface="微软雅黑" pitchFamily="34" charset="-122"/>
              </a:rPr>
              <a:t>4</a:t>
            </a:r>
            <a:r>
              <a:rPr lang="zh-CN" altLang="en-US" b="1" smtClean="0">
                <a:solidFill>
                  <a:srgbClr val="0000FF"/>
                </a:solidFill>
                <a:latin typeface="微软雅黑" pitchFamily="34" charset="-122"/>
                <a:ea typeface="微软雅黑" pitchFamily="34" charset="-122"/>
              </a:rPr>
              <a:t>）用床单、窗帘连接，下滑</a:t>
            </a:r>
            <a:endParaRPr lang="en-US" altLang="zh-CN" b="1" smtClean="0">
              <a:solidFill>
                <a:srgbClr val="0000FF"/>
              </a:solidFill>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pPr>
            <a:r>
              <a:rPr lang="en-US" altLang="zh-CN" b="1" smtClean="0">
                <a:solidFill>
                  <a:srgbClr val="FF0000"/>
                </a:solidFill>
                <a:latin typeface="微软雅黑" pitchFamily="34" charset="-122"/>
                <a:ea typeface="微软雅黑" pitchFamily="34" charset="-122"/>
              </a:rPr>
              <a:t>     </a:t>
            </a:r>
            <a:r>
              <a:rPr lang="en-US" altLang="zh-CN" b="1" smtClean="0">
                <a:latin typeface="微软雅黑" pitchFamily="34" charset="-122"/>
                <a:ea typeface="微软雅黑" pitchFamily="34" charset="-122"/>
              </a:rPr>
              <a:t>5</a:t>
            </a:r>
            <a:r>
              <a:rPr lang="zh-CN" altLang="en-US" b="1" smtClean="0">
                <a:latin typeface="微软雅黑" pitchFamily="34" charset="-122"/>
                <a:ea typeface="微软雅黑" pitchFamily="34" charset="-122"/>
              </a:rPr>
              <a:t>）万不得已，从二楼跳楼</a:t>
            </a:r>
            <a:endParaRPr lang="en-US" altLang="zh-CN" b="1" dirty="0" smtClean="0">
              <a:latin typeface="微软雅黑" pitchFamily="34" charset="-122"/>
              <a:ea typeface="微软雅黑" pitchFamily="34" charset="-122"/>
            </a:endParaRPr>
          </a:p>
        </p:txBody>
      </p:sp>
      <p:sp>
        <p:nvSpPr>
          <p:cNvPr id="4" name="矩形 3"/>
          <p:cNvSpPr/>
          <p:nvPr/>
        </p:nvSpPr>
        <p:spPr>
          <a:xfrm>
            <a:off x="571472" y="1119180"/>
            <a:ext cx="1569660" cy="452432"/>
          </a:xfrm>
          <a:prstGeom prst="rect">
            <a:avLst/>
          </a:prstGeom>
        </p:spPr>
        <p:txBody>
          <a:bodyPr wrap="none">
            <a:spAutoFit/>
          </a:bodyPr>
          <a:lstStyle/>
          <a:p>
            <a:pPr lvl="0">
              <a:lnSpc>
                <a:spcPct val="130000"/>
              </a:lnSpc>
            </a:pPr>
            <a:r>
              <a:rPr lang="zh-CN" altLang="en-US" b="1" dirty="0" smtClean="0">
                <a:solidFill>
                  <a:srgbClr val="0000FF"/>
                </a:solidFill>
                <a:latin typeface="微软雅黑" pitchFamily="34" charset="-122"/>
                <a:ea typeface="微软雅黑" pitchFamily="34" charset="-122"/>
              </a:rPr>
              <a:t>高楼火灾逃生</a:t>
            </a:r>
            <a:endParaRPr lang="en-US" altLang="zh-CN" b="1" dirty="0" smtClean="0">
              <a:solidFill>
                <a:srgbClr val="0000FF"/>
              </a:solidFill>
              <a:latin typeface="微软雅黑" pitchFamily="34" charset="-122"/>
              <a:ea typeface="微软雅黑" pitchFamily="34" charset="-122"/>
            </a:endParaRPr>
          </a:p>
        </p:txBody>
      </p:sp>
      <p:sp>
        <p:nvSpPr>
          <p:cNvPr id="5" name="矩形 4"/>
          <p:cNvSpPr/>
          <p:nvPr/>
        </p:nvSpPr>
        <p:spPr>
          <a:xfrm>
            <a:off x="497480" y="357166"/>
            <a:ext cx="1217000" cy="400110"/>
          </a:xfrm>
          <a:prstGeom prst="rect">
            <a:avLst/>
          </a:prstGeom>
        </p:spPr>
        <p:txBody>
          <a:bodyPr wrap="none">
            <a:spAutoFit/>
          </a:bodyPr>
          <a:lstStyle/>
          <a:p>
            <a:r>
              <a:rPr lang="zh-CN" altLang="en-US" sz="2000" b="1" smtClean="0">
                <a:latin typeface="新宋体" pitchFamily="49" charset="-122"/>
                <a:ea typeface="新宋体" pitchFamily="49" charset="-122"/>
              </a:rPr>
              <a:t>消防安全</a:t>
            </a:r>
            <a:endParaRPr lang="zh-CN" altLang="en-US" sz="2000" b="1" dirty="0" smtClean="0">
              <a:latin typeface="新宋体" pitchFamily="49" charset="-122"/>
              <a:ea typeface="新宋体" pitchFamily="49" charset="-122"/>
            </a:endParaRPr>
          </a:p>
        </p:txBody>
      </p:sp>
      <p:pic>
        <p:nvPicPr>
          <p:cNvPr id="4098" name="Picture 2"/>
          <p:cNvPicPr>
            <a:picLocks noChangeAspect="1" noChangeArrowheads="1"/>
          </p:cNvPicPr>
          <p:nvPr/>
        </p:nvPicPr>
        <p:blipFill>
          <a:blip r:embed="rId3"/>
          <a:srcRect/>
          <a:stretch>
            <a:fillRect/>
          </a:stretch>
        </p:blipFill>
        <p:spPr bwMode="auto">
          <a:xfrm>
            <a:off x="5000628" y="4357694"/>
            <a:ext cx="3150773" cy="2214578"/>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1285853" y="4357694"/>
            <a:ext cx="2961696" cy="22764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2946" y="357166"/>
            <a:ext cx="2507418" cy="400110"/>
          </a:xfrm>
          <a:prstGeom prst="rect">
            <a:avLst/>
          </a:prstGeom>
        </p:spPr>
        <p:txBody>
          <a:bodyPr wrap="none">
            <a:spAutoFit/>
          </a:bodyPr>
          <a:lstStyle/>
          <a:p>
            <a:r>
              <a:rPr lang="zh-CN" altLang="en-US" sz="2000" b="1" smtClean="0">
                <a:latin typeface="新宋体" pitchFamily="49" charset="-122"/>
                <a:ea typeface="新宋体" pitchFamily="49" charset="-122"/>
              </a:rPr>
              <a:t>员工上下班交通安全</a:t>
            </a:r>
            <a:endParaRPr lang="zh-CN" altLang="en-US" sz="2000" b="1" dirty="0" smtClean="0">
              <a:latin typeface="新宋体" pitchFamily="49" charset="-122"/>
              <a:ea typeface="新宋体" pitchFamily="49" charset="-122"/>
            </a:endParaRPr>
          </a:p>
        </p:txBody>
      </p:sp>
      <p:sp>
        <p:nvSpPr>
          <p:cNvPr id="3" name="矩形 2"/>
          <p:cNvSpPr/>
          <p:nvPr/>
        </p:nvSpPr>
        <p:spPr>
          <a:xfrm>
            <a:off x="428596" y="1214422"/>
            <a:ext cx="8072494" cy="1338828"/>
          </a:xfrm>
          <a:prstGeom prst="rect">
            <a:avLst/>
          </a:prstGeom>
        </p:spPr>
        <p:txBody>
          <a:bodyPr wrap="square">
            <a:spAutoFit/>
          </a:bodyPr>
          <a:lstStyle/>
          <a:p>
            <a:pPr>
              <a:lnSpc>
                <a:spcPct val="150000"/>
              </a:lnSpc>
            </a:pPr>
            <a:r>
              <a:rPr lang="zh-CN" altLang="en-US" sz="2000" b="1" smtClean="0">
                <a:solidFill>
                  <a:srgbClr val="FF0000"/>
                </a:solidFill>
                <a:latin typeface="微软雅黑" pitchFamily="34" charset="-122"/>
                <a:ea typeface="微软雅黑" pitchFamily="34" charset="-122"/>
              </a:rPr>
              <a:t>交通死亡事故</a:t>
            </a:r>
            <a:endParaRPr lang="en-US" altLang="zh-CN" sz="2000" b="1" smtClean="0">
              <a:solidFill>
                <a:srgbClr val="FF0000"/>
              </a:solidFill>
              <a:latin typeface="微软雅黑" pitchFamily="34" charset="-122"/>
              <a:ea typeface="微软雅黑" pitchFamily="34" charset="-122"/>
            </a:endParaRPr>
          </a:p>
          <a:p>
            <a:pPr marL="457200" indent="-457200">
              <a:lnSpc>
                <a:spcPct val="150000"/>
              </a:lnSpc>
            </a:pPr>
            <a:endParaRPr lang="en-US" altLang="zh-CN" sz="2000" b="1" dirty="0" smtClean="0">
              <a:solidFill>
                <a:srgbClr val="0000FF"/>
              </a:solidFill>
              <a:latin typeface="微软雅黑" pitchFamily="34" charset="-122"/>
              <a:ea typeface="微软雅黑" pitchFamily="34" charset="-122"/>
            </a:endParaRPr>
          </a:p>
          <a:p>
            <a:pPr>
              <a:lnSpc>
                <a:spcPct val="150000"/>
              </a:lnSpc>
            </a:pPr>
            <a:endParaRPr lang="en-US" altLang="zh-CN" sz="1400" b="1" dirty="0" smtClean="0">
              <a:solidFill>
                <a:srgbClr val="0000FF"/>
              </a:solidFill>
              <a:latin typeface="微软雅黑" pitchFamily="34" charset="-122"/>
              <a:ea typeface="微软雅黑" pitchFamily="34" charset="-122"/>
            </a:endParaRPr>
          </a:p>
        </p:txBody>
      </p:sp>
      <p:pic>
        <p:nvPicPr>
          <p:cNvPr id="9217" name="Picture 1"/>
          <p:cNvPicPr>
            <a:picLocks noChangeAspect="1" noChangeArrowheads="1"/>
          </p:cNvPicPr>
          <p:nvPr/>
        </p:nvPicPr>
        <p:blipFill>
          <a:blip r:embed="rId3"/>
          <a:srcRect/>
          <a:stretch>
            <a:fillRect/>
          </a:stretch>
        </p:blipFill>
        <p:spPr bwMode="auto">
          <a:xfrm>
            <a:off x="500034" y="2000241"/>
            <a:ext cx="5072098" cy="3011558"/>
          </a:xfrm>
          <a:prstGeom prst="rect">
            <a:avLst/>
          </a:prstGeom>
          <a:noFill/>
          <a:ln w="9525">
            <a:noFill/>
            <a:miter lim="800000"/>
            <a:headEnd/>
            <a:tailEnd/>
          </a:ln>
          <a:effectLst/>
        </p:spPr>
      </p:pic>
      <p:sp>
        <p:nvSpPr>
          <p:cNvPr id="5" name="矩形 4"/>
          <p:cNvSpPr/>
          <p:nvPr/>
        </p:nvSpPr>
        <p:spPr>
          <a:xfrm>
            <a:off x="928662" y="5429264"/>
            <a:ext cx="4272323" cy="507831"/>
          </a:xfrm>
          <a:prstGeom prst="rect">
            <a:avLst/>
          </a:prstGeom>
        </p:spPr>
        <p:txBody>
          <a:bodyPr wrap="none">
            <a:spAutoFit/>
          </a:bodyPr>
          <a:lstStyle/>
          <a:p>
            <a:pPr marL="457200" indent="-457200">
              <a:lnSpc>
                <a:spcPct val="150000"/>
              </a:lnSpc>
            </a:pPr>
            <a:r>
              <a:rPr lang="zh-CN" altLang="en-US" b="1" smtClean="0">
                <a:solidFill>
                  <a:srgbClr val="0000FF"/>
                </a:solidFill>
                <a:latin typeface="微软雅黑" pitchFamily="34" charset="-122"/>
                <a:ea typeface="微软雅黑" pitchFamily="34" charset="-122"/>
              </a:rPr>
              <a:t>卫生部统计交通事故</a:t>
            </a:r>
            <a:r>
              <a:rPr lang="en-US" altLang="zh-CN" b="1" smtClean="0">
                <a:solidFill>
                  <a:srgbClr val="0000FF"/>
                </a:solidFill>
                <a:latin typeface="微软雅黑" pitchFamily="34" charset="-122"/>
                <a:ea typeface="微软雅黑" pitchFamily="34" charset="-122"/>
              </a:rPr>
              <a:t>2012</a:t>
            </a:r>
            <a:r>
              <a:rPr lang="zh-CN" altLang="en-US" b="1" smtClean="0">
                <a:solidFill>
                  <a:srgbClr val="0000FF"/>
                </a:solidFill>
                <a:latin typeface="微软雅黑" pitchFamily="34" charset="-122"/>
                <a:ea typeface="微软雅黑" pitchFamily="34" charset="-122"/>
              </a:rPr>
              <a:t>年死亡</a:t>
            </a:r>
            <a:r>
              <a:rPr lang="en-US" altLang="zh-CN" b="1" smtClean="0">
                <a:solidFill>
                  <a:srgbClr val="0000FF"/>
                </a:solidFill>
                <a:latin typeface="微软雅黑" pitchFamily="34" charset="-122"/>
                <a:ea typeface="微软雅黑" pitchFamily="34" charset="-122"/>
              </a:rPr>
              <a:t>16</a:t>
            </a:r>
            <a:r>
              <a:rPr lang="zh-CN" altLang="en-US" b="1" smtClean="0">
                <a:solidFill>
                  <a:srgbClr val="0000FF"/>
                </a:solidFill>
                <a:latin typeface="微软雅黑" pitchFamily="34" charset="-122"/>
                <a:ea typeface="微软雅黑" pitchFamily="34" charset="-122"/>
              </a:rPr>
              <a:t>万人</a:t>
            </a:r>
            <a:endParaRPr lang="en-US" altLang="zh-CN" b="1" dirty="0" smtClean="0">
              <a:solidFill>
                <a:srgbClr val="0000FF"/>
              </a:solidFill>
              <a:latin typeface="微软雅黑" pitchFamily="34" charset="-122"/>
              <a:ea typeface="微软雅黑" pitchFamily="34" charset="-122"/>
            </a:endParaRPr>
          </a:p>
        </p:txBody>
      </p:sp>
      <p:sp>
        <p:nvSpPr>
          <p:cNvPr id="6" name="矩形 5"/>
          <p:cNvSpPr/>
          <p:nvPr/>
        </p:nvSpPr>
        <p:spPr>
          <a:xfrm>
            <a:off x="5786446" y="2500306"/>
            <a:ext cx="3143272" cy="553998"/>
          </a:xfrm>
          <a:prstGeom prst="rect">
            <a:avLst/>
          </a:prstGeom>
          <a:solidFill>
            <a:srgbClr val="FFC000"/>
          </a:solidFill>
        </p:spPr>
        <p:txBody>
          <a:bodyPr wrap="square">
            <a:spAutoFit/>
          </a:bodyPr>
          <a:lstStyle/>
          <a:p>
            <a:pPr>
              <a:lnSpc>
                <a:spcPct val="150000"/>
              </a:lnSpc>
            </a:pPr>
            <a:r>
              <a:rPr lang="en-US" altLang="zh-CN" sz="2000" b="1" smtClean="0">
                <a:latin typeface="微软雅黑" pitchFamily="34" charset="-122"/>
                <a:ea typeface="微软雅黑" pitchFamily="34" charset="-122"/>
              </a:rPr>
              <a:t>2012——3</a:t>
            </a:r>
            <a:r>
              <a:rPr lang="zh-CN" altLang="en-US" sz="2000" b="1" smtClean="0">
                <a:latin typeface="微软雅黑" pitchFamily="34" charset="-122"/>
                <a:ea typeface="微软雅黑" pitchFamily="34" charset="-122"/>
              </a:rPr>
              <a:t>分钟死亡一人</a:t>
            </a:r>
            <a:endParaRPr lang="en-US" altLang="zh-CN" sz="2000" b="1" smtClean="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wipe(down)">
                                      <p:cBhvr>
                                        <p:cTn id="12" dur="500"/>
                                        <p:tgtEl>
                                          <p:spTgt spid="6">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142976" y="2000240"/>
          <a:ext cx="7000926" cy="3143272"/>
        </p:xfrm>
        <a:graphic>
          <a:graphicData uri="http://schemas.openxmlformats.org/drawingml/2006/table">
            <a:tbl>
              <a:tblPr/>
              <a:tblGrid>
                <a:gridCol w="1171891">
                  <a:extLst>
                    <a:ext uri="{9D8B030D-6E8A-4147-A177-3AD203B41FA5}">
                      <a16:colId xmlns:a16="http://schemas.microsoft.com/office/drawing/2014/main" val="20000"/>
                    </a:ext>
                  </a:extLst>
                </a:gridCol>
                <a:gridCol w="1165807">
                  <a:extLst>
                    <a:ext uri="{9D8B030D-6E8A-4147-A177-3AD203B41FA5}">
                      <a16:colId xmlns:a16="http://schemas.microsoft.com/office/drawing/2014/main" val="20001"/>
                    </a:ext>
                  </a:extLst>
                </a:gridCol>
                <a:gridCol w="1165807">
                  <a:extLst>
                    <a:ext uri="{9D8B030D-6E8A-4147-A177-3AD203B41FA5}">
                      <a16:colId xmlns:a16="http://schemas.microsoft.com/office/drawing/2014/main" val="20002"/>
                    </a:ext>
                  </a:extLst>
                </a:gridCol>
                <a:gridCol w="1165807">
                  <a:extLst>
                    <a:ext uri="{9D8B030D-6E8A-4147-A177-3AD203B41FA5}">
                      <a16:colId xmlns:a16="http://schemas.microsoft.com/office/drawing/2014/main" val="20003"/>
                    </a:ext>
                  </a:extLst>
                </a:gridCol>
                <a:gridCol w="1165807">
                  <a:extLst>
                    <a:ext uri="{9D8B030D-6E8A-4147-A177-3AD203B41FA5}">
                      <a16:colId xmlns:a16="http://schemas.microsoft.com/office/drawing/2014/main" val="20004"/>
                    </a:ext>
                  </a:extLst>
                </a:gridCol>
                <a:gridCol w="1165807">
                  <a:extLst>
                    <a:ext uri="{9D8B030D-6E8A-4147-A177-3AD203B41FA5}">
                      <a16:colId xmlns:a16="http://schemas.microsoft.com/office/drawing/2014/main" val="20005"/>
                    </a:ext>
                  </a:extLst>
                </a:gridCol>
              </a:tblGrid>
              <a:tr h="594222">
                <a:tc>
                  <a:txBody>
                    <a:bodyPr/>
                    <a:lstStyle/>
                    <a:p>
                      <a:pPr algn="ctr">
                        <a:spcAft>
                          <a:spcPts val="0"/>
                        </a:spcAft>
                      </a:pPr>
                      <a:r>
                        <a:rPr lang="zh-CN" sz="1600" b="1" kern="0" dirty="0">
                          <a:solidFill>
                            <a:srgbClr val="0000FF"/>
                          </a:solidFill>
                          <a:latin typeface="微软雅黑" pitchFamily="34" charset="-122"/>
                          <a:ea typeface="微软雅黑" pitchFamily="34" charset="-122"/>
                          <a:cs typeface="宋体" charset="-122"/>
                        </a:rPr>
                        <a:t>员工责任</a:t>
                      </a:r>
                      <a:endParaRPr lang="zh-CN" sz="1600" b="1" kern="100" dirty="0">
                        <a:solidFill>
                          <a:srgbClr val="0000FF"/>
                        </a:solidFill>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b="1" kern="0">
                          <a:solidFill>
                            <a:srgbClr val="000000"/>
                          </a:solidFill>
                          <a:latin typeface="微软雅黑" pitchFamily="34" charset="-122"/>
                          <a:ea typeface="微软雅黑" pitchFamily="34" charset="-122"/>
                          <a:cs typeface="宋体" charset="-122"/>
                        </a:rPr>
                        <a:t>不负责任</a:t>
                      </a:r>
                      <a:endParaRPr lang="zh-CN" sz="1600" b="1" kern="10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zh-CN" sz="1600" b="1" kern="0">
                          <a:solidFill>
                            <a:srgbClr val="000000"/>
                          </a:solidFill>
                          <a:latin typeface="微软雅黑" pitchFamily="34" charset="-122"/>
                          <a:ea typeface="微软雅黑" pitchFamily="34" charset="-122"/>
                          <a:cs typeface="宋体" charset="-122"/>
                        </a:rPr>
                        <a:t>次要责任</a:t>
                      </a:r>
                      <a:endParaRPr lang="zh-CN" sz="1600" b="1" kern="10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zh-CN" sz="1600" b="1" kern="0">
                          <a:solidFill>
                            <a:srgbClr val="000000"/>
                          </a:solidFill>
                          <a:latin typeface="微软雅黑" pitchFamily="34" charset="-122"/>
                          <a:ea typeface="微软雅黑" pitchFamily="34" charset="-122"/>
                          <a:cs typeface="宋体" charset="-122"/>
                        </a:rPr>
                        <a:t>同等责任</a:t>
                      </a:r>
                      <a:endParaRPr lang="zh-CN" sz="1600" b="1" kern="10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zh-CN" sz="1600" b="1" kern="0">
                          <a:solidFill>
                            <a:srgbClr val="000000"/>
                          </a:solidFill>
                          <a:latin typeface="微软雅黑" pitchFamily="34" charset="-122"/>
                          <a:ea typeface="微软雅黑" pitchFamily="34" charset="-122"/>
                          <a:cs typeface="宋体" charset="-122"/>
                        </a:rPr>
                        <a:t>主要责任</a:t>
                      </a:r>
                      <a:endParaRPr lang="zh-CN" sz="1600" b="1" kern="10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zh-CN" sz="1600" b="1" kern="0">
                          <a:solidFill>
                            <a:srgbClr val="000000"/>
                          </a:solidFill>
                          <a:latin typeface="微软雅黑" pitchFamily="34" charset="-122"/>
                          <a:ea typeface="微软雅黑" pitchFamily="34" charset="-122"/>
                          <a:cs typeface="宋体" charset="-122"/>
                        </a:rPr>
                        <a:t>全部责任</a:t>
                      </a:r>
                      <a:endParaRPr lang="zh-CN" sz="1600" b="1" kern="10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637262">
                <a:tc>
                  <a:txBody>
                    <a:bodyPr/>
                    <a:lstStyle/>
                    <a:p>
                      <a:pPr algn="ctr">
                        <a:spcAft>
                          <a:spcPts val="0"/>
                        </a:spcAft>
                      </a:pPr>
                      <a:r>
                        <a:rPr lang="zh-CN" sz="1600" b="1" kern="0">
                          <a:solidFill>
                            <a:srgbClr val="0000FF"/>
                          </a:solidFill>
                          <a:latin typeface="微软雅黑" pitchFamily="34" charset="-122"/>
                          <a:ea typeface="微软雅黑" pitchFamily="34" charset="-122"/>
                          <a:cs typeface="宋体" charset="-122"/>
                        </a:rPr>
                        <a:t>工伤认定</a:t>
                      </a:r>
                      <a:endParaRPr lang="zh-CN" sz="1600" b="1" kern="100">
                        <a:solidFill>
                          <a:srgbClr val="0000FF"/>
                        </a:solidFill>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zh-CN" sz="1600" b="1" kern="0" dirty="0">
                          <a:solidFill>
                            <a:srgbClr val="000000"/>
                          </a:solidFill>
                          <a:latin typeface="微软雅黑" pitchFamily="34" charset="-122"/>
                          <a:ea typeface="微软雅黑" pitchFamily="34" charset="-122"/>
                          <a:cs typeface="宋体" charset="-122"/>
                        </a:rPr>
                        <a:t>可认定工伤</a:t>
                      </a:r>
                      <a:endParaRPr lang="zh-CN" sz="1600" b="1" kern="100" dirty="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zh-CN"/>
                    </a:p>
                  </a:txBody>
                  <a:tcPr/>
                </a:tc>
                <a:tc hMerge="1">
                  <a:txBody>
                    <a:bodyPr/>
                    <a:lstStyle/>
                    <a:p>
                      <a:endParaRPr lang="zh-CN"/>
                    </a:p>
                  </a:txBody>
                  <a:tcPr/>
                </a:tc>
                <a:tc gridSpan="2">
                  <a:txBody>
                    <a:bodyPr/>
                    <a:lstStyle/>
                    <a:p>
                      <a:pPr algn="ctr">
                        <a:spcAft>
                          <a:spcPts val="0"/>
                        </a:spcAft>
                      </a:pPr>
                      <a:r>
                        <a:rPr lang="zh-CN" sz="1600" b="1" kern="0">
                          <a:solidFill>
                            <a:srgbClr val="000000"/>
                          </a:solidFill>
                          <a:latin typeface="微软雅黑" pitchFamily="34" charset="-122"/>
                          <a:ea typeface="微软雅黑" pitchFamily="34" charset="-122"/>
                          <a:cs typeface="宋体" charset="-122"/>
                        </a:rPr>
                        <a:t>不可认定工伤</a:t>
                      </a:r>
                      <a:endParaRPr lang="zh-CN" sz="1600" b="1" kern="10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zh-CN"/>
                    </a:p>
                  </a:txBody>
                  <a:tcPr/>
                </a:tc>
                <a:extLst>
                  <a:ext uri="{0D108BD9-81ED-4DB2-BD59-A6C34878D82A}">
                    <a16:rowId xmlns:a16="http://schemas.microsoft.com/office/drawing/2014/main" val="10001"/>
                  </a:ext>
                </a:extLst>
              </a:tr>
              <a:tr h="977414">
                <a:tc>
                  <a:txBody>
                    <a:bodyPr/>
                    <a:lstStyle/>
                    <a:p>
                      <a:pPr algn="ctr">
                        <a:spcAft>
                          <a:spcPts val="0"/>
                        </a:spcAft>
                      </a:pPr>
                      <a:r>
                        <a:rPr lang="zh-CN" sz="1600" b="1" kern="0">
                          <a:solidFill>
                            <a:srgbClr val="0000FF"/>
                          </a:solidFill>
                          <a:latin typeface="微软雅黑" pitchFamily="34" charset="-122"/>
                          <a:ea typeface="微软雅黑" pitchFamily="34" charset="-122"/>
                          <a:cs typeface="宋体" charset="-122"/>
                        </a:rPr>
                        <a:t>员工待遇</a:t>
                      </a:r>
                      <a:endParaRPr lang="zh-CN" sz="1600" b="1" kern="100">
                        <a:solidFill>
                          <a:srgbClr val="0000FF"/>
                        </a:solidFill>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zh-CN" sz="1600" b="1" kern="0">
                          <a:solidFill>
                            <a:srgbClr val="000000"/>
                          </a:solidFill>
                          <a:latin typeface="微软雅黑" pitchFamily="34" charset="-122"/>
                          <a:ea typeface="微软雅黑" pitchFamily="34" charset="-122"/>
                          <a:cs typeface="宋体" charset="-122"/>
                        </a:rPr>
                        <a:t>员工本人享受工伤待遇</a:t>
                      </a:r>
                      <a:endParaRPr lang="zh-CN" sz="1600" b="1" kern="10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zh-CN"/>
                    </a:p>
                  </a:txBody>
                  <a:tcPr/>
                </a:tc>
                <a:tc hMerge="1">
                  <a:txBody>
                    <a:bodyPr/>
                    <a:lstStyle/>
                    <a:p>
                      <a:endParaRPr lang="zh-CN"/>
                    </a:p>
                  </a:txBody>
                  <a:tcPr/>
                </a:tc>
                <a:tc gridSpan="2">
                  <a:txBody>
                    <a:bodyPr/>
                    <a:lstStyle/>
                    <a:p>
                      <a:pPr algn="ctr">
                        <a:spcAft>
                          <a:spcPts val="0"/>
                        </a:spcAft>
                      </a:pPr>
                      <a:r>
                        <a:rPr lang="zh-CN" sz="1600" b="1" kern="0">
                          <a:solidFill>
                            <a:srgbClr val="000000"/>
                          </a:solidFill>
                          <a:latin typeface="微软雅黑" pitchFamily="34" charset="-122"/>
                          <a:ea typeface="微软雅黑" pitchFamily="34" charset="-122"/>
                          <a:cs typeface="宋体" charset="-122"/>
                        </a:rPr>
                        <a:t>员工承担相应损失</a:t>
                      </a:r>
                      <a:endParaRPr lang="zh-CN" sz="1600" b="1" kern="10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zh-CN"/>
                    </a:p>
                  </a:txBody>
                  <a:tcPr/>
                </a:tc>
                <a:extLst>
                  <a:ext uri="{0D108BD9-81ED-4DB2-BD59-A6C34878D82A}">
                    <a16:rowId xmlns:a16="http://schemas.microsoft.com/office/drawing/2014/main" val="10002"/>
                  </a:ext>
                </a:extLst>
              </a:tr>
              <a:tr h="934374">
                <a:tc>
                  <a:txBody>
                    <a:bodyPr/>
                    <a:lstStyle/>
                    <a:p>
                      <a:pPr algn="ctr">
                        <a:spcAft>
                          <a:spcPts val="0"/>
                        </a:spcAft>
                      </a:pPr>
                      <a:r>
                        <a:rPr lang="zh-CN" sz="1600" b="1" kern="0">
                          <a:solidFill>
                            <a:srgbClr val="0000FF"/>
                          </a:solidFill>
                          <a:latin typeface="微软雅黑" pitchFamily="34" charset="-122"/>
                          <a:ea typeface="微软雅黑" pitchFamily="34" charset="-122"/>
                          <a:cs typeface="宋体" charset="-122"/>
                        </a:rPr>
                        <a:t>公司责任</a:t>
                      </a:r>
                      <a:endParaRPr lang="zh-CN" sz="1600" b="1" kern="100">
                        <a:solidFill>
                          <a:srgbClr val="0000FF"/>
                        </a:solidFill>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zh-CN" sz="1600" b="1" kern="0">
                          <a:solidFill>
                            <a:srgbClr val="000000"/>
                          </a:solidFill>
                          <a:latin typeface="微软雅黑" pitchFamily="34" charset="-122"/>
                          <a:ea typeface="微软雅黑" pitchFamily="34" charset="-122"/>
                          <a:cs typeface="宋体" charset="-122"/>
                        </a:rPr>
                        <a:t>公司办理工伤待遇，但不承担事故安全责任</a:t>
                      </a:r>
                      <a:endParaRPr lang="zh-CN" sz="1600" b="1" kern="10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zh-CN"/>
                    </a:p>
                  </a:txBody>
                  <a:tcPr/>
                </a:tc>
                <a:tc hMerge="1">
                  <a:txBody>
                    <a:bodyPr/>
                    <a:lstStyle/>
                    <a:p>
                      <a:endParaRPr lang="zh-CN"/>
                    </a:p>
                  </a:txBody>
                  <a:tcPr/>
                </a:tc>
                <a:tc gridSpan="2">
                  <a:txBody>
                    <a:bodyPr/>
                    <a:lstStyle/>
                    <a:p>
                      <a:pPr algn="ctr">
                        <a:spcAft>
                          <a:spcPts val="0"/>
                        </a:spcAft>
                      </a:pPr>
                      <a:r>
                        <a:rPr lang="zh-CN" sz="1600" b="1" kern="0" dirty="0">
                          <a:solidFill>
                            <a:srgbClr val="000000"/>
                          </a:solidFill>
                          <a:latin typeface="微软雅黑" pitchFamily="34" charset="-122"/>
                          <a:ea typeface="微软雅黑" pitchFamily="34" charset="-122"/>
                          <a:cs typeface="宋体" charset="-122"/>
                        </a:rPr>
                        <a:t>公司无法定赔偿责任</a:t>
                      </a:r>
                      <a:endParaRPr lang="zh-CN" sz="1600" b="1" kern="100" dirty="0">
                        <a:latin typeface="微软雅黑" pitchFamily="34" charset="-122"/>
                        <a:ea typeface="微软雅黑" pitchFamily="34" charset="-122"/>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zh-CN"/>
                    </a:p>
                  </a:txBody>
                  <a:tcPr/>
                </a:tc>
                <a:extLst>
                  <a:ext uri="{0D108BD9-81ED-4DB2-BD59-A6C34878D82A}">
                    <a16:rowId xmlns:a16="http://schemas.microsoft.com/office/drawing/2014/main" val="10003"/>
                  </a:ext>
                </a:extLst>
              </a:tr>
            </a:tbl>
          </a:graphicData>
        </a:graphic>
      </p:graphicFrame>
      <p:sp>
        <p:nvSpPr>
          <p:cNvPr id="6" name="矩形 5"/>
          <p:cNvSpPr/>
          <p:nvPr/>
        </p:nvSpPr>
        <p:spPr>
          <a:xfrm>
            <a:off x="571472" y="1285860"/>
            <a:ext cx="2723823" cy="369332"/>
          </a:xfrm>
          <a:prstGeom prst="rect">
            <a:avLst/>
          </a:prstGeom>
        </p:spPr>
        <p:txBody>
          <a:bodyPr wrap="none">
            <a:spAutoFit/>
          </a:bodyPr>
          <a:lstStyle/>
          <a:p>
            <a:r>
              <a:rPr lang="zh-CN" altLang="en-US" b="1" dirty="0" smtClean="0">
                <a:solidFill>
                  <a:srgbClr val="FF0000"/>
                </a:solidFill>
                <a:latin typeface="微软雅黑" pitchFamily="34" charset="-122"/>
                <a:ea typeface="微软雅黑" pitchFamily="34" charset="-122"/>
              </a:rPr>
              <a:t>员工上下班交通事故分类</a:t>
            </a:r>
            <a:endParaRPr lang="zh-CN" altLang="en-US" b="1" dirty="0">
              <a:solidFill>
                <a:srgbClr val="FF0000"/>
              </a:solidFill>
              <a:latin typeface="微软雅黑" pitchFamily="34" charset="-122"/>
              <a:ea typeface="微软雅黑" pitchFamily="34" charset="-122"/>
            </a:endParaRPr>
          </a:p>
        </p:txBody>
      </p:sp>
      <p:sp>
        <p:nvSpPr>
          <p:cNvPr id="7" name="矩形 6"/>
          <p:cNvSpPr/>
          <p:nvPr/>
        </p:nvSpPr>
        <p:spPr>
          <a:xfrm>
            <a:off x="492946" y="357166"/>
            <a:ext cx="2507418" cy="400110"/>
          </a:xfrm>
          <a:prstGeom prst="rect">
            <a:avLst/>
          </a:prstGeom>
        </p:spPr>
        <p:txBody>
          <a:bodyPr wrap="none">
            <a:spAutoFit/>
          </a:bodyPr>
          <a:lstStyle/>
          <a:p>
            <a:r>
              <a:rPr lang="zh-CN" altLang="en-US" sz="2000" b="1" smtClean="0">
                <a:latin typeface="新宋体" pitchFamily="49" charset="-122"/>
                <a:ea typeface="新宋体" pitchFamily="49" charset="-122"/>
              </a:rPr>
              <a:t>员工上下班交通安全</a:t>
            </a:r>
            <a:endParaRPr lang="zh-CN" altLang="en-US" sz="2000" b="1" dirty="0" smtClean="0">
              <a:latin typeface="新宋体" pitchFamily="49" charset="-122"/>
              <a:ea typeface="新宋体" pitchFamily="49" charset="-122"/>
            </a:endParaRPr>
          </a:p>
        </p:txBody>
      </p:sp>
      <p:sp>
        <p:nvSpPr>
          <p:cNvPr id="8" name="矩形 7"/>
          <p:cNvSpPr/>
          <p:nvPr/>
        </p:nvSpPr>
        <p:spPr>
          <a:xfrm>
            <a:off x="1142976" y="5715016"/>
            <a:ext cx="4608954" cy="452432"/>
          </a:xfrm>
          <a:prstGeom prst="rect">
            <a:avLst/>
          </a:prstGeom>
        </p:spPr>
        <p:txBody>
          <a:bodyPr wrap="none">
            <a:spAutoFit/>
          </a:bodyPr>
          <a:lstStyle/>
          <a:p>
            <a:pPr lvl="0">
              <a:lnSpc>
                <a:spcPct val="130000"/>
              </a:lnSpc>
            </a:pPr>
            <a:r>
              <a:rPr lang="zh-CN" altLang="en-US" b="1" smtClean="0">
                <a:solidFill>
                  <a:srgbClr val="0000FF"/>
                </a:solidFill>
                <a:latin typeface="微软雅黑" pitchFamily="34" charset="-122"/>
                <a:ea typeface="微软雅黑" pitchFamily="34" charset="-122"/>
              </a:rPr>
              <a:t>员工上下班交通事故</a:t>
            </a:r>
            <a:r>
              <a:rPr lang="en-US" altLang="zh-CN" b="1" smtClean="0">
                <a:solidFill>
                  <a:schemeClr val="accent6">
                    <a:lumMod val="75000"/>
                  </a:schemeClr>
                </a:solidFill>
                <a:latin typeface="微软雅黑" pitchFamily="34" charset="-122"/>
                <a:ea typeface="微软雅黑" pitchFamily="34" charset="-122"/>
              </a:rPr>
              <a:t>——</a:t>
            </a:r>
            <a:r>
              <a:rPr lang="zh-CN" altLang="en-US" b="1" smtClean="0">
                <a:solidFill>
                  <a:schemeClr val="accent6">
                    <a:lumMod val="75000"/>
                  </a:schemeClr>
                </a:solidFill>
                <a:latin typeface="微软雅黑" pitchFamily="34" charset="-122"/>
                <a:ea typeface="微软雅黑" pitchFamily="34" charset="-122"/>
              </a:rPr>
              <a:t>第一时间报警处理</a:t>
            </a:r>
            <a:endParaRPr lang="en-US" altLang="zh-CN" b="1" dirty="0" smtClean="0">
              <a:solidFill>
                <a:schemeClr val="accent6">
                  <a:lumMod val="7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2910" y="1071546"/>
            <a:ext cx="8072494" cy="2376035"/>
          </a:xfrm>
          <a:prstGeom prst="rect">
            <a:avLst/>
          </a:prstGeom>
        </p:spPr>
        <p:txBody>
          <a:bodyPr wrap="square">
            <a:spAutoFit/>
          </a:bodyPr>
          <a:lstStyle/>
          <a:p>
            <a:pPr>
              <a:lnSpc>
                <a:spcPct val="150000"/>
              </a:lnSpc>
            </a:pPr>
            <a:r>
              <a:rPr lang="zh-CN" altLang="en-US" sz="2000" b="1" smtClean="0">
                <a:solidFill>
                  <a:srgbClr val="FF0000"/>
                </a:solidFill>
                <a:latin typeface="微软雅黑" pitchFamily="34" charset="-122"/>
                <a:ea typeface="微软雅黑" pitchFamily="34" charset="-122"/>
              </a:rPr>
              <a:t>预</a:t>
            </a:r>
            <a:r>
              <a:rPr lang="zh-CN" altLang="en-US" sz="2000" b="1" dirty="0" smtClean="0">
                <a:solidFill>
                  <a:srgbClr val="FF0000"/>
                </a:solidFill>
                <a:latin typeface="微软雅黑" pitchFamily="34" charset="-122"/>
                <a:ea typeface="微软雅黑" pitchFamily="34" charset="-122"/>
              </a:rPr>
              <a:t>防电动车、摩托车交通事故注意</a:t>
            </a:r>
            <a:r>
              <a:rPr lang="zh-CN" altLang="en-US" sz="2000" b="1" smtClean="0">
                <a:solidFill>
                  <a:srgbClr val="FF0000"/>
                </a:solidFill>
                <a:latin typeface="微软雅黑" pitchFamily="34" charset="-122"/>
                <a:ea typeface="微软雅黑" pitchFamily="34" charset="-122"/>
              </a:rPr>
              <a:t>事项</a:t>
            </a:r>
            <a:endParaRPr lang="en-US" sz="800" smtClean="0"/>
          </a:p>
          <a:p>
            <a:pPr>
              <a:lnSpc>
                <a:spcPct val="150000"/>
              </a:lnSpc>
            </a:pPr>
            <a:r>
              <a:rPr lang="en-US" b="1" smtClean="0">
                <a:latin typeface="微软雅黑" pitchFamily="34" charset="-122"/>
                <a:ea typeface="微软雅黑" pitchFamily="34" charset="-122"/>
              </a:rPr>
              <a:t>1</a:t>
            </a:r>
            <a:r>
              <a:rPr lang="zh-CN" altLang="en-US" b="1" dirty="0" smtClean="0">
                <a:latin typeface="微软雅黑" pitchFamily="34" charset="-122"/>
                <a:ea typeface="微软雅黑" pitchFamily="34" charset="-122"/>
              </a:rPr>
              <a:t>、转弯、过马路时要注意避让直行车</a:t>
            </a:r>
            <a:r>
              <a:rPr lang="zh-CN" altLang="en-US" b="1" smtClean="0">
                <a:latin typeface="微软雅黑" pitchFamily="34" charset="-122"/>
                <a:ea typeface="微软雅黑" pitchFamily="34" charset="-122"/>
              </a:rPr>
              <a:t>辆。</a:t>
            </a:r>
            <a:endParaRPr lang="zh-CN" altLang="en-US" sz="800" b="1" dirty="0" smtClean="0">
              <a:latin typeface="微软雅黑" pitchFamily="34" charset="-122"/>
              <a:ea typeface="微软雅黑" pitchFamily="34" charset="-122"/>
            </a:endParaRPr>
          </a:p>
          <a:p>
            <a:pPr>
              <a:lnSpc>
                <a:spcPct val="150000"/>
              </a:lnSpc>
            </a:pPr>
            <a:r>
              <a:rPr lang="en-US" b="1" dirty="0" smtClean="0">
                <a:solidFill>
                  <a:srgbClr val="0000FF"/>
                </a:solidFill>
                <a:latin typeface="微软雅黑" pitchFamily="34" charset="-122"/>
                <a:ea typeface="微软雅黑" pitchFamily="34" charset="-122"/>
              </a:rPr>
              <a:t>2</a:t>
            </a:r>
            <a:r>
              <a:rPr lang="zh-CN" altLang="en-US" b="1" dirty="0" smtClean="0">
                <a:solidFill>
                  <a:srgbClr val="0000FF"/>
                </a:solidFill>
                <a:latin typeface="微软雅黑" pitchFamily="34" charset="-122"/>
                <a:ea typeface="微软雅黑" pitchFamily="34" charset="-122"/>
              </a:rPr>
              <a:t>、控制好车速，特别是在路口、夜晚</a:t>
            </a:r>
            <a:r>
              <a:rPr lang="zh-CN" altLang="en-US" b="1" smtClean="0">
                <a:solidFill>
                  <a:srgbClr val="0000FF"/>
                </a:solidFill>
                <a:latin typeface="微软雅黑" pitchFamily="34" charset="-122"/>
                <a:ea typeface="微软雅黑" pitchFamily="34" charset="-122"/>
              </a:rPr>
              <a:t>。 </a:t>
            </a:r>
            <a:endParaRPr lang="zh-CN" altLang="en-US" sz="800" b="1" dirty="0" smtClean="0">
              <a:solidFill>
                <a:srgbClr val="0000FF"/>
              </a:solidFill>
              <a:latin typeface="微软雅黑" pitchFamily="34" charset="-122"/>
              <a:ea typeface="微软雅黑" pitchFamily="34" charset="-122"/>
            </a:endParaRPr>
          </a:p>
          <a:p>
            <a:pPr>
              <a:lnSpc>
                <a:spcPct val="150000"/>
              </a:lnSpc>
            </a:pPr>
            <a:r>
              <a:rPr lang="en-US" b="1" dirty="0" smtClean="0">
                <a:latin typeface="微软雅黑" pitchFamily="34" charset="-122"/>
                <a:ea typeface="微软雅黑" pitchFamily="34" charset="-122"/>
              </a:rPr>
              <a:t>3</a:t>
            </a:r>
            <a:r>
              <a:rPr lang="zh-CN" altLang="en-US" b="1" dirty="0" smtClean="0">
                <a:latin typeface="微软雅黑" pitchFamily="34" charset="-122"/>
                <a:ea typeface="微软雅黑" pitchFamily="34" charset="-122"/>
              </a:rPr>
              <a:t>、不要逆向行驶，特别是在车辆多的路段、夜晚</a:t>
            </a:r>
            <a:r>
              <a:rPr lang="zh-CN" altLang="en-US" b="1" smtClean="0">
                <a:latin typeface="微软雅黑" pitchFamily="34" charset="-122"/>
                <a:ea typeface="微软雅黑" pitchFamily="34" charset="-122"/>
              </a:rPr>
              <a:t>。 </a:t>
            </a:r>
            <a:endParaRPr lang="zh-CN" altLang="en-US" sz="800" b="1" dirty="0" smtClean="0">
              <a:latin typeface="微软雅黑" pitchFamily="34" charset="-122"/>
              <a:ea typeface="微软雅黑" pitchFamily="34" charset="-122"/>
            </a:endParaRPr>
          </a:p>
          <a:p>
            <a:pPr>
              <a:lnSpc>
                <a:spcPct val="150000"/>
              </a:lnSpc>
            </a:pPr>
            <a:r>
              <a:rPr lang="en-US" b="1" dirty="0" smtClean="0">
                <a:solidFill>
                  <a:srgbClr val="0000FF"/>
                </a:solidFill>
                <a:latin typeface="微软雅黑" pitchFamily="34" charset="-122"/>
                <a:ea typeface="微软雅黑" pitchFamily="34" charset="-122"/>
              </a:rPr>
              <a:t>4</a:t>
            </a:r>
            <a:r>
              <a:rPr lang="zh-CN" altLang="en-US" b="1" dirty="0" smtClean="0">
                <a:solidFill>
                  <a:srgbClr val="0000FF"/>
                </a:solidFill>
                <a:latin typeface="微软雅黑" pitchFamily="34" charset="-122"/>
                <a:ea typeface="微软雅黑" pitchFamily="34" charset="-122"/>
              </a:rPr>
              <a:t>、路口慢行，不要闯红灯</a:t>
            </a:r>
            <a:r>
              <a:rPr lang="en-US" b="1" dirty="0" smtClean="0">
                <a:solidFill>
                  <a:srgbClr val="0000FF"/>
                </a:solidFill>
                <a:latin typeface="微软雅黑" pitchFamily="34" charset="-122"/>
                <a:ea typeface="微软雅黑" pitchFamily="34" charset="-122"/>
              </a:rPr>
              <a:t>, </a:t>
            </a:r>
            <a:r>
              <a:rPr lang="zh-CN" altLang="en-US" b="1" dirty="0" smtClean="0">
                <a:solidFill>
                  <a:srgbClr val="0000FF"/>
                </a:solidFill>
                <a:latin typeface="微软雅黑" pitchFamily="34" charset="-122"/>
                <a:ea typeface="微软雅黑" pitchFamily="34" charset="-122"/>
              </a:rPr>
              <a:t>注意避让机动车</a:t>
            </a:r>
            <a:r>
              <a:rPr lang="zh-CN" altLang="en-US" b="1" smtClean="0">
                <a:solidFill>
                  <a:srgbClr val="0000FF"/>
                </a:solidFill>
                <a:latin typeface="微软雅黑" pitchFamily="34" charset="-122"/>
                <a:ea typeface="微软雅黑" pitchFamily="34" charset="-122"/>
              </a:rPr>
              <a:t>辆。</a:t>
            </a:r>
            <a:endParaRPr lang="en-US" altLang="zh-CN" b="1" smtClean="0">
              <a:solidFill>
                <a:srgbClr val="0000FF"/>
              </a:solidFill>
              <a:latin typeface="微软雅黑" pitchFamily="34" charset="-122"/>
              <a:ea typeface="微软雅黑" pitchFamily="34" charset="-122"/>
            </a:endParaRPr>
          </a:p>
          <a:p>
            <a:pPr>
              <a:lnSpc>
                <a:spcPct val="130000"/>
              </a:lnSpc>
            </a:pPr>
            <a:endParaRPr lang="zh-CN" altLang="en-US" sz="800" dirty="0" smtClean="0">
              <a:solidFill>
                <a:srgbClr val="0000FF"/>
              </a:solidFill>
              <a:latin typeface="微软雅黑" pitchFamily="34" charset="-122"/>
              <a:ea typeface="微软雅黑" pitchFamily="34" charset="-122"/>
            </a:endParaRPr>
          </a:p>
        </p:txBody>
      </p:sp>
      <p:sp>
        <p:nvSpPr>
          <p:cNvPr id="4" name="矩形 3"/>
          <p:cNvSpPr/>
          <p:nvPr/>
        </p:nvSpPr>
        <p:spPr>
          <a:xfrm>
            <a:off x="492946" y="357166"/>
            <a:ext cx="2507418" cy="400110"/>
          </a:xfrm>
          <a:prstGeom prst="rect">
            <a:avLst/>
          </a:prstGeom>
        </p:spPr>
        <p:txBody>
          <a:bodyPr wrap="none">
            <a:spAutoFit/>
          </a:bodyPr>
          <a:lstStyle/>
          <a:p>
            <a:r>
              <a:rPr lang="zh-CN" altLang="en-US" sz="2000" b="1" smtClean="0">
                <a:latin typeface="新宋体" pitchFamily="49" charset="-122"/>
                <a:ea typeface="新宋体" pitchFamily="49" charset="-122"/>
              </a:rPr>
              <a:t>员工上下班交通安全</a:t>
            </a:r>
            <a:endParaRPr lang="zh-CN" altLang="en-US" sz="2000" b="1" dirty="0" smtClean="0">
              <a:latin typeface="新宋体" pitchFamily="49" charset="-122"/>
              <a:ea typeface="新宋体" pitchFamily="49" charset="-122"/>
            </a:endParaRPr>
          </a:p>
        </p:txBody>
      </p:sp>
      <p:pic>
        <p:nvPicPr>
          <p:cNvPr id="6" name="图片 5"/>
          <p:cNvPicPr/>
          <p:nvPr/>
        </p:nvPicPr>
        <p:blipFill>
          <a:blip r:embed="rId3" cstate="print"/>
          <a:srcRect/>
          <a:stretch>
            <a:fillRect/>
          </a:stretch>
        </p:blipFill>
        <p:spPr bwMode="auto">
          <a:xfrm>
            <a:off x="5357818" y="4071942"/>
            <a:ext cx="2714644" cy="20053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7480" y="357166"/>
            <a:ext cx="1217000" cy="400110"/>
          </a:xfrm>
          <a:prstGeom prst="rect">
            <a:avLst/>
          </a:prstGeom>
        </p:spPr>
        <p:txBody>
          <a:bodyPr wrap="none">
            <a:spAutoFit/>
          </a:bodyPr>
          <a:lstStyle/>
          <a:p>
            <a:r>
              <a:rPr lang="zh-CN" altLang="en-US" sz="2000" b="1" smtClean="0">
                <a:latin typeface="新宋体" pitchFamily="49" charset="-122"/>
                <a:ea typeface="新宋体" pitchFamily="49" charset="-122"/>
              </a:rPr>
              <a:t>用电安全</a:t>
            </a:r>
            <a:endParaRPr lang="zh-CN" altLang="en-US" sz="2000" b="1" dirty="0" smtClean="0">
              <a:latin typeface="新宋体" pitchFamily="49" charset="-122"/>
              <a:ea typeface="新宋体" pitchFamily="49" charset="-122"/>
            </a:endParaRPr>
          </a:p>
        </p:txBody>
      </p:sp>
      <p:sp>
        <p:nvSpPr>
          <p:cNvPr id="6" name="Rectangle 1"/>
          <p:cNvSpPr>
            <a:spLocks noChangeArrowheads="1"/>
          </p:cNvSpPr>
          <p:nvPr/>
        </p:nvSpPr>
        <p:spPr bwMode="auto">
          <a:xfrm>
            <a:off x="571472" y="1643050"/>
            <a:ext cx="1714512" cy="398658"/>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pPr>
            <a:r>
              <a:rPr lang="zh-CN" altLang="en-US" sz="1600" b="1" dirty="0" smtClean="0">
                <a:solidFill>
                  <a:srgbClr val="0000FF"/>
                </a:solidFill>
                <a:latin typeface="微软雅黑" pitchFamily="34" charset="-122"/>
                <a:ea typeface="微软雅黑" pitchFamily="34" charset="-122"/>
              </a:rPr>
              <a:t>触电方式</a:t>
            </a:r>
            <a:endParaRPr lang="en-US" altLang="zh-CN" sz="1600" b="1" dirty="0" smtClean="0">
              <a:solidFill>
                <a:srgbClr val="0000FF"/>
              </a:solidFill>
              <a:latin typeface="微软雅黑" pitchFamily="34" charset="-122"/>
              <a:ea typeface="微软雅黑" pitchFamily="34" charset="-122"/>
            </a:endParaRPr>
          </a:p>
        </p:txBody>
      </p:sp>
      <p:pic>
        <p:nvPicPr>
          <p:cNvPr id="6147" name="Picture 3"/>
          <p:cNvPicPr>
            <a:picLocks noChangeAspect="1" noChangeArrowheads="1"/>
          </p:cNvPicPr>
          <p:nvPr/>
        </p:nvPicPr>
        <p:blipFill>
          <a:blip r:embed="rId3"/>
          <a:srcRect/>
          <a:stretch>
            <a:fillRect/>
          </a:stretch>
        </p:blipFill>
        <p:spPr bwMode="auto">
          <a:xfrm>
            <a:off x="3373862" y="2095381"/>
            <a:ext cx="1871728" cy="2445805"/>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571472" y="2038322"/>
            <a:ext cx="2016575" cy="2502864"/>
          </a:xfrm>
          <a:prstGeom prst="rect">
            <a:avLst/>
          </a:prstGeom>
          <a:noFill/>
          <a:ln w="9525">
            <a:noFill/>
            <a:miter lim="800000"/>
            <a:headEnd/>
            <a:tailEnd/>
          </a:ln>
          <a:effectLst/>
        </p:spPr>
      </p:pic>
      <p:pic>
        <p:nvPicPr>
          <p:cNvPr id="6151" name="Picture 7"/>
          <p:cNvPicPr>
            <a:picLocks noChangeAspect="1" noChangeArrowheads="1"/>
          </p:cNvPicPr>
          <p:nvPr/>
        </p:nvPicPr>
        <p:blipFill>
          <a:blip r:embed="rId5"/>
          <a:srcRect/>
          <a:stretch>
            <a:fillRect/>
          </a:stretch>
        </p:blipFill>
        <p:spPr bwMode="auto">
          <a:xfrm>
            <a:off x="6017068" y="2000240"/>
            <a:ext cx="2085111" cy="2540946"/>
          </a:xfrm>
          <a:prstGeom prst="rect">
            <a:avLst/>
          </a:prstGeom>
          <a:noFill/>
          <a:ln w="9525">
            <a:noFill/>
            <a:miter lim="800000"/>
            <a:headEnd/>
            <a:tailEnd/>
          </a:ln>
          <a:effectLst/>
        </p:spPr>
      </p:pic>
      <p:sp>
        <p:nvSpPr>
          <p:cNvPr id="10" name="Rectangle 1"/>
          <p:cNvSpPr>
            <a:spLocks noChangeArrowheads="1"/>
          </p:cNvSpPr>
          <p:nvPr/>
        </p:nvSpPr>
        <p:spPr bwMode="auto">
          <a:xfrm>
            <a:off x="873532" y="4612624"/>
            <a:ext cx="1357322" cy="398658"/>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pPr>
            <a:r>
              <a:rPr lang="zh-CN" altLang="en-US" sz="1600" dirty="0" smtClean="0">
                <a:latin typeface="微软雅黑" pitchFamily="34" charset="-122"/>
                <a:ea typeface="微软雅黑" pitchFamily="34" charset="-122"/>
              </a:rPr>
              <a:t>单相触电</a:t>
            </a:r>
            <a:endParaRPr lang="en-US" altLang="zh-CN" sz="1600" dirty="0" smtClean="0">
              <a:latin typeface="微软雅黑" pitchFamily="34" charset="-122"/>
              <a:ea typeface="微软雅黑" pitchFamily="34" charset="-122"/>
            </a:endParaRPr>
          </a:p>
        </p:txBody>
      </p:sp>
      <p:sp>
        <p:nvSpPr>
          <p:cNvPr id="11" name="Rectangle 1"/>
          <p:cNvSpPr>
            <a:spLocks noChangeArrowheads="1"/>
          </p:cNvSpPr>
          <p:nvPr/>
        </p:nvSpPr>
        <p:spPr bwMode="auto">
          <a:xfrm>
            <a:off x="3731052" y="4612624"/>
            <a:ext cx="1357322" cy="398658"/>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pPr>
            <a:r>
              <a:rPr lang="zh-CN" altLang="en-US" sz="1600" smtClean="0">
                <a:latin typeface="微软雅黑" pitchFamily="34" charset="-122"/>
                <a:ea typeface="微软雅黑" pitchFamily="34" charset="-122"/>
              </a:rPr>
              <a:t>双相触电</a:t>
            </a:r>
            <a:endParaRPr lang="en-US" altLang="zh-CN" sz="1600" smtClean="0">
              <a:latin typeface="微软雅黑" pitchFamily="34" charset="-122"/>
              <a:ea typeface="微软雅黑" pitchFamily="34" charset="-122"/>
            </a:endParaRPr>
          </a:p>
        </p:txBody>
      </p:sp>
      <p:sp>
        <p:nvSpPr>
          <p:cNvPr id="12" name="Rectangle 1"/>
          <p:cNvSpPr>
            <a:spLocks noChangeArrowheads="1"/>
          </p:cNvSpPr>
          <p:nvPr/>
        </p:nvSpPr>
        <p:spPr bwMode="auto">
          <a:xfrm>
            <a:off x="6517134" y="4612624"/>
            <a:ext cx="1785950" cy="398658"/>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pPr>
            <a:r>
              <a:rPr lang="zh-CN" altLang="en-US" sz="1600" smtClean="0">
                <a:latin typeface="微软雅黑" pitchFamily="34" charset="-122"/>
                <a:ea typeface="微软雅黑" pitchFamily="34" charset="-122"/>
              </a:rPr>
              <a:t>跨步电压触电</a:t>
            </a:r>
            <a:endParaRPr lang="en-US" altLang="zh-CN" sz="1600" smtClean="0">
              <a:latin typeface="微软雅黑" pitchFamily="34" charset="-122"/>
              <a:ea typeface="微软雅黑" pitchFamily="34" charset="-122"/>
            </a:endParaRPr>
          </a:p>
        </p:txBody>
      </p:sp>
      <p:sp>
        <p:nvSpPr>
          <p:cNvPr id="13" name="Rectangle 1"/>
          <p:cNvSpPr>
            <a:spLocks noChangeArrowheads="1"/>
          </p:cNvSpPr>
          <p:nvPr/>
        </p:nvSpPr>
        <p:spPr bwMode="auto">
          <a:xfrm>
            <a:off x="571472" y="1071546"/>
            <a:ext cx="7715304" cy="398658"/>
          </a:xfrm>
          <a:prstGeom prst="rect">
            <a:avLst/>
          </a:prstGeom>
          <a:noFill/>
          <a:ln w="9525">
            <a:noFill/>
            <a:miter lim="800000"/>
          </a:ln>
          <a:effectLst/>
        </p:spPr>
        <p:txBody>
          <a:bodyPr vert="horz" wrap="square" lIns="0" tIns="63480" rIns="0" bIns="6348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pPr>
            <a:r>
              <a:rPr lang="zh-CN" altLang="en-US" sz="1600" b="1" dirty="0" smtClean="0">
                <a:solidFill>
                  <a:srgbClr val="0000FF"/>
                </a:solidFill>
                <a:latin typeface="微软雅黑" pitchFamily="34" charset="-122"/>
                <a:ea typeface="微软雅黑" pitchFamily="34" charset="-122"/>
              </a:rPr>
              <a:t>电压：</a:t>
            </a:r>
            <a:r>
              <a:rPr lang="zh-CN" altLang="en-US" sz="1600" b="1" dirty="0" smtClean="0">
                <a:latin typeface="微软雅黑" pitchFamily="34" charset="-122"/>
                <a:ea typeface="微软雅黑" pitchFamily="34" charset="-122"/>
              </a:rPr>
              <a:t>两相电   </a:t>
            </a:r>
            <a:r>
              <a:rPr lang="en-US" altLang="zh-CN" sz="1600" b="1" dirty="0" smtClean="0">
                <a:latin typeface="微软雅黑" pitchFamily="34" charset="-122"/>
                <a:ea typeface="微软雅黑" pitchFamily="34" charset="-122"/>
              </a:rPr>
              <a:t>220V</a:t>
            </a:r>
            <a:r>
              <a:rPr lang="zh-CN" altLang="en-US" sz="1600" b="1" dirty="0" smtClean="0">
                <a:latin typeface="微软雅黑" pitchFamily="34" charset="-122"/>
                <a:ea typeface="微软雅黑" pitchFamily="34" charset="-122"/>
              </a:rPr>
              <a:t>，      三相电</a:t>
            </a:r>
            <a:r>
              <a:rPr lang="en-US" altLang="zh-CN" sz="1600" b="1" dirty="0" smtClean="0">
                <a:latin typeface="微软雅黑" pitchFamily="34" charset="-122"/>
                <a:ea typeface="微软雅黑" pitchFamily="34" charset="-122"/>
              </a:rPr>
              <a:t>380V</a:t>
            </a:r>
            <a:r>
              <a:rPr lang="zh-CN" altLang="en-US" sz="1600" b="1" dirty="0" smtClean="0">
                <a:latin typeface="微软雅黑" pitchFamily="34" charset="-122"/>
                <a:ea typeface="微软雅黑" pitchFamily="34" charset="-122"/>
              </a:rPr>
              <a:t>，         安全电压</a:t>
            </a:r>
            <a:r>
              <a:rPr lang="en-US" altLang="zh-CN" sz="1600" b="1" dirty="0" smtClean="0">
                <a:latin typeface="微软雅黑" pitchFamily="34" charset="-122"/>
                <a:ea typeface="微软雅黑" pitchFamily="34" charset="-122"/>
              </a:rPr>
              <a:t>30</a:t>
            </a:r>
            <a:r>
              <a:rPr lang="zh-CN" altLang="en-US" sz="1600" b="1" dirty="0" smtClean="0">
                <a:latin typeface="微软雅黑" pitchFamily="34" charset="-122"/>
                <a:ea typeface="微软雅黑" pitchFamily="34" charset="-122"/>
              </a:rPr>
              <a:t>伏</a:t>
            </a:r>
            <a:endParaRPr lang="en-US" altLang="zh-CN" sz="1600" b="1" dirty="0" smtClean="0">
              <a:latin typeface="微软雅黑" pitchFamily="34" charset="-122"/>
              <a:ea typeface="微软雅黑" pitchFamily="34" charset="-122"/>
            </a:endParaRPr>
          </a:p>
        </p:txBody>
      </p:sp>
      <p:sp>
        <p:nvSpPr>
          <p:cNvPr id="14" name="矩形 13"/>
          <p:cNvSpPr/>
          <p:nvPr/>
        </p:nvSpPr>
        <p:spPr>
          <a:xfrm>
            <a:off x="571472" y="5286388"/>
            <a:ext cx="7715304" cy="1323439"/>
          </a:xfrm>
          <a:prstGeom prst="rect">
            <a:avLst/>
          </a:prstGeom>
        </p:spPr>
        <p:txBody>
          <a:bodyPr wrap="square">
            <a:spAutoFit/>
          </a:bodyPr>
          <a:lstStyle/>
          <a:p>
            <a:r>
              <a:rPr lang="zh-CN" altLang="en-US" sz="1600" b="1" dirty="0" smtClean="0">
                <a:solidFill>
                  <a:srgbClr val="0000FF"/>
                </a:solidFill>
                <a:latin typeface="微软雅黑" pitchFamily="34" charset="-122"/>
                <a:ea typeface="微软雅黑" pitchFamily="34" charset="-122"/>
              </a:rPr>
              <a:t>触电应急处理：</a:t>
            </a:r>
            <a:endParaRPr lang="en-US" altLang="zh-CN" sz="1600" b="1" dirty="0" smtClean="0">
              <a:solidFill>
                <a:srgbClr val="0000FF"/>
              </a:solidFill>
              <a:latin typeface="微软雅黑" pitchFamily="34" charset="-122"/>
              <a:ea typeface="微软雅黑" pitchFamily="34" charset="-122"/>
            </a:endParaRPr>
          </a:p>
          <a:p>
            <a:r>
              <a:rPr lang="en-US" altLang="zh-CN" sz="1600" dirty="0" smtClean="0">
                <a:latin typeface="微软雅黑" pitchFamily="34" charset="-122"/>
                <a:ea typeface="微软雅黑" pitchFamily="34" charset="-122"/>
              </a:rPr>
              <a:t>      1</a:t>
            </a:r>
            <a:r>
              <a:rPr lang="zh-CN" altLang="en-US" sz="1600" dirty="0" smtClean="0">
                <a:latin typeface="微软雅黑" pitchFamily="34" charset="-122"/>
                <a:ea typeface="微软雅黑" pitchFamily="34" charset="-122"/>
              </a:rPr>
              <a:t>、迅速切断电源。</a:t>
            </a:r>
            <a:endParaRPr lang="en-US" altLang="zh-CN" sz="1600" dirty="0" smtClean="0">
              <a:latin typeface="微软雅黑" pitchFamily="34" charset="-122"/>
              <a:ea typeface="微软雅黑" pitchFamily="34" charset="-122"/>
            </a:endParaRPr>
          </a:p>
          <a:p>
            <a:r>
              <a:rPr lang="en-US" altLang="zh-CN" sz="1600" dirty="0" smtClean="0">
                <a:latin typeface="微软雅黑" pitchFamily="34" charset="-122"/>
                <a:ea typeface="微软雅黑" pitchFamily="34" charset="-122"/>
              </a:rPr>
              <a:t>      2</a:t>
            </a:r>
            <a:r>
              <a:rPr lang="zh-CN" altLang="en-US" sz="1600" dirty="0" smtClean="0">
                <a:latin typeface="微软雅黑" pitchFamily="34" charset="-122"/>
                <a:ea typeface="微软雅黑" pitchFamily="34" charset="-122"/>
              </a:rPr>
              <a:t>、立即拉下闸门或电源开关，拨掉插头，使触电者尽快脱离电源。</a:t>
            </a:r>
            <a:endParaRPr lang="en-US" altLang="zh-CN" sz="1600" dirty="0" smtClean="0">
              <a:latin typeface="微软雅黑" pitchFamily="34" charset="-122"/>
              <a:ea typeface="微软雅黑" pitchFamily="34" charset="-122"/>
            </a:endParaRPr>
          </a:p>
          <a:p>
            <a:r>
              <a:rPr lang="en-US" altLang="zh-CN" sz="1600" dirty="0" smtClean="0">
                <a:latin typeface="微软雅黑" pitchFamily="34" charset="-122"/>
                <a:ea typeface="微软雅黑" pitchFamily="34" charset="-122"/>
              </a:rPr>
              <a:t>      3</a:t>
            </a:r>
            <a:r>
              <a:rPr lang="zh-CN" altLang="en-US" sz="1600" dirty="0" smtClean="0">
                <a:latin typeface="微软雅黑" pitchFamily="34" charset="-122"/>
                <a:ea typeface="微软雅黑" pitchFamily="34" charset="-122"/>
              </a:rPr>
              <a:t>、施救者利用竹竿、扁担、木棍、塑胶制品、橡胶制品、皮制品等挑开接触病</a:t>
            </a:r>
            <a:endParaRPr lang="en-US" altLang="zh-CN" sz="1600" dirty="0" smtClean="0">
              <a:latin typeface="微软雅黑" pitchFamily="34" charset="-122"/>
              <a:ea typeface="微软雅黑" pitchFamily="34" charset="-122"/>
            </a:endParaRPr>
          </a:p>
          <a:p>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人的电源，使病人迅速脱离电源。</a:t>
            </a:r>
            <a:endParaRPr lang="zh-CN" altLang="en-US" sz="16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09941" y="357166"/>
            <a:ext cx="1217000" cy="400110"/>
          </a:xfrm>
          <a:prstGeom prst="rect">
            <a:avLst/>
          </a:prstGeom>
        </p:spPr>
        <p:txBody>
          <a:bodyPr wrap="none">
            <a:spAutoFit/>
          </a:bodyPr>
          <a:lstStyle/>
          <a:p>
            <a:r>
              <a:rPr lang="zh-CN" altLang="en-US" sz="2000" b="1" dirty="0" smtClean="0">
                <a:latin typeface="新宋体" pitchFamily="49" charset="-122"/>
                <a:ea typeface="新宋体" pitchFamily="49" charset="-122"/>
              </a:rPr>
              <a:t>环保管理</a:t>
            </a:r>
          </a:p>
        </p:txBody>
      </p:sp>
      <p:sp>
        <p:nvSpPr>
          <p:cNvPr id="7" name="Bent Arrow 5@|1FFC:0|FBC:0|LFC:9868950|LBC:16777215"/>
          <p:cNvSpPr/>
          <p:nvPr/>
        </p:nvSpPr>
        <p:spPr bwMode="auto">
          <a:xfrm rot="2700000">
            <a:off x="3324273" y="1760415"/>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w="9525">
            <a:noFill/>
            <a:round/>
          </a:ln>
        </p:spPr>
        <p:txBody>
          <a:bodyPr lIns="68580" tIns="34290" rIns="68580" bIns="34290"/>
          <a:lstStyle/>
          <a:p>
            <a:endParaRPr lang="zh-CN" altLang="en-US" sz="2000"/>
          </a:p>
        </p:txBody>
      </p:sp>
      <p:sp>
        <p:nvSpPr>
          <p:cNvPr id="8" name="Rectangle 6@|1FFC:0|FBC:0|LFC:9868950|LBC:16777215"/>
          <p:cNvSpPr>
            <a:spLocks noChangeArrowheads="1"/>
          </p:cNvSpPr>
          <p:nvPr/>
        </p:nvSpPr>
        <p:spPr bwMode="auto">
          <a:xfrm rot="2700000" flipV="1">
            <a:off x="3005185" y="2706565"/>
            <a:ext cx="31750" cy="225425"/>
          </a:xfrm>
          <a:prstGeom prst="rect">
            <a:avLst/>
          </a:prstGeom>
          <a:solidFill>
            <a:srgbClr val="ADBACA"/>
          </a:solidFill>
          <a:ln w="9525">
            <a:noFill/>
            <a:miter lim="800000"/>
          </a:ln>
        </p:spPr>
        <p:txBody>
          <a:bodyPr lIns="68580" tIns="34290" rIns="68580" bIns="34290"/>
          <a:lstStyle/>
          <a:p>
            <a:pPr algn="ctr" defTabSz="683895" eaLnBrk="1" hangingPunct="1"/>
            <a:endParaRPr lang="en-US" altLang="zh-CN" sz="2000">
              <a:solidFill>
                <a:srgbClr val="000000"/>
              </a:solidFill>
              <a:latin typeface="Arial" charset="0"/>
              <a:ea typeface="微软雅黑" pitchFamily="34" charset="-122"/>
              <a:sym typeface="Arial" charset="0"/>
            </a:endParaRPr>
          </a:p>
        </p:txBody>
      </p:sp>
      <p:sp>
        <p:nvSpPr>
          <p:cNvPr id="9" name="Bent Arrow 8@|1FFC:0|FBC:0|LFC:9868950|LBC:16777215"/>
          <p:cNvSpPr/>
          <p:nvPr/>
        </p:nvSpPr>
        <p:spPr bwMode="auto">
          <a:xfrm rot="18900000">
            <a:off x="2800398" y="4049590"/>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w="9525">
            <a:noFill/>
            <a:round/>
          </a:ln>
        </p:spPr>
        <p:txBody>
          <a:bodyPr lIns="68580" tIns="34290" rIns="68580" bIns="34290"/>
          <a:lstStyle/>
          <a:p>
            <a:endParaRPr lang="zh-CN" altLang="en-US" sz="2000"/>
          </a:p>
        </p:txBody>
      </p:sp>
      <p:sp>
        <p:nvSpPr>
          <p:cNvPr id="10" name="Rectangle 9@|1FFC:0|FBC:0|LFC:9868950|LBC:16777215"/>
          <p:cNvSpPr>
            <a:spLocks noChangeArrowheads="1"/>
          </p:cNvSpPr>
          <p:nvPr/>
        </p:nvSpPr>
        <p:spPr bwMode="auto">
          <a:xfrm rot="18900000" flipV="1">
            <a:off x="3746547" y="4560765"/>
            <a:ext cx="225425" cy="31750"/>
          </a:xfrm>
          <a:prstGeom prst="rect">
            <a:avLst/>
          </a:prstGeom>
          <a:solidFill>
            <a:srgbClr val="ADBACA"/>
          </a:solidFill>
          <a:ln w="9525">
            <a:noFill/>
            <a:miter lim="800000"/>
          </a:ln>
        </p:spPr>
        <p:txBody>
          <a:bodyPr lIns="68580" tIns="34290" rIns="68580" bIns="34290"/>
          <a:lstStyle/>
          <a:p>
            <a:pPr algn="ctr" defTabSz="683895" eaLnBrk="1" hangingPunct="1"/>
            <a:endParaRPr lang="en-US" altLang="zh-CN" sz="2000">
              <a:solidFill>
                <a:srgbClr val="000000"/>
              </a:solidFill>
              <a:latin typeface="Arial" charset="0"/>
              <a:ea typeface="微软雅黑" pitchFamily="34" charset="-122"/>
              <a:sym typeface="Arial" charset="0"/>
            </a:endParaRPr>
          </a:p>
        </p:txBody>
      </p:sp>
      <p:sp>
        <p:nvSpPr>
          <p:cNvPr id="11" name="Bent Arrow 11@|1FFC:0|FBC:0|LFC:9868950|LBC:16777215"/>
          <p:cNvSpPr/>
          <p:nvPr/>
        </p:nvSpPr>
        <p:spPr bwMode="auto">
          <a:xfrm rot="18900000" flipH="1" flipV="1">
            <a:off x="4589510" y="2260477"/>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w="9525">
            <a:noFill/>
            <a:round/>
          </a:ln>
        </p:spPr>
        <p:txBody>
          <a:bodyPr lIns="68580" tIns="34290" rIns="68580" bIns="34290"/>
          <a:lstStyle/>
          <a:p>
            <a:endParaRPr lang="zh-CN" altLang="en-US" sz="2000"/>
          </a:p>
        </p:txBody>
      </p:sp>
      <p:sp>
        <p:nvSpPr>
          <p:cNvPr id="12" name="Rectangle 12@|1FFC:0|FBC:0|LFC:9868950|LBC:16777215"/>
          <p:cNvSpPr>
            <a:spLocks noChangeArrowheads="1"/>
          </p:cNvSpPr>
          <p:nvPr/>
        </p:nvSpPr>
        <p:spPr bwMode="auto">
          <a:xfrm rot="18900000" flipH="1">
            <a:off x="4658566" y="1940596"/>
            <a:ext cx="223838" cy="31750"/>
          </a:xfrm>
          <a:prstGeom prst="rect">
            <a:avLst/>
          </a:prstGeom>
          <a:solidFill>
            <a:srgbClr val="ADBACA"/>
          </a:solidFill>
          <a:ln w="9525">
            <a:noFill/>
            <a:miter lim="800000"/>
          </a:ln>
        </p:spPr>
        <p:txBody>
          <a:bodyPr lIns="68580" tIns="34290" rIns="68580" bIns="34290"/>
          <a:lstStyle/>
          <a:p>
            <a:pPr algn="ctr" defTabSz="683895" eaLnBrk="1" hangingPunct="1"/>
            <a:endParaRPr lang="en-US" altLang="zh-CN" sz="2000">
              <a:solidFill>
                <a:srgbClr val="000000"/>
              </a:solidFill>
              <a:latin typeface="Arial" charset="0"/>
              <a:ea typeface="微软雅黑" pitchFamily="34" charset="-122"/>
              <a:sym typeface="Arial" charset="0"/>
            </a:endParaRPr>
          </a:p>
        </p:txBody>
      </p:sp>
      <p:sp>
        <p:nvSpPr>
          <p:cNvPr id="13" name="Bent Arrow 14@|1FFC:0|FBC:0|LFC:9868950|LBC:16777215"/>
          <p:cNvSpPr/>
          <p:nvPr/>
        </p:nvSpPr>
        <p:spPr bwMode="auto">
          <a:xfrm rot="2700000" flipH="1" flipV="1">
            <a:off x="5121323" y="3557465"/>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w="9525">
            <a:noFill/>
            <a:round/>
          </a:ln>
        </p:spPr>
        <p:txBody>
          <a:bodyPr lIns="68580" tIns="34290" rIns="68580" bIns="34290"/>
          <a:lstStyle/>
          <a:p>
            <a:endParaRPr lang="zh-CN" altLang="en-US" sz="2000"/>
          </a:p>
        </p:txBody>
      </p:sp>
      <p:sp>
        <p:nvSpPr>
          <p:cNvPr id="14" name="Rectangle 15@|1FFC:0|FBC:0|LFC:9868950|LBC:16777215"/>
          <p:cNvSpPr>
            <a:spLocks noChangeArrowheads="1"/>
          </p:cNvSpPr>
          <p:nvPr/>
        </p:nvSpPr>
        <p:spPr bwMode="auto">
          <a:xfrm rot="2700000" flipH="1">
            <a:off x="5634085" y="3625727"/>
            <a:ext cx="31750" cy="225425"/>
          </a:xfrm>
          <a:prstGeom prst="rect">
            <a:avLst/>
          </a:prstGeom>
          <a:solidFill>
            <a:srgbClr val="ADBACA"/>
          </a:solidFill>
          <a:ln w="9525">
            <a:noFill/>
            <a:miter lim="800000"/>
          </a:ln>
        </p:spPr>
        <p:txBody>
          <a:bodyPr lIns="68580" tIns="34290" rIns="68580" bIns="34290"/>
          <a:lstStyle/>
          <a:p>
            <a:pPr algn="ctr" defTabSz="683895" eaLnBrk="1" hangingPunct="1"/>
            <a:endParaRPr lang="en-US" altLang="zh-CN" sz="2000">
              <a:solidFill>
                <a:srgbClr val="000000"/>
              </a:solidFill>
              <a:latin typeface="Arial" charset="0"/>
              <a:ea typeface="微软雅黑" pitchFamily="34" charset="-122"/>
              <a:sym typeface="Arial" charset="0"/>
            </a:endParaRPr>
          </a:p>
        </p:txBody>
      </p:sp>
      <p:sp>
        <p:nvSpPr>
          <p:cNvPr id="15" name="Rounded Rectangle 20@|1FFC:2381804|FBC:16777215|LFC:16777215|LBC:16777215"/>
          <p:cNvSpPr>
            <a:spLocks noChangeArrowheads="1"/>
          </p:cNvSpPr>
          <p:nvPr/>
        </p:nvSpPr>
        <p:spPr bwMode="auto">
          <a:xfrm rot="18900000" flipV="1">
            <a:off x="4605385" y="2720852"/>
            <a:ext cx="1114425" cy="1114425"/>
          </a:xfrm>
          <a:prstGeom prst="roundRect">
            <a:avLst>
              <a:gd name="adj" fmla="val 9648"/>
            </a:avLst>
          </a:prstGeom>
          <a:solidFill>
            <a:srgbClr val="1E9C8C"/>
          </a:solidFill>
          <a:ln w="9525">
            <a:noFill/>
            <a:round/>
          </a:ln>
        </p:spPr>
        <p:txBody>
          <a:bodyPr lIns="68580" tIns="34290" rIns="68580" bIns="34290"/>
          <a:lstStyle/>
          <a:p>
            <a:pPr algn="ctr" defTabSz="683895" eaLnBrk="1" hangingPunct="1"/>
            <a:endParaRPr lang="en-US" altLang="zh-CN" sz="2000">
              <a:solidFill>
                <a:srgbClr val="000000"/>
              </a:solidFill>
              <a:latin typeface="Arial" charset="0"/>
              <a:ea typeface="微软雅黑" pitchFamily="34" charset="-122"/>
              <a:sym typeface="Arial" charset="0"/>
            </a:endParaRPr>
          </a:p>
        </p:txBody>
      </p:sp>
      <p:pic>
        <p:nvPicPr>
          <p:cNvPr id="16" name="Group 34"/>
          <p:cNvPicPr>
            <a:picLocks noChangeArrowheads="1"/>
          </p:cNvPicPr>
          <p:nvPr/>
        </p:nvPicPr>
        <p:blipFill>
          <a:blip r:embed="rId3"/>
          <a:srcRect/>
          <a:stretch>
            <a:fillRect/>
          </a:stretch>
        </p:blipFill>
        <p:spPr bwMode="auto">
          <a:xfrm>
            <a:off x="4926060" y="3076452"/>
            <a:ext cx="457200" cy="444500"/>
          </a:xfrm>
          <a:prstGeom prst="rect">
            <a:avLst/>
          </a:prstGeom>
          <a:noFill/>
          <a:ln w="9525">
            <a:noFill/>
            <a:miter lim="800000"/>
            <a:headEnd/>
            <a:tailEnd/>
          </a:ln>
        </p:spPr>
      </p:pic>
      <p:sp>
        <p:nvSpPr>
          <p:cNvPr id="17" name="Rounded Rectangle 17@|1FFC:14657585|FBC:16777215|LFC:16777215|LBC:16777215"/>
          <p:cNvSpPr>
            <a:spLocks noChangeArrowheads="1"/>
          </p:cNvSpPr>
          <p:nvPr/>
        </p:nvSpPr>
        <p:spPr bwMode="auto">
          <a:xfrm rot="18900000" flipV="1">
            <a:off x="3778298" y="3549527"/>
            <a:ext cx="1114425" cy="1114425"/>
          </a:xfrm>
          <a:prstGeom prst="roundRect">
            <a:avLst>
              <a:gd name="adj" fmla="val 9648"/>
            </a:avLst>
          </a:prstGeom>
          <a:solidFill>
            <a:srgbClr val="69C293"/>
          </a:solidFill>
          <a:ln w="9525">
            <a:noFill/>
            <a:round/>
          </a:ln>
        </p:spPr>
        <p:txBody>
          <a:bodyPr lIns="68580" tIns="34290" rIns="68580" bIns="34290"/>
          <a:lstStyle/>
          <a:p>
            <a:pPr algn="ctr" defTabSz="683895" eaLnBrk="1" hangingPunct="1"/>
            <a:endParaRPr lang="en-US" altLang="zh-CN" sz="2000">
              <a:solidFill>
                <a:srgbClr val="000000"/>
              </a:solidFill>
              <a:latin typeface="Arial" charset="0"/>
              <a:ea typeface="微软雅黑" pitchFamily="34" charset="-122"/>
              <a:sym typeface="Arial" charset="0"/>
            </a:endParaRPr>
          </a:p>
        </p:txBody>
      </p:sp>
      <p:sp>
        <p:nvSpPr>
          <p:cNvPr id="18" name="Shape 719@|5FFC:16777215|FBC:16777215|LFC:16777215|LBC:16777215"/>
          <p:cNvSpPr/>
          <p:nvPr/>
        </p:nvSpPr>
        <p:spPr bwMode="auto">
          <a:xfrm>
            <a:off x="4114848" y="3895602"/>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w="9525">
            <a:noFill/>
            <a:round/>
          </a:ln>
        </p:spPr>
        <p:txBody>
          <a:bodyPr lIns="28575" tIns="28575" rIns="28575" bIns="28575" anchor="ctr"/>
          <a:lstStyle/>
          <a:p>
            <a:endParaRPr lang="zh-CN" altLang="en-US" sz="2000"/>
          </a:p>
        </p:txBody>
      </p:sp>
      <p:sp>
        <p:nvSpPr>
          <p:cNvPr id="19" name="Rounded Rectangle 23@|1FFC:0|FBC:0|LFC:16777215|LBC:16777215"/>
          <p:cNvSpPr>
            <a:spLocks noChangeArrowheads="1"/>
          </p:cNvSpPr>
          <p:nvPr/>
        </p:nvSpPr>
        <p:spPr bwMode="auto">
          <a:xfrm rot="18900000" flipV="1">
            <a:off x="2951210" y="2720852"/>
            <a:ext cx="1114425" cy="1114425"/>
          </a:xfrm>
          <a:prstGeom prst="roundRect">
            <a:avLst>
              <a:gd name="adj" fmla="val 9648"/>
            </a:avLst>
          </a:prstGeom>
          <a:solidFill>
            <a:srgbClr val="1E9C8C"/>
          </a:solidFill>
          <a:ln w="9525">
            <a:noFill/>
            <a:round/>
          </a:ln>
        </p:spPr>
        <p:txBody>
          <a:bodyPr lIns="68580" tIns="34290" rIns="68580" bIns="34290"/>
          <a:lstStyle/>
          <a:p>
            <a:pPr algn="ctr" defTabSz="683895" eaLnBrk="1" hangingPunct="1"/>
            <a:endParaRPr lang="en-US" altLang="zh-CN" sz="2000">
              <a:solidFill>
                <a:srgbClr val="000000"/>
              </a:solidFill>
              <a:latin typeface="Arial" charset="0"/>
              <a:ea typeface="微软雅黑" pitchFamily="34" charset="-122"/>
              <a:sym typeface="Arial" charset="0"/>
            </a:endParaRPr>
          </a:p>
        </p:txBody>
      </p:sp>
      <p:sp>
        <p:nvSpPr>
          <p:cNvPr id="20" name="Shape 2102@|5FFC:16777215|FBC:16777215|LFC:16777215|LBC:16777215"/>
          <p:cNvSpPr/>
          <p:nvPr/>
        </p:nvSpPr>
        <p:spPr bwMode="auto">
          <a:xfrm>
            <a:off x="3230610" y="3057402"/>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chemeClr val="bg1"/>
          </a:solidFill>
          <a:ln w="9525">
            <a:noFill/>
            <a:round/>
          </a:ln>
        </p:spPr>
        <p:txBody>
          <a:bodyPr lIns="28575" tIns="28575" rIns="28575" bIns="28575" anchor="ctr"/>
          <a:lstStyle/>
          <a:p>
            <a:endParaRPr lang="zh-CN" altLang="en-US" sz="2000"/>
          </a:p>
        </p:txBody>
      </p:sp>
      <p:sp>
        <p:nvSpPr>
          <p:cNvPr id="21" name="Rounded Rectangle 26@|1FFC:4308095|FBC:16777215|LFC:16777215|LBC:16777215"/>
          <p:cNvSpPr>
            <a:spLocks noChangeArrowheads="1"/>
          </p:cNvSpPr>
          <p:nvPr/>
        </p:nvSpPr>
        <p:spPr bwMode="auto">
          <a:xfrm rot="18900000" flipV="1">
            <a:off x="3778298" y="1893765"/>
            <a:ext cx="1114425" cy="1114425"/>
          </a:xfrm>
          <a:prstGeom prst="roundRect">
            <a:avLst>
              <a:gd name="adj" fmla="val 9648"/>
            </a:avLst>
          </a:prstGeom>
          <a:solidFill>
            <a:srgbClr val="69C293"/>
          </a:solidFill>
          <a:ln w="9525">
            <a:noFill/>
            <a:round/>
          </a:ln>
        </p:spPr>
        <p:txBody>
          <a:bodyPr lIns="68580" tIns="34290" rIns="68580" bIns="34290"/>
          <a:lstStyle/>
          <a:p>
            <a:pPr algn="ctr" defTabSz="683895" eaLnBrk="1" hangingPunct="1"/>
            <a:endParaRPr lang="en-US" altLang="zh-CN" sz="2000">
              <a:solidFill>
                <a:srgbClr val="000000"/>
              </a:solidFill>
              <a:latin typeface="Arial" charset="0"/>
              <a:ea typeface="微软雅黑" pitchFamily="34" charset="-122"/>
              <a:sym typeface="Arial" charset="0"/>
            </a:endParaRPr>
          </a:p>
        </p:txBody>
      </p:sp>
      <p:sp>
        <p:nvSpPr>
          <p:cNvPr id="22" name="Freeform 56@|5FFC:16777215|FBC:16777215|LFC:16777215|LBC:16777215"/>
          <p:cNvSpPr/>
          <p:nvPr/>
        </p:nvSpPr>
        <p:spPr bwMode="auto">
          <a:xfrm>
            <a:off x="4116435" y="2266827"/>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w="9525">
            <a:noFill/>
            <a:round/>
          </a:ln>
        </p:spPr>
        <p:txBody>
          <a:bodyPr lIns="68580" tIns="34290" rIns="68580" bIns="34290"/>
          <a:lstStyle/>
          <a:p>
            <a:endParaRPr lang="zh-CN" altLang="en-US" sz="2000"/>
          </a:p>
        </p:txBody>
      </p:sp>
      <p:sp>
        <p:nvSpPr>
          <p:cNvPr id="23" name="TextBox 13"/>
          <p:cNvSpPr txBox="1">
            <a:spLocks noChangeArrowheads="1"/>
          </p:cNvSpPr>
          <p:nvPr/>
        </p:nvSpPr>
        <p:spPr bwMode="auto">
          <a:xfrm>
            <a:off x="6043660" y="1747871"/>
            <a:ext cx="1752600" cy="430887"/>
          </a:xfrm>
          <a:prstGeom prst="rect">
            <a:avLst/>
          </a:prstGeom>
          <a:noFill/>
          <a:ln w="9525">
            <a:noFill/>
            <a:miter lim="800000"/>
          </a:ln>
        </p:spPr>
        <p:txBody>
          <a:bodyPr lIns="0" tIns="0" rIns="0" bIns="0">
            <a:spAutoFit/>
          </a:bodyPr>
          <a:lstStyle/>
          <a:p>
            <a:pPr defTabSz="911225" eaLnBrk="1" hangingPunct="1">
              <a:spcBef>
                <a:spcPct val="20000"/>
              </a:spcBef>
            </a:pPr>
            <a:r>
              <a:rPr lang="zh-CN" altLang="en-US" sz="2800" b="1" dirty="0" smtClean="0">
                <a:solidFill>
                  <a:srgbClr val="445469"/>
                </a:solidFill>
                <a:latin typeface="Arial" charset="0"/>
                <a:ea typeface="微软雅黑" pitchFamily="34" charset="-122"/>
                <a:sym typeface="Arial" charset="0"/>
              </a:rPr>
              <a:t>废气</a:t>
            </a:r>
            <a:endParaRPr lang="en-US" sz="2800" b="1" dirty="0">
              <a:solidFill>
                <a:srgbClr val="445469"/>
              </a:solidFill>
              <a:latin typeface="Arial" charset="0"/>
              <a:ea typeface="微软雅黑" pitchFamily="34" charset="-122"/>
              <a:sym typeface="Arial" charset="0"/>
            </a:endParaRPr>
          </a:p>
        </p:txBody>
      </p:sp>
      <p:sp>
        <p:nvSpPr>
          <p:cNvPr id="24" name="TextBox 13"/>
          <p:cNvSpPr txBox="1">
            <a:spLocks noChangeArrowheads="1"/>
          </p:cNvSpPr>
          <p:nvPr/>
        </p:nvSpPr>
        <p:spPr bwMode="auto">
          <a:xfrm>
            <a:off x="6046835" y="2214440"/>
            <a:ext cx="1749425" cy="1046440"/>
          </a:xfrm>
          <a:prstGeom prst="rect">
            <a:avLst/>
          </a:prstGeom>
          <a:noFill/>
          <a:ln w="9525">
            <a:noFill/>
            <a:miter lim="800000"/>
          </a:ln>
        </p:spPr>
        <p:txBody>
          <a:bodyPr lIns="0" tIns="0" rIns="0" bIns="0">
            <a:spAutoFit/>
          </a:bodyPr>
          <a:lstStyle/>
          <a:p>
            <a:pP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酸性废气</a:t>
            </a:r>
            <a:endParaRPr lang="en-US" altLang="zh-CN" sz="2000" dirty="0" smtClean="0">
              <a:solidFill>
                <a:srgbClr val="445469"/>
              </a:solidFill>
              <a:latin typeface="Arial" charset="0"/>
              <a:ea typeface="微软雅黑" pitchFamily="34" charset="-122"/>
              <a:sym typeface="Arial" charset="0"/>
            </a:endParaRPr>
          </a:p>
          <a:p>
            <a:pP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有机废气</a:t>
            </a:r>
            <a:endParaRPr lang="en-US" altLang="zh-CN" sz="2000" dirty="0" smtClean="0">
              <a:solidFill>
                <a:srgbClr val="445469"/>
              </a:solidFill>
              <a:latin typeface="Arial" charset="0"/>
              <a:ea typeface="微软雅黑" pitchFamily="34" charset="-122"/>
              <a:sym typeface="Arial" charset="0"/>
            </a:endParaRPr>
          </a:p>
          <a:p>
            <a:pP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其它</a:t>
            </a:r>
            <a:endParaRPr lang="en-US" sz="2000" dirty="0">
              <a:solidFill>
                <a:srgbClr val="445469"/>
              </a:solidFill>
              <a:latin typeface="Arial" charset="0"/>
              <a:ea typeface="微软雅黑" pitchFamily="34" charset="-122"/>
              <a:sym typeface="Arial" charset="0"/>
            </a:endParaRPr>
          </a:p>
        </p:txBody>
      </p:sp>
      <p:sp>
        <p:nvSpPr>
          <p:cNvPr id="25" name="TextBox 13"/>
          <p:cNvSpPr txBox="1">
            <a:spLocks noChangeArrowheads="1"/>
          </p:cNvSpPr>
          <p:nvPr/>
        </p:nvSpPr>
        <p:spPr bwMode="auto">
          <a:xfrm>
            <a:off x="6043660" y="3697321"/>
            <a:ext cx="1752600" cy="430887"/>
          </a:xfrm>
          <a:prstGeom prst="rect">
            <a:avLst/>
          </a:prstGeom>
          <a:noFill/>
          <a:ln w="9525">
            <a:noFill/>
            <a:miter lim="800000"/>
          </a:ln>
        </p:spPr>
        <p:txBody>
          <a:bodyPr lIns="0" tIns="0" rIns="0" bIns="0">
            <a:spAutoFit/>
          </a:bodyPr>
          <a:lstStyle/>
          <a:p>
            <a:pPr defTabSz="911225" eaLnBrk="1" hangingPunct="1">
              <a:spcBef>
                <a:spcPct val="20000"/>
              </a:spcBef>
            </a:pPr>
            <a:r>
              <a:rPr lang="zh-CN" altLang="en-US" sz="2800" b="1" dirty="0" smtClean="0">
                <a:solidFill>
                  <a:srgbClr val="445469"/>
                </a:solidFill>
                <a:latin typeface="Arial" charset="0"/>
                <a:ea typeface="微软雅黑" pitchFamily="34" charset="-122"/>
                <a:sym typeface="Arial" charset="0"/>
              </a:rPr>
              <a:t>噪声</a:t>
            </a:r>
            <a:endParaRPr lang="en-US" sz="2800" b="1" dirty="0">
              <a:solidFill>
                <a:srgbClr val="445469"/>
              </a:solidFill>
              <a:latin typeface="Arial" charset="0"/>
              <a:ea typeface="微软雅黑" pitchFamily="34" charset="-122"/>
              <a:sym typeface="Arial" charset="0"/>
            </a:endParaRPr>
          </a:p>
        </p:txBody>
      </p:sp>
      <p:sp>
        <p:nvSpPr>
          <p:cNvPr id="26" name="TextBox 13"/>
          <p:cNvSpPr txBox="1">
            <a:spLocks noChangeArrowheads="1"/>
          </p:cNvSpPr>
          <p:nvPr/>
        </p:nvSpPr>
        <p:spPr bwMode="auto">
          <a:xfrm>
            <a:off x="6046835" y="4163890"/>
            <a:ext cx="1749425" cy="307777"/>
          </a:xfrm>
          <a:prstGeom prst="rect">
            <a:avLst/>
          </a:prstGeom>
          <a:noFill/>
          <a:ln w="9525">
            <a:noFill/>
            <a:miter lim="800000"/>
          </a:ln>
        </p:spPr>
        <p:txBody>
          <a:bodyPr lIns="0" tIns="0" rIns="0" bIns="0">
            <a:spAutoFit/>
          </a:bodyPr>
          <a:lstStyle/>
          <a:p>
            <a:pP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环境噪声</a:t>
            </a:r>
            <a:endParaRPr lang="en-US" sz="2000" dirty="0">
              <a:solidFill>
                <a:srgbClr val="445469"/>
              </a:solidFill>
              <a:latin typeface="Arial" charset="0"/>
              <a:ea typeface="微软雅黑" pitchFamily="34" charset="-122"/>
              <a:sym typeface="Arial" charset="0"/>
            </a:endParaRPr>
          </a:p>
        </p:txBody>
      </p:sp>
      <p:sp>
        <p:nvSpPr>
          <p:cNvPr id="27" name="TextBox 13"/>
          <p:cNvSpPr txBox="1">
            <a:spLocks noChangeArrowheads="1"/>
          </p:cNvSpPr>
          <p:nvPr/>
        </p:nvSpPr>
        <p:spPr bwMode="auto">
          <a:xfrm>
            <a:off x="795385" y="1747871"/>
            <a:ext cx="1754188" cy="430887"/>
          </a:xfrm>
          <a:prstGeom prst="rect">
            <a:avLst/>
          </a:prstGeom>
          <a:noFill/>
          <a:ln w="9525">
            <a:noFill/>
            <a:miter lim="800000"/>
          </a:ln>
        </p:spPr>
        <p:txBody>
          <a:bodyPr lIns="0" tIns="0" rIns="0" bIns="0">
            <a:spAutoFit/>
          </a:bodyPr>
          <a:lstStyle/>
          <a:p>
            <a:pPr algn="r" defTabSz="911225" eaLnBrk="1" hangingPunct="1">
              <a:spcBef>
                <a:spcPct val="20000"/>
              </a:spcBef>
            </a:pPr>
            <a:r>
              <a:rPr lang="zh-CN" altLang="en-US" sz="2800" b="1" dirty="0" smtClean="0">
                <a:solidFill>
                  <a:srgbClr val="445469"/>
                </a:solidFill>
                <a:latin typeface="Arial" charset="0"/>
                <a:ea typeface="微软雅黑" pitchFamily="34" charset="-122"/>
                <a:sym typeface="Arial" charset="0"/>
              </a:rPr>
              <a:t>废水</a:t>
            </a:r>
            <a:endParaRPr lang="en-US" sz="2800" b="1" dirty="0">
              <a:solidFill>
                <a:srgbClr val="445469"/>
              </a:solidFill>
              <a:latin typeface="Arial" charset="0"/>
              <a:ea typeface="微软雅黑" pitchFamily="34" charset="-122"/>
              <a:sym typeface="Arial" charset="0"/>
            </a:endParaRPr>
          </a:p>
        </p:txBody>
      </p:sp>
      <p:sp>
        <p:nvSpPr>
          <p:cNvPr id="28" name="TextBox 13"/>
          <p:cNvSpPr txBox="1">
            <a:spLocks noChangeArrowheads="1"/>
          </p:cNvSpPr>
          <p:nvPr/>
        </p:nvSpPr>
        <p:spPr bwMode="auto">
          <a:xfrm>
            <a:off x="798560" y="2214440"/>
            <a:ext cx="1751013" cy="1046440"/>
          </a:xfrm>
          <a:prstGeom prst="rect">
            <a:avLst/>
          </a:prstGeom>
          <a:noFill/>
          <a:ln w="9525">
            <a:noFill/>
            <a:miter lim="800000"/>
          </a:ln>
        </p:spPr>
        <p:txBody>
          <a:bodyPr lIns="0" tIns="0" rIns="0" bIns="0">
            <a:spAutoFit/>
          </a:bodyPr>
          <a:lstStyle/>
          <a:p>
            <a:pPr algn="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生产废水</a:t>
            </a:r>
            <a:endParaRPr lang="en-US" altLang="zh-CN" sz="2000" dirty="0" smtClean="0">
              <a:solidFill>
                <a:srgbClr val="445469"/>
              </a:solidFill>
              <a:latin typeface="Arial" charset="0"/>
              <a:ea typeface="微软雅黑" pitchFamily="34" charset="-122"/>
              <a:sym typeface="Arial" charset="0"/>
            </a:endParaRPr>
          </a:p>
          <a:p>
            <a:pPr algn="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生活废水</a:t>
            </a:r>
            <a:endParaRPr lang="en-US" altLang="zh-CN" sz="2000" dirty="0" smtClean="0">
              <a:solidFill>
                <a:srgbClr val="445469"/>
              </a:solidFill>
              <a:latin typeface="Arial" charset="0"/>
              <a:ea typeface="微软雅黑" pitchFamily="34" charset="-122"/>
              <a:sym typeface="Arial" charset="0"/>
            </a:endParaRPr>
          </a:p>
          <a:p>
            <a:pPr algn="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雨水</a:t>
            </a:r>
            <a:endParaRPr lang="en-US" sz="2000" dirty="0">
              <a:solidFill>
                <a:srgbClr val="445469"/>
              </a:solidFill>
              <a:latin typeface="Arial" charset="0"/>
              <a:ea typeface="微软雅黑" pitchFamily="34" charset="-122"/>
              <a:sym typeface="Arial" charset="0"/>
            </a:endParaRPr>
          </a:p>
        </p:txBody>
      </p:sp>
      <p:sp>
        <p:nvSpPr>
          <p:cNvPr id="29" name="TextBox 13"/>
          <p:cNvSpPr txBox="1">
            <a:spLocks noChangeArrowheads="1"/>
          </p:cNvSpPr>
          <p:nvPr/>
        </p:nvSpPr>
        <p:spPr bwMode="auto">
          <a:xfrm>
            <a:off x="795385" y="3697321"/>
            <a:ext cx="1754188" cy="430887"/>
          </a:xfrm>
          <a:prstGeom prst="rect">
            <a:avLst/>
          </a:prstGeom>
          <a:noFill/>
          <a:ln w="9525">
            <a:noFill/>
            <a:miter lim="800000"/>
          </a:ln>
        </p:spPr>
        <p:txBody>
          <a:bodyPr lIns="0" tIns="0" rIns="0" bIns="0">
            <a:spAutoFit/>
          </a:bodyPr>
          <a:lstStyle/>
          <a:p>
            <a:pPr algn="r" defTabSz="911225" eaLnBrk="1" hangingPunct="1">
              <a:spcBef>
                <a:spcPct val="20000"/>
              </a:spcBef>
            </a:pPr>
            <a:r>
              <a:rPr lang="zh-CN" altLang="en-US" sz="2800" b="1" dirty="0" smtClean="0">
                <a:solidFill>
                  <a:srgbClr val="445469"/>
                </a:solidFill>
                <a:latin typeface="Arial" charset="0"/>
                <a:ea typeface="微软雅黑" pitchFamily="34" charset="-122"/>
                <a:sym typeface="Arial" charset="0"/>
              </a:rPr>
              <a:t>固废</a:t>
            </a:r>
            <a:endParaRPr lang="en-US" sz="2800" b="1" dirty="0">
              <a:solidFill>
                <a:srgbClr val="445469"/>
              </a:solidFill>
              <a:latin typeface="Arial" charset="0"/>
              <a:ea typeface="微软雅黑" pitchFamily="34" charset="-122"/>
              <a:sym typeface="Arial" charset="0"/>
            </a:endParaRPr>
          </a:p>
        </p:txBody>
      </p:sp>
      <p:sp>
        <p:nvSpPr>
          <p:cNvPr id="30" name="TextBox 13"/>
          <p:cNvSpPr txBox="1">
            <a:spLocks noChangeArrowheads="1"/>
          </p:cNvSpPr>
          <p:nvPr/>
        </p:nvSpPr>
        <p:spPr bwMode="auto">
          <a:xfrm>
            <a:off x="798560" y="4163890"/>
            <a:ext cx="1751013" cy="1415772"/>
          </a:xfrm>
          <a:prstGeom prst="rect">
            <a:avLst/>
          </a:prstGeom>
          <a:noFill/>
          <a:ln w="9525">
            <a:noFill/>
            <a:miter lim="800000"/>
          </a:ln>
        </p:spPr>
        <p:txBody>
          <a:bodyPr lIns="0" tIns="0" rIns="0" bIns="0">
            <a:spAutoFit/>
          </a:bodyPr>
          <a:lstStyle/>
          <a:p>
            <a:pPr algn="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危险废弃物</a:t>
            </a:r>
            <a:endParaRPr lang="en-US" altLang="zh-CN" sz="2000" dirty="0" smtClean="0">
              <a:solidFill>
                <a:srgbClr val="445469"/>
              </a:solidFill>
              <a:latin typeface="Arial" charset="0"/>
              <a:ea typeface="微软雅黑" pitchFamily="34" charset="-122"/>
              <a:sym typeface="Arial" charset="0"/>
            </a:endParaRPr>
          </a:p>
          <a:p>
            <a:pPr algn="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一般废弃物</a:t>
            </a:r>
            <a:endParaRPr lang="en-US" altLang="zh-CN" sz="2000" dirty="0" smtClean="0">
              <a:solidFill>
                <a:srgbClr val="445469"/>
              </a:solidFill>
              <a:latin typeface="Arial" charset="0"/>
              <a:ea typeface="微软雅黑" pitchFamily="34" charset="-122"/>
              <a:sym typeface="Arial" charset="0"/>
            </a:endParaRPr>
          </a:p>
          <a:p>
            <a:pPr algn="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生活垃圾</a:t>
            </a:r>
            <a:endParaRPr lang="en-US" altLang="zh-CN" sz="2000" dirty="0" smtClean="0">
              <a:solidFill>
                <a:srgbClr val="445469"/>
              </a:solidFill>
              <a:latin typeface="Arial" charset="0"/>
              <a:ea typeface="微软雅黑" pitchFamily="34" charset="-122"/>
              <a:sym typeface="Arial" charset="0"/>
            </a:endParaRPr>
          </a:p>
          <a:p>
            <a:pPr algn="r" defTabSz="911225" eaLnBrk="1" hangingPunct="1">
              <a:spcBef>
                <a:spcPct val="20000"/>
              </a:spcBef>
            </a:pPr>
            <a:r>
              <a:rPr lang="zh-CN" altLang="en-US" sz="2000" dirty="0" smtClean="0">
                <a:solidFill>
                  <a:srgbClr val="445469"/>
                </a:solidFill>
                <a:latin typeface="Arial" charset="0"/>
                <a:ea typeface="微软雅黑" pitchFamily="34" charset="-122"/>
                <a:sym typeface="Arial" charset="0"/>
              </a:rPr>
              <a:t>建筑垃圾</a:t>
            </a:r>
            <a:endParaRPr lang="en-US" sz="2000" dirty="0">
              <a:solidFill>
                <a:srgbClr val="445469"/>
              </a:solidFill>
              <a:latin typeface="Arial" charset="0"/>
              <a:ea typeface="微软雅黑" pitchFamily="34" charset="-122"/>
              <a:sym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9941" y="357166"/>
            <a:ext cx="3281668" cy="400110"/>
          </a:xfrm>
          <a:prstGeom prst="rect">
            <a:avLst/>
          </a:prstGeom>
        </p:spPr>
        <p:txBody>
          <a:bodyPr wrap="none">
            <a:spAutoFit/>
          </a:bodyPr>
          <a:lstStyle/>
          <a:p>
            <a:r>
              <a:rPr lang="zh-CN" altLang="en-US" sz="2000" b="1" dirty="0" smtClean="0">
                <a:latin typeface="新宋体" pitchFamily="49" charset="-122"/>
                <a:ea typeface="新宋体" pitchFamily="49" charset="-122"/>
              </a:rPr>
              <a:t>环保管理</a:t>
            </a:r>
            <a:r>
              <a:rPr lang="en-US" altLang="zh-CN" sz="2000" b="1" dirty="0" smtClean="0">
                <a:latin typeface="新宋体" pitchFamily="49" charset="-122"/>
                <a:ea typeface="新宋体" pitchFamily="49" charset="-122"/>
              </a:rPr>
              <a:t>——</a:t>
            </a:r>
            <a:r>
              <a:rPr lang="zh-CN" altLang="en-US" sz="2000" b="1" dirty="0" smtClean="0">
                <a:latin typeface="新宋体" pitchFamily="49" charset="-122"/>
                <a:ea typeface="新宋体" pitchFamily="49" charset="-122"/>
              </a:rPr>
              <a:t>环保法律法规</a:t>
            </a:r>
          </a:p>
        </p:txBody>
      </p:sp>
      <p:graphicFrame>
        <p:nvGraphicFramePr>
          <p:cNvPr id="3" name="图示 2"/>
          <p:cNvGraphicFramePr/>
          <p:nvPr/>
        </p:nvGraphicFramePr>
        <p:xfrm>
          <a:off x="428596" y="1428736"/>
          <a:ext cx="8215370" cy="3317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9" name="Picture 5" descr="http://www.taopic.com/uploads/allimg/120624/201894-1206240j45013.jpg"/>
          <p:cNvPicPr>
            <a:picLocks noChangeAspect="1" noChangeArrowheads="1"/>
          </p:cNvPicPr>
          <p:nvPr/>
        </p:nvPicPr>
        <p:blipFill>
          <a:blip r:embed="rId8" cstate="print"/>
          <a:srcRect/>
          <a:stretch>
            <a:fillRect/>
          </a:stretch>
        </p:blipFill>
        <p:spPr bwMode="auto">
          <a:xfrm>
            <a:off x="6715140" y="5072074"/>
            <a:ext cx="1850899" cy="1440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9941" y="357166"/>
            <a:ext cx="3281668" cy="400110"/>
          </a:xfrm>
          <a:prstGeom prst="rect">
            <a:avLst/>
          </a:prstGeom>
        </p:spPr>
        <p:txBody>
          <a:bodyPr wrap="none">
            <a:spAutoFit/>
          </a:bodyPr>
          <a:lstStyle/>
          <a:p>
            <a:r>
              <a:rPr lang="zh-CN" altLang="en-US" sz="2000" b="1" dirty="0" smtClean="0">
                <a:latin typeface="新宋体" pitchFamily="49" charset="-122"/>
                <a:ea typeface="新宋体" pitchFamily="49" charset="-122"/>
              </a:rPr>
              <a:t>环保管理</a:t>
            </a:r>
            <a:r>
              <a:rPr lang="en-US" altLang="zh-CN" sz="2000" b="1" dirty="0" smtClean="0">
                <a:latin typeface="新宋体" pitchFamily="49" charset="-122"/>
                <a:ea typeface="新宋体" pitchFamily="49" charset="-122"/>
              </a:rPr>
              <a:t>——</a:t>
            </a:r>
            <a:r>
              <a:rPr lang="zh-CN" altLang="en-US" sz="2000" b="1" dirty="0" smtClean="0">
                <a:latin typeface="新宋体" pitchFamily="49" charset="-122"/>
                <a:ea typeface="新宋体" pitchFamily="49" charset="-122"/>
              </a:rPr>
              <a:t>违规案例分析</a:t>
            </a:r>
          </a:p>
        </p:txBody>
      </p:sp>
      <p:cxnSp>
        <p:nvCxnSpPr>
          <p:cNvPr id="5" name="Straight Connector 11"/>
          <p:cNvCxnSpPr>
            <a:cxnSpLocks noChangeShapeType="1"/>
          </p:cNvCxnSpPr>
          <p:nvPr/>
        </p:nvCxnSpPr>
        <p:spPr bwMode="auto">
          <a:xfrm>
            <a:off x="1277938" y="3750927"/>
            <a:ext cx="6400800" cy="0"/>
          </a:xfrm>
          <a:prstGeom prst="line">
            <a:avLst/>
          </a:prstGeom>
          <a:noFill/>
          <a:ln w="12700">
            <a:solidFill>
              <a:srgbClr val="ADBACA"/>
            </a:solidFill>
            <a:round/>
            <a:headEnd type="oval" w="med" len="med"/>
            <a:tailEnd type="oval" w="med" len="med"/>
          </a:ln>
        </p:spPr>
      </p:cxnSp>
      <p:sp>
        <p:nvSpPr>
          <p:cNvPr id="6" name="Oval 12"/>
          <p:cNvSpPr>
            <a:spLocks noChangeArrowheads="1"/>
          </p:cNvSpPr>
          <p:nvPr/>
        </p:nvSpPr>
        <p:spPr bwMode="auto">
          <a:xfrm>
            <a:off x="3046403" y="3703302"/>
            <a:ext cx="96837" cy="95250"/>
          </a:xfrm>
          <a:prstGeom prst="ellipse">
            <a:avLst/>
          </a:prstGeom>
          <a:solidFill>
            <a:srgbClr val="ADBACA"/>
          </a:solidFill>
          <a:ln w="9525">
            <a:noFill/>
            <a:round/>
          </a:ln>
        </p:spPr>
        <p:txBody>
          <a:bodyPr anchor="ctr"/>
          <a:lstStyle/>
          <a:p>
            <a:pPr algn="ctr" eaLnBrk="1" hangingPunct="1"/>
            <a:endParaRPr lang="en-US" altLang="zh-CN" sz="2400">
              <a:solidFill>
                <a:srgbClr val="FFFFFF"/>
              </a:solidFill>
              <a:latin typeface="微软雅黑" pitchFamily="34" charset="-122"/>
              <a:ea typeface="微软雅黑" pitchFamily="34" charset="-122"/>
            </a:endParaRPr>
          </a:p>
        </p:txBody>
      </p:sp>
      <p:sp>
        <p:nvSpPr>
          <p:cNvPr id="8" name="Oval 16"/>
          <p:cNvSpPr>
            <a:spLocks noChangeArrowheads="1"/>
          </p:cNvSpPr>
          <p:nvPr/>
        </p:nvSpPr>
        <p:spPr bwMode="auto">
          <a:xfrm>
            <a:off x="6362700" y="3703302"/>
            <a:ext cx="96838" cy="95250"/>
          </a:xfrm>
          <a:prstGeom prst="ellipse">
            <a:avLst/>
          </a:prstGeom>
          <a:solidFill>
            <a:srgbClr val="ADBACA"/>
          </a:solidFill>
          <a:ln w="9525">
            <a:noFill/>
            <a:round/>
          </a:ln>
        </p:spPr>
        <p:txBody>
          <a:bodyPr anchor="ctr"/>
          <a:lstStyle/>
          <a:p>
            <a:pPr algn="ctr" eaLnBrk="1" hangingPunct="1"/>
            <a:endParaRPr lang="en-US" altLang="zh-CN" sz="2400">
              <a:solidFill>
                <a:srgbClr val="FFFFFF"/>
              </a:solidFill>
              <a:latin typeface="微软雅黑" pitchFamily="34" charset="-122"/>
              <a:ea typeface="微软雅黑" pitchFamily="34" charset="-122"/>
            </a:endParaRPr>
          </a:p>
        </p:txBody>
      </p:sp>
      <p:sp>
        <p:nvSpPr>
          <p:cNvPr id="9" name="Oval 19"/>
          <p:cNvSpPr>
            <a:spLocks noChangeArrowheads="1"/>
          </p:cNvSpPr>
          <p:nvPr/>
        </p:nvSpPr>
        <p:spPr bwMode="auto">
          <a:xfrm>
            <a:off x="4684564" y="3703302"/>
            <a:ext cx="95250" cy="95250"/>
          </a:xfrm>
          <a:prstGeom prst="ellipse">
            <a:avLst/>
          </a:prstGeom>
          <a:solidFill>
            <a:srgbClr val="ADBACA"/>
          </a:solidFill>
          <a:ln w="9525">
            <a:noFill/>
            <a:round/>
          </a:ln>
        </p:spPr>
        <p:txBody>
          <a:bodyPr anchor="ctr"/>
          <a:lstStyle/>
          <a:p>
            <a:pPr algn="ctr" eaLnBrk="1" hangingPunct="1"/>
            <a:endParaRPr lang="en-US" altLang="zh-CN" sz="2400">
              <a:solidFill>
                <a:srgbClr val="FFFFFF"/>
              </a:solidFill>
              <a:latin typeface="微软雅黑" pitchFamily="34" charset="-122"/>
              <a:ea typeface="微软雅黑" pitchFamily="34" charset="-122"/>
            </a:endParaRPr>
          </a:p>
        </p:txBody>
      </p:sp>
      <p:sp>
        <p:nvSpPr>
          <p:cNvPr id="10" name="TextBox 21"/>
          <p:cNvSpPr txBox="1">
            <a:spLocks noChangeArrowheads="1"/>
          </p:cNvSpPr>
          <p:nvPr/>
        </p:nvSpPr>
        <p:spPr bwMode="auto">
          <a:xfrm>
            <a:off x="5915025" y="3179366"/>
            <a:ext cx="990600" cy="369332"/>
          </a:xfrm>
          <a:prstGeom prst="rect">
            <a:avLst/>
          </a:prstGeom>
          <a:noFill/>
          <a:ln w="9525">
            <a:noFill/>
            <a:miter lim="800000"/>
          </a:ln>
        </p:spPr>
        <p:txBody>
          <a:bodyPr>
            <a:spAutoFit/>
          </a:bodyPr>
          <a:lstStyle/>
          <a:p>
            <a:pPr algn="ctr" eaLnBrk="1" hangingPunct="1"/>
            <a:r>
              <a:rPr lang="en-US" altLang="zh-CN" b="1" dirty="0" smtClean="0">
                <a:solidFill>
                  <a:srgbClr val="445469"/>
                </a:solidFill>
                <a:latin typeface="微软雅黑" pitchFamily="34" charset="-122"/>
                <a:ea typeface="微软雅黑" pitchFamily="34" charset="-122"/>
              </a:rPr>
              <a:t>4/16</a:t>
            </a:r>
            <a:endParaRPr lang="en-US" altLang="zh-CN" b="1" dirty="0">
              <a:solidFill>
                <a:srgbClr val="445469"/>
              </a:solidFill>
              <a:latin typeface="微软雅黑" pitchFamily="34" charset="-122"/>
              <a:ea typeface="微软雅黑" pitchFamily="34" charset="-122"/>
            </a:endParaRPr>
          </a:p>
        </p:txBody>
      </p:sp>
      <p:sp>
        <p:nvSpPr>
          <p:cNvPr id="11" name="TextBox 22"/>
          <p:cNvSpPr txBox="1">
            <a:spLocks noChangeArrowheads="1"/>
          </p:cNvSpPr>
          <p:nvPr/>
        </p:nvSpPr>
        <p:spPr bwMode="auto">
          <a:xfrm>
            <a:off x="4236889" y="3957302"/>
            <a:ext cx="1204794" cy="369332"/>
          </a:xfrm>
          <a:prstGeom prst="rect">
            <a:avLst/>
          </a:prstGeom>
          <a:noFill/>
          <a:ln w="9525">
            <a:noFill/>
            <a:miter lim="800000"/>
          </a:ln>
        </p:spPr>
        <p:txBody>
          <a:bodyPr wrap="square">
            <a:spAutoFit/>
          </a:bodyPr>
          <a:lstStyle/>
          <a:p>
            <a:pPr algn="ctr" eaLnBrk="1" hangingPunct="1"/>
            <a:r>
              <a:rPr lang="en-US" altLang="zh-CN" b="1" dirty="0" smtClean="0">
                <a:solidFill>
                  <a:srgbClr val="445469"/>
                </a:solidFill>
                <a:latin typeface="微软雅黑" pitchFamily="34" charset="-122"/>
                <a:ea typeface="微软雅黑" pitchFamily="34" charset="-122"/>
              </a:rPr>
              <a:t>4/14</a:t>
            </a:r>
            <a:endParaRPr lang="en-US" altLang="zh-CN" b="1" dirty="0">
              <a:solidFill>
                <a:srgbClr val="445469"/>
              </a:solidFill>
              <a:latin typeface="微软雅黑" pitchFamily="34" charset="-122"/>
              <a:ea typeface="微软雅黑" pitchFamily="34" charset="-122"/>
            </a:endParaRPr>
          </a:p>
        </p:txBody>
      </p:sp>
      <p:sp>
        <p:nvSpPr>
          <p:cNvPr id="12" name="TextBox 23"/>
          <p:cNvSpPr txBox="1">
            <a:spLocks noChangeArrowheads="1"/>
          </p:cNvSpPr>
          <p:nvPr/>
        </p:nvSpPr>
        <p:spPr bwMode="auto">
          <a:xfrm>
            <a:off x="2500298" y="3165732"/>
            <a:ext cx="1235098" cy="369332"/>
          </a:xfrm>
          <a:prstGeom prst="rect">
            <a:avLst/>
          </a:prstGeom>
          <a:noFill/>
          <a:ln w="9525">
            <a:noFill/>
            <a:miter lim="800000"/>
          </a:ln>
        </p:spPr>
        <p:txBody>
          <a:bodyPr wrap="square">
            <a:spAutoFit/>
          </a:bodyPr>
          <a:lstStyle/>
          <a:p>
            <a:pPr algn="ctr" eaLnBrk="1" hangingPunct="1"/>
            <a:r>
              <a:rPr lang="en-US" altLang="zh-CN" b="1" dirty="0" smtClean="0">
                <a:solidFill>
                  <a:srgbClr val="445469"/>
                </a:solidFill>
                <a:latin typeface="微软雅黑" pitchFamily="34" charset="-122"/>
                <a:ea typeface="微软雅黑" pitchFamily="34" charset="-122"/>
              </a:rPr>
              <a:t>3/18</a:t>
            </a:r>
            <a:endParaRPr lang="en-US" altLang="zh-CN" b="1" dirty="0">
              <a:solidFill>
                <a:srgbClr val="445469"/>
              </a:solidFill>
              <a:latin typeface="微软雅黑" pitchFamily="34" charset="-122"/>
              <a:ea typeface="微软雅黑" pitchFamily="34" charset="-122"/>
            </a:endParaRPr>
          </a:p>
        </p:txBody>
      </p:sp>
      <p:sp>
        <p:nvSpPr>
          <p:cNvPr id="13" name="TextBox 24"/>
          <p:cNvSpPr txBox="1">
            <a:spLocks noChangeArrowheads="1"/>
          </p:cNvSpPr>
          <p:nvPr/>
        </p:nvSpPr>
        <p:spPr bwMode="auto">
          <a:xfrm>
            <a:off x="642910" y="3957302"/>
            <a:ext cx="1222659" cy="369332"/>
          </a:xfrm>
          <a:prstGeom prst="rect">
            <a:avLst/>
          </a:prstGeom>
          <a:noFill/>
          <a:ln w="9525">
            <a:noFill/>
            <a:miter lim="800000"/>
          </a:ln>
        </p:spPr>
        <p:txBody>
          <a:bodyPr wrap="square">
            <a:spAutoFit/>
          </a:bodyPr>
          <a:lstStyle/>
          <a:p>
            <a:pPr algn="ctr" eaLnBrk="1" hangingPunct="1"/>
            <a:r>
              <a:rPr lang="en-US" altLang="zh-CN" b="1" dirty="0" smtClean="0">
                <a:solidFill>
                  <a:srgbClr val="445469"/>
                </a:solidFill>
                <a:latin typeface="微软雅黑" pitchFamily="34" charset="-122"/>
                <a:ea typeface="微软雅黑" pitchFamily="34" charset="-122"/>
              </a:rPr>
              <a:t>3/10</a:t>
            </a:r>
            <a:endParaRPr lang="en-US" altLang="zh-CN" b="1" dirty="0">
              <a:solidFill>
                <a:srgbClr val="445469"/>
              </a:solidFill>
              <a:latin typeface="微软雅黑" pitchFamily="34" charset="-122"/>
              <a:ea typeface="微软雅黑" pitchFamily="34" charset="-122"/>
            </a:endParaRPr>
          </a:p>
        </p:txBody>
      </p:sp>
      <p:sp>
        <p:nvSpPr>
          <p:cNvPr id="18" name="Freeform 6"/>
          <p:cNvSpPr/>
          <p:nvPr/>
        </p:nvSpPr>
        <p:spPr bwMode="auto">
          <a:xfrm>
            <a:off x="466884" y="1954108"/>
            <a:ext cx="1533348" cy="1357729"/>
          </a:xfrm>
          <a:prstGeom prst="borderCallout1">
            <a:avLst/>
          </a:prstGeom>
          <a:solidFill>
            <a:srgbClr val="69C293"/>
          </a:solidFill>
          <a:ln w="9525">
            <a:noFill/>
            <a:round/>
          </a:ln>
        </p:spPr>
        <p:txBody>
          <a:bodyPr anchor="ctr"/>
          <a:lstStyle/>
          <a:p>
            <a:r>
              <a:rPr lang="zh-CN" altLang="en-US" sz="1400" dirty="0" smtClean="0">
                <a:solidFill>
                  <a:schemeClr val="bg1"/>
                </a:solidFill>
                <a:latin typeface="微软雅黑" pitchFamily="34" charset="-122"/>
                <a:ea typeface="微软雅黑" pitchFamily="34" charset="-122"/>
              </a:rPr>
              <a:t>监督检测发现烟尘、氮氧化物、二氧化硫超标，责令立即整改</a:t>
            </a:r>
            <a:endParaRPr lang="zh-CN" altLang="en-US" sz="1400" dirty="0">
              <a:solidFill>
                <a:schemeClr val="bg1"/>
              </a:solidFill>
              <a:latin typeface="微软雅黑" pitchFamily="34" charset="-122"/>
              <a:ea typeface="微软雅黑" pitchFamily="34" charset="-122"/>
            </a:endParaRPr>
          </a:p>
        </p:txBody>
      </p:sp>
      <p:sp>
        <p:nvSpPr>
          <p:cNvPr id="19" name="Freeform 6"/>
          <p:cNvSpPr/>
          <p:nvPr/>
        </p:nvSpPr>
        <p:spPr bwMode="auto">
          <a:xfrm rot="10800000">
            <a:off x="2360892" y="3888332"/>
            <a:ext cx="1472872" cy="1425665"/>
          </a:xfrm>
          <a:prstGeom prst="rect">
            <a:avLst/>
          </a:prstGeom>
          <a:solidFill>
            <a:srgbClr val="69C293"/>
          </a:solidFill>
          <a:ln w="9525">
            <a:noFill/>
            <a:round/>
          </a:ln>
        </p:spPr>
        <p:txBody>
          <a:bodyPr vert="vert"/>
          <a:lstStyle/>
          <a:p>
            <a:endParaRPr lang="zh-CN" altLang="en-US" sz="1600" dirty="0">
              <a:latin typeface="微软雅黑" pitchFamily="34" charset="-122"/>
              <a:ea typeface="微软雅黑" pitchFamily="34" charset="-122"/>
            </a:endParaRPr>
          </a:p>
        </p:txBody>
      </p:sp>
      <p:sp>
        <p:nvSpPr>
          <p:cNvPr id="20" name="TextBox 19"/>
          <p:cNvSpPr txBox="1"/>
          <p:nvPr/>
        </p:nvSpPr>
        <p:spPr>
          <a:xfrm>
            <a:off x="2347006" y="4251587"/>
            <a:ext cx="1454106" cy="738664"/>
          </a:xfrm>
          <a:prstGeom prst="rect">
            <a:avLst/>
          </a:prstGeom>
          <a:noFill/>
        </p:spPr>
        <p:txBody>
          <a:bodyPr wrap="square" rtlCol="0">
            <a:spAutoFit/>
          </a:bodyPr>
          <a:lstStyle/>
          <a:p>
            <a:r>
              <a:rPr lang="zh-CN" altLang="en-US" sz="1400" dirty="0" smtClean="0">
                <a:solidFill>
                  <a:schemeClr val="bg1"/>
                </a:solidFill>
                <a:latin typeface="微软雅黑" pitchFamily="34" charset="-122"/>
                <a:ea typeface="微软雅黑" pitchFamily="34" charset="-122"/>
              </a:rPr>
              <a:t>送达</a:t>
            </a:r>
            <a:r>
              <a:rPr lang="en-US" altLang="zh-CN" sz="1400" dirty="0" smtClean="0">
                <a:solidFill>
                  <a:schemeClr val="bg1"/>
                </a:solidFill>
                <a:latin typeface="微软雅黑" pitchFamily="34" charset="-122"/>
                <a:ea typeface="微软雅黑" pitchFamily="34" charset="-122"/>
              </a:rPr>
              <a:t>《</a:t>
            </a:r>
            <a:r>
              <a:rPr lang="zh-CN" altLang="en-US" sz="1400" dirty="0" smtClean="0">
                <a:solidFill>
                  <a:schemeClr val="bg1"/>
                </a:solidFill>
                <a:latin typeface="微软雅黑" pitchFamily="34" charset="-122"/>
                <a:ea typeface="微软雅黑" pitchFamily="34" charset="-122"/>
              </a:rPr>
              <a:t>常州市环保局责令整改违法行为决定书</a:t>
            </a:r>
            <a:r>
              <a:rPr lang="en-US" altLang="zh-CN" sz="1400" dirty="0" smtClean="0">
                <a:solidFill>
                  <a:schemeClr val="bg1"/>
                </a:solidFill>
                <a:latin typeface="微软雅黑" pitchFamily="34" charset="-122"/>
                <a:ea typeface="微软雅黑" pitchFamily="34" charset="-122"/>
              </a:rPr>
              <a:t>》</a:t>
            </a:r>
            <a:endParaRPr lang="zh-CN" altLang="en-US" sz="1400" dirty="0" smtClean="0">
              <a:solidFill>
                <a:schemeClr val="bg1"/>
              </a:solidFill>
              <a:latin typeface="微软雅黑" pitchFamily="34" charset="-122"/>
              <a:ea typeface="微软雅黑" pitchFamily="34" charset="-122"/>
            </a:endParaRPr>
          </a:p>
        </p:txBody>
      </p:sp>
      <p:sp>
        <p:nvSpPr>
          <p:cNvPr id="21" name="Freeform 6"/>
          <p:cNvSpPr/>
          <p:nvPr/>
        </p:nvSpPr>
        <p:spPr bwMode="auto">
          <a:xfrm>
            <a:off x="3929058" y="1956382"/>
            <a:ext cx="1533348" cy="1357729"/>
          </a:xfrm>
          <a:prstGeom prst="rect">
            <a:avLst/>
          </a:prstGeom>
          <a:solidFill>
            <a:srgbClr val="69C293"/>
          </a:solidFill>
          <a:ln w="9525">
            <a:noFill/>
            <a:round/>
          </a:ln>
        </p:spPr>
        <p:txBody>
          <a:bodyPr anchor="ctr"/>
          <a:lstStyle/>
          <a:p>
            <a:r>
              <a:rPr lang="zh-CN" altLang="en-US" sz="1400" dirty="0" smtClean="0">
                <a:solidFill>
                  <a:schemeClr val="bg1"/>
                </a:solidFill>
                <a:latin typeface="微软雅黑" pitchFamily="34" charset="-122"/>
                <a:ea typeface="微软雅黑" pitchFamily="34" charset="-122"/>
              </a:rPr>
              <a:t>复查，发现仍超标</a:t>
            </a:r>
          </a:p>
        </p:txBody>
      </p:sp>
      <p:sp>
        <p:nvSpPr>
          <p:cNvPr id="22" name="Freeform 6"/>
          <p:cNvSpPr/>
          <p:nvPr/>
        </p:nvSpPr>
        <p:spPr bwMode="auto">
          <a:xfrm rot="10800000">
            <a:off x="5629677" y="3890606"/>
            <a:ext cx="1472872" cy="1425665"/>
          </a:xfrm>
          <a:prstGeom prst="rect">
            <a:avLst/>
          </a:prstGeom>
          <a:solidFill>
            <a:srgbClr val="69C293"/>
          </a:solidFill>
          <a:ln w="9525">
            <a:noFill/>
            <a:round/>
          </a:ln>
        </p:spPr>
        <p:txBody>
          <a:bodyPr vert="vert"/>
          <a:lstStyle/>
          <a:p>
            <a:endParaRPr lang="zh-CN" altLang="en-US" sz="1600" dirty="0">
              <a:latin typeface="微软雅黑" pitchFamily="34" charset="-122"/>
              <a:ea typeface="微软雅黑" pitchFamily="34" charset="-122"/>
            </a:endParaRPr>
          </a:p>
        </p:txBody>
      </p:sp>
      <p:sp>
        <p:nvSpPr>
          <p:cNvPr id="23" name="TextBox 22"/>
          <p:cNvSpPr txBox="1"/>
          <p:nvPr/>
        </p:nvSpPr>
        <p:spPr>
          <a:xfrm>
            <a:off x="5667526" y="4183876"/>
            <a:ext cx="1454106" cy="954107"/>
          </a:xfrm>
          <a:prstGeom prst="rect">
            <a:avLst/>
          </a:prstGeom>
          <a:noFill/>
        </p:spPr>
        <p:txBody>
          <a:bodyPr wrap="square" rtlCol="0">
            <a:spAutoFit/>
          </a:bodyPr>
          <a:lstStyle/>
          <a:p>
            <a:r>
              <a:rPr lang="zh-CN" altLang="en-US" sz="1400" dirty="0" smtClean="0">
                <a:solidFill>
                  <a:schemeClr val="bg1"/>
                </a:solidFill>
                <a:latin typeface="微软雅黑" pitchFamily="34" charset="-122"/>
                <a:ea typeface="微软雅黑" pitchFamily="34" charset="-122"/>
              </a:rPr>
              <a:t>送达</a:t>
            </a:r>
            <a:r>
              <a:rPr lang="en-US" altLang="zh-CN" sz="1400" dirty="0" smtClean="0">
                <a:solidFill>
                  <a:schemeClr val="bg1"/>
                </a:solidFill>
                <a:latin typeface="微软雅黑" pitchFamily="34" charset="-122"/>
                <a:ea typeface="微软雅黑" pitchFamily="34" charset="-122"/>
              </a:rPr>
              <a:t>《</a:t>
            </a:r>
            <a:r>
              <a:rPr lang="zh-CN" altLang="en-US" sz="1400" dirty="0" smtClean="0">
                <a:solidFill>
                  <a:schemeClr val="bg1"/>
                </a:solidFill>
                <a:latin typeface="微软雅黑" pitchFamily="34" charset="-122"/>
                <a:ea typeface="微软雅黑" pitchFamily="34" charset="-122"/>
              </a:rPr>
              <a:t>行政处罚决定书</a:t>
            </a:r>
            <a:r>
              <a:rPr lang="zh-CN" altLang="en-US" sz="1400" dirty="0" smtClean="0">
                <a:solidFill>
                  <a:srgbClr val="3333FF"/>
                </a:solidFill>
                <a:latin typeface="微软雅黑" pitchFamily="34" charset="-122"/>
                <a:ea typeface="微软雅黑" pitchFamily="34" charset="-122"/>
              </a:rPr>
              <a:t>（针对</a:t>
            </a:r>
            <a:r>
              <a:rPr lang="en-US" altLang="zh-CN" sz="1400" dirty="0" smtClean="0">
                <a:solidFill>
                  <a:srgbClr val="3333FF"/>
                </a:solidFill>
                <a:latin typeface="微软雅黑" pitchFamily="34" charset="-122"/>
                <a:ea typeface="微软雅黑" pitchFamily="34" charset="-122"/>
              </a:rPr>
              <a:t>3/10</a:t>
            </a:r>
            <a:r>
              <a:rPr lang="zh-CN" altLang="en-US" sz="1400" dirty="0" smtClean="0">
                <a:solidFill>
                  <a:srgbClr val="3333FF"/>
                </a:solidFill>
                <a:latin typeface="微软雅黑" pitchFamily="34" charset="-122"/>
                <a:ea typeface="微软雅黑" pitchFamily="34" charset="-122"/>
              </a:rPr>
              <a:t>事件处罚</a:t>
            </a:r>
            <a:r>
              <a:rPr lang="en-US" altLang="zh-CN" sz="1400" dirty="0" smtClean="0">
                <a:solidFill>
                  <a:srgbClr val="3333FF"/>
                </a:solidFill>
                <a:latin typeface="微软雅黑" pitchFamily="34" charset="-122"/>
                <a:ea typeface="微软雅黑" pitchFamily="34" charset="-122"/>
              </a:rPr>
              <a:t>10</a:t>
            </a:r>
            <a:r>
              <a:rPr lang="zh-CN" altLang="en-US" sz="1400" dirty="0" smtClean="0">
                <a:solidFill>
                  <a:srgbClr val="3333FF"/>
                </a:solidFill>
                <a:latin typeface="微软雅黑" pitchFamily="34" charset="-122"/>
                <a:ea typeface="微软雅黑" pitchFamily="34" charset="-122"/>
              </a:rPr>
              <a:t>万元）</a:t>
            </a:r>
          </a:p>
        </p:txBody>
      </p:sp>
      <p:sp>
        <p:nvSpPr>
          <p:cNvPr id="24" name="TextBox 21"/>
          <p:cNvSpPr txBox="1">
            <a:spLocks noChangeArrowheads="1"/>
          </p:cNvSpPr>
          <p:nvPr/>
        </p:nvSpPr>
        <p:spPr bwMode="auto">
          <a:xfrm>
            <a:off x="7186559" y="3918632"/>
            <a:ext cx="990600" cy="369332"/>
          </a:xfrm>
          <a:prstGeom prst="rect">
            <a:avLst/>
          </a:prstGeom>
          <a:noFill/>
          <a:ln w="9525">
            <a:noFill/>
            <a:miter lim="800000"/>
          </a:ln>
        </p:spPr>
        <p:txBody>
          <a:bodyPr>
            <a:spAutoFit/>
          </a:bodyPr>
          <a:lstStyle/>
          <a:p>
            <a:pPr algn="ctr" eaLnBrk="1" hangingPunct="1"/>
            <a:r>
              <a:rPr lang="en-US" altLang="zh-CN" b="1" dirty="0" smtClean="0">
                <a:solidFill>
                  <a:srgbClr val="445469"/>
                </a:solidFill>
                <a:latin typeface="微软雅黑" pitchFamily="34" charset="-122"/>
                <a:ea typeface="微软雅黑" pitchFamily="34" charset="-122"/>
              </a:rPr>
              <a:t>4/20</a:t>
            </a:r>
            <a:endParaRPr lang="en-US" altLang="zh-CN" b="1" dirty="0">
              <a:solidFill>
                <a:srgbClr val="445469"/>
              </a:solidFill>
              <a:latin typeface="微软雅黑" pitchFamily="34" charset="-122"/>
              <a:ea typeface="微软雅黑" pitchFamily="34" charset="-122"/>
            </a:endParaRPr>
          </a:p>
        </p:txBody>
      </p:sp>
      <p:sp>
        <p:nvSpPr>
          <p:cNvPr id="25" name="Freeform 6"/>
          <p:cNvSpPr/>
          <p:nvPr/>
        </p:nvSpPr>
        <p:spPr bwMode="auto">
          <a:xfrm>
            <a:off x="6794204" y="1967023"/>
            <a:ext cx="1892595" cy="1361614"/>
          </a:xfrm>
          <a:prstGeom prst="rect">
            <a:avLst/>
          </a:prstGeom>
          <a:solidFill>
            <a:srgbClr val="1E9C8C"/>
          </a:solidFill>
          <a:ln w="9525">
            <a:noFill/>
            <a:round/>
          </a:ln>
        </p:spPr>
        <p:txBody>
          <a:bodyPr/>
          <a:lstStyle/>
          <a:p>
            <a:r>
              <a:rPr lang="en-US" altLang="zh-CN" sz="1400" dirty="0" smtClean="0">
                <a:solidFill>
                  <a:schemeClr val="bg1"/>
                </a:solidFill>
                <a:latin typeface="微软雅黑" pitchFamily="34" charset="-122"/>
                <a:ea typeface="微软雅黑" pitchFamily="34" charset="-122"/>
              </a:rPr>
              <a:t>《</a:t>
            </a:r>
            <a:r>
              <a:rPr lang="zh-CN" altLang="en-US" sz="1400" dirty="0" smtClean="0">
                <a:solidFill>
                  <a:schemeClr val="bg1"/>
                </a:solidFill>
                <a:latin typeface="微软雅黑" pitchFamily="34" charset="-122"/>
                <a:ea typeface="微软雅黑" pitchFamily="34" charset="-122"/>
              </a:rPr>
              <a:t>常州市环保局责令整改违法行为决定书</a:t>
            </a:r>
            <a:r>
              <a:rPr lang="en-US" altLang="zh-CN" sz="1400" dirty="0" smtClean="0">
                <a:solidFill>
                  <a:schemeClr val="bg1"/>
                </a:solidFill>
                <a:latin typeface="微软雅黑" pitchFamily="34" charset="-122"/>
                <a:ea typeface="微软雅黑" pitchFamily="34" charset="-122"/>
              </a:rPr>
              <a:t>》</a:t>
            </a:r>
            <a:r>
              <a:rPr lang="zh-CN" altLang="en-US" sz="1400" dirty="0" smtClean="0">
                <a:solidFill>
                  <a:schemeClr val="bg1"/>
                </a:solidFill>
                <a:latin typeface="微软雅黑" pitchFamily="34" charset="-122"/>
                <a:ea typeface="微软雅黑" pitchFamily="34" charset="-122"/>
              </a:rPr>
              <a:t>和</a:t>
            </a:r>
            <a:r>
              <a:rPr lang="en-US" altLang="zh-CN" sz="1400" dirty="0" smtClean="0">
                <a:solidFill>
                  <a:schemeClr val="bg1"/>
                </a:solidFill>
                <a:latin typeface="微软雅黑" pitchFamily="34" charset="-122"/>
                <a:ea typeface="微软雅黑" pitchFamily="34" charset="-122"/>
              </a:rPr>
              <a:t>《</a:t>
            </a:r>
            <a:r>
              <a:rPr lang="zh-CN" altLang="en-US" sz="1400" dirty="0" smtClean="0">
                <a:solidFill>
                  <a:schemeClr val="bg1"/>
                </a:solidFill>
                <a:latin typeface="微软雅黑" pitchFamily="34" charset="-122"/>
                <a:ea typeface="微软雅黑" pitchFamily="34" charset="-122"/>
              </a:rPr>
              <a:t>行政处罚听证告知书</a:t>
            </a:r>
            <a:r>
              <a:rPr lang="en-US" altLang="zh-CN" sz="1400" dirty="0" smtClean="0">
                <a:solidFill>
                  <a:schemeClr val="bg1"/>
                </a:solidFill>
                <a:latin typeface="微软雅黑" pitchFamily="34" charset="-122"/>
                <a:ea typeface="微软雅黑" pitchFamily="34" charset="-122"/>
              </a:rPr>
              <a:t>》</a:t>
            </a:r>
            <a:r>
              <a:rPr lang="zh-CN" altLang="en-US" sz="1400" dirty="0" smtClean="0">
                <a:solidFill>
                  <a:schemeClr val="bg1"/>
                </a:solidFill>
                <a:latin typeface="微软雅黑" pitchFamily="34" charset="-122"/>
                <a:ea typeface="微软雅黑" pitchFamily="34" charset="-122"/>
              </a:rPr>
              <a:t>送到企业负责人</a:t>
            </a:r>
            <a:r>
              <a:rPr lang="zh-CN" altLang="en-US" sz="1400" dirty="0" smtClean="0">
                <a:solidFill>
                  <a:srgbClr val="3333FF"/>
                </a:solidFill>
                <a:latin typeface="微软雅黑" pitchFamily="34" charset="-122"/>
                <a:ea typeface="微软雅黑" pitchFamily="34" charset="-122"/>
              </a:rPr>
              <a:t>（</a:t>
            </a:r>
            <a:r>
              <a:rPr lang="en-US" altLang="zh-CN" sz="1400" dirty="0" smtClean="0">
                <a:solidFill>
                  <a:srgbClr val="3333FF"/>
                </a:solidFill>
                <a:latin typeface="微软雅黑" pitchFamily="34" charset="-122"/>
                <a:ea typeface="微软雅黑" pitchFamily="34" charset="-122"/>
              </a:rPr>
              <a:t>3/19-4/14</a:t>
            </a:r>
            <a:r>
              <a:rPr lang="zh-CN" altLang="en-US" sz="1400" dirty="0" smtClean="0">
                <a:solidFill>
                  <a:srgbClr val="3333FF"/>
                </a:solidFill>
                <a:latin typeface="微软雅黑" pitchFamily="34" charset="-122"/>
                <a:ea typeface="微软雅黑" pitchFamily="34" charset="-122"/>
              </a:rPr>
              <a:t>按日处罚</a:t>
            </a:r>
            <a:r>
              <a:rPr lang="en-US" altLang="zh-CN" sz="1400" dirty="0" smtClean="0">
                <a:solidFill>
                  <a:srgbClr val="3333FF"/>
                </a:solidFill>
                <a:latin typeface="微软雅黑" pitchFamily="34" charset="-122"/>
                <a:ea typeface="微软雅黑" pitchFamily="34" charset="-122"/>
              </a:rPr>
              <a:t>10*27=270</a:t>
            </a:r>
            <a:r>
              <a:rPr lang="zh-CN" altLang="en-US" sz="1400" dirty="0" smtClean="0">
                <a:solidFill>
                  <a:srgbClr val="3333FF"/>
                </a:solidFill>
                <a:latin typeface="微软雅黑" pitchFamily="34" charset="-122"/>
                <a:ea typeface="微软雅黑" pitchFamily="34" charset="-122"/>
              </a:rPr>
              <a:t>万元）</a:t>
            </a:r>
            <a:endParaRPr lang="zh-CN" altLang="en-US" sz="1400" dirty="0">
              <a:solidFill>
                <a:srgbClr val="3333FF"/>
              </a:solidFill>
              <a:latin typeface="微软雅黑" pitchFamily="34" charset="-122"/>
              <a:ea typeface="微软雅黑" pitchFamily="34" charset="-122"/>
            </a:endParaRPr>
          </a:p>
        </p:txBody>
      </p:sp>
      <p:sp>
        <p:nvSpPr>
          <p:cNvPr id="26" name="TextBox 25"/>
          <p:cNvSpPr txBox="1">
            <a:spLocks noChangeArrowheads="1"/>
          </p:cNvSpPr>
          <p:nvPr/>
        </p:nvSpPr>
        <p:spPr bwMode="auto">
          <a:xfrm>
            <a:off x="428596" y="1214422"/>
            <a:ext cx="7171329" cy="338554"/>
          </a:xfrm>
          <a:prstGeom prst="rect">
            <a:avLst/>
          </a:prstGeom>
          <a:noFill/>
          <a:ln w="9525">
            <a:noFill/>
            <a:miter lim="800000"/>
          </a:ln>
        </p:spPr>
        <p:txBody>
          <a:bodyPr wrap="square">
            <a:spAutoFit/>
          </a:bodyPr>
          <a:lstStyle/>
          <a:p>
            <a:r>
              <a:rPr lang="zh-CN" altLang="en-US" sz="1600" dirty="0" smtClean="0">
                <a:latin typeface="微软雅黑" pitchFamily="34" charset="-122"/>
                <a:ea typeface="微软雅黑" pitchFamily="34" charset="-122"/>
              </a:rPr>
              <a:t>阳市昆仑热电有限公司   </a:t>
            </a:r>
            <a:r>
              <a:rPr lang="zh-CN" altLang="en-US" sz="1600" dirty="0" smtClean="0">
                <a:solidFill>
                  <a:srgbClr val="FF0000"/>
                </a:solidFill>
                <a:latin typeface="微软雅黑" pitchFamily="34" charset="-122"/>
                <a:ea typeface="微软雅黑" pitchFamily="34" charset="-122"/>
              </a:rPr>
              <a:t>废气超标排放</a:t>
            </a:r>
            <a:endParaRPr lang="zh-CN" altLang="en-US" sz="1600" b="1" dirty="0">
              <a:solidFill>
                <a:srgbClr val="FF0000"/>
              </a:solidFill>
              <a:latin typeface="微软雅黑" pitchFamily="34" charset="-122"/>
              <a:ea typeface="微软雅黑" pitchFamily="34" charset="-122"/>
            </a:endParaRPr>
          </a:p>
        </p:txBody>
      </p:sp>
      <p:sp>
        <p:nvSpPr>
          <p:cNvPr id="27" name="矩形 26"/>
          <p:cNvSpPr/>
          <p:nvPr/>
        </p:nvSpPr>
        <p:spPr>
          <a:xfrm>
            <a:off x="359158" y="5548568"/>
            <a:ext cx="8427684" cy="1131079"/>
          </a:xfrm>
          <a:prstGeom prst="rect">
            <a:avLst/>
          </a:prstGeom>
        </p:spPr>
        <p:txBody>
          <a:bodyPr wrap="square">
            <a:spAutoFit/>
          </a:bodyPr>
          <a:lstStyle/>
          <a:p>
            <a:pPr indent="457200">
              <a:lnSpc>
                <a:spcPct val="150000"/>
              </a:lnSpc>
            </a:pPr>
            <a:r>
              <a:rPr lang="en-US" altLang="zh-CN" sz="1500" b="1" dirty="0" smtClean="0">
                <a:latin typeface="微软雅黑" pitchFamily="34" charset="-122"/>
                <a:ea typeface="微软雅黑" pitchFamily="34" charset="-122"/>
              </a:rPr>
              <a:t>————《</a:t>
            </a:r>
            <a:r>
              <a:rPr lang="zh-CN" altLang="en-US" sz="1500" b="1" dirty="0" smtClean="0">
                <a:latin typeface="微软雅黑" pitchFamily="34" charset="-122"/>
                <a:ea typeface="微软雅黑" pitchFamily="34" charset="-122"/>
              </a:rPr>
              <a:t>中华人民共和国环境保护法</a:t>
            </a:r>
            <a:r>
              <a:rPr lang="en-US" altLang="zh-CN" sz="1500" b="1" dirty="0" smtClean="0">
                <a:latin typeface="微软雅黑" pitchFamily="34" charset="-122"/>
                <a:ea typeface="微软雅黑" pitchFamily="34" charset="-122"/>
              </a:rPr>
              <a:t>》</a:t>
            </a:r>
            <a:r>
              <a:rPr lang="zh-CN" altLang="en-US" sz="1500" b="1" dirty="0" smtClean="0">
                <a:latin typeface="微软雅黑" pitchFamily="34" charset="-122"/>
                <a:ea typeface="微软雅黑" pitchFamily="34" charset="-122"/>
              </a:rPr>
              <a:t>第五十九条 </a:t>
            </a:r>
          </a:p>
          <a:p>
            <a:pPr indent="457200">
              <a:lnSpc>
                <a:spcPct val="150000"/>
              </a:lnSpc>
            </a:pPr>
            <a:r>
              <a:rPr lang="zh-CN" altLang="en-US" sz="1500" dirty="0" smtClean="0">
                <a:latin typeface="微软雅黑" pitchFamily="34" charset="-122"/>
                <a:ea typeface="微软雅黑" pitchFamily="34" charset="-122"/>
              </a:rPr>
              <a:t>企业事业单位和其他生产经营者</a:t>
            </a:r>
            <a:r>
              <a:rPr lang="zh-CN" altLang="en-US" sz="1500" dirty="0" smtClean="0">
                <a:solidFill>
                  <a:srgbClr val="0000FF"/>
                </a:solidFill>
                <a:latin typeface="微软雅黑" pitchFamily="34" charset="-122"/>
                <a:ea typeface="微软雅黑" pitchFamily="34" charset="-122"/>
              </a:rPr>
              <a:t>违法排放污染物</a:t>
            </a:r>
            <a:r>
              <a:rPr lang="zh-CN" altLang="en-US" sz="1500" dirty="0" smtClean="0">
                <a:latin typeface="微软雅黑" pitchFamily="34" charset="-122"/>
                <a:ea typeface="微软雅黑" pitchFamily="34" charset="-122"/>
              </a:rPr>
              <a:t>，受到</a:t>
            </a:r>
            <a:r>
              <a:rPr lang="zh-CN" altLang="en-US" sz="1500" dirty="0" smtClean="0">
                <a:solidFill>
                  <a:srgbClr val="0000FF"/>
                </a:solidFill>
                <a:latin typeface="微软雅黑" pitchFamily="34" charset="-122"/>
                <a:ea typeface="微软雅黑" pitchFamily="34" charset="-122"/>
              </a:rPr>
              <a:t>罚款处罚</a:t>
            </a:r>
            <a:r>
              <a:rPr lang="zh-CN" altLang="en-US" sz="1500" dirty="0" smtClean="0">
                <a:latin typeface="微软雅黑" pitchFamily="34" charset="-122"/>
                <a:ea typeface="微软雅黑" pitchFamily="34" charset="-122"/>
              </a:rPr>
              <a:t>，被</a:t>
            </a:r>
            <a:r>
              <a:rPr lang="zh-CN" altLang="en-US" sz="1500" dirty="0" smtClean="0">
                <a:solidFill>
                  <a:srgbClr val="0000FF"/>
                </a:solidFill>
                <a:latin typeface="微软雅黑" pitchFamily="34" charset="-122"/>
                <a:ea typeface="微软雅黑" pitchFamily="34" charset="-122"/>
              </a:rPr>
              <a:t>责令改正</a:t>
            </a:r>
            <a:r>
              <a:rPr lang="zh-CN" altLang="en-US" sz="1500" dirty="0" smtClean="0">
                <a:latin typeface="微软雅黑" pitchFamily="34" charset="-122"/>
                <a:ea typeface="微软雅黑" pitchFamily="34" charset="-122"/>
              </a:rPr>
              <a:t>，拒不改正的，依法作出处罚决定的行政机关可以自责令改正之日的次日起，按照原处罚数额</a:t>
            </a:r>
            <a:r>
              <a:rPr lang="zh-CN" altLang="en-US" sz="1500" dirty="0" smtClean="0">
                <a:solidFill>
                  <a:srgbClr val="0000FF"/>
                </a:solidFill>
                <a:latin typeface="微软雅黑" pitchFamily="34" charset="-122"/>
                <a:ea typeface="微软雅黑" pitchFamily="34" charset="-122"/>
              </a:rPr>
              <a:t>按日连续处罚</a:t>
            </a:r>
            <a:r>
              <a:rPr lang="zh-CN" altLang="en-US" sz="1500" dirty="0" smtClean="0">
                <a:latin typeface="微软雅黑" pitchFamily="34" charset="-122"/>
                <a:ea typeface="微软雅黑" pitchFamily="34" charset="-122"/>
              </a:rPr>
              <a:t>。</a:t>
            </a:r>
            <a:endParaRPr lang="zh-CN" altLang="en-US" sz="15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00034" y="1071546"/>
            <a:ext cx="8072494" cy="3711785"/>
          </a:xfrm>
          <a:prstGeom prst="rect">
            <a:avLst/>
          </a:prstGeom>
        </p:spPr>
        <p:txBody>
          <a:bodyPr wrap="square">
            <a:spAutoFit/>
          </a:bodyPr>
          <a:lstStyle/>
          <a:p>
            <a:pPr>
              <a:lnSpc>
                <a:spcPct val="120000"/>
              </a:lnSpc>
            </a:pPr>
            <a:r>
              <a:rPr lang="en-US" altLang="zh-CN" sz="1600" b="1" dirty="0" smtClean="0">
                <a:solidFill>
                  <a:srgbClr val="0000FF"/>
                </a:solidFill>
                <a:latin typeface="微软雅黑" pitchFamily="34" charset="-122"/>
                <a:ea typeface="微软雅黑" pitchFamily="34" charset="-122"/>
              </a:rPr>
              <a:t>《</a:t>
            </a:r>
            <a:r>
              <a:rPr lang="zh-CN" altLang="en-US" sz="1600" b="1" dirty="0" smtClean="0">
                <a:solidFill>
                  <a:srgbClr val="0000FF"/>
                </a:solidFill>
                <a:latin typeface="微软雅黑" pitchFamily="34" charset="-122"/>
                <a:ea typeface="微软雅黑" pitchFamily="34" charset="-122"/>
              </a:rPr>
              <a:t>刑法</a:t>
            </a:r>
            <a:r>
              <a:rPr lang="en-US" altLang="zh-CN" sz="1600" b="1" dirty="0" smtClean="0">
                <a:solidFill>
                  <a:srgbClr val="0000FF"/>
                </a:solidFill>
                <a:latin typeface="微软雅黑" pitchFamily="34" charset="-122"/>
                <a:ea typeface="微软雅黑" pitchFamily="34" charset="-122"/>
              </a:rPr>
              <a:t>》</a:t>
            </a:r>
            <a:endParaRPr lang="zh-CN" altLang="en-US" sz="1600" dirty="0" smtClean="0">
              <a:latin typeface="微软雅黑" pitchFamily="34" charset="-122"/>
              <a:ea typeface="微软雅黑" pitchFamily="34" charset="-122"/>
            </a:endParaRPr>
          </a:p>
          <a:p>
            <a:pPr>
              <a:lnSpc>
                <a:spcPct val="150000"/>
              </a:lnSpc>
            </a:pPr>
            <a:r>
              <a:rPr lang="en-US"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a:t>
            </a:r>
            <a:r>
              <a:rPr lang="en-US"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a:t>
            </a:r>
            <a:r>
              <a:rPr lang="zh-CN" altLang="en-US" sz="1600" b="1" dirty="0" smtClean="0">
                <a:solidFill>
                  <a:srgbClr val="FF0000"/>
                </a:solidFill>
                <a:latin typeface="微软雅黑" pitchFamily="34" charset="-122"/>
                <a:ea typeface="微软雅黑" pitchFamily="34" charset="-122"/>
              </a:rPr>
              <a:t>重大责任事故罪</a:t>
            </a:r>
            <a:r>
              <a:rPr lang="zh-CN" altLang="en-US" sz="1600" b="1" dirty="0" smtClean="0">
                <a:latin typeface="微软雅黑" pitchFamily="34" charset="-122"/>
                <a:ea typeface="微软雅黑" pitchFamily="34" charset="-122"/>
              </a:rPr>
              <a:t>（操作人员）</a:t>
            </a:r>
          </a:p>
          <a:p>
            <a:pPr>
              <a:lnSpc>
                <a:spcPct val="150000"/>
              </a:lnSpc>
            </a:pPr>
            <a:r>
              <a:rPr lang="zh-CN" altLang="en-US" sz="1600" dirty="0" smtClean="0">
                <a:latin typeface="微软雅黑" pitchFamily="34" charset="-122"/>
                <a:ea typeface="微软雅黑" pitchFamily="34" charset="-122"/>
              </a:rPr>
              <a:t>               三年以下有期徒刑或者拘役</a:t>
            </a:r>
            <a:endParaRPr lang="en-US" altLang="zh-CN" sz="1600" dirty="0" smtClean="0">
              <a:latin typeface="微软雅黑" pitchFamily="34" charset="-122"/>
              <a:ea typeface="微软雅黑" pitchFamily="34" charset="-122"/>
            </a:endParaRPr>
          </a:p>
          <a:p>
            <a:pPr>
              <a:lnSpc>
                <a:spcPct val="150000"/>
              </a:lnSpc>
            </a:pPr>
            <a:r>
              <a:rPr lang="zh-CN" altLang="en-US" sz="1600" dirty="0" smtClean="0">
                <a:latin typeface="微软雅黑" pitchFamily="34" charset="-122"/>
                <a:ea typeface="微软雅黑" pitchFamily="34" charset="-122"/>
              </a:rPr>
              <a:t>               三年以上七年以下有期徒刑</a:t>
            </a:r>
          </a:p>
          <a:p>
            <a:pPr>
              <a:lnSpc>
                <a:spcPct val="150000"/>
              </a:lnSpc>
            </a:pPr>
            <a:r>
              <a:rPr lang="en-US"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a:t>
            </a:r>
            <a:r>
              <a:rPr lang="en-US"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a:t>
            </a:r>
            <a:r>
              <a:rPr lang="zh-CN" altLang="en-US" sz="1600" b="1" dirty="0" smtClean="0">
                <a:solidFill>
                  <a:srgbClr val="FF0000"/>
                </a:solidFill>
                <a:latin typeface="微软雅黑" pitchFamily="34" charset="-122"/>
                <a:ea typeface="微软雅黑" pitchFamily="34" charset="-122"/>
              </a:rPr>
              <a:t>强令违章冒险作业罪</a:t>
            </a:r>
            <a:r>
              <a:rPr lang="zh-CN" altLang="en-US" sz="1600" b="1" dirty="0" smtClean="0">
                <a:latin typeface="微软雅黑" pitchFamily="34" charset="-122"/>
                <a:ea typeface="微软雅黑" pitchFamily="34" charset="-122"/>
              </a:rPr>
              <a:t>（现场管理人）</a:t>
            </a:r>
          </a:p>
          <a:p>
            <a:pPr>
              <a:lnSpc>
                <a:spcPct val="150000"/>
              </a:lnSpc>
            </a:pPr>
            <a:r>
              <a:rPr lang="zh-CN" altLang="en-US" sz="1600" dirty="0" smtClean="0">
                <a:latin typeface="微软雅黑" pitchFamily="34" charset="-122"/>
                <a:ea typeface="微软雅黑" pitchFamily="34" charset="-122"/>
              </a:rPr>
              <a:t>              五年以下有期徒刑或者拘役</a:t>
            </a:r>
            <a:endParaRPr lang="en-US" altLang="zh-CN" sz="1600" dirty="0" smtClean="0">
              <a:latin typeface="微软雅黑" pitchFamily="34" charset="-122"/>
              <a:ea typeface="微软雅黑" pitchFamily="34" charset="-122"/>
            </a:endParaRPr>
          </a:p>
          <a:p>
            <a:pPr>
              <a:lnSpc>
                <a:spcPct val="150000"/>
              </a:lnSpc>
            </a:pPr>
            <a:r>
              <a:rPr lang="zh-CN" altLang="en-US" sz="1600" dirty="0" smtClean="0">
                <a:latin typeface="微软雅黑" pitchFamily="34" charset="-122"/>
                <a:ea typeface="微软雅黑" pitchFamily="34" charset="-122"/>
              </a:rPr>
              <a:t>              五年以上有期徒刑</a:t>
            </a:r>
          </a:p>
          <a:p>
            <a:pPr>
              <a:lnSpc>
                <a:spcPct val="150000"/>
              </a:lnSpc>
            </a:pPr>
            <a:r>
              <a:rPr lang="en-US"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a:t>
            </a:r>
            <a:r>
              <a:rPr lang="en-US"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a:t>
            </a:r>
            <a:r>
              <a:rPr lang="zh-CN" altLang="en-US" sz="1600" b="1" dirty="0" smtClean="0">
                <a:solidFill>
                  <a:srgbClr val="FF0000"/>
                </a:solidFill>
                <a:latin typeface="微软雅黑" pitchFamily="34" charset="-122"/>
                <a:ea typeface="微软雅黑" pitchFamily="34" charset="-122"/>
              </a:rPr>
              <a:t>重大劳动安全事故罪</a:t>
            </a:r>
            <a:r>
              <a:rPr lang="zh-CN" altLang="en-US" sz="1600" b="1" dirty="0" smtClean="0">
                <a:latin typeface="微软雅黑" pitchFamily="34" charset="-122"/>
                <a:ea typeface="微软雅黑" pitchFamily="34" charset="-122"/>
              </a:rPr>
              <a:t>（领导干部）</a:t>
            </a:r>
            <a:endParaRPr lang="zh-CN" altLang="en-US" sz="1600" dirty="0" smtClean="0">
              <a:latin typeface="微软雅黑" pitchFamily="34" charset="-122"/>
              <a:ea typeface="微软雅黑" pitchFamily="34" charset="-122"/>
            </a:endParaRPr>
          </a:p>
          <a:p>
            <a:pPr>
              <a:lnSpc>
                <a:spcPct val="150000"/>
              </a:lnSpc>
            </a:pPr>
            <a:r>
              <a:rPr lang="zh-CN" altLang="en-US" sz="1600" dirty="0" smtClean="0">
                <a:latin typeface="微软雅黑" pitchFamily="34" charset="-122"/>
                <a:ea typeface="微软雅黑" pitchFamily="34" charset="-122"/>
              </a:rPr>
              <a:t>               三年以下有期徒刑或者拘役</a:t>
            </a:r>
            <a:endParaRPr lang="en-US" altLang="zh-CN" sz="1600" dirty="0" smtClean="0">
              <a:latin typeface="微软雅黑" pitchFamily="34" charset="-122"/>
              <a:ea typeface="微软雅黑" pitchFamily="34" charset="-122"/>
            </a:endParaRPr>
          </a:p>
          <a:p>
            <a:pPr>
              <a:lnSpc>
                <a:spcPct val="150000"/>
              </a:lnSpc>
            </a:pPr>
            <a:r>
              <a:rPr lang="zh-CN" altLang="en-US" sz="1600" dirty="0" smtClean="0">
                <a:latin typeface="微软雅黑" pitchFamily="34" charset="-122"/>
                <a:ea typeface="微软雅黑" pitchFamily="34" charset="-122"/>
              </a:rPr>
              <a:t>               三年以上七年以下有期徒刑</a:t>
            </a:r>
            <a:endParaRPr lang="en-US" altLang="zh-CN" sz="1600" dirty="0" smtClean="0">
              <a:latin typeface="微软雅黑" pitchFamily="34" charset="-122"/>
              <a:ea typeface="微软雅黑" pitchFamily="34" charset="-122"/>
            </a:endParaRPr>
          </a:p>
        </p:txBody>
      </p:sp>
      <p:sp>
        <p:nvSpPr>
          <p:cNvPr id="7" name="矩形 6"/>
          <p:cNvSpPr/>
          <p:nvPr/>
        </p:nvSpPr>
        <p:spPr>
          <a:xfrm>
            <a:off x="714348" y="5137910"/>
            <a:ext cx="5572164" cy="362792"/>
          </a:xfrm>
          <a:prstGeom prst="rect">
            <a:avLst/>
          </a:prstGeom>
        </p:spPr>
        <p:txBody>
          <a:bodyPr wrap="square">
            <a:spAutoFit/>
          </a:bodyPr>
          <a:lstStyle/>
          <a:p>
            <a:pPr>
              <a:lnSpc>
                <a:spcPct val="120000"/>
              </a:lnSpc>
            </a:pPr>
            <a:r>
              <a:rPr lang="zh-CN" altLang="en-US" sz="1600" b="1" dirty="0" smtClean="0">
                <a:solidFill>
                  <a:srgbClr val="0000FF"/>
                </a:solidFill>
                <a:latin typeface="微软雅黑" pitchFamily="34" charset="-122"/>
                <a:ea typeface="微软雅黑" pitchFamily="34" charset="-122"/>
              </a:rPr>
              <a:t>司法解释：造成死亡一人以上，或者重伤三人以上即可入罪</a:t>
            </a:r>
            <a:endParaRPr lang="en-US" altLang="zh-CN" sz="1600" b="1" dirty="0" smtClean="0">
              <a:solidFill>
                <a:srgbClr val="0000FF"/>
              </a:solidFill>
              <a:latin typeface="微软雅黑" pitchFamily="34" charset="-122"/>
              <a:ea typeface="微软雅黑" pitchFamily="34" charset="-122"/>
            </a:endParaRPr>
          </a:p>
        </p:txBody>
      </p:sp>
      <p:sp>
        <p:nvSpPr>
          <p:cNvPr id="9" name="矩形 8"/>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安全生产形势与法律法规</a:t>
            </a:r>
          </a:p>
        </p:txBody>
      </p:sp>
      <p:pic>
        <p:nvPicPr>
          <p:cNvPr id="103425" name="Picture 1"/>
          <p:cNvPicPr>
            <a:picLocks noChangeAspect="1" noChangeArrowheads="1"/>
          </p:cNvPicPr>
          <p:nvPr/>
        </p:nvPicPr>
        <p:blipFill>
          <a:blip r:embed="rId3"/>
          <a:srcRect/>
          <a:stretch>
            <a:fillRect/>
          </a:stretch>
        </p:blipFill>
        <p:spPr bwMode="auto">
          <a:xfrm>
            <a:off x="5500694" y="1500174"/>
            <a:ext cx="2857505" cy="2400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环保管理</a:t>
            </a:r>
            <a:r>
              <a:rPr lang="en-US" altLang="zh-CN" sz="2000" b="1" dirty="0" smtClean="0">
                <a:latin typeface="新宋体" pitchFamily="49" charset="-122"/>
                <a:ea typeface="新宋体" pitchFamily="49" charset="-122"/>
              </a:rPr>
              <a:t>——</a:t>
            </a:r>
            <a:r>
              <a:rPr lang="zh-CN" altLang="en-US" sz="2000" b="1" dirty="0" smtClean="0">
                <a:latin typeface="新宋体" pitchFamily="49" charset="-122"/>
                <a:ea typeface="新宋体" pitchFamily="49" charset="-122"/>
              </a:rPr>
              <a:t>危险废弃物</a:t>
            </a:r>
          </a:p>
        </p:txBody>
      </p:sp>
      <p:graphicFrame>
        <p:nvGraphicFramePr>
          <p:cNvPr id="4" name="图示 3"/>
          <p:cNvGraphicFramePr/>
          <p:nvPr/>
        </p:nvGraphicFramePr>
        <p:xfrm>
          <a:off x="1524000" y="20002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428992" y="1285860"/>
            <a:ext cx="2357454" cy="584775"/>
          </a:xfrm>
          <a:prstGeom prst="rect">
            <a:avLst/>
          </a:prstGeom>
          <a:noFill/>
        </p:spPr>
        <p:txBody>
          <a:bodyPr wrap="square" rtlCol="0">
            <a:spAutoFit/>
          </a:bodyPr>
          <a:lstStyle/>
          <a:p>
            <a:r>
              <a:rPr lang="zh-CN" altLang="en-US" sz="1600" dirty="0" smtClean="0">
                <a:latin typeface="微软雅黑" pitchFamily="34" charset="-122"/>
                <a:ea typeface="微软雅黑" pitchFamily="34" charset="-122"/>
              </a:rPr>
              <a:t>产生部门做好台账记录，每月上报</a:t>
            </a:r>
            <a:r>
              <a:rPr lang="en-US" altLang="zh-CN" sz="1600" dirty="0" smtClean="0">
                <a:latin typeface="微软雅黑" pitchFamily="34" charset="-122"/>
                <a:ea typeface="微软雅黑" pitchFamily="34" charset="-122"/>
              </a:rPr>
              <a:t>EHS</a:t>
            </a:r>
            <a:endParaRPr lang="zh-CN" altLang="en-US" sz="1600" dirty="0">
              <a:latin typeface="微软雅黑" pitchFamily="34" charset="-122"/>
              <a:ea typeface="微软雅黑" pitchFamily="34" charset="-122"/>
            </a:endParaRPr>
          </a:p>
        </p:txBody>
      </p:sp>
      <p:sp>
        <p:nvSpPr>
          <p:cNvPr id="6" name="TextBox 5"/>
          <p:cNvSpPr txBox="1"/>
          <p:nvPr/>
        </p:nvSpPr>
        <p:spPr>
          <a:xfrm>
            <a:off x="7215206" y="3376027"/>
            <a:ext cx="1928794" cy="584775"/>
          </a:xfrm>
          <a:prstGeom prst="rect">
            <a:avLst/>
          </a:prstGeom>
          <a:noFill/>
        </p:spPr>
        <p:txBody>
          <a:bodyPr wrap="square" rtlCol="0">
            <a:spAutoFit/>
          </a:bodyPr>
          <a:lstStyle/>
          <a:p>
            <a:r>
              <a:rPr lang="zh-CN" altLang="en-US" sz="1600" dirty="0" smtClean="0">
                <a:latin typeface="微软雅黑" pitchFamily="34" charset="-122"/>
                <a:ea typeface="微软雅黑" pitchFamily="34" charset="-122"/>
              </a:rPr>
              <a:t>危废与一般固废分类收集</a:t>
            </a:r>
            <a:r>
              <a:rPr lang="en-US" altLang="zh-CN"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，禁止混放</a:t>
            </a:r>
            <a:endParaRPr lang="zh-CN" altLang="en-US" sz="1600" dirty="0">
              <a:latin typeface="微软雅黑" pitchFamily="34" charset="-122"/>
              <a:ea typeface="微软雅黑" pitchFamily="34" charset="-122"/>
            </a:endParaRPr>
          </a:p>
        </p:txBody>
      </p:sp>
      <p:sp>
        <p:nvSpPr>
          <p:cNvPr id="7" name="TextBox 6"/>
          <p:cNvSpPr txBox="1"/>
          <p:nvPr/>
        </p:nvSpPr>
        <p:spPr>
          <a:xfrm>
            <a:off x="6858016" y="5304853"/>
            <a:ext cx="1928826" cy="584775"/>
          </a:xfrm>
          <a:prstGeom prst="rect">
            <a:avLst/>
          </a:prstGeom>
          <a:noFill/>
        </p:spPr>
        <p:txBody>
          <a:bodyPr wrap="square" rtlCol="0">
            <a:spAutoFit/>
          </a:bodyPr>
          <a:lstStyle/>
          <a:p>
            <a:r>
              <a:rPr lang="zh-CN" altLang="en-US" sz="1600" dirty="0" smtClean="0">
                <a:latin typeface="微软雅黑" pitchFamily="34" charset="-122"/>
                <a:ea typeface="微软雅黑" pitchFamily="34" charset="-122"/>
              </a:rPr>
              <a:t>产生部门定期转移至</a:t>
            </a:r>
            <a:r>
              <a:rPr lang="en-US" altLang="zh-CN" sz="1600" dirty="0" smtClean="0">
                <a:latin typeface="微软雅黑" pitchFamily="34" charset="-122"/>
                <a:ea typeface="微软雅黑" pitchFamily="34" charset="-122"/>
              </a:rPr>
              <a:t>EHS</a:t>
            </a:r>
            <a:r>
              <a:rPr lang="zh-CN" altLang="en-US" sz="1600" dirty="0" smtClean="0">
                <a:latin typeface="微软雅黑" pitchFamily="34" charset="-122"/>
                <a:ea typeface="微软雅黑" pitchFamily="34" charset="-122"/>
              </a:rPr>
              <a:t>危废库</a:t>
            </a:r>
            <a:endParaRPr lang="zh-CN" altLang="en-US" sz="1600" dirty="0">
              <a:latin typeface="微软雅黑" pitchFamily="34" charset="-122"/>
              <a:ea typeface="微软雅黑" pitchFamily="34" charset="-122"/>
            </a:endParaRPr>
          </a:p>
        </p:txBody>
      </p:sp>
      <p:sp>
        <p:nvSpPr>
          <p:cNvPr id="8" name="TextBox 7"/>
          <p:cNvSpPr txBox="1"/>
          <p:nvPr/>
        </p:nvSpPr>
        <p:spPr>
          <a:xfrm>
            <a:off x="142844" y="5246686"/>
            <a:ext cx="2214578" cy="830997"/>
          </a:xfrm>
          <a:prstGeom prst="rect">
            <a:avLst/>
          </a:prstGeom>
          <a:noFill/>
        </p:spPr>
        <p:txBody>
          <a:bodyPr wrap="square" rtlCol="0">
            <a:spAutoFit/>
          </a:bodyPr>
          <a:lstStyle/>
          <a:p>
            <a:r>
              <a:rPr lang="zh-CN" altLang="en-US" sz="1600" dirty="0" smtClean="0">
                <a:latin typeface="微软雅黑" pitchFamily="34" charset="-122"/>
                <a:ea typeface="微软雅黑" pitchFamily="34" charset="-122"/>
              </a:rPr>
              <a:t>危废库三防措施：</a:t>
            </a:r>
            <a:endParaRPr lang="en-US" altLang="zh-CN" sz="1600" dirty="0" smtClean="0">
              <a:latin typeface="微软雅黑" pitchFamily="34" charset="-122"/>
              <a:ea typeface="微软雅黑" pitchFamily="34" charset="-122"/>
            </a:endParaRPr>
          </a:p>
          <a:p>
            <a:r>
              <a:rPr lang="zh-CN" altLang="en-US" sz="1600" dirty="0" smtClean="0">
                <a:latin typeface="微软雅黑" pitchFamily="34" charset="-122"/>
                <a:ea typeface="微软雅黑" pitchFamily="34" charset="-122"/>
              </a:rPr>
              <a:t>防扬散、防渗漏、防流失</a:t>
            </a:r>
            <a:endParaRPr lang="zh-CN" altLang="en-US" sz="1600" dirty="0">
              <a:latin typeface="微软雅黑" pitchFamily="34" charset="-122"/>
              <a:ea typeface="微软雅黑" pitchFamily="34" charset="-122"/>
            </a:endParaRPr>
          </a:p>
        </p:txBody>
      </p:sp>
      <p:sp>
        <p:nvSpPr>
          <p:cNvPr id="9" name="TextBox 8"/>
          <p:cNvSpPr txBox="1"/>
          <p:nvPr/>
        </p:nvSpPr>
        <p:spPr>
          <a:xfrm>
            <a:off x="0" y="3389298"/>
            <a:ext cx="1928826" cy="584775"/>
          </a:xfrm>
          <a:prstGeom prst="rect">
            <a:avLst/>
          </a:prstGeom>
          <a:noFill/>
        </p:spPr>
        <p:txBody>
          <a:bodyPr wrap="square" rtlCol="0">
            <a:spAutoFit/>
          </a:bodyPr>
          <a:lstStyle/>
          <a:p>
            <a:r>
              <a:rPr lang="zh-CN" altLang="en-US" sz="1600" dirty="0" smtClean="0">
                <a:latin typeface="微软雅黑" pitchFamily="34" charset="-122"/>
                <a:ea typeface="微软雅黑" pitchFamily="34" charset="-122"/>
              </a:rPr>
              <a:t>委托有资质单位外运处置</a:t>
            </a:r>
            <a:endParaRPr lang="zh-CN" altLang="en-US" sz="16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9941" y="357166"/>
            <a:ext cx="1217000" cy="400110"/>
          </a:xfrm>
          <a:prstGeom prst="rect">
            <a:avLst/>
          </a:prstGeom>
        </p:spPr>
        <p:txBody>
          <a:bodyPr wrap="none">
            <a:spAutoFit/>
          </a:bodyPr>
          <a:lstStyle/>
          <a:p>
            <a:r>
              <a:rPr lang="zh-CN" altLang="en-US" sz="2000" b="1" dirty="0" smtClean="0">
                <a:latin typeface="新宋体" pitchFamily="49" charset="-122"/>
                <a:ea typeface="新宋体" pitchFamily="49" charset="-122"/>
              </a:rPr>
              <a:t>体系管理</a:t>
            </a:r>
          </a:p>
        </p:txBody>
      </p:sp>
      <p:graphicFrame>
        <p:nvGraphicFramePr>
          <p:cNvPr id="4" name="图示 3"/>
          <p:cNvGraphicFramePr/>
          <p:nvPr/>
        </p:nvGraphicFramePr>
        <p:xfrm>
          <a:off x="571472" y="1000108"/>
          <a:ext cx="4286280" cy="5000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28596" y="1130842"/>
            <a:ext cx="2428892" cy="369332"/>
          </a:xfrm>
          <a:prstGeom prst="rect">
            <a:avLst/>
          </a:prstGeom>
          <a:noFill/>
        </p:spPr>
        <p:txBody>
          <a:bodyPr wrap="square" rtlCol="0">
            <a:spAutoFit/>
          </a:bodyPr>
          <a:lstStyle/>
          <a:p>
            <a:r>
              <a:rPr lang="zh-CN" altLang="en-US" b="1" dirty="0" smtClean="0">
                <a:solidFill>
                  <a:srgbClr val="0000FF"/>
                </a:solidFill>
                <a:latin typeface="微软雅黑" pitchFamily="34" charset="-122"/>
                <a:ea typeface="微软雅黑" pitchFamily="34" charset="-122"/>
              </a:rPr>
              <a:t>体系种类、定义</a:t>
            </a:r>
            <a:endParaRPr lang="zh-CN" altLang="en-US" b="1" dirty="0">
              <a:solidFill>
                <a:srgbClr val="0000FF"/>
              </a:solidFill>
              <a:latin typeface="微软雅黑" pitchFamily="34" charset="-122"/>
              <a:ea typeface="微软雅黑" pitchFamily="34" charset="-122"/>
            </a:endParaRPr>
          </a:p>
        </p:txBody>
      </p:sp>
      <p:sp>
        <p:nvSpPr>
          <p:cNvPr id="6" name="六边形 5"/>
          <p:cNvSpPr/>
          <p:nvPr/>
        </p:nvSpPr>
        <p:spPr>
          <a:xfrm rot="5400000">
            <a:off x="5072066" y="1571612"/>
            <a:ext cx="500066" cy="500066"/>
          </a:xfrm>
          <a:prstGeom prst="hexagon">
            <a:avLst/>
          </a:prstGeom>
          <a:solidFill>
            <a:schemeClr val="accent5">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sz="1200" b="1" dirty="0" smtClean="0">
                <a:solidFill>
                  <a:schemeClr val="bg1"/>
                </a:solidFill>
                <a:latin typeface="微软雅黑" pitchFamily="34" charset="-122"/>
                <a:ea typeface="微软雅黑" pitchFamily="34" charset="-122"/>
              </a:rPr>
              <a:t>01</a:t>
            </a:r>
            <a:endParaRPr lang="zh-CN" altLang="en-US" sz="1200" b="1" dirty="0">
              <a:solidFill>
                <a:schemeClr val="bg1"/>
              </a:solidFill>
              <a:latin typeface="微软雅黑" pitchFamily="34" charset="-122"/>
              <a:ea typeface="微软雅黑" pitchFamily="34" charset="-122"/>
            </a:endParaRPr>
          </a:p>
        </p:txBody>
      </p:sp>
      <p:graphicFrame>
        <p:nvGraphicFramePr>
          <p:cNvPr id="9" name="图示 8"/>
          <p:cNvGraphicFramePr/>
          <p:nvPr/>
        </p:nvGraphicFramePr>
        <p:xfrm>
          <a:off x="5715008" y="1643050"/>
          <a:ext cx="3048000" cy="4286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六边形 9"/>
          <p:cNvSpPr/>
          <p:nvPr/>
        </p:nvSpPr>
        <p:spPr>
          <a:xfrm rot="5400000">
            <a:off x="5072066" y="2857496"/>
            <a:ext cx="500066" cy="500066"/>
          </a:xfrm>
          <a:prstGeom prst="hexagon">
            <a:avLst/>
          </a:prstGeom>
          <a:solidFill>
            <a:schemeClr val="accent5">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sz="1200" b="1" dirty="0" smtClean="0">
                <a:solidFill>
                  <a:schemeClr val="bg1"/>
                </a:solidFill>
                <a:latin typeface="微软雅黑" pitchFamily="34" charset="-122"/>
                <a:ea typeface="微软雅黑" pitchFamily="34" charset="-122"/>
              </a:rPr>
              <a:t>02</a:t>
            </a:r>
            <a:endParaRPr lang="zh-CN" altLang="en-US" sz="1200" b="1" dirty="0">
              <a:solidFill>
                <a:schemeClr val="bg1"/>
              </a:solidFill>
              <a:latin typeface="微软雅黑" pitchFamily="34" charset="-122"/>
              <a:ea typeface="微软雅黑" pitchFamily="34" charset="-122"/>
            </a:endParaRPr>
          </a:p>
        </p:txBody>
      </p:sp>
      <p:sp>
        <p:nvSpPr>
          <p:cNvPr id="11" name="六边形 10"/>
          <p:cNvSpPr/>
          <p:nvPr/>
        </p:nvSpPr>
        <p:spPr>
          <a:xfrm rot="5400000">
            <a:off x="5072066" y="4143380"/>
            <a:ext cx="500066" cy="500066"/>
          </a:xfrm>
          <a:prstGeom prst="hexagon">
            <a:avLst/>
          </a:prstGeom>
          <a:solidFill>
            <a:schemeClr val="accent5">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sz="1200" b="1" dirty="0" smtClean="0">
                <a:solidFill>
                  <a:schemeClr val="bg1"/>
                </a:solidFill>
                <a:latin typeface="微软雅黑" pitchFamily="34" charset="-122"/>
                <a:ea typeface="微软雅黑" pitchFamily="34" charset="-122"/>
              </a:rPr>
              <a:t>03</a:t>
            </a:r>
            <a:endParaRPr lang="zh-CN" altLang="en-US" sz="12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9941" y="357166"/>
            <a:ext cx="1217000" cy="400110"/>
          </a:xfrm>
          <a:prstGeom prst="rect">
            <a:avLst/>
          </a:prstGeom>
        </p:spPr>
        <p:txBody>
          <a:bodyPr wrap="none">
            <a:spAutoFit/>
          </a:bodyPr>
          <a:lstStyle/>
          <a:p>
            <a:r>
              <a:rPr lang="zh-CN" altLang="en-US" sz="2000" b="1" dirty="0" smtClean="0">
                <a:latin typeface="新宋体" pitchFamily="49" charset="-122"/>
                <a:ea typeface="新宋体" pitchFamily="49" charset="-122"/>
              </a:rPr>
              <a:t>体系管理</a:t>
            </a:r>
          </a:p>
        </p:txBody>
      </p:sp>
      <p:sp>
        <p:nvSpPr>
          <p:cNvPr id="5" name="TextBox 4"/>
          <p:cNvSpPr txBox="1"/>
          <p:nvPr/>
        </p:nvSpPr>
        <p:spPr>
          <a:xfrm>
            <a:off x="428596" y="1000108"/>
            <a:ext cx="2428892" cy="369332"/>
          </a:xfrm>
          <a:prstGeom prst="rect">
            <a:avLst/>
          </a:prstGeom>
          <a:noFill/>
        </p:spPr>
        <p:txBody>
          <a:bodyPr wrap="square" rtlCol="0">
            <a:spAutoFit/>
          </a:bodyPr>
          <a:lstStyle/>
          <a:p>
            <a:r>
              <a:rPr lang="zh-CN" altLang="en-US" b="1" dirty="0" smtClean="0">
                <a:solidFill>
                  <a:srgbClr val="0000FF"/>
                </a:solidFill>
                <a:latin typeface="微软雅黑" pitchFamily="34" charset="-122"/>
                <a:ea typeface="微软雅黑" pitchFamily="34" charset="-122"/>
              </a:rPr>
              <a:t>体系作用</a:t>
            </a:r>
            <a:endParaRPr lang="zh-CN" altLang="en-US" b="1" dirty="0">
              <a:solidFill>
                <a:srgbClr val="0000FF"/>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3"/>
          <a:srcRect/>
          <a:stretch>
            <a:fillRect/>
          </a:stretch>
        </p:blipFill>
        <p:spPr bwMode="auto">
          <a:xfrm>
            <a:off x="1071538" y="1643050"/>
            <a:ext cx="1000125" cy="9715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1062020" y="3295656"/>
            <a:ext cx="1009650" cy="990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1071538" y="4895867"/>
            <a:ext cx="971550" cy="962025"/>
          </a:xfrm>
          <a:prstGeom prst="rect">
            <a:avLst/>
          </a:prstGeom>
          <a:noFill/>
          <a:ln w="9525">
            <a:noFill/>
            <a:miter lim="800000"/>
            <a:headEnd/>
            <a:tailEnd/>
          </a:ln>
          <a:effectLst/>
        </p:spPr>
      </p:pic>
      <p:sp>
        <p:nvSpPr>
          <p:cNvPr id="20" name="圆角矩形 19"/>
          <p:cNvSpPr/>
          <p:nvPr/>
        </p:nvSpPr>
        <p:spPr>
          <a:xfrm>
            <a:off x="2357422" y="1571612"/>
            <a:ext cx="5572164" cy="1285884"/>
          </a:xfrm>
          <a:prstGeom prst="roundRect">
            <a:avLst/>
          </a:prstGeom>
          <a:solidFill>
            <a:schemeClr val="bg1"/>
          </a:solidFill>
          <a:ln w="190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lnSpc>
                <a:spcPct val="120000"/>
              </a:lnSpc>
            </a:pPr>
            <a:r>
              <a:rPr lang="zh-CN" altLang="en-US" sz="1600" b="1" dirty="0" smtClean="0">
                <a:solidFill>
                  <a:schemeClr val="tx1"/>
                </a:solidFill>
                <a:latin typeface="微软雅黑" pitchFamily="34" charset="-122"/>
                <a:ea typeface="微软雅黑" pitchFamily="34" charset="-122"/>
              </a:rPr>
              <a:t>质量管理体系</a:t>
            </a:r>
            <a:endParaRPr lang="en-US" altLang="zh-CN" sz="1600" b="1" dirty="0" smtClean="0">
              <a:solidFill>
                <a:schemeClr val="tx1"/>
              </a:solidFill>
              <a:latin typeface="微软雅黑" pitchFamily="34" charset="-122"/>
              <a:ea typeface="微软雅黑" pitchFamily="34" charset="-122"/>
            </a:endParaRPr>
          </a:p>
          <a:p>
            <a:pPr latinLnBrk="1">
              <a:lnSpc>
                <a:spcPct val="120000"/>
              </a:lnSpc>
              <a:buFont typeface="Wingdings" charset="2"/>
              <a:buChar char="Ø"/>
            </a:pPr>
            <a:r>
              <a:rPr lang="zh-CN" altLang="en-US" sz="1600" dirty="0" smtClean="0">
                <a:solidFill>
                  <a:schemeClr val="tx1"/>
                </a:solidFill>
                <a:latin typeface="微软雅黑" pitchFamily="34" charset="-122"/>
                <a:ea typeface="微软雅黑" pitchFamily="34" charset="-122"/>
              </a:rPr>
              <a:t>  证实公司产品或服务有能力满足顾客需求</a:t>
            </a:r>
          </a:p>
          <a:p>
            <a:pPr latinLnBrk="1">
              <a:lnSpc>
                <a:spcPct val="120000"/>
              </a:lnSpc>
              <a:buFont typeface="Wingdings" charset="2"/>
              <a:buChar char="Ø"/>
            </a:pPr>
            <a:r>
              <a:rPr lang="zh-CN" altLang="en-US" sz="1600" dirty="0" smtClean="0">
                <a:solidFill>
                  <a:schemeClr val="tx1"/>
                </a:solidFill>
                <a:latin typeface="微软雅黑" pitchFamily="34" charset="-122"/>
                <a:ea typeface="微软雅黑" pitchFamily="34" charset="-122"/>
              </a:rPr>
              <a:t>  不断提高公司质量管理以增强顾客满意</a:t>
            </a:r>
            <a:endParaRPr lang="en-US" altLang="zh-CN" sz="1600" dirty="0" smtClean="0">
              <a:solidFill>
                <a:schemeClr val="tx1"/>
              </a:solidFill>
              <a:latin typeface="微软雅黑" pitchFamily="34" charset="-122"/>
              <a:ea typeface="微软雅黑" pitchFamily="34" charset="-122"/>
            </a:endParaRPr>
          </a:p>
          <a:p>
            <a:pPr latinLnBrk="1">
              <a:lnSpc>
                <a:spcPct val="120000"/>
              </a:lnSpc>
              <a:buFont typeface="Wingdings" charset="2"/>
              <a:buChar char="Ø"/>
            </a:pPr>
            <a:r>
              <a:rPr lang="zh-CN" altLang="en-US" sz="1600" dirty="0" smtClean="0">
                <a:solidFill>
                  <a:schemeClr val="tx1"/>
                </a:solidFill>
                <a:latin typeface="微软雅黑" pitchFamily="34" charset="-122"/>
                <a:ea typeface="微软雅黑" pitchFamily="34" charset="-122"/>
              </a:rPr>
              <a:t>  树立企业品牌形象</a:t>
            </a:r>
            <a:endParaRPr lang="en-US" altLang="zh-CN" sz="1600" dirty="0" smtClean="0">
              <a:solidFill>
                <a:schemeClr val="tx1"/>
              </a:solidFill>
              <a:latin typeface="微软雅黑" pitchFamily="34" charset="-122"/>
              <a:ea typeface="微软雅黑" pitchFamily="34" charset="-122"/>
            </a:endParaRPr>
          </a:p>
        </p:txBody>
      </p:sp>
      <p:sp>
        <p:nvSpPr>
          <p:cNvPr id="21" name="圆角矩形 20"/>
          <p:cNvSpPr/>
          <p:nvPr/>
        </p:nvSpPr>
        <p:spPr>
          <a:xfrm>
            <a:off x="2357422" y="3214686"/>
            <a:ext cx="5572164" cy="1285884"/>
          </a:xfrm>
          <a:prstGeom prst="roundRect">
            <a:avLst/>
          </a:prstGeom>
          <a:solidFill>
            <a:schemeClr val="bg1"/>
          </a:solidFill>
          <a:ln w="190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latinLnBrk="1">
              <a:lnSpc>
                <a:spcPct val="120000"/>
              </a:lnSpc>
            </a:pPr>
            <a:r>
              <a:rPr lang="zh-CN" altLang="en-US" sz="1600" dirty="0" smtClean="0">
                <a:solidFill>
                  <a:schemeClr val="tx1"/>
                </a:solidFill>
                <a:latin typeface="微软雅黑" pitchFamily="34" charset="-122"/>
                <a:ea typeface="微软雅黑" pitchFamily="34" charset="-122"/>
              </a:rPr>
              <a:t> </a:t>
            </a:r>
            <a:r>
              <a:rPr lang="zh-CN" altLang="en-US" sz="1600" b="1" dirty="0" smtClean="0">
                <a:solidFill>
                  <a:schemeClr val="tx1"/>
                </a:solidFill>
                <a:latin typeface="微软雅黑" pitchFamily="34" charset="-122"/>
                <a:ea typeface="微软雅黑" pitchFamily="34" charset="-122"/>
              </a:rPr>
              <a:t>职业健康安全管理体系</a:t>
            </a:r>
            <a:endParaRPr lang="en-US" altLang="zh-CN" sz="1600" b="1" dirty="0" smtClean="0">
              <a:solidFill>
                <a:schemeClr val="tx1"/>
              </a:solidFill>
              <a:latin typeface="微软雅黑" pitchFamily="34" charset="-122"/>
              <a:ea typeface="微软雅黑" pitchFamily="34" charset="-122"/>
            </a:endParaRPr>
          </a:p>
          <a:p>
            <a:pPr marL="0" lvl="1" latinLnBrk="1">
              <a:lnSpc>
                <a:spcPct val="120000"/>
              </a:lnSpc>
              <a:buFont typeface="Wingdings" charset="2"/>
              <a:buChar char="Ø"/>
            </a:pPr>
            <a:r>
              <a:rPr lang="zh-CN" altLang="en-US" sz="1600" dirty="0" smtClean="0">
                <a:solidFill>
                  <a:schemeClr val="tx1"/>
                </a:solidFill>
                <a:latin typeface="微软雅黑" pitchFamily="34" charset="-122"/>
                <a:ea typeface="微软雅黑" pitchFamily="34" charset="-122"/>
              </a:rPr>
              <a:t> 消除或减少员工及相关方可能面临的职业健康安全风险</a:t>
            </a:r>
          </a:p>
          <a:p>
            <a:pPr latinLnBrk="1">
              <a:lnSpc>
                <a:spcPct val="120000"/>
              </a:lnSpc>
              <a:buFont typeface="Wingdings" charset="2"/>
              <a:buChar char="Ø"/>
            </a:pPr>
            <a:r>
              <a:rPr lang="zh-CN" altLang="en-US" sz="1600" dirty="0" smtClean="0">
                <a:solidFill>
                  <a:schemeClr val="tx1"/>
                </a:solidFill>
                <a:latin typeface="微软雅黑" pitchFamily="34" charset="-122"/>
                <a:ea typeface="微软雅黑" pitchFamily="34" charset="-122"/>
              </a:rPr>
              <a:t>  帮助公司履行法律法规义务</a:t>
            </a:r>
            <a:endParaRPr lang="en-US" altLang="zh-CN" sz="1600" dirty="0" smtClean="0">
              <a:solidFill>
                <a:schemeClr val="tx1"/>
              </a:solidFill>
              <a:latin typeface="微软雅黑" pitchFamily="34" charset="-122"/>
              <a:ea typeface="微软雅黑" pitchFamily="34" charset="-122"/>
            </a:endParaRPr>
          </a:p>
          <a:p>
            <a:pPr latinLnBrk="1">
              <a:lnSpc>
                <a:spcPct val="120000"/>
              </a:lnSpc>
              <a:buFont typeface="Wingdings" charset="2"/>
              <a:buChar char="Ø"/>
            </a:pPr>
            <a:r>
              <a:rPr lang="zh-CN" altLang="en-US" sz="1600" dirty="0" smtClean="0">
                <a:solidFill>
                  <a:schemeClr val="tx1"/>
                </a:solidFill>
                <a:latin typeface="微软雅黑" pitchFamily="34" charset="-122"/>
                <a:ea typeface="微软雅黑" pitchFamily="34" charset="-122"/>
              </a:rPr>
              <a:t>  在社会上树立企业良好形象</a:t>
            </a:r>
          </a:p>
        </p:txBody>
      </p:sp>
      <p:sp>
        <p:nvSpPr>
          <p:cNvPr id="22" name="圆角矩形 21"/>
          <p:cNvSpPr/>
          <p:nvPr/>
        </p:nvSpPr>
        <p:spPr>
          <a:xfrm>
            <a:off x="2357422" y="4857760"/>
            <a:ext cx="5572164" cy="1285884"/>
          </a:xfrm>
          <a:prstGeom prst="roundRect">
            <a:avLst/>
          </a:prstGeom>
          <a:solidFill>
            <a:schemeClr val="bg1"/>
          </a:solidFill>
          <a:ln w="190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lnSpc>
                <a:spcPct val="120000"/>
              </a:lnSpc>
            </a:pPr>
            <a:r>
              <a:rPr lang="zh-CN" altLang="en-US" sz="1600" b="1" dirty="0" smtClean="0">
                <a:solidFill>
                  <a:schemeClr val="tx1"/>
                </a:solidFill>
                <a:latin typeface="微软雅黑" pitchFamily="34" charset="-122"/>
                <a:ea typeface="微软雅黑" pitchFamily="34" charset="-122"/>
              </a:rPr>
              <a:t>环境管理体系 </a:t>
            </a:r>
            <a:endParaRPr lang="en-US" altLang="zh-CN" sz="1600" b="1" dirty="0" smtClean="0">
              <a:solidFill>
                <a:schemeClr val="tx1"/>
              </a:solidFill>
              <a:latin typeface="微软雅黑" pitchFamily="34" charset="-122"/>
              <a:ea typeface="微软雅黑" pitchFamily="34" charset="-122"/>
            </a:endParaRPr>
          </a:p>
          <a:p>
            <a:pPr latinLnBrk="1">
              <a:lnSpc>
                <a:spcPct val="120000"/>
              </a:lnSpc>
              <a:buFont typeface="Wingdings" charset="2"/>
              <a:buChar char="Ø"/>
            </a:pPr>
            <a:r>
              <a:rPr lang="zh-CN" altLang="en-US" sz="1600" dirty="0" smtClean="0">
                <a:solidFill>
                  <a:schemeClr val="tx1"/>
                </a:solidFill>
                <a:latin typeface="微软雅黑" pitchFamily="34" charset="-122"/>
                <a:ea typeface="微软雅黑" pitchFamily="34" charset="-122"/>
              </a:rPr>
              <a:t> 预防或减轻有害环境影响以保护环境</a:t>
            </a:r>
          </a:p>
          <a:p>
            <a:pPr latinLnBrk="1">
              <a:lnSpc>
                <a:spcPct val="120000"/>
              </a:lnSpc>
              <a:buFont typeface="Wingdings" charset="2"/>
              <a:buChar char="Ø"/>
            </a:pPr>
            <a:r>
              <a:rPr lang="zh-CN" altLang="en-US" sz="1600" dirty="0" smtClean="0">
                <a:solidFill>
                  <a:schemeClr val="tx1"/>
                </a:solidFill>
                <a:latin typeface="微软雅黑" pitchFamily="34" charset="-122"/>
                <a:ea typeface="微软雅黑" pitchFamily="34" charset="-122"/>
              </a:rPr>
              <a:t>  减轻环境状况对公司的潜在有害影响</a:t>
            </a:r>
            <a:endParaRPr lang="en-US" altLang="zh-CN" sz="1600" dirty="0" smtClean="0">
              <a:solidFill>
                <a:schemeClr val="tx1"/>
              </a:solidFill>
              <a:latin typeface="微软雅黑" pitchFamily="34" charset="-122"/>
              <a:ea typeface="微软雅黑" pitchFamily="34" charset="-122"/>
            </a:endParaRPr>
          </a:p>
          <a:p>
            <a:pPr latinLnBrk="1">
              <a:lnSpc>
                <a:spcPct val="120000"/>
              </a:lnSpc>
              <a:buFont typeface="Wingdings" charset="2"/>
              <a:buChar char="Ø"/>
            </a:pPr>
            <a:r>
              <a:rPr lang="zh-CN" altLang="en-US" sz="1600" dirty="0" smtClean="0">
                <a:solidFill>
                  <a:schemeClr val="tx1"/>
                </a:solidFill>
                <a:latin typeface="微软雅黑" pitchFamily="34" charset="-122"/>
                <a:ea typeface="微软雅黑" pitchFamily="34" charset="-122"/>
              </a:rPr>
              <a:t>  帮助公司履行法律法规义务</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58" y="1090182"/>
            <a:ext cx="8572560" cy="338554"/>
          </a:xfrm>
          <a:prstGeom prst="rect">
            <a:avLst/>
          </a:prstGeom>
          <a:noFill/>
        </p:spPr>
        <p:txBody>
          <a:bodyPr wrap="square" rtlCol="0">
            <a:spAutoFit/>
          </a:bodyPr>
          <a:lstStyle/>
          <a:p>
            <a:pPr marL="342900" indent="-342900"/>
            <a:r>
              <a:rPr lang="zh-CN" altLang="en-US" sz="1600" b="1" dirty="0" smtClean="0">
                <a:solidFill>
                  <a:srgbClr val="0000FF"/>
                </a:solidFill>
                <a:latin typeface="微软雅黑" pitchFamily="34" charset="-122"/>
                <a:ea typeface="微软雅黑" pitchFamily="34" charset="-122"/>
              </a:rPr>
              <a:t>噪声的来源：</a:t>
            </a:r>
            <a:r>
              <a:rPr lang="zh-CN" altLang="en-US" sz="1600" dirty="0" smtClean="0">
                <a:latin typeface="微软雅黑" pitchFamily="34" charset="-122"/>
                <a:ea typeface="微软雅黑" pitchFamily="34" charset="-122"/>
              </a:rPr>
              <a:t>交通噪声、工业噪声、建筑噪声、社会噪声（社会活动、家用电器、音响设备）</a:t>
            </a:r>
            <a:endParaRPr lang="en-US" altLang="zh-CN" sz="1600" dirty="0" smtClean="0">
              <a:latin typeface="微软雅黑" pitchFamily="34" charset="-122"/>
              <a:ea typeface="微软雅黑" pitchFamily="34" charset="-122"/>
            </a:endParaRPr>
          </a:p>
        </p:txBody>
      </p:sp>
      <p:graphicFrame>
        <p:nvGraphicFramePr>
          <p:cNvPr id="6" name="图示 5"/>
          <p:cNvGraphicFramePr/>
          <p:nvPr/>
        </p:nvGraphicFramePr>
        <p:xfrm>
          <a:off x="428596" y="1571612"/>
          <a:ext cx="8001056" cy="2643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组合 25"/>
          <p:cNvGrpSpPr/>
          <p:nvPr/>
        </p:nvGrpSpPr>
        <p:grpSpPr>
          <a:xfrm>
            <a:off x="482386" y="3786190"/>
            <a:ext cx="3303796" cy="3286148"/>
            <a:chOff x="214282" y="3897306"/>
            <a:chExt cx="2976594" cy="2960694"/>
          </a:xfrm>
        </p:grpSpPr>
        <p:graphicFrame>
          <p:nvGraphicFramePr>
            <p:cNvPr id="16" name="图示 15"/>
            <p:cNvGraphicFramePr/>
            <p:nvPr/>
          </p:nvGraphicFramePr>
          <p:xfrm>
            <a:off x="214282" y="3897306"/>
            <a:ext cx="2976594" cy="29606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4" name="组合 19"/>
            <p:cNvGrpSpPr/>
            <p:nvPr/>
          </p:nvGrpSpPr>
          <p:grpSpPr>
            <a:xfrm>
              <a:off x="1498411" y="4071366"/>
              <a:ext cx="598295" cy="598295"/>
              <a:chOff x="692206" y="570859"/>
              <a:chExt cx="669733" cy="669733"/>
            </a:xfrm>
          </p:grpSpPr>
          <p:sp>
            <p:nvSpPr>
              <p:cNvPr id="21" name="椭圆 20"/>
              <p:cNvSpPr/>
              <p:nvPr/>
            </p:nvSpPr>
            <p:spPr>
              <a:xfrm>
                <a:off x="692206" y="570859"/>
                <a:ext cx="669733" cy="6697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椭圆 4"/>
              <p:cNvSpPr/>
              <p:nvPr/>
            </p:nvSpPr>
            <p:spPr>
              <a:xfrm>
                <a:off x="785555" y="669584"/>
                <a:ext cx="473573" cy="4735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zh-CN" altLang="en-US" sz="1200" dirty="0" smtClean="0">
                    <a:latin typeface="微软雅黑" pitchFamily="34" charset="-122"/>
                    <a:ea typeface="微软雅黑" pitchFamily="34" charset="-122"/>
                  </a:rPr>
                  <a:t>过度使用</a:t>
                </a:r>
                <a:endParaRPr lang="zh-CN" altLang="en-US" sz="1200" kern="1200" dirty="0">
                  <a:latin typeface="微软雅黑" pitchFamily="34" charset="-122"/>
                  <a:ea typeface="微软雅黑" pitchFamily="34" charset="-122"/>
                </a:endParaRPr>
              </a:p>
            </p:txBody>
          </p:sp>
        </p:grpSp>
      </p:grpSp>
      <p:sp>
        <p:nvSpPr>
          <p:cNvPr id="17" name="Text Box 15"/>
          <p:cNvSpPr txBox="1">
            <a:spLocks noChangeArrowheads="1"/>
          </p:cNvSpPr>
          <p:nvPr/>
        </p:nvSpPr>
        <p:spPr bwMode="auto">
          <a:xfrm>
            <a:off x="3571868" y="4526829"/>
            <a:ext cx="4714908" cy="830997"/>
          </a:xfrm>
          <a:prstGeom prst="rect">
            <a:avLst/>
          </a:prstGeom>
          <a:noFill/>
          <a:ln w="9525">
            <a:noFill/>
            <a:miter lim="800000"/>
          </a:ln>
        </p:spPr>
        <p:txBody>
          <a:bodyPr wrap="square">
            <a:spAutoFit/>
          </a:bodyPr>
          <a:lstStyle/>
          <a:p>
            <a:r>
              <a:rPr lang="zh-CN" altLang="en-US" sz="1600" dirty="0" smtClean="0">
                <a:latin typeface="微软雅黑" pitchFamily="34" charset="-122"/>
                <a:ea typeface="微软雅黑" pitchFamily="34" charset="-122"/>
              </a:rPr>
              <a:t>耳蜗结构中主管高频部分的区域比较脆弱，听力损失常常从</a:t>
            </a:r>
            <a:r>
              <a:rPr lang="en-US" altLang="zh-CN" sz="1600" dirty="0" smtClean="0">
                <a:latin typeface="微软雅黑" pitchFamily="34" charset="-122"/>
                <a:ea typeface="微软雅黑" pitchFamily="34" charset="-122"/>
              </a:rPr>
              <a:t>4KHZ</a:t>
            </a:r>
            <a:r>
              <a:rPr lang="zh-CN" altLang="en-US" sz="1600" dirty="0" smtClean="0">
                <a:latin typeface="微软雅黑" pitchFamily="34" charset="-122"/>
                <a:ea typeface="微软雅黑" pitchFamily="34" charset="-122"/>
              </a:rPr>
              <a:t>开始，既</a:t>
            </a:r>
            <a:r>
              <a:rPr lang="zh-CN" altLang="en-US" sz="1600" b="1" dirty="0" smtClean="0">
                <a:solidFill>
                  <a:srgbClr val="0000FF"/>
                </a:solidFill>
                <a:latin typeface="微软雅黑" pitchFamily="34" charset="-122"/>
                <a:ea typeface="微软雅黑" pitchFamily="34" charset="-122"/>
              </a:rPr>
              <a:t>高频听力损失</a:t>
            </a:r>
            <a:r>
              <a:rPr lang="zh-CN" altLang="en-US" sz="1600" dirty="0" smtClean="0">
                <a:latin typeface="微软雅黑" pitchFamily="34" charset="-122"/>
                <a:ea typeface="微软雅黑" pitchFamily="34" charset="-122"/>
              </a:rPr>
              <a:t>。后延伸至</a:t>
            </a:r>
            <a:r>
              <a:rPr lang="en-US" altLang="zh-CN" sz="1600" dirty="0" smtClean="0">
                <a:latin typeface="微软雅黑" pitchFamily="34" charset="-122"/>
                <a:ea typeface="微软雅黑" pitchFamily="34" charset="-122"/>
              </a:rPr>
              <a:t>2K-8KHZ</a:t>
            </a:r>
            <a:r>
              <a:rPr lang="zh-CN" altLang="en-US" sz="1600" dirty="0" smtClean="0">
                <a:latin typeface="微软雅黑" pitchFamily="34" charset="-122"/>
                <a:ea typeface="微软雅黑" pitchFamily="34" charset="-122"/>
              </a:rPr>
              <a:t>部分。</a:t>
            </a:r>
            <a:endParaRPr lang="zh-CN" altLang="en-US" sz="1600" dirty="0">
              <a:solidFill>
                <a:srgbClr val="336600"/>
              </a:solidFill>
              <a:latin typeface="微软雅黑" pitchFamily="34" charset="-122"/>
              <a:ea typeface="微软雅黑" pitchFamily="34" charset="-122"/>
            </a:endParaRPr>
          </a:p>
        </p:txBody>
      </p:sp>
      <p:sp>
        <p:nvSpPr>
          <p:cNvPr id="27" name="Text Box 15"/>
          <p:cNvSpPr txBox="1">
            <a:spLocks noChangeArrowheads="1"/>
          </p:cNvSpPr>
          <p:nvPr/>
        </p:nvSpPr>
        <p:spPr bwMode="auto">
          <a:xfrm>
            <a:off x="3571868" y="5662214"/>
            <a:ext cx="4357718" cy="584775"/>
          </a:xfrm>
          <a:prstGeom prst="rect">
            <a:avLst/>
          </a:prstGeom>
          <a:noFill/>
          <a:ln w="9525">
            <a:noFill/>
            <a:miter lim="800000"/>
          </a:ln>
        </p:spPr>
        <p:txBody>
          <a:bodyPr wrap="square">
            <a:spAutoFit/>
          </a:bodyPr>
          <a:lstStyle/>
          <a:p>
            <a:r>
              <a:rPr lang="zh-CN" altLang="en-US" sz="1600" dirty="0" smtClean="0">
                <a:solidFill>
                  <a:srgbClr val="FF0000"/>
                </a:solidFill>
                <a:latin typeface="微软雅黑" pitchFamily="34" charset="-122"/>
                <a:ea typeface="微软雅黑" pitchFamily="34" charset="-122"/>
              </a:rPr>
              <a:t>员工在日常生活中也要注意个人的听力防护，尽量不要使用耳机听音乐。</a:t>
            </a:r>
            <a:endParaRPr lang="zh-CN" altLang="en-US" sz="1600" dirty="0">
              <a:solidFill>
                <a:srgbClr val="FF0000"/>
              </a:solidFill>
              <a:latin typeface="微软雅黑" pitchFamily="34" charset="-122"/>
              <a:ea typeface="微软雅黑" pitchFamily="34" charset="-122"/>
            </a:endParaRPr>
          </a:p>
        </p:txBody>
      </p:sp>
      <p:sp>
        <p:nvSpPr>
          <p:cNvPr id="13" name="矩形 12"/>
          <p:cNvSpPr/>
          <p:nvPr/>
        </p:nvSpPr>
        <p:spPr>
          <a:xfrm>
            <a:off x="409941" y="357166"/>
            <a:ext cx="1733167" cy="400110"/>
          </a:xfrm>
          <a:prstGeom prst="rect">
            <a:avLst/>
          </a:prstGeom>
        </p:spPr>
        <p:txBody>
          <a:bodyPr wrap="none">
            <a:spAutoFit/>
          </a:bodyPr>
          <a:lstStyle/>
          <a:p>
            <a:r>
              <a:rPr lang="zh-CN" altLang="en-US" sz="2000" b="1" dirty="0" smtClean="0">
                <a:latin typeface="新宋体" pitchFamily="49" charset="-122"/>
                <a:ea typeface="新宋体" pitchFamily="49" charset="-122"/>
              </a:rPr>
              <a:t>职业健康管理</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
        <p:nvSpPr>
          <p:cNvPr id="3" name="矩形 2"/>
          <p:cNvSpPr/>
          <p:nvPr/>
        </p:nvSpPr>
        <p:spPr>
          <a:xfrm>
            <a:off x="571472" y="987966"/>
            <a:ext cx="697627" cy="400110"/>
          </a:xfrm>
          <a:prstGeom prst="rect">
            <a:avLst/>
          </a:prstGeom>
        </p:spPr>
        <p:txBody>
          <a:bodyPr wrap="none">
            <a:spAutoFit/>
          </a:bodyPr>
          <a:lstStyle/>
          <a:p>
            <a:r>
              <a:rPr lang="zh-CN" altLang="en-US" sz="2000" b="1" dirty="0" smtClean="0">
                <a:solidFill>
                  <a:srgbClr val="FF0000"/>
                </a:solidFill>
                <a:latin typeface="微软雅黑" pitchFamily="34" charset="-122"/>
                <a:ea typeface="微软雅黑" pitchFamily="34" charset="-122"/>
              </a:rPr>
              <a:t>烫伤</a:t>
            </a:r>
            <a:endParaRPr lang="zh-CN" altLang="en-US" sz="2000" dirty="0">
              <a:solidFill>
                <a:srgbClr val="FF0000"/>
              </a:solidFill>
              <a:latin typeface="微软雅黑" pitchFamily="34" charset="-122"/>
              <a:ea typeface="微软雅黑" pitchFamily="34" charset="-122"/>
            </a:endParaRPr>
          </a:p>
        </p:txBody>
      </p:sp>
      <p:sp>
        <p:nvSpPr>
          <p:cNvPr id="4" name="矩形 3"/>
          <p:cNvSpPr/>
          <p:nvPr/>
        </p:nvSpPr>
        <p:spPr>
          <a:xfrm>
            <a:off x="500034" y="1357298"/>
            <a:ext cx="8001056" cy="4653582"/>
          </a:xfrm>
          <a:prstGeom prst="rect">
            <a:avLst/>
          </a:prstGeom>
        </p:spPr>
        <p:txBody>
          <a:bodyPr wrap="square">
            <a:spAutoFit/>
          </a:bodyPr>
          <a:lstStyle/>
          <a:p>
            <a:pPr>
              <a:lnSpc>
                <a:spcPct val="130000"/>
              </a:lnSpc>
            </a:pPr>
            <a:r>
              <a:rPr lang="zh-CN" altLang="en-US" sz="1600" b="1" dirty="0" smtClean="0">
                <a:solidFill>
                  <a:srgbClr val="0000FF"/>
                </a:solidFill>
                <a:latin typeface="微软雅黑" pitchFamily="34" charset="-122"/>
                <a:ea typeface="微软雅黑" pitchFamily="34" charset="-122"/>
              </a:rPr>
              <a:t>急救办法</a:t>
            </a:r>
            <a:endParaRPr lang="zh-CN" altLang="en-US" sz="1600" dirty="0" smtClean="0">
              <a:solidFill>
                <a:srgbClr val="0000FF"/>
              </a:solidFill>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       一旦发生烫伤后，立即将被烫部位放置在流动的水下冲洗或是用凉毛巾冷敷，如果烫伤面积较大，伤者应该将整个身体浸泡在放满冷水的浴缸中。可以将纱布或是绷带松松地缠绕在烫伤处以保护伤口。 </a:t>
            </a:r>
          </a:p>
          <a:p>
            <a:pPr>
              <a:lnSpc>
                <a:spcPct val="130000"/>
              </a:lnSpc>
            </a:pPr>
            <a:endParaRPr lang="zh-CN" altLang="en-US" sz="1000" dirty="0" smtClean="0">
              <a:latin typeface="微软雅黑" pitchFamily="34" charset="-122"/>
              <a:ea typeface="微软雅黑" pitchFamily="34" charset="-122"/>
            </a:endParaRPr>
          </a:p>
          <a:p>
            <a:pPr>
              <a:lnSpc>
                <a:spcPct val="130000"/>
              </a:lnSpc>
            </a:pPr>
            <a:r>
              <a:rPr lang="zh-CN" altLang="en-US" sz="1600" b="1" dirty="0" smtClean="0">
                <a:solidFill>
                  <a:srgbClr val="0000FF"/>
                </a:solidFill>
                <a:latin typeface="微软雅黑" pitchFamily="34" charset="-122"/>
                <a:ea typeface="微软雅黑" pitchFamily="34" charset="-122"/>
              </a:rPr>
              <a:t>禁止</a:t>
            </a:r>
          </a:p>
          <a:p>
            <a:pPr>
              <a:lnSpc>
                <a:spcPct val="130000"/>
              </a:lnSpc>
            </a:pPr>
            <a:r>
              <a:rPr lang="zh-CN" altLang="en-US" sz="1600" dirty="0" smtClean="0">
                <a:latin typeface="微软雅黑" pitchFamily="34" charset="-122"/>
                <a:ea typeface="微软雅黑" pitchFamily="34" charset="-122"/>
              </a:rPr>
              <a:t>      不能采用冰敷的方式治疗烫伤，冰会损伤已经破损的皮肤导致伤口恶化。不要弄破水泡，否则会留下疤痕。也不随便将抗生素药膏或油脂涂抹在伤口处，这些黏糊糊的物质很容易沾染脏东西。</a:t>
            </a:r>
          </a:p>
          <a:p>
            <a:pPr>
              <a:lnSpc>
                <a:spcPct val="130000"/>
              </a:lnSpc>
            </a:pPr>
            <a:endParaRPr lang="zh-CN" altLang="en-US" sz="1000" dirty="0" smtClean="0">
              <a:latin typeface="微软雅黑" pitchFamily="34" charset="-122"/>
              <a:ea typeface="微软雅黑" pitchFamily="34" charset="-122"/>
            </a:endParaRPr>
          </a:p>
          <a:p>
            <a:pPr>
              <a:lnSpc>
                <a:spcPct val="130000"/>
              </a:lnSpc>
            </a:pPr>
            <a:r>
              <a:rPr lang="zh-CN" altLang="en-US" sz="1600" b="1" dirty="0" smtClean="0">
                <a:solidFill>
                  <a:srgbClr val="0000FF"/>
                </a:solidFill>
                <a:latin typeface="微软雅黑" pitchFamily="34" charset="-122"/>
                <a:ea typeface="微软雅黑" pitchFamily="34" charset="-122"/>
              </a:rPr>
              <a:t>注意事项</a:t>
            </a:r>
          </a:p>
          <a:p>
            <a:pPr>
              <a:lnSpc>
                <a:spcPct val="130000"/>
              </a:lnSpc>
            </a:pPr>
            <a:r>
              <a:rPr lang="zh-CN" altLang="en-US" sz="1600" dirty="0" smtClean="0">
                <a:latin typeface="微软雅黑" pitchFamily="34" charset="-122"/>
                <a:ea typeface="微软雅黑" pitchFamily="34" charset="-122"/>
              </a:rPr>
              <a:t>       三级烫伤、触电灼伤以及被化学品烧伤务必到医院就医。</a:t>
            </a:r>
            <a:endParaRPr lang="en-US" altLang="zh-CN" sz="1600" dirty="0" smtClean="0">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另外，如果病人出现咳嗽、眼睛流泪或者呼吸困难，则需要</a:t>
            </a:r>
            <a:endParaRPr lang="en-US" altLang="zh-CN" sz="1600" dirty="0" smtClean="0">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专业医生的帮助。二级烫伤如果面积大于手掌的话，患者也</a:t>
            </a:r>
            <a:endParaRPr lang="en-US" altLang="zh-CN" sz="1600" dirty="0" smtClean="0">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应去医院看看，专业的处理方式可以避免留下疤痕。</a:t>
            </a:r>
            <a:endParaRPr lang="zh-CN" altLang="en-US" sz="1600" dirty="0">
              <a:latin typeface="微软雅黑" pitchFamily="34" charset="-122"/>
              <a:ea typeface="微软雅黑" pitchFamily="34" charset="-122"/>
            </a:endParaRPr>
          </a:p>
        </p:txBody>
      </p:sp>
      <p:pic>
        <p:nvPicPr>
          <p:cNvPr id="129026" name="Picture 2"/>
          <p:cNvPicPr>
            <a:picLocks noChangeAspect="1" noChangeArrowheads="1"/>
          </p:cNvPicPr>
          <p:nvPr/>
        </p:nvPicPr>
        <p:blipFill>
          <a:blip r:embed="rId3"/>
          <a:srcRect/>
          <a:stretch>
            <a:fillRect/>
          </a:stretch>
        </p:blipFill>
        <p:spPr bwMode="auto">
          <a:xfrm>
            <a:off x="6357950" y="4143380"/>
            <a:ext cx="2146412" cy="2286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0034" y="1000108"/>
            <a:ext cx="8001056" cy="3927229"/>
          </a:xfrm>
          <a:prstGeom prst="rect">
            <a:avLst/>
          </a:prstGeom>
        </p:spPr>
        <p:txBody>
          <a:bodyPr wrap="square">
            <a:spAutoFit/>
          </a:bodyPr>
          <a:lstStyle/>
          <a:p>
            <a:r>
              <a:rPr lang="zh-CN" altLang="en-US" sz="2000" b="1" dirty="0" smtClean="0">
                <a:solidFill>
                  <a:srgbClr val="FF0000"/>
                </a:solidFill>
                <a:latin typeface="微软雅黑" pitchFamily="34" charset="-122"/>
                <a:ea typeface="微软雅黑" pitchFamily="34" charset="-122"/>
              </a:rPr>
              <a:t>扭伤</a:t>
            </a:r>
          </a:p>
          <a:p>
            <a:endParaRPr lang="en-US" altLang="zh-CN" sz="1000" b="1" dirty="0" smtClean="0">
              <a:solidFill>
                <a:srgbClr val="0000FF"/>
              </a:solidFill>
              <a:latin typeface="微软雅黑" pitchFamily="34" charset="-122"/>
              <a:ea typeface="微软雅黑" pitchFamily="34" charset="-122"/>
            </a:endParaRPr>
          </a:p>
          <a:p>
            <a:pPr>
              <a:lnSpc>
                <a:spcPct val="130000"/>
              </a:lnSpc>
            </a:pPr>
            <a:r>
              <a:rPr lang="zh-CN" altLang="en-US" sz="1600" b="1" dirty="0" smtClean="0">
                <a:solidFill>
                  <a:srgbClr val="0000FF"/>
                </a:solidFill>
                <a:latin typeface="微软雅黑" pitchFamily="34" charset="-122"/>
                <a:ea typeface="微软雅黑" pitchFamily="34" charset="-122"/>
              </a:rPr>
              <a:t>急救办法</a:t>
            </a:r>
            <a:endParaRPr lang="zh-CN" altLang="en-US" sz="1600" dirty="0" smtClean="0">
              <a:solidFill>
                <a:srgbClr val="0000FF"/>
              </a:solidFill>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       在扭伤发生的</a:t>
            </a:r>
            <a:r>
              <a:rPr lang="en-US" altLang="zh-CN" sz="1600" dirty="0" smtClean="0">
                <a:latin typeface="微软雅黑" pitchFamily="34" charset="-122"/>
                <a:ea typeface="微软雅黑" pitchFamily="34" charset="-122"/>
              </a:rPr>
              <a:t>24</a:t>
            </a:r>
            <a:r>
              <a:rPr lang="zh-CN" altLang="en-US" sz="1600" dirty="0" smtClean="0">
                <a:latin typeface="微软雅黑" pitchFamily="34" charset="-122"/>
                <a:ea typeface="微软雅黑" pitchFamily="34" charset="-122"/>
              </a:rPr>
              <a:t>小时之内，尽量做到每隔一小时用冰袋冷敷一次，每次半小时。将受伤处用弹性压缩绷带包好，并将受伤部位垫高。</a:t>
            </a:r>
            <a:r>
              <a:rPr lang="en-US" altLang="zh-CN" sz="1600" dirty="0" smtClean="0">
                <a:latin typeface="微软雅黑" pitchFamily="34" charset="-122"/>
                <a:ea typeface="微软雅黑" pitchFamily="34" charset="-122"/>
              </a:rPr>
              <a:t>24</a:t>
            </a:r>
            <a:r>
              <a:rPr lang="zh-CN" altLang="en-US" sz="1600" dirty="0" smtClean="0">
                <a:latin typeface="微软雅黑" pitchFamily="34" charset="-122"/>
                <a:ea typeface="微软雅黑" pitchFamily="34" charset="-122"/>
              </a:rPr>
              <a:t>小时之后，开始给患处换为热敷，促进受伤部位的血液流通。 </a:t>
            </a:r>
          </a:p>
          <a:p>
            <a:pPr>
              <a:lnSpc>
                <a:spcPct val="130000"/>
              </a:lnSpc>
            </a:pPr>
            <a:endParaRPr lang="zh-CN" altLang="en-US" sz="1000" dirty="0" smtClean="0">
              <a:latin typeface="微软雅黑" pitchFamily="34" charset="-122"/>
              <a:ea typeface="微软雅黑" pitchFamily="34" charset="-122"/>
            </a:endParaRPr>
          </a:p>
          <a:p>
            <a:pPr>
              <a:lnSpc>
                <a:spcPct val="130000"/>
              </a:lnSpc>
            </a:pPr>
            <a:r>
              <a:rPr lang="zh-CN" altLang="en-US" sz="1600" b="1" dirty="0" smtClean="0">
                <a:solidFill>
                  <a:srgbClr val="0000FF"/>
                </a:solidFill>
                <a:latin typeface="微软雅黑" pitchFamily="34" charset="-122"/>
                <a:ea typeface="微软雅黑" pitchFamily="34" charset="-122"/>
              </a:rPr>
              <a:t>禁止</a:t>
            </a:r>
            <a:endParaRPr lang="zh-CN" altLang="en-US" sz="1600" dirty="0" smtClean="0">
              <a:solidFill>
                <a:srgbClr val="0000FF"/>
              </a:solidFill>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       不能随意活动受伤的关节，否则容易造成韧带撕裂，恢复起来相对更困难。 </a:t>
            </a:r>
          </a:p>
          <a:p>
            <a:pPr>
              <a:lnSpc>
                <a:spcPct val="130000"/>
              </a:lnSpc>
            </a:pPr>
            <a:endParaRPr lang="zh-CN" altLang="en-US" sz="1000" dirty="0" smtClean="0">
              <a:latin typeface="微软雅黑" pitchFamily="34" charset="-122"/>
              <a:ea typeface="微软雅黑" pitchFamily="34" charset="-122"/>
            </a:endParaRPr>
          </a:p>
          <a:p>
            <a:pPr>
              <a:lnSpc>
                <a:spcPct val="130000"/>
              </a:lnSpc>
            </a:pPr>
            <a:r>
              <a:rPr lang="zh-CN" altLang="en-US" sz="1600" b="1" dirty="0" smtClean="0">
                <a:solidFill>
                  <a:srgbClr val="0000FF"/>
                </a:solidFill>
                <a:latin typeface="微软雅黑" pitchFamily="34" charset="-122"/>
                <a:ea typeface="微软雅黑" pitchFamily="34" charset="-122"/>
              </a:rPr>
              <a:t>注意事项</a:t>
            </a:r>
            <a:endParaRPr lang="zh-CN" altLang="en-US" sz="1600" dirty="0" smtClean="0">
              <a:solidFill>
                <a:srgbClr val="0000FF"/>
              </a:solidFill>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       如果经过几日的自我治疗和休息之后，患处仍旧疼痛且行动不便，那么有可能是骨折、肌肉拉伤或者韧带断裂，需要立即到医院就医。</a:t>
            </a:r>
            <a:endParaRPr lang="zh-CN" altLang="en-US" sz="1600" dirty="0">
              <a:latin typeface="微软雅黑" pitchFamily="34" charset="-122"/>
              <a:ea typeface="微软雅黑" pitchFamily="34" charset="-122"/>
            </a:endParaRPr>
          </a:p>
        </p:txBody>
      </p:sp>
      <p:pic>
        <p:nvPicPr>
          <p:cNvPr id="130050" name="Picture 2"/>
          <p:cNvPicPr>
            <a:picLocks noChangeAspect="1" noChangeArrowheads="1"/>
          </p:cNvPicPr>
          <p:nvPr/>
        </p:nvPicPr>
        <p:blipFill>
          <a:blip r:embed="rId3"/>
          <a:srcRect/>
          <a:stretch>
            <a:fillRect/>
          </a:stretch>
        </p:blipFill>
        <p:spPr bwMode="auto">
          <a:xfrm>
            <a:off x="5000628" y="4786322"/>
            <a:ext cx="3306238" cy="2000240"/>
          </a:xfrm>
          <a:prstGeom prst="rect">
            <a:avLst/>
          </a:prstGeom>
          <a:noFill/>
          <a:ln w="9525">
            <a:noFill/>
            <a:miter lim="800000"/>
            <a:headEnd/>
            <a:tailEnd/>
          </a:ln>
          <a:effectLst/>
        </p:spPr>
      </p:pic>
      <p:sp>
        <p:nvSpPr>
          <p:cNvPr id="4" name="矩形 3"/>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1000108"/>
            <a:ext cx="8286808" cy="4496167"/>
          </a:xfrm>
          <a:prstGeom prst="rect">
            <a:avLst/>
          </a:prstGeom>
        </p:spPr>
        <p:txBody>
          <a:bodyPr wrap="square">
            <a:spAutoFit/>
          </a:bodyPr>
          <a:lstStyle/>
          <a:p>
            <a:pPr>
              <a:lnSpc>
                <a:spcPct val="120000"/>
              </a:lnSpc>
            </a:pPr>
            <a:r>
              <a:rPr lang="zh-CN" altLang="en-US" sz="2000" b="1" dirty="0" smtClean="0">
                <a:solidFill>
                  <a:srgbClr val="FF0000"/>
                </a:solidFill>
                <a:latin typeface="微软雅黑" pitchFamily="34" charset="-122"/>
                <a:ea typeface="微软雅黑" pitchFamily="34" charset="-122"/>
              </a:rPr>
              <a:t>食物中毒</a:t>
            </a:r>
            <a:endParaRPr lang="zh-CN" altLang="en-US" sz="2000" dirty="0" smtClean="0">
              <a:solidFill>
                <a:srgbClr val="FF0000"/>
              </a:solidFill>
              <a:latin typeface="微软雅黑" pitchFamily="34" charset="-122"/>
              <a:ea typeface="微软雅黑" pitchFamily="34" charset="-122"/>
            </a:endParaRPr>
          </a:p>
          <a:p>
            <a:pPr>
              <a:lnSpc>
                <a:spcPct val="120000"/>
              </a:lnSpc>
            </a:pPr>
            <a:endParaRPr lang="en-US" altLang="zh-CN" sz="1000" b="1" dirty="0" smtClean="0">
              <a:solidFill>
                <a:srgbClr val="0000FF"/>
              </a:solidFill>
              <a:latin typeface="微软雅黑" pitchFamily="34" charset="-122"/>
              <a:ea typeface="微软雅黑" pitchFamily="34" charset="-122"/>
            </a:endParaRPr>
          </a:p>
          <a:p>
            <a:pPr>
              <a:lnSpc>
                <a:spcPct val="120000"/>
              </a:lnSpc>
            </a:pPr>
            <a:r>
              <a:rPr lang="zh-CN" altLang="en-US" sz="1600" b="1" dirty="0" smtClean="0">
                <a:solidFill>
                  <a:srgbClr val="0000FF"/>
                </a:solidFill>
                <a:latin typeface="微软雅黑" pitchFamily="34" charset="-122"/>
                <a:ea typeface="微软雅黑" pitchFamily="34" charset="-122"/>
              </a:rPr>
              <a:t>急救办法</a:t>
            </a:r>
            <a:endParaRPr lang="zh-CN" altLang="en-US" sz="1600" dirty="0" smtClean="0">
              <a:solidFill>
                <a:srgbClr val="0000FF"/>
              </a:solidFill>
              <a:latin typeface="微软雅黑" pitchFamily="34" charset="-122"/>
              <a:ea typeface="微软雅黑" pitchFamily="34" charset="-122"/>
            </a:endParaRPr>
          </a:p>
          <a:p>
            <a:pPr>
              <a:lnSpc>
                <a:spcPct val="120000"/>
              </a:lnSpc>
            </a:pP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、如进食的时间在一至两小时前，可采取用筷子或手指刺激咽部帮助催吐，尽快排出毒物。</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、如进食中毒食物时间已超过两小时，但精神较好，则可服用泻药，促使中毒食物尽快排出体外。 </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、大量饮水，稀释毒素浓度。 </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、如果吃了变质的鱼、虾、蟹等而引起食物中毒，可取食醋</a:t>
            </a:r>
            <a:r>
              <a:rPr lang="en-US" altLang="zh-CN" sz="1600" dirty="0" smtClean="0">
                <a:latin typeface="微软雅黑" pitchFamily="34" charset="-122"/>
                <a:ea typeface="微软雅黑" pitchFamily="34" charset="-122"/>
              </a:rPr>
              <a:t>100</a:t>
            </a:r>
            <a:r>
              <a:rPr lang="zh-CN" altLang="en-US" sz="1600" dirty="0" smtClean="0">
                <a:latin typeface="微软雅黑" pitchFamily="34" charset="-122"/>
                <a:ea typeface="微软雅黑" pitchFamily="34" charset="-122"/>
              </a:rPr>
              <a:t>亳升，加水</a:t>
            </a:r>
            <a:r>
              <a:rPr lang="en-US" altLang="zh-CN" sz="1600" dirty="0" smtClean="0">
                <a:latin typeface="微软雅黑" pitchFamily="34" charset="-122"/>
                <a:ea typeface="微软雅黑" pitchFamily="34" charset="-122"/>
              </a:rPr>
              <a:t>200</a:t>
            </a:r>
            <a:r>
              <a:rPr lang="zh-CN" altLang="en-US" sz="1600" dirty="0" smtClean="0">
                <a:latin typeface="微软雅黑" pitchFamily="34" charset="-122"/>
                <a:ea typeface="微软雅黑" pitchFamily="34" charset="-122"/>
              </a:rPr>
              <a:t>亳升，稀释后一次服下。</a:t>
            </a:r>
          </a:p>
          <a:p>
            <a:pPr>
              <a:lnSpc>
                <a:spcPct val="120000"/>
              </a:lnSpc>
            </a:pPr>
            <a:endParaRPr lang="zh-CN" altLang="en-US" sz="1000" dirty="0" smtClean="0">
              <a:latin typeface="微软雅黑" pitchFamily="34" charset="-122"/>
              <a:ea typeface="微软雅黑" pitchFamily="34" charset="-122"/>
            </a:endParaRPr>
          </a:p>
          <a:p>
            <a:pPr>
              <a:lnSpc>
                <a:spcPct val="120000"/>
              </a:lnSpc>
            </a:pPr>
            <a:r>
              <a:rPr lang="zh-CN" altLang="en-US" sz="1600" b="1" dirty="0" smtClean="0">
                <a:solidFill>
                  <a:srgbClr val="0000FF"/>
                </a:solidFill>
                <a:latin typeface="微软雅黑" pitchFamily="34" charset="-122"/>
                <a:ea typeface="微软雅黑" pitchFamily="34" charset="-122"/>
              </a:rPr>
              <a:t>注意事项</a:t>
            </a:r>
            <a:endParaRPr lang="zh-CN" altLang="en-US" sz="1600" dirty="0" smtClean="0">
              <a:solidFill>
                <a:srgbClr val="0000FF"/>
              </a:solidFill>
              <a:latin typeface="微软雅黑" pitchFamily="34" charset="-122"/>
              <a:ea typeface="微软雅黑" pitchFamily="34" charset="-122"/>
            </a:endParaRPr>
          </a:p>
          <a:p>
            <a:pPr>
              <a:lnSpc>
                <a:spcPct val="120000"/>
              </a:lnSpc>
            </a:pP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、购买和食用包装食品时，注意查看食物生产日期、保质期和生产单位。 </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、加工、贮存食物时要生、熟分开，隔夜食品在食用前必须加热煮透。 </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、烹调食物和进餐前要注意洗手。接触生鱼、生肉和生禽后必须再次洗手。 </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、进餐后如出现呕吐、腹泻等食物中毒症状，要立即自行救治</a:t>
            </a:r>
            <a:r>
              <a:rPr lang="zh-CN" altLang="en-US" dirty="0" smtClean="0">
                <a:latin typeface="微软雅黑" pitchFamily="34" charset="-122"/>
                <a:ea typeface="微软雅黑" pitchFamily="34" charset="-122"/>
              </a:rPr>
              <a:t>。</a:t>
            </a:r>
            <a:endParaRPr lang="zh-CN" altLang="en-US" dirty="0">
              <a:latin typeface="微软雅黑" pitchFamily="34" charset="-122"/>
              <a:ea typeface="微软雅黑" pitchFamily="34" charset="-122"/>
            </a:endParaRPr>
          </a:p>
        </p:txBody>
      </p:sp>
      <p:pic>
        <p:nvPicPr>
          <p:cNvPr id="131075" name="Picture 3"/>
          <p:cNvPicPr>
            <a:picLocks noChangeAspect="1" noChangeArrowheads="1"/>
          </p:cNvPicPr>
          <p:nvPr/>
        </p:nvPicPr>
        <p:blipFill>
          <a:blip r:embed="rId3"/>
          <a:srcRect/>
          <a:stretch>
            <a:fillRect/>
          </a:stretch>
        </p:blipFill>
        <p:spPr bwMode="auto">
          <a:xfrm>
            <a:off x="6143636" y="5072074"/>
            <a:ext cx="2786082" cy="1737620"/>
          </a:xfrm>
          <a:prstGeom prst="rect">
            <a:avLst/>
          </a:prstGeom>
          <a:noFill/>
          <a:ln w="9525">
            <a:noFill/>
            <a:miter lim="800000"/>
            <a:headEnd/>
            <a:tailEnd/>
          </a:ln>
          <a:effectLst/>
        </p:spPr>
      </p:pic>
      <p:sp>
        <p:nvSpPr>
          <p:cNvPr id="4" name="矩形 3"/>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90" y="928670"/>
            <a:ext cx="8286776" cy="4672048"/>
          </a:xfrm>
          <a:prstGeom prst="rect">
            <a:avLst/>
          </a:prstGeom>
        </p:spPr>
        <p:txBody>
          <a:bodyPr wrap="square">
            <a:spAutoFit/>
          </a:bodyPr>
          <a:lstStyle/>
          <a:p>
            <a:pPr>
              <a:lnSpc>
                <a:spcPct val="120000"/>
              </a:lnSpc>
            </a:pPr>
            <a:r>
              <a:rPr lang="zh-CN" altLang="en-US" sz="2000" b="1" dirty="0" smtClean="0">
                <a:solidFill>
                  <a:srgbClr val="FF0000"/>
                </a:solidFill>
                <a:latin typeface="微软雅黑" pitchFamily="34" charset="-122"/>
                <a:ea typeface="微软雅黑" pitchFamily="34" charset="-122"/>
              </a:rPr>
              <a:t>出血</a:t>
            </a:r>
            <a:endParaRPr lang="zh-CN" altLang="en-US" sz="2000" dirty="0" smtClean="0">
              <a:solidFill>
                <a:srgbClr val="FF0000"/>
              </a:solidFill>
              <a:latin typeface="微软雅黑" pitchFamily="34" charset="-122"/>
              <a:ea typeface="微软雅黑" pitchFamily="34" charset="-122"/>
            </a:endParaRPr>
          </a:p>
          <a:p>
            <a:pPr>
              <a:lnSpc>
                <a:spcPct val="120000"/>
              </a:lnSpc>
            </a:pPr>
            <a:endParaRPr lang="en-US" altLang="zh-CN" sz="1000" b="1" dirty="0" smtClean="0">
              <a:solidFill>
                <a:srgbClr val="0000FF"/>
              </a:solidFill>
              <a:latin typeface="微软雅黑" pitchFamily="34" charset="-122"/>
              <a:ea typeface="微软雅黑" pitchFamily="34" charset="-122"/>
            </a:endParaRPr>
          </a:p>
          <a:p>
            <a:pPr>
              <a:lnSpc>
                <a:spcPct val="120000"/>
              </a:lnSpc>
            </a:pPr>
            <a:r>
              <a:rPr lang="zh-CN" altLang="en-US" sz="1600" b="1" dirty="0" smtClean="0">
                <a:solidFill>
                  <a:srgbClr val="0000FF"/>
                </a:solidFill>
                <a:latin typeface="微软雅黑" pitchFamily="34" charset="-122"/>
                <a:ea typeface="微软雅黑" pitchFamily="34" charset="-122"/>
              </a:rPr>
              <a:t>急救办法</a:t>
            </a:r>
            <a:endParaRPr lang="zh-CN" altLang="en-US" sz="1600" dirty="0" smtClean="0">
              <a:solidFill>
                <a:srgbClr val="0000FF"/>
              </a:solidFill>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如果出血较少且伤势不严重，可在清洗之后，以创可贴覆于伤口。</a:t>
            </a:r>
          </a:p>
          <a:p>
            <a:pPr>
              <a:lnSpc>
                <a:spcPct val="120000"/>
              </a:lnSpc>
            </a:pPr>
            <a:r>
              <a:rPr lang="zh-CN" altLang="en-US" sz="1600" dirty="0" smtClean="0">
                <a:latin typeface="微软雅黑" pitchFamily="34" charset="-122"/>
                <a:ea typeface="微软雅黑" pitchFamily="34" charset="-122"/>
              </a:rPr>
              <a:t>       若伤口大且出血不止，应先止住流血，然后立刻赶往医院。</a:t>
            </a:r>
            <a:br>
              <a:rPr lang="zh-CN" altLang="en-US" sz="1600" dirty="0" smtClean="0">
                <a:latin typeface="微软雅黑" pitchFamily="34" charset="-122"/>
                <a:ea typeface="微软雅黑" pitchFamily="34" charset="-122"/>
              </a:rPr>
            </a:br>
            <a:r>
              <a:rPr lang="zh-CN" altLang="en-US" sz="1600" dirty="0" smtClean="0">
                <a:latin typeface="微软雅黑" pitchFamily="34" charset="-122"/>
                <a:ea typeface="微软雅黑" pitchFamily="34" charset="-122"/>
              </a:rPr>
              <a:t>       具体止血方法是：伤口处用干净纱布包扎，捏住手指根部两侧</a:t>
            </a:r>
            <a:endParaRPr lang="en-US" altLang="zh-CN" sz="1600" dirty="0" smtClean="0">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并且高举过心脏，因为此处的血管是分布在左右两侧的，采取这种</a:t>
            </a:r>
            <a:endParaRPr lang="en-US" altLang="zh-CN" sz="1600" dirty="0" smtClean="0">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手势能有效止住出血。</a:t>
            </a:r>
            <a:endParaRPr lang="en-US" altLang="zh-CN" sz="1600" dirty="0" smtClean="0">
              <a:latin typeface="微软雅黑" pitchFamily="34" charset="-122"/>
              <a:ea typeface="微软雅黑" pitchFamily="34" charset="-122"/>
            </a:endParaRPr>
          </a:p>
          <a:p>
            <a:pPr>
              <a:lnSpc>
                <a:spcPct val="120000"/>
              </a:lnSpc>
            </a:pPr>
            <a:endParaRPr lang="zh-CN" altLang="en-US" sz="1000" dirty="0" smtClean="0">
              <a:latin typeface="微软雅黑" pitchFamily="34" charset="-122"/>
              <a:ea typeface="微软雅黑" pitchFamily="34" charset="-122"/>
            </a:endParaRPr>
          </a:p>
          <a:p>
            <a:pPr>
              <a:lnSpc>
                <a:spcPct val="120000"/>
              </a:lnSpc>
            </a:pPr>
            <a:r>
              <a:rPr lang="zh-CN" altLang="en-US" sz="1600" b="1" dirty="0" smtClean="0">
                <a:solidFill>
                  <a:srgbClr val="0000FF"/>
                </a:solidFill>
                <a:latin typeface="微软雅黑" pitchFamily="34" charset="-122"/>
                <a:ea typeface="微软雅黑" pitchFamily="34" charset="-122"/>
              </a:rPr>
              <a:t>注意事项</a:t>
            </a:r>
            <a:endParaRPr lang="zh-CN" altLang="en-US" sz="1600" dirty="0" smtClean="0">
              <a:solidFill>
                <a:srgbClr val="0000FF"/>
              </a:solidFill>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使用止血带时应注意以下事项：</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）上止血带的部位要在创口上方</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近心端</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，尽量靠近创口，但不宜与创口面接触。</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）在上止血带的部位，必须先衬垫绷带、布块，或绑在衣服外面，以免损伤皮下神经。</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）绑扎松紧要适宜，太紧损伤神经，太松不能止血。</a:t>
            </a:r>
            <a:br>
              <a:rPr lang="zh-CN" altLang="en-US" sz="1600" dirty="0" smtClean="0">
                <a:latin typeface="微软雅黑" pitchFamily="34" charset="-122"/>
                <a:ea typeface="微软雅黑" pitchFamily="34" charset="-122"/>
              </a:rPr>
            </a:b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）绑扎止血带的时间要认真记录，每隔半小时</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冷天</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或者</a:t>
            </a: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小时应放松一次，放松时间</a:t>
            </a:r>
            <a:r>
              <a:rPr lang="en-US" altLang="zh-CN"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分钟。绑扎时间过长则可能引起肢端坏死、肾功能衰竭。</a:t>
            </a:r>
            <a:endParaRPr lang="zh-CN" altLang="en-US" sz="1600" dirty="0">
              <a:latin typeface="微软雅黑" pitchFamily="34" charset="-122"/>
              <a:ea typeface="微软雅黑" pitchFamily="34" charset="-122"/>
            </a:endParaRPr>
          </a:p>
        </p:txBody>
      </p:sp>
      <p:pic>
        <p:nvPicPr>
          <p:cNvPr id="132098" name="Picture 2"/>
          <p:cNvPicPr>
            <a:picLocks noChangeAspect="1" noChangeArrowheads="1"/>
          </p:cNvPicPr>
          <p:nvPr/>
        </p:nvPicPr>
        <p:blipFill>
          <a:blip r:embed="rId3"/>
          <a:srcRect/>
          <a:stretch>
            <a:fillRect/>
          </a:stretch>
        </p:blipFill>
        <p:spPr bwMode="auto">
          <a:xfrm>
            <a:off x="6715140" y="1792665"/>
            <a:ext cx="2143140" cy="1779211"/>
          </a:xfrm>
          <a:prstGeom prst="rect">
            <a:avLst/>
          </a:prstGeom>
          <a:noFill/>
          <a:ln w="9525">
            <a:noFill/>
            <a:miter lim="800000"/>
            <a:headEnd/>
            <a:tailEnd/>
          </a:ln>
          <a:effectLst/>
        </p:spPr>
      </p:pic>
      <p:sp>
        <p:nvSpPr>
          <p:cNvPr id="4" name="矩形 3"/>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596" y="1000108"/>
            <a:ext cx="7929618" cy="4893647"/>
          </a:xfrm>
          <a:prstGeom prst="rect">
            <a:avLst/>
          </a:prstGeom>
        </p:spPr>
        <p:txBody>
          <a:bodyPr wrap="square">
            <a:spAutoFit/>
          </a:bodyPr>
          <a:lstStyle/>
          <a:p>
            <a:pPr>
              <a:lnSpc>
                <a:spcPct val="120000"/>
              </a:lnSpc>
            </a:pPr>
            <a:r>
              <a:rPr lang="zh-CN" altLang="en-US" sz="2000" b="1" dirty="0" smtClean="0">
                <a:solidFill>
                  <a:srgbClr val="FF0000"/>
                </a:solidFill>
                <a:latin typeface="微软雅黑" pitchFamily="34" charset="-122"/>
                <a:ea typeface="微软雅黑" pitchFamily="34" charset="-122"/>
              </a:rPr>
              <a:t>异物入眼</a:t>
            </a:r>
            <a:endParaRPr lang="zh-CN" altLang="en-US" sz="2000" dirty="0" smtClean="0">
              <a:solidFill>
                <a:srgbClr val="FF0000"/>
              </a:solidFill>
              <a:latin typeface="微软雅黑" pitchFamily="34" charset="-122"/>
              <a:ea typeface="微软雅黑" pitchFamily="34" charset="-122"/>
            </a:endParaRPr>
          </a:p>
          <a:p>
            <a:pPr>
              <a:lnSpc>
                <a:spcPct val="120000"/>
              </a:lnSpc>
            </a:pPr>
            <a:endParaRPr lang="en-US" altLang="zh-CN" sz="1000" b="1" dirty="0" smtClean="0">
              <a:solidFill>
                <a:srgbClr val="0000FF"/>
              </a:solidFill>
              <a:latin typeface="微软雅黑" pitchFamily="34" charset="-122"/>
              <a:ea typeface="微软雅黑" pitchFamily="34" charset="-122"/>
            </a:endParaRPr>
          </a:p>
          <a:p>
            <a:pPr>
              <a:lnSpc>
                <a:spcPct val="120000"/>
              </a:lnSpc>
            </a:pPr>
            <a:r>
              <a:rPr lang="zh-CN" altLang="en-US" sz="1600" b="1" dirty="0" smtClean="0">
                <a:solidFill>
                  <a:srgbClr val="0000FF"/>
                </a:solidFill>
                <a:latin typeface="微软雅黑" pitchFamily="34" charset="-122"/>
                <a:ea typeface="微软雅黑" pitchFamily="34" charset="-122"/>
              </a:rPr>
              <a:t>症状</a:t>
            </a:r>
            <a:endParaRPr lang="zh-CN" altLang="en-US" sz="1600" dirty="0" smtClean="0">
              <a:solidFill>
                <a:srgbClr val="0000FF"/>
              </a:solidFill>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任何细小的物体或液体，哪怕是一粒沙子或是一滴洗涤剂进入眼中，都会引起眼部疼痛，甚至损伤眼角膜。</a:t>
            </a:r>
          </a:p>
          <a:p>
            <a:pPr>
              <a:lnSpc>
                <a:spcPct val="120000"/>
              </a:lnSpc>
            </a:pPr>
            <a:r>
              <a:rPr lang="zh-CN" altLang="en-US" sz="1600" b="1" dirty="0" smtClean="0">
                <a:solidFill>
                  <a:srgbClr val="0000FF"/>
                </a:solidFill>
                <a:latin typeface="微软雅黑" pitchFamily="34" charset="-122"/>
                <a:ea typeface="微软雅黑" pitchFamily="34" charset="-122"/>
              </a:rPr>
              <a:t>绝对禁止</a:t>
            </a:r>
            <a:endParaRPr lang="zh-CN" altLang="en-US" sz="1600" dirty="0" smtClean="0">
              <a:solidFill>
                <a:srgbClr val="0000FF"/>
              </a:solidFill>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不能揉眼睛，无论多么细小的异物都会划伤眼角膜并导致感染。如果异物进入眼部较深的位置，那么务必立即就医，请医生来处理。</a:t>
            </a:r>
          </a:p>
          <a:p>
            <a:pPr>
              <a:lnSpc>
                <a:spcPct val="120000"/>
              </a:lnSpc>
            </a:pPr>
            <a:r>
              <a:rPr lang="zh-CN" altLang="en-US" sz="1600" b="1" dirty="0" smtClean="0">
                <a:solidFill>
                  <a:srgbClr val="0000FF"/>
                </a:solidFill>
                <a:latin typeface="微软雅黑" pitchFamily="34" charset="-122"/>
                <a:ea typeface="微软雅黑" pitchFamily="34" charset="-122"/>
              </a:rPr>
              <a:t>亮警报</a:t>
            </a:r>
            <a:endParaRPr lang="zh-CN" altLang="en-US" sz="1600" dirty="0" smtClean="0">
              <a:solidFill>
                <a:srgbClr val="0000FF"/>
              </a:solidFill>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如果是腐蚀性液体溅入眼中，必须马上去医院进行诊治；倘若经过自我处理后眼部仍旧不适，出现灼烧、水肿或是视力模糊的情况，也需要请医生借助专业仪器来治疗，切不可鲁莽行事。</a:t>
            </a:r>
          </a:p>
          <a:p>
            <a:pPr>
              <a:lnSpc>
                <a:spcPct val="120000"/>
              </a:lnSpc>
            </a:pPr>
            <a:r>
              <a:rPr lang="zh-CN" altLang="en-US" sz="1600" b="1" dirty="0" smtClean="0">
                <a:solidFill>
                  <a:srgbClr val="0000FF"/>
                </a:solidFill>
                <a:latin typeface="微软雅黑" pitchFamily="34" charset="-122"/>
                <a:ea typeface="微软雅黑" pitchFamily="34" charset="-122"/>
              </a:rPr>
              <a:t>急救方法</a:t>
            </a:r>
            <a:endParaRPr lang="zh-CN" altLang="en-US" sz="1600" dirty="0" smtClean="0">
              <a:solidFill>
                <a:srgbClr val="0000FF"/>
              </a:solidFill>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首先是用力且频繁地眨眼，用泪水将异物冲刷出去。</a:t>
            </a:r>
            <a:endParaRPr lang="en-US" altLang="zh-CN" sz="1600" dirty="0" smtClean="0">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如果不奏效，就将眼皮捏起，然后在水龙头下冲洗眼睛。</a:t>
            </a:r>
            <a:endParaRPr lang="en-US" altLang="zh-CN" sz="1600" dirty="0" smtClean="0">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注意一定要将隐形眼镜摘掉</a:t>
            </a:r>
            <a:r>
              <a:rPr lang="zh-CN" altLang="en-US" sz="1600" dirty="0" smtClean="0"/>
              <a:t>。</a:t>
            </a:r>
            <a:endParaRPr lang="zh-CN" altLang="en-US" sz="1600" dirty="0"/>
          </a:p>
        </p:txBody>
      </p:sp>
      <p:pic>
        <p:nvPicPr>
          <p:cNvPr id="125954" name="Picture 2"/>
          <p:cNvPicPr>
            <a:picLocks noChangeAspect="1" noChangeArrowheads="1"/>
          </p:cNvPicPr>
          <p:nvPr/>
        </p:nvPicPr>
        <p:blipFill>
          <a:blip r:embed="rId3"/>
          <a:srcRect/>
          <a:stretch>
            <a:fillRect/>
          </a:stretch>
        </p:blipFill>
        <p:spPr bwMode="auto">
          <a:xfrm>
            <a:off x="5929321" y="4357718"/>
            <a:ext cx="2313647" cy="2357430"/>
          </a:xfrm>
          <a:prstGeom prst="rect">
            <a:avLst/>
          </a:prstGeom>
          <a:noFill/>
          <a:ln w="9525">
            <a:noFill/>
            <a:miter lim="800000"/>
            <a:headEnd/>
            <a:tailEnd/>
          </a:ln>
          <a:effectLst/>
        </p:spPr>
      </p:pic>
      <p:sp>
        <p:nvSpPr>
          <p:cNvPr id="4" name="矩形 3"/>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0034" y="1071546"/>
            <a:ext cx="8286808" cy="2677656"/>
          </a:xfrm>
          <a:prstGeom prst="rect">
            <a:avLst/>
          </a:prstGeom>
        </p:spPr>
        <p:txBody>
          <a:bodyPr wrap="square">
            <a:spAutoFit/>
          </a:bodyPr>
          <a:lstStyle/>
          <a:p>
            <a:pPr>
              <a:lnSpc>
                <a:spcPct val="120000"/>
              </a:lnSpc>
            </a:pPr>
            <a:r>
              <a:rPr lang="zh-CN" altLang="en-US" sz="2000" b="1" dirty="0" smtClean="0">
                <a:solidFill>
                  <a:srgbClr val="FF0000"/>
                </a:solidFill>
                <a:latin typeface="微软雅黑" pitchFamily="34" charset="-122"/>
                <a:ea typeface="微软雅黑" pitchFamily="34" charset="-122"/>
              </a:rPr>
              <a:t>骨折</a:t>
            </a:r>
            <a:endParaRPr lang="zh-CN" altLang="en-US" sz="2000" dirty="0" smtClean="0">
              <a:solidFill>
                <a:srgbClr val="FF0000"/>
              </a:solidFill>
              <a:latin typeface="微软雅黑" pitchFamily="34" charset="-122"/>
              <a:ea typeface="微软雅黑" pitchFamily="34" charset="-122"/>
            </a:endParaRPr>
          </a:p>
          <a:p>
            <a:pPr>
              <a:lnSpc>
                <a:spcPct val="120000"/>
              </a:lnSpc>
            </a:pPr>
            <a:endParaRPr lang="en-US" altLang="zh-CN" sz="800" b="1" dirty="0" smtClean="0">
              <a:solidFill>
                <a:srgbClr val="0000FF"/>
              </a:solidFill>
              <a:latin typeface="微软雅黑" pitchFamily="34" charset="-122"/>
              <a:ea typeface="微软雅黑" pitchFamily="34" charset="-122"/>
            </a:endParaRPr>
          </a:p>
          <a:p>
            <a:pPr>
              <a:lnSpc>
                <a:spcPct val="120000"/>
              </a:lnSpc>
            </a:pPr>
            <a:r>
              <a:rPr lang="zh-CN" altLang="en-US" sz="1600" b="1" dirty="0" smtClean="0">
                <a:solidFill>
                  <a:srgbClr val="0000FF"/>
                </a:solidFill>
                <a:latin typeface="微软雅黑" pitchFamily="34" charset="-122"/>
                <a:ea typeface="微软雅黑" pitchFamily="34" charset="-122"/>
              </a:rPr>
              <a:t>症状</a:t>
            </a:r>
            <a:endParaRPr lang="zh-CN" altLang="en-US" sz="1600" dirty="0" smtClean="0">
              <a:solidFill>
                <a:srgbClr val="0000FF"/>
              </a:solidFill>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骨折处肿胀疼痛，还可能出现瘀血和青紫色瘀斑。手摸感到凹凸不平，按压则产生剧烈疼痛。</a:t>
            </a:r>
          </a:p>
          <a:p>
            <a:pPr>
              <a:lnSpc>
                <a:spcPct val="120000"/>
              </a:lnSpc>
            </a:pPr>
            <a:r>
              <a:rPr lang="zh-CN" altLang="en-US" sz="1600" b="1" dirty="0" smtClean="0">
                <a:solidFill>
                  <a:srgbClr val="0000FF"/>
                </a:solidFill>
                <a:latin typeface="微软雅黑" pitchFamily="34" charset="-122"/>
                <a:ea typeface="微软雅黑" pitchFamily="34" charset="-122"/>
              </a:rPr>
              <a:t>急救措施</a:t>
            </a:r>
            <a:endParaRPr lang="zh-CN" altLang="en-US" sz="1600" dirty="0" smtClean="0">
              <a:solidFill>
                <a:srgbClr val="0000FF"/>
              </a:solidFill>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不要移动身体，尽快把伤到的肢体用夹板固定住。夹板可用木片或折叠起来的报纸或杂志制成，放在受伤的肢体下面或侧面，用三角形绷带、皮带或领带缠住夹板和受伤的肢体。不要缠得太用力，不要用纱布或细绳子，这些都可能阻碍血液循环。</a:t>
            </a:r>
          </a:p>
        </p:txBody>
      </p:sp>
      <p:sp>
        <p:nvSpPr>
          <p:cNvPr id="4" name="矩形 3"/>
          <p:cNvSpPr/>
          <p:nvPr/>
        </p:nvSpPr>
        <p:spPr>
          <a:xfrm>
            <a:off x="571504" y="3643314"/>
            <a:ext cx="4572000" cy="2160591"/>
          </a:xfrm>
          <a:prstGeom prst="rect">
            <a:avLst/>
          </a:prstGeom>
        </p:spPr>
        <p:txBody>
          <a:bodyPr>
            <a:spAutoFit/>
          </a:bodyPr>
          <a:lstStyle/>
          <a:p>
            <a:pPr>
              <a:lnSpc>
                <a:spcPct val="120000"/>
              </a:lnSpc>
            </a:pPr>
            <a:r>
              <a:rPr lang="zh-CN" altLang="en-US" sz="1600" b="1" dirty="0" smtClean="0">
                <a:solidFill>
                  <a:srgbClr val="0000FF"/>
                </a:solidFill>
                <a:latin typeface="微软雅黑" pitchFamily="34" charset="-122"/>
                <a:ea typeface="微软雅黑" pitchFamily="34" charset="-122"/>
              </a:rPr>
              <a:t>注意事项</a:t>
            </a:r>
            <a:endParaRPr lang="zh-CN" altLang="en-US" sz="1600" dirty="0" smtClean="0">
              <a:solidFill>
                <a:srgbClr val="0000FF"/>
              </a:solidFill>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凡有骨折可疑的病人，均应按骨折处理。首先抢救生命；如病人处于休克状态中，应以抗休克为首要任务；注意保温，有条件时应输血、输液。对处于昏迷的病人，应注意保证呼吸道通畅。闭合性骨折有穿破皮肤，损伤血管、神经的危险时，应尽量消除显著的移位，然后用夹板固定。</a:t>
            </a:r>
            <a:endParaRPr lang="zh-CN" altLang="en-US" sz="1600" dirty="0">
              <a:latin typeface="微软雅黑" pitchFamily="34" charset="-122"/>
              <a:ea typeface="微软雅黑" pitchFamily="34" charset="-122"/>
            </a:endParaRPr>
          </a:p>
        </p:txBody>
      </p:sp>
      <p:pic>
        <p:nvPicPr>
          <p:cNvPr id="126979" name="Picture 3"/>
          <p:cNvPicPr>
            <a:picLocks noChangeAspect="1" noChangeArrowheads="1"/>
          </p:cNvPicPr>
          <p:nvPr/>
        </p:nvPicPr>
        <p:blipFill>
          <a:blip r:embed="rId3"/>
          <a:srcRect/>
          <a:stretch>
            <a:fillRect/>
          </a:stretch>
        </p:blipFill>
        <p:spPr bwMode="auto">
          <a:xfrm>
            <a:off x="5643570" y="3857628"/>
            <a:ext cx="2893632" cy="2714644"/>
          </a:xfrm>
          <a:prstGeom prst="rect">
            <a:avLst/>
          </a:prstGeom>
          <a:noFill/>
          <a:ln w="9525">
            <a:noFill/>
            <a:miter lim="800000"/>
            <a:headEnd/>
            <a:tailEnd/>
          </a:ln>
          <a:effectLst/>
        </p:spPr>
      </p:pic>
      <p:sp>
        <p:nvSpPr>
          <p:cNvPr id="5" name="矩形 4"/>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7796" y="1000108"/>
            <a:ext cx="8152410" cy="3477875"/>
          </a:xfrm>
          <a:prstGeom prst="rect">
            <a:avLst/>
          </a:prstGeom>
        </p:spPr>
        <p:txBody>
          <a:bodyPr wrap="square">
            <a:spAutoFit/>
          </a:bodyPr>
          <a:lstStyle/>
          <a:p>
            <a:pPr>
              <a:lnSpc>
                <a:spcPct val="120000"/>
              </a:lnSpc>
            </a:pPr>
            <a:r>
              <a:rPr lang="zh-CN" altLang="en-US" sz="1600" b="1" dirty="0" smtClean="0">
                <a:latin typeface="微软雅黑" pitchFamily="34" charset="-122"/>
                <a:ea typeface="微软雅黑" pitchFamily="34" charset="-122"/>
              </a:rPr>
              <a:t>珠海华丰纸业砌烟囱防腐闪爆事故</a:t>
            </a:r>
          </a:p>
          <a:p>
            <a:pPr>
              <a:lnSpc>
                <a:spcPct val="120000"/>
              </a:lnSpc>
            </a:pPr>
            <a:endParaRPr lang="en-US" altLang="zh-CN" sz="1000" dirty="0" smtClean="0">
              <a:latin typeface="微软雅黑" pitchFamily="34" charset="-122"/>
              <a:ea typeface="微软雅黑" pitchFamily="34" charset="-122"/>
            </a:endParaRPr>
          </a:p>
          <a:p>
            <a:pPr>
              <a:lnSpc>
                <a:spcPct val="120000"/>
              </a:lnSpc>
            </a:pPr>
            <a:r>
              <a:rPr lang="en-US" altLang="zh-CN" sz="1600" dirty="0" smtClean="0">
                <a:latin typeface="微软雅黑" pitchFamily="34" charset="-122"/>
                <a:ea typeface="微软雅黑" pitchFamily="34" charset="-122"/>
              </a:rPr>
              <a:t>       2017</a:t>
            </a:r>
            <a:r>
              <a:rPr lang="zh-CN" altLang="en-US" sz="1600" dirty="0" smtClean="0">
                <a:latin typeface="微软雅黑" pitchFamily="34" charset="-122"/>
                <a:ea typeface="微软雅黑" pitchFamily="34" charset="-122"/>
              </a:rPr>
              <a:t>年</a:t>
            </a: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月</a:t>
            </a:r>
            <a:r>
              <a:rPr lang="en-US" altLang="zh-CN" sz="1600" dirty="0" smtClean="0">
                <a:latin typeface="微软雅黑" pitchFamily="34" charset="-122"/>
                <a:ea typeface="微软雅黑" pitchFamily="34" charset="-122"/>
              </a:rPr>
              <a:t>4</a:t>
            </a:r>
            <a:r>
              <a:rPr lang="zh-CN" altLang="en-US" sz="1600" dirty="0" smtClean="0">
                <a:latin typeface="微软雅黑" pitchFamily="34" charset="-122"/>
                <a:ea typeface="微软雅黑" pitchFamily="34" charset="-122"/>
              </a:rPr>
              <a:t>日</a:t>
            </a:r>
            <a:r>
              <a:rPr lang="en-US" altLang="zh-CN" sz="1600" dirty="0" smtClean="0">
                <a:latin typeface="微软雅黑" pitchFamily="34" charset="-122"/>
                <a:ea typeface="微软雅黑" pitchFamily="34" charset="-122"/>
              </a:rPr>
              <a:t>9</a:t>
            </a:r>
            <a:r>
              <a:rPr lang="zh-CN" altLang="en-US" sz="1600" dirty="0" smtClean="0">
                <a:latin typeface="微软雅黑" pitchFamily="34" charset="-122"/>
                <a:ea typeface="微软雅黑" pitchFamily="34" charset="-122"/>
              </a:rPr>
              <a:t>时</a:t>
            </a:r>
            <a:r>
              <a:rPr lang="en-US" altLang="zh-CN" sz="1600" dirty="0" smtClean="0">
                <a:latin typeface="微软雅黑" pitchFamily="34" charset="-122"/>
                <a:ea typeface="微软雅黑" pitchFamily="34" charset="-122"/>
              </a:rPr>
              <a:t>15</a:t>
            </a:r>
            <a:r>
              <a:rPr lang="zh-CN" altLang="en-US" sz="1600" dirty="0" smtClean="0">
                <a:latin typeface="微软雅黑" pitchFamily="34" charset="-122"/>
                <a:ea typeface="微软雅黑" pitchFamily="34" charset="-122"/>
              </a:rPr>
              <a:t>分，</a:t>
            </a:r>
            <a:r>
              <a:rPr lang="zh-CN" altLang="en-US" sz="1600" dirty="0" smtClean="0">
                <a:solidFill>
                  <a:srgbClr val="0000FF"/>
                </a:solidFill>
                <a:latin typeface="微软雅黑" pitchFamily="34" charset="-122"/>
                <a:ea typeface="微软雅黑" pitchFamily="34" charset="-122"/>
              </a:rPr>
              <a:t>武汉科迪奥</a:t>
            </a:r>
            <a:r>
              <a:rPr lang="zh-CN" altLang="en-US" sz="1600" dirty="0" smtClean="0">
                <a:latin typeface="微软雅黑" pitchFamily="34" charset="-122"/>
                <a:ea typeface="微软雅黑" pitchFamily="34" charset="-122"/>
              </a:rPr>
              <a:t>电力科技有限公司承接的</a:t>
            </a:r>
            <a:r>
              <a:rPr lang="zh-CN" altLang="en-US" sz="1600" dirty="0" smtClean="0">
                <a:solidFill>
                  <a:srgbClr val="0000FF"/>
                </a:solidFill>
                <a:latin typeface="微软雅黑" pitchFamily="34" charset="-122"/>
                <a:ea typeface="微软雅黑" pitchFamily="34" charset="-122"/>
              </a:rPr>
              <a:t>珠海华丰纸业</a:t>
            </a:r>
            <a:r>
              <a:rPr lang="zh-CN" altLang="en-US" sz="1600" dirty="0" smtClean="0">
                <a:latin typeface="微软雅黑" pitchFamily="34" charset="-122"/>
                <a:ea typeface="微软雅黑" pitchFamily="34" charset="-122"/>
              </a:rPr>
              <a:t>有限公司</a:t>
            </a:r>
            <a:r>
              <a:rPr lang="en-US" altLang="zh-CN" sz="1600" dirty="0" smtClean="0">
                <a:latin typeface="微软雅黑" pitchFamily="34" charset="-122"/>
                <a:ea typeface="微软雅黑" pitchFamily="34" charset="-122"/>
              </a:rPr>
              <a:t>120</a:t>
            </a:r>
            <a:r>
              <a:rPr lang="zh-CN" altLang="en-US" sz="1600" dirty="0" smtClean="0">
                <a:latin typeface="微软雅黑" pitchFamily="34" charset="-122"/>
                <a:ea typeface="微软雅黑" pitchFamily="34" charset="-122"/>
              </a:rPr>
              <a:t>米砼砖砌烟囱防腐工程施工过程中，发生一起闪燃引发高坠事故，造成</a:t>
            </a:r>
            <a:r>
              <a:rPr lang="en-US" altLang="zh-CN" sz="1600" dirty="0" smtClean="0">
                <a:latin typeface="微软雅黑" pitchFamily="34" charset="-122"/>
                <a:ea typeface="微软雅黑" pitchFamily="34" charset="-122"/>
              </a:rPr>
              <a:t>6</a:t>
            </a:r>
            <a:r>
              <a:rPr lang="zh-CN" altLang="en-US" sz="1600" dirty="0" smtClean="0">
                <a:latin typeface="微软雅黑" pitchFamily="34" charset="-122"/>
                <a:ea typeface="微软雅黑" pitchFamily="34" charset="-122"/>
              </a:rPr>
              <a:t>人死亡，直接经济损失</a:t>
            </a:r>
            <a:r>
              <a:rPr lang="en-US" altLang="zh-CN" sz="1600" dirty="0" smtClean="0">
                <a:latin typeface="微软雅黑" pitchFamily="34" charset="-122"/>
                <a:ea typeface="微软雅黑" pitchFamily="34" charset="-122"/>
              </a:rPr>
              <a:t>1437.96</a:t>
            </a:r>
            <a:r>
              <a:rPr lang="zh-CN" altLang="en-US" sz="1600" dirty="0" smtClean="0">
                <a:latin typeface="微软雅黑" pitchFamily="34" charset="-122"/>
                <a:ea typeface="微软雅黑" pitchFamily="34" charset="-122"/>
              </a:rPr>
              <a:t>万元。</a:t>
            </a:r>
            <a:endParaRPr lang="en-US" altLang="zh-CN" sz="1600" dirty="0" smtClean="0">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a:t>
            </a:r>
            <a:r>
              <a:rPr lang="zh-CN" altLang="en-US" sz="1600" b="1" dirty="0" smtClean="0">
                <a:solidFill>
                  <a:srgbClr val="FF0000"/>
                </a:solidFill>
                <a:latin typeface="微软雅黑" pitchFamily="34" charset="-122"/>
                <a:ea typeface="微软雅黑" pitchFamily="34" charset="-122"/>
              </a:rPr>
              <a:t>事情经过：</a:t>
            </a:r>
            <a:endParaRPr lang="en-US" altLang="zh-CN" sz="1600" b="1" dirty="0" smtClean="0">
              <a:solidFill>
                <a:srgbClr val="FF0000"/>
              </a:solidFill>
              <a:latin typeface="微软雅黑" pitchFamily="34" charset="-122"/>
              <a:ea typeface="微软雅黑" pitchFamily="34" charset="-122"/>
            </a:endParaRPr>
          </a:p>
          <a:p>
            <a:pPr>
              <a:lnSpc>
                <a:spcPct val="120000"/>
              </a:lnSpc>
              <a:buFont typeface="Wingdings" charset="2"/>
              <a:buChar char="u"/>
            </a:pPr>
            <a:r>
              <a:rPr lang="zh-CN" altLang="en-US" sz="1600" dirty="0" smtClean="0">
                <a:latin typeface="微软雅黑" pitchFamily="34" charset="-122"/>
                <a:ea typeface="微软雅黑" pitchFamily="34" charset="-122"/>
              </a:rPr>
              <a:t>三个吊蓝在烟囱内约</a:t>
            </a:r>
            <a:r>
              <a:rPr lang="en-US" altLang="zh-CN" sz="1600" dirty="0" smtClean="0">
                <a:latin typeface="微软雅黑" pitchFamily="34" charset="-122"/>
                <a:ea typeface="微软雅黑" pitchFamily="34" charset="-122"/>
              </a:rPr>
              <a:t>30</a:t>
            </a:r>
            <a:r>
              <a:rPr lang="zh-CN" altLang="en-US" sz="1600" dirty="0" smtClean="0">
                <a:latin typeface="微软雅黑" pitchFamily="34" charset="-122"/>
                <a:ea typeface="微软雅黑" pitchFamily="34" charset="-122"/>
              </a:rPr>
              <a:t>米高进行防腐作业。</a:t>
            </a:r>
            <a:endParaRPr lang="en-US" altLang="zh-CN" sz="1600" dirty="0" smtClean="0">
              <a:latin typeface="微软雅黑" pitchFamily="34" charset="-122"/>
              <a:ea typeface="微软雅黑" pitchFamily="34" charset="-122"/>
            </a:endParaRPr>
          </a:p>
          <a:p>
            <a:pPr>
              <a:lnSpc>
                <a:spcPct val="120000"/>
              </a:lnSpc>
              <a:buFont typeface="Wingdings" charset="2"/>
              <a:buChar char="u"/>
            </a:pPr>
            <a:r>
              <a:rPr lang="zh-CN" altLang="en-US" sz="1600" dirty="0" smtClean="0">
                <a:latin typeface="微软雅黑" pitchFamily="34" charset="-122"/>
                <a:ea typeface="微软雅黑" pitchFamily="34" charset="-122"/>
              </a:rPr>
              <a:t>第三号吊篮作业人员使用非防爆的电器设备，产生电气火花，遇吊篮内易燃液体防腐材料挥发物与空气混合形成的局部可燃环境发生闪燃，进而引发烟囱防腐涂层的燃烧。</a:t>
            </a:r>
            <a:endParaRPr lang="en-US" altLang="zh-CN" sz="1600" dirty="0" smtClean="0">
              <a:latin typeface="微软雅黑" pitchFamily="34" charset="-122"/>
              <a:ea typeface="微软雅黑" pitchFamily="34" charset="-122"/>
            </a:endParaRPr>
          </a:p>
          <a:p>
            <a:pPr>
              <a:lnSpc>
                <a:spcPct val="120000"/>
              </a:lnSpc>
              <a:buFont typeface="Wingdings" charset="2"/>
              <a:buChar char="u"/>
            </a:pPr>
            <a:r>
              <a:rPr lang="zh-CN" altLang="en-US" sz="1600" dirty="0" smtClean="0">
                <a:latin typeface="微软雅黑" pitchFamily="34" charset="-122"/>
                <a:ea typeface="微软雅黑" pitchFamily="34" charset="-122"/>
              </a:rPr>
              <a:t>烟囱内火焰灼烧，高温气体迅速向上运动，高处聚集高温，造成烟囱顶吊篮钢丝绳强度降低，发生断裂，致使三个吊篮坠掉地面，</a:t>
            </a:r>
            <a:r>
              <a:rPr lang="en-US" altLang="zh-CN" sz="1600" dirty="0" smtClean="0">
                <a:latin typeface="微软雅黑" pitchFamily="34" charset="-122"/>
                <a:ea typeface="微软雅黑" pitchFamily="34" charset="-122"/>
              </a:rPr>
              <a:t>6</a:t>
            </a:r>
            <a:r>
              <a:rPr lang="zh-CN" altLang="en-US" sz="1600" dirty="0" smtClean="0">
                <a:latin typeface="微软雅黑" pitchFamily="34" charset="-122"/>
                <a:ea typeface="微软雅黑" pitchFamily="34" charset="-122"/>
              </a:rPr>
              <a:t>人死亡。</a:t>
            </a:r>
            <a:endParaRPr lang="en-US" altLang="zh-CN" sz="1600" dirty="0" smtClean="0">
              <a:latin typeface="微软雅黑" pitchFamily="34" charset="-122"/>
              <a:ea typeface="微软雅黑" pitchFamily="34" charset="-122"/>
            </a:endParaRPr>
          </a:p>
          <a:p>
            <a:endParaRPr lang="zh-CN" altLang="en-US" sz="1600" dirty="0">
              <a:latin typeface="+mj-ea"/>
              <a:ea typeface="+mj-ea"/>
            </a:endParaRPr>
          </a:p>
        </p:txBody>
      </p:sp>
      <p:pic>
        <p:nvPicPr>
          <p:cNvPr id="4" name="Picture 2"/>
          <p:cNvPicPr>
            <a:picLocks noChangeAspect="1" noChangeArrowheads="1"/>
          </p:cNvPicPr>
          <p:nvPr/>
        </p:nvPicPr>
        <p:blipFill>
          <a:blip r:embed="rId3"/>
          <a:srcRect/>
          <a:stretch>
            <a:fillRect/>
          </a:stretch>
        </p:blipFill>
        <p:spPr bwMode="auto">
          <a:xfrm>
            <a:off x="3281819" y="4407326"/>
            <a:ext cx="2392471" cy="2093508"/>
          </a:xfrm>
          <a:prstGeom prst="rect">
            <a:avLst/>
          </a:prstGeom>
          <a:noFill/>
          <a:ln w="9525">
            <a:noFill/>
            <a:miter lim="800000"/>
            <a:headEnd/>
            <a:tailEnd/>
          </a:ln>
          <a:effectLst/>
        </p:spPr>
      </p:pic>
      <p:pic>
        <p:nvPicPr>
          <p:cNvPr id="5" name="Picture 3"/>
          <p:cNvPicPr>
            <a:picLocks noChangeAspect="1" noChangeArrowheads="1"/>
          </p:cNvPicPr>
          <p:nvPr/>
        </p:nvPicPr>
        <p:blipFill>
          <a:blip r:embed="rId4"/>
          <a:srcRect/>
          <a:stretch>
            <a:fillRect/>
          </a:stretch>
        </p:blipFill>
        <p:spPr bwMode="auto">
          <a:xfrm>
            <a:off x="6037545" y="4418871"/>
            <a:ext cx="2467627" cy="2081963"/>
          </a:xfrm>
          <a:prstGeom prst="rect">
            <a:avLst/>
          </a:prstGeom>
          <a:noFill/>
          <a:ln w="9525">
            <a:noFill/>
            <a:miter lim="800000"/>
            <a:headEnd/>
            <a:tailEnd/>
          </a:ln>
          <a:effectLst/>
        </p:spPr>
      </p:pic>
      <p:pic>
        <p:nvPicPr>
          <p:cNvPr id="6" name="Picture 4"/>
          <p:cNvPicPr>
            <a:picLocks noChangeAspect="1" noChangeArrowheads="1"/>
          </p:cNvPicPr>
          <p:nvPr/>
        </p:nvPicPr>
        <p:blipFill>
          <a:blip r:embed="rId5"/>
          <a:srcRect/>
          <a:stretch>
            <a:fillRect/>
          </a:stretch>
        </p:blipFill>
        <p:spPr bwMode="auto">
          <a:xfrm>
            <a:off x="358445" y="4385481"/>
            <a:ext cx="2572645" cy="2115353"/>
          </a:xfrm>
          <a:prstGeom prst="rect">
            <a:avLst/>
          </a:prstGeom>
          <a:noFill/>
          <a:ln w="9525">
            <a:noFill/>
            <a:miter lim="800000"/>
            <a:headEnd/>
            <a:tailEnd/>
          </a:ln>
          <a:effectLst/>
        </p:spPr>
      </p:pic>
      <p:sp>
        <p:nvSpPr>
          <p:cNvPr id="7" name="矩形 6"/>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安全生产形势与法律法规</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0034" y="1071546"/>
            <a:ext cx="5072098" cy="4333494"/>
          </a:xfrm>
          <a:prstGeom prst="rect">
            <a:avLst/>
          </a:prstGeom>
        </p:spPr>
        <p:txBody>
          <a:bodyPr wrap="square">
            <a:spAutoFit/>
          </a:bodyPr>
          <a:lstStyle/>
          <a:p>
            <a:pPr>
              <a:lnSpc>
                <a:spcPct val="130000"/>
              </a:lnSpc>
            </a:pPr>
            <a:r>
              <a:rPr lang="zh-CN" altLang="en-US" sz="2000" b="1" dirty="0" smtClean="0">
                <a:solidFill>
                  <a:srgbClr val="FF0000"/>
                </a:solidFill>
                <a:latin typeface="微软雅黑" pitchFamily="34" charset="-122"/>
                <a:ea typeface="微软雅黑" pitchFamily="34" charset="-122"/>
              </a:rPr>
              <a:t>手指切断</a:t>
            </a:r>
            <a:endParaRPr lang="zh-CN" altLang="en-US" sz="2000" dirty="0" smtClean="0">
              <a:solidFill>
                <a:srgbClr val="FF0000"/>
              </a:solidFill>
              <a:latin typeface="微软雅黑" pitchFamily="34" charset="-122"/>
              <a:ea typeface="微软雅黑" pitchFamily="34" charset="-122"/>
            </a:endParaRPr>
          </a:p>
          <a:p>
            <a:pPr>
              <a:lnSpc>
                <a:spcPct val="130000"/>
              </a:lnSpc>
            </a:pPr>
            <a:endParaRPr lang="en-US" altLang="zh-CN" sz="800" b="1" dirty="0" smtClean="0">
              <a:solidFill>
                <a:srgbClr val="0000FF"/>
              </a:solidFill>
              <a:latin typeface="微软雅黑" pitchFamily="34" charset="-122"/>
              <a:ea typeface="微软雅黑" pitchFamily="34" charset="-122"/>
            </a:endParaRPr>
          </a:p>
          <a:p>
            <a:pPr>
              <a:lnSpc>
                <a:spcPct val="130000"/>
              </a:lnSpc>
            </a:pPr>
            <a:r>
              <a:rPr lang="zh-CN" altLang="en-US" sz="1600" b="1" dirty="0" smtClean="0">
                <a:solidFill>
                  <a:srgbClr val="0000FF"/>
                </a:solidFill>
                <a:latin typeface="微软雅黑" pitchFamily="34" charset="-122"/>
                <a:ea typeface="微软雅黑" pitchFamily="34" charset="-122"/>
              </a:rPr>
              <a:t>症状</a:t>
            </a:r>
            <a:endParaRPr lang="zh-CN" altLang="en-US" sz="1600" dirty="0" smtClean="0">
              <a:solidFill>
                <a:srgbClr val="0000FF"/>
              </a:solidFill>
              <a:latin typeface="微软雅黑" pitchFamily="34" charset="-122"/>
              <a:ea typeface="微软雅黑" pitchFamily="34" charset="-122"/>
            </a:endParaRPr>
          </a:p>
          <a:p>
            <a:pPr>
              <a:lnSpc>
                <a:spcPct val="130000"/>
              </a:lnSpc>
            </a:pPr>
            <a:r>
              <a:rPr lang="zh-CN" altLang="en-US" sz="1600" dirty="0" smtClean="0">
                <a:latin typeface="微软雅黑" pitchFamily="34" charset="-122"/>
                <a:ea typeface="微软雅黑" pitchFamily="34" charset="-122"/>
              </a:rPr>
              <a:t>      手指从肢体上断掉。</a:t>
            </a:r>
          </a:p>
          <a:p>
            <a:pPr>
              <a:lnSpc>
                <a:spcPct val="130000"/>
              </a:lnSpc>
            </a:pPr>
            <a:endParaRPr lang="zh-CN" altLang="en-US" sz="1600" dirty="0" smtClean="0">
              <a:latin typeface="微软雅黑" pitchFamily="34" charset="-122"/>
              <a:ea typeface="微软雅黑" pitchFamily="34" charset="-122"/>
            </a:endParaRPr>
          </a:p>
          <a:p>
            <a:pPr>
              <a:lnSpc>
                <a:spcPct val="130000"/>
              </a:lnSpc>
            </a:pPr>
            <a:r>
              <a:rPr lang="zh-CN" altLang="en-US" sz="1600" b="1" dirty="0" smtClean="0">
                <a:solidFill>
                  <a:srgbClr val="0000FF"/>
                </a:solidFill>
                <a:latin typeface="微软雅黑" pitchFamily="34" charset="-122"/>
                <a:ea typeface="微软雅黑" pitchFamily="34" charset="-122"/>
              </a:rPr>
              <a:t>急救措施</a:t>
            </a:r>
            <a:endParaRPr lang="zh-CN" altLang="en-US" sz="1600" dirty="0" smtClean="0">
              <a:solidFill>
                <a:srgbClr val="0000FF"/>
              </a:solidFill>
              <a:latin typeface="微软雅黑" pitchFamily="34" charset="-122"/>
              <a:ea typeface="微软雅黑" pitchFamily="34" charset="-122"/>
            </a:endParaRPr>
          </a:p>
          <a:p>
            <a:pPr>
              <a:lnSpc>
                <a:spcPct val="130000"/>
              </a:lnSpc>
            </a:pPr>
            <a:r>
              <a:rPr lang="en-US" altLang="zh-CN" sz="1600" dirty="0" smtClean="0">
                <a:latin typeface="微软雅黑" pitchFamily="34" charset="-122"/>
                <a:ea typeface="微软雅黑" pitchFamily="34" charset="-122"/>
              </a:rPr>
              <a:t>      1</a:t>
            </a:r>
            <a:r>
              <a:rPr lang="zh-CN" altLang="en-US" sz="1600" dirty="0" smtClean="0">
                <a:latin typeface="微软雅黑" pitchFamily="34" charset="-122"/>
                <a:ea typeface="微软雅黑" pitchFamily="34" charset="-122"/>
              </a:rPr>
              <a:t>、立即将伤者上举，然后用干净纱布直接加压包扎伤口止血。若有大血管出血，可考虑用止血带止血，但要标明上止血带时间。</a:t>
            </a:r>
            <a:br>
              <a:rPr lang="zh-CN" altLang="en-US" sz="1600" dirty="0" smtClean="0">
                <a:latin typeface="微软雅黑" pitchFamily="34" charset="-122"/>
                <a:ea typeface="微软雅黑" pitchFamily="34" charset="-122"/>
              </a:rPr>
            </a:b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、将断指用无菌布料包好，放入干净塑料袋中；</a:t>
            </a:r>
            <a:br>
              <a:rPr lang="zh-CN" altLang="en-US" sz="1600" dirty="0" smtClean="0">
                <a:latin typeface="微软雅黑" pitchFamily="34" charset="-122"/>
                <a:ea typeface="微软雅黑" pitchFamily="34" charset="-122"/>
              </a:rPr>
            </a:br>
            <a:r>
              <a:rPr lang="zh-CN" altLang="en-US" sz="1600" dirty="0" smtClean="0">
                <a:latin typeface="微软雅黑" pitchFamily="34" charset="-122"/>
                <a:ea typeface="微软雅黑" pitchFamily="34" charset="-122"/>
              </a:rPr>
              <a:t>      </a:t>
            </a:r>
            <a:r>
              <a:rPr lang="en-US" altLang="zh-CN" sz="1600" dirty="0" smtClean="0">
                <a:latin typeface="微软雅黑" pitchFamily="34" charset="-122"/>
                <a:ea typeface="微软雅黑" pitchFamily="34" charset="-122"/>
              </a:rPr>
              <a:t>3</a:t>
            </a:r>
            <a:r>
              <a:rPr lang="zh-CN" altLang="en-US" sz="1600" dirty="0" smtClean="0">
                <a:latin typeface="微软雅黑" pitchFamily="34" charset="-122"/>
                <a:ea typeface="微软雅黑" pitchFamily="34" charset="-122"/>
              </a:rPr>
              <a:t>、以干燥冷藏方式保存断指，除非断指污染特别严重，一般不要自己冲洗和用任何液体浸泡断指，立即去医院救治。</a:t>
            </a:r>
            <a:endParaRPr lang="zh-CN" altLang="en-US" sz="1600" dirty="0">
              <a:latin typeface="微软雅黑" pitchFamily="34" charset="-122"/>
              <a:ea typeface="微软雅黑" pitchFamily="34" charset="-122"/>
            </a:endParaRPr>
          </a:p>
        </p:txBody>
      </p:sp>
      <p:pic>
        <p:nvPicPr>
          <p:cNvPr id="128002" name="Picture 2"/>
          <p:cNvPicPr>
            <a:picLocks noChangeAspect="1" noChangeArrowheads="1"/>
          </p:cNvPicPr>
          <p:nvPr/>
        </p:nvPicPr>
        <p:blipFill>
          <a:blip r:embed="rId3"/>
          <a:srcRect/>
          <a:stretch>
            <a:fillRect/>
          </a:stretch>
        </p:blipFill>
        <p:spPr bwMode="auto">
          <a:xfrm>
            <a:off x="6000760" y="1809760"/>
            <a:ext cx="2505075" cy="3048000"/>
          </a:xfrm>
          <a:prstGeom prst="rect">
            <a:avLst/>
          </a:prstGeom>
          <a:noFill/>
          <a:ln w="9525">
            <a:noFill/>
            <a:miter lim="800000"/>
            <a:headEnd/>
            <a:tailEnd/>
          </a:ln>
          <a:effectLst/>
        </p:spPr>
      </p:pic>
      <p:sp>
        <p:nvSpPr>
          <p:cNvPr id="4" name="矩形 3"/>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4"/>
          <p:cNvSpPr txBox="1"/>
          <p:nvPr/>
        </p:nvSpPr>
        <p:spPr>
          <a:xfrm>
            <a:off x="571472" y="1142984"/>
            <a:ext cx="7632848" cy="3816424"/>
          </a:xfrm>
          <a:prstGeom prst="rect">
            <a:avLst/>
          </a:prstGeom>
        </p:spPr>
        <p:txBody>
          <a:bodyPr vert="horz" rtlCol="0">
            <a:normAutofit fontScale="85000" lnSpcReduction="20000"/>
          </a:bodyPr>
          <a:lstStyle/>
          <a:p>
            <a:pPr lvl="0" indent="-457200">
              <a:lnSpc>
                <a:spcPct val="150000"/>
              </a:lnSpc>
              <a:buClr>
                <a:schemeClr val="tx2"/>
              </a:buClr>
              <a:buSzPct val="50000"/>
              <a:defRPr/>
            </a:pPr>
            <a:r>
              <a:rPr lang="zh-CN" altLang="en-US" sz="2400" b="1" dirty="0" smtClean="0">
                <a:solidFill>
                  <a:srgbClr val="FF0000"/>
                </a:solidFill>
                <a:latin typeface="微软雅黑" pitchFamily="34" charset="-122"/>
                <a:ea typeface="微软雅黑" pitchFamily="34" charset="-122"/>
              </a:rPr>
              <a:t>心肺复苏</a:t>
            </a:r>
            <a:endParaRPr lang="en-US" altLang="zh-CN" sz="2400" b="1" dirty="0" smtClean="0">
              <a:solidFill>
                <a:srgbClr val="FF0000"/>
              </a:solidFill>
              <a:latin typeface="微软雅黑" pitchFamily="34" charset="-122"/>
              <a:ea typeface="微软雅黑" pitchFamily="34" charset="-122"/>
            </a:endParaRPr>
          </a:p>
          <a:p>
            <a:pPr lvl="0" indent="-457200">
              <a:lnSpc>
                <a:spcPct val="150000"/>
              </a:lnSpc>
              <a:buClr>
                <a:schemeClr val="tx2"/>
              </a:buClr>
              <a:buSzPct val="50000"/>
              <a:defRPr/>
            </a:pPr>
            <a:r>
              <a:rPr lang="zh-CN" altLang="en-US" sz="1900" dirty="0" smtClean="0">
                <a:latin typeface="微软雅黑" pitchFamily="34" charset="-122"/>
                <a:ea typeface="微软雅黑" pitchFamily="34" charset="-122"/>
              </a:rPr>
              <a:t>      利用</a:t>
            </a:r>
            <a:r>
              <a:rPr lang="zh-CN" altLang="en-US" sz="1900" dirty="0" smtClean="0">
                <a:solidFill>
                  <a:srgbClr val="0000FF"/>
                </a:solidFill>
                <a:latin typeface="微软雅黑" pitchFamily="34" charset="-122"/>
                <a:ea typeface="微软雅黑" pitchFamily="34" charset="-122"/>
              </a:rPr>
              <a:t>人工呼吸</a:t>
            </a:r>
            <a:r>
              <a:rPr lang="zh-CN" altLang="en-US" sz="1900" dirty="0" smtClean="0">
                <a:latin typeface="微软雅黑" pitchFamily="34" charset="-122"/>
                <a:ea typeface="微软雅黑" pitchFamily="34" charset="-122"/>
              </a:rPr>
              <a:t>及</a:t>
            </a:r>
            <a:r>
              <a:rPr lang="zh-CN" altLang="en-US" sz="1900" dirty="0" smtClean="0">
                <a:solidFill>
                  <a:srgbClr val="0000FF"/>
                </a:solidFill>
                <a:latin typeface="微软雅黑" pitchFamily="34" charset="-122"/>
                <a:ea typeface="微软雅黑" pitchFamily="34" charset="-122"/>
              </a:rPr>
              <a:t>胸外心脏按压</a:t>
            </a:r>
            <a:r>
              <a:rPr lang="en-US" altLang="zh-CN" sz="1900" dirty="0" smtClean="0">
                <a:latin typeface="微软雅黑" pitchFamily="34" charset="-122"/>
                <a:ea typeface="微软雅黑" pitchFamily="34" charset="-122"/>
              </a:rPr>
              <a:t>,</a:t>
            </a:r>
            <a:r>
              <a:rPr lang="zh-CN" altLang="en-US" sz="1900" dirty="0" smtClean="0">
                <a:latin typeface="微软雅黑" pitchFamily="34" charset="-122"/>
                <a:ea typeface="微软雅黑" pitchFamily="34" charset="-122"/>
              </a:rPr>
              <a:t> 使氧气进入血液，含氧的血液在人体内循环，到达脑部及心脏等人体重要部位，以维持生命。</a:t>
            </a:r>
            <a:endPar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endParaRPr>
          </a:p>
          <a:p>
            <a:pPr marR="0" lvl="0" indent="-457200" algn="l" defTabSz="914400" rtl="0" eaLnBrk="1" fontAlgn="auto" latinLnBrk="0" hangingPunct="1">
              <a:lnSpc>
                <a:spcPct val="150000"/>
              </a:lnSpc>
              <a:spcAft>
                <a:spcPts val="0"/>
              </a:spcAft>
              <a:buClr>
                <a:schemeClr val="tx2"/>
              </a:buClr>
              <a:buSzPct val="50000"/>
              <a:defRPr/>
            </a:pP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     4</a:t>
            </a:r>
            <a:r>
              <a:rPr kumimoji="0" lang="zh-CN" altLang="en-US"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分钟内开始心肺复苏       成功率       </a:t>
            </a: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50%</a:t>
            </a:r>
          </a:p>
          <a:p>
            <a:pPr marR="0" lvl="0" indent="-457200" algn="l" defTabSz="914400" rtl="0" eaLnBrk="1" fontAlgn="auto" latinLnBrk="0" hangingPunct="1">
              <a:lnSpc>
                <a:spcPct val="150000"/>
              </a:lnSpc>
              <a:spcAft>
                <a:spcPts val="0"/>
              </a:spcAft>
              <a:buClr>
                <a:schemeClr val="tx2"/>
              </a:buClr>
              <a:buSzPct val="50000"/>
              <a:defRPr/>
            </a:pP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     4-6</a:t>
            </a:r>
            <a:r>
              <a:rPr kumimoji="0" lang="zh-CN" altLang="en-US"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分钟开始心肺复苏       成功率       </a:t>
            </a: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10%</a:t>
            </a:r>
          </a:p>
          <a:p>
            <a:pPr marR="0" lvl="0" indent="-457200" algn="l" defTabSz="914400" rtl="0" eaLnBrk="1" fontAlgn="auto" latinLnBrk="0" hangingPunct="1">
              <a:lnSpc>
                <a:spcPct val="150000"/>
              </a:lnSpc>
              <a:spcAft>
                <a:spcPts val="0"/>
              </a:spcAft>
              <a:buClr>
                <a:schemeClr val="tx2"/>
              </a:buClr>
              <a:buSzPct val="50000"/>
              <a:defRPr/>
            </a:pP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     6-10</a:t>
            </a:r>
            <a:r>
              <a:rPr kumimoji="0" lang="zh-CN" altLang="en-US"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分钟开始心肺复苏      成功率        </a:t>
            </a: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4%</a:t>
            </a:r>
          </a:p>
          <a:p>
            <a:pPr marR="0" lvl="0" indent="-457200" algn="l" defTabSz="914400" rtl="0" eaLnBrk="1" fontAlgn="auto" latinLnBrk="0" hangingPunct="1">
              <a:lnSpc>
                <a:spcPct val="150000"/>
              </a:lnSpc>
              <a:spcAft>
                <a:spcPts val="0"/>
              </a:spcAft>
              <a:buClr>
                <a:schemeClr val="tx2"/>
              </a:buClr>
              <a:buSzPct val="50000"/>
              <a:defRPr/>
            </a:pP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     10</a:t>
            </a:r>
            <a:r>
              <a:rPr kumimoji="0" lang="zh-CN" altLang="en-US"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分钟后开始心肺复苏      成功率       </a:t>
            </a: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1-2%</a:t>
            </a:r>
          </a:p>
          <a:p>
            <a:pPr marR="0" lvl="0" indent="-457200" algn="l" defTabSz="914400" rtl="0" eaLnBrk="1" fontAlgn="auto" latinLnBrk="0" hangingPunct="1">
              <a:lnSpc>
                <a:spcPct val="150000"/>
              </a:lnSpc>
              <a:spcAft>
                <a:spcPts val="0"/>
              </a:spcAft>
              <a:buClr>
                <a:schemeClr val="tx2"/>
              </a:buClr>
              <a:buSzPct val="50000"/>
              <a:defRPr/>
            </a:pPr>
            <a:endPar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endParaRPr>
          </a:p>
          <a:p>
            <a:pPr marR="0" lvl="0" indent="-457200" algn="l" defTabSz="914400" rtl="0" eaLnBrk="1" fontAlgn="auto" latinLnBrk="0" hangingPunct="1">
              <a:lnSpc>
                <a:spcPct val="150000"/>
              </a:lnSpc>
              <a:spcAft>
                <a:spcPts val="0"/>
              </a:spcAft>
              <a:buClr>
                <a:schemeClr val="tx2"/>
              </a:buClr>
              <a:buSzPct val="50000"/>
              <a:defRPr/>
            </a:pPr>
            <a:r>
              <a:rPr kumimoji="0" lang="zh-CN" altLang="en-US"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     每延迟</a:t>
            </a: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1</a:t>
            </a:r>
            <a:r>
              <a:rPr kumimoji="0" lang="zh-CN" altLang="en-US"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分钟，抢救成功率下降      </a:t>
            </a:r>
            <a:r>
              <a:rPr kumimoji="0" lang="en-US" altLang="zh-CN" sz="1900" i="0" u="none" strike="noStrike" kern="1200" cap="none" spc="0" normalizeH="0" baseline="0" noProof="0" dirty="0" smtClean="0">
                <a:ln>
                  <a:noFill/>
                </a:ln>
                <a:solidFill>
                  <a:srgbClr val="000000"/>
                </a:solidFill>
                <a:effectLst/>
                <a:uLnTx/>
                <a:uFillTx/>
                <a:latin typeface="微软雅黑" pitchFamily="34" charset="-122"/>
                <a:ea typeface="微软雅黑" pitchFamily="34" charset="-122"/>
              </a:rPr>
              <a:t>7-10%</a:t>
            </a:r>
          </a:p>
          <a:p>
            <a:pPr marR="0" lvl="0" indent="-457200" algn="l" defTabSz="914400" rtl="0" eaLnBrk="1" fontAlgn="auto" latinLnBrk="0" hangingPunct="1">
              <a:lnSpc>
                <a:spcPct val="150000"/>
              </a:lnSpc>
              <a:spcAft>
                <a:spcPts val="0"/>
              </a:spcAft>
              <a:buClr>
                <a:schemeClr val="tx2"/>
              </a:buClr>
              <a:buSzPct val="50000"/>
              <a:defRPr/>
            </a:pPr>
            <a:endParaRPr lang="en-US" altLang="zh-CN" sz="1900" dirty="0" smtClean="0">
              <a:solidFill>
                <a:srgbClr val="000000"/>
              </a:solidFill>
              <a:latin typeface="微软雅黑" pitchFamily="34" charset="-122"/>
              <a:ea typeface="微软雅黑" pitchFamily="34" charset="-122"/>
            </a:endParaRPr>
          </a:p>
          <a:p>
            <a:pPr indent="-457200" defTabSz="914400">
              <a:lnSpc>
                <a:spcPct val="150000"/>
              </a:lnSpc>
              <a:buClr>
                <a:schemeClr val="tx2"/>
              </a:buClr>
              <a:buSzPct val="50000"/>
              <a:defRPr/>
            </a:pPr>
            <a:r>
              <a:rPr lang="zh-CN" altLang="en-US" sz="1900" dirty="0" smtClean="0">
                <a:solidFill>
                  <a:srgbClr val="FF6600"/>
                </a:solidFill>
                <a:latin typeface="微软雅黑" pitchFamily="34" charset="-122"/>
                <a:ea typeface="微软雅黑" pitchFamily="34" charset="-122"/>
              </a:rPr>
              <a:t>     </a:t>
            </a:r>
            <a:r>
              <a:rPr lang="zh-CN" altLang="en-US" sz="1900" dirty="0" smtClean="0">
                <a:solidFill>
                  <a:srgbClr val="FF0000"/>
                </a:solidFill>
                <a:latin typeface="微软雅黑" pitchFamily="34" charset="-122"/>
                <a:ea typeface="微软雅黑" pitchFamily="34" charset="-122"/>
              </a:rPr>
              <a:t>时间就是生命！</a:t>
            </a:r>
            <a:endParaRPr lang="zh-CN" altLang="en-US" sz="1900" b="1" dirty="0" smtClean="0">
              <a:solidFill>
                <a:srgbClr val="FF0000"/>
              </a:solidFill>
              <a:latin typeface="微软雅黑" pitchFamily="34" charset="-122"/>
              <a:ea typeface="微软雅黑" pitchFamily="34" charset="-122"/>
            </a:endParaRPr>
          </a:p>
          <a:p>
            <a:pPr marL="638175" marR="0" lvl="0" indent="-457200" algn="l" defTabSz="914400" rtl="0" eaLnBrk="1" fontAlgn="auto" latinLnBrk="0" hangingPunct="1">
              <a:lnSpc>
                <a:spcPct val="140000"/>
              </a:lnSpc>
              <a:spcAft>
                <a:spcPts val="0"/>
              </a:spcAft>
              <a:buClr>
                <a:schemeClr val="tx2"/>
              </a:buClr>
              <a:buSzPct val="50000"/>
              <a:defRPr/>
            </a:pPr>
            <a:endParaRPr kumimoji="0" lang="en-US" altLang="zh-CN" sz="2400" i="0" u="none" strike="noStrike" kern="1200" cap="none" spc="0" normalizeH="0" baseline="0" noProof="0" dirty="0" smtClean="0">
              <a:ln>
                <a:noFill/>
              </a:ln>
              <a:solidFill>
                <a:srgbClr val="000000"/>
              </a:solidFill>
              <a:effectLst/>
              <a:uLnTx/>
              <a:uFillTx/>
              <a:latin typeface="黑体" pitchFamily="2" charset="-122"/>
              <a:ea typeface="黑体" pitchFamily="2" charset="-122"/>
            </a:endParaRPr>
          </a:p>
        </p:txBody>
      </p:sp>
      <p:pic>
        <p:nvPicPr>
          <p:cNvPr id="3" name="Picture 2"/>
          <p:cNvPicPr>
            <a:picLocks noChangeAspect="1" noChangeArrowheads="1"/>
          </p:cNvPicPr>
          <p:nvPr/>
        </p:nvPicPr>
        <p:blipFill>
          <a:blip r:embed="rId3"/>
          <a:srcRect/>
          <a:stretch>
            <a:fillRect/>
          </a:stretch>
        </p:blipFill>
        <p:spPr bwMode="auto">
          <a:xfrm>
            <a:off x="4929190" y="4357694"/>
            <a:ext cx="3286148" cy="2204845"/>
          </a:xfrm>
          <a:prstGeom prst="rect">
            <a:avLst/>
          </a:prstGeom>
          <a:noFill/>
          <a:ln w="9525">
            <a:noFill/>
            <a:miter lim="800000"/>
            <a:headEnd/>
            <a:tailEnd/>
          </a:ln>
          <a:effectLst/>
        </p:spPr>
      </p:pic>
      <p:sp>
        <p:nvSpPr>
          <p:cNvPr id="4" name="矩形 3"/>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428596" y="1000108"/>
            <a:ext cx="8280920" cy="42862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chemeClr val="folHlink"/>
              </a:buClr>
              <a:buSzPct val="60000"/>
              <a:buFont typeface="Arial" charset="0"/>
              <a:buNone/>
              <a:defRPr/>
            </a:pPr>
            <a:r>
              <a:rPr kumimoji="1" lang="zh-CN" altLang="en-US" b="0" i="0" u="none" strike="noStrike" kern="1200" cap="none" spc="0" normalizeH="0" baseline="0" noProof="0" dirty="0" smtClean="0">
                <a:ln>
                  <a:noFill/>
                </a:ln>
                <a:solidFill>
                  <a:srgbClr val="0000FF"/>
                </a:solidFill>
                <a:effectLst/>
                <a:uLnTx/>
                <a:uFillTx/>
                <a:latin typeface="黑体" pitchFamily="2" charset="-122"/>
                <a:ea typeface="黑体" pitchFamily="2" charset="-122"/>
                <a:cs typeface="+mn-cs"/>
              </a:rPr>
              <a:t>人工呼吸：</a:t>
            </a:r>
            <a:endParaRPr kumimoji="1" lang="en-US" altLang="zh-CN" b="0" i="0" u="none" strike="noStrike" kern="1200" cap="none" spc="0" normalizeH="0" baseline="0" noProof="0" dirty="0" smtClean="0">
              <a:ln>
                <a:noFill/>
              </a:ln>
              <a:solidFill>
                <a:srgbClr val="0000FF"/>
              </a:solidFill>
              <a:effectLst/>
              <a:uLnTx/>
              <a:uFillTx/>
              <a:latin typeface="黑体" pitchFamily="2" charset="-122"/>
              <a:ea typeface="黑体" pitchFamily="2" charset="-122"/>
              <a:cs typeface="+mn-cs"/>
            </a:endParaRPr>
          </a:p>
          <a:p>
            <a:pPr marL="342900" marR="0" lvl="0" indent="-342900" algn="l" defTabSz="914400" rtl="0" eaLnBrk="1" fontAlgn="auto" latinLnBrk="0" hangingPunct="1">
              <a:lnSpc>
                <a:spcPct val="100000"/>
              </a:lnSpc>
              <a:spcBef>
                <a:spcPct val="20000"/>
              </a:spcBef>
              <a:spcAft>
                <a:spcPts val="0"/>
              </a:spcAft>
              <a:buClr>
                <a:schemeClr val="folHlink"/>
              </a:buClr>
              <a:buSzPct val="60000"/>
              <a:buFont typeface="Arial" charset="0"/>
              <a:buNone/>
              <a:defRPr/>
            </a:pPr>
            <a:r>
              <a:rPr kumimoji="1" lang="zh-CN" altLang="en-US" b="0" i="0" u="none" strike="noStrike" kern="1200" cap="none" spc="0" normalizeH="0" baseline="0" noProof="0" dirty="0" smtClean="0">
                <a:ln>
                  <a:noFill/>
                </a:ln>
                <a:solidFill>
                  <a:schemeClr val="tx1"/>
                </a:solidFill>
                <a:effectLst/>
                <a:uLnTx/>
                <a:uFillTx/>
                <a:latin typeface="黑体" pitchFamily="2" charset="-122"/>
                <a:ea typeface="黑体" pitchFamily="2" charset="-122"/>
                <a:cs typeface="+mn-cs"/>
              </a:rPr>
              <a:t>摆正体位，清除异物，打开气道。</a:t>
            </a:r>
          </a:p>
        </p:txBody>
      </p:sp>
      <p:pic>
        <p:nvPicPr>
          <p:cNvPr id="3" name="Picture 3" descr="气道堵塞 copy"/>
          <p:cNvPicPr>
            <a:picLocks noChangeAspect="1" noChangeArrowheads="1"/>
          </p:cNvPicPr>
          <p:nvPr/>
        </p:nvPicPr>
        <p:blipFill>
          <a:blip r:embed="rId3" cstate="print"/>
          <a:srcRect/>
          <a:stretch>
            <a:fillRect/>
          </a:stretch>
        </p:blipFill>
        <p:spPr>
          <a:xfrm>
            <a:off x="1643042" y="1834434"/>
            <a:ext cx="2500330" cy="2166070"/>
          </a:xfrm>
          <a:prstGeom prst="rect">
            <a:avLst/>
          </a:prstGeom>
          <a:noFill/>
        </p:spPr>
      </p:pic>
      <p:pic>
        <p:nvPicPr>
          <p:cNvPr id="4" name="Picture 4" descr="仰头举颏法 copy"/>
          <p:cNvPicPr>
            <a:picLocks noChangeAspect="1" noChangeArrowheads="1"/>
          </p:cNvPicPr>
          <p:nvPr/>
        </p:nvPicPr>
        <p:blipFill>
          <a:blip r:embed="rId4" cstate="print"/>
          <a:srcRect/>
          <a:stretch>
            <a:fillRect/>
          </a:stretch>
        </p:blipFill>
        <p:spPr bwMode="auto">
          <a:xfrm>
            <a:off x="4786314" y="1857364"/>
            <a:ext cx="2272363" cy="2143140"/>
          </a:xfrm>
          <a:prstGeom prst="rect">
            <a:avLst/>
          </a:prstGeom>
          <a:noFill/>
        </p:spPr>
      </p:pic>
      <p:sp>
        <p:nvSpPr>
          <p:cNvPr id="5" name="内容占位符 2"/>
          <p:cNvSpPr txBox="1"/>
          <p:nvPr/>
        </p:nvSpPr>
        <p:spPr>
          <a:xfrm>
            <a:off x="357158" y="4138820"/>
            <a:ext cx="7200800" cy="576064"/>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defRPr/>
            </a:pPr>
            <a:r>
              <a:rPr kumimoji="0" lang="zh-CN" altLang="en-US" b="0"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捏住伤员鼻子，嘴对嘴吹气</a:t>
            </a:r>
            <a:endParaRPr kumimoji="0" lang="zh-CN" altLang="en-US" b="0" i="0" u="none" strike="noStrike" kern="1200" cap="none" spc="0" normalizeH="0" baseline="0" noProof="0" dirty="0">
              <a:ln>
                <a:noFill/>
              </a:ln>
              <a:solidFill>
                <a:schemeClr val="tx1"/>
              </a:solidFill>
              <a:effectLst/>
              <a:uLnTx/>
              <a:uFillTx/>
              <a:latin typeface="微软雅黑" pitchFamily="34" charset="-122"/>
              <a:ea typeface="微软雅黑" pitchFamily="34" charset="-122"/>
            </a:endParaRPr>
          </a:p>
        </p:txBody>
      </p:sp>
      <p:pic>
        <p:nvPicPr>
          <p:cNvPr id="6" name="Picture 2"/>
          <p:cNvPicPr>
            <a:picLocks noChangeAspect="1" noChangeArrowheads="1"/>
          </p:cNvPicPr>
          <p:nvPr/>
        </p:nvPicPr>
        <p:blipFill>
          <a:blip r:embed="rId5"/>
          <a:srcRect/>
          <a:stretch>
            <a:fillRect/>
          </a:stretch>
        </p:blipFill>
        <p:spPr bwMode="auto">
          <a:xfrm>
            <a:off x="1643042" y="4641815"/>
            <a:ext cx="2571768" cy="2001895"/>
          </a:xfrm>
          <a:prstGeom prst="rect">
            <a:avLst/>
          </a:prstGeom>
          <a:noFill/>
          <a:ln w="9525">
            <a:noFill/>
            <a:miter lim="800000"/>
            <a:headEnd/>
            <a:tailEnd/>
          </a:ln>
          <a:effectLst/>
        </p:spPr>
      </p:pic>
      <p:sp>
        <p:nvSpPr>
          <p:cNvPr id="7" name="矩形 6"/>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611560" y="1076898"/>
            <a:ext cx="8208912" cy="45142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defRPr/>
            </a:pPr>
            <a:r>
              <a:rPr kumimoji="0" lang="zh-CN" altLang="en-US" sz="1600" b="0" i="0" u="none" strike="noStrike" kern="1200" cap="none" spc="0" normalizeH="0" baseline="0" noProof="0" smtClean="0">
                <a:ln>
                  <a:noFill/>
                </a:ln>
                <a:solidFill>
                  <a:srgbClr val="0000FF"/>
                </a:solidFill>
                <a:effectLst/>
                <a:uLnTx/>
                <a:uFillTx/>
                <a:latin typeface="微软雅黑" pitchFamily="34" charset="-122"/>
                <a:ea typeface="微软雅黑" pitchFamily="34" charset="-122"/>
                <a:cs typeface="+mn-cs"/>
              </a:rPr>
              <a:t>心脏按压：</a:t>
            </a:r>
            <a:r>
              <a:rPr kumimoji="0" lang="zh-CN" altLang="en-US" sz="16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左手掌在下，右手在上，垂直按压胸部</a:t>
            </a:r>
            <a:r>
              <a:rPr kumimoji="0" lang="en-US" altLang="zh-CN" sz="16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4-5</a:t>
            </a:r>
            <a:r>
              <a:rPr kumimoji="0" lang="zh-CN" altLang="en-US" sz="1600" b="0" i="0" u="none" strike="noStrike" kern="1200" cap="none" spc="0" normalizeH="0" baseline="0" noProof="0" smtClean="0">
                <a:ln>
                  <a:noFill/>
                </a:ln>
                <a:solidFill>
                  <a:schemeClr val="tx1"/>
                </a:solidFill>
                <a:effectLst/>
                <a:uLnTx/>
                <a:uFillTx/>
                <a:latin typeface="微软雅黑" pitchFamily="34" charset="-122"/>
                <a:ea typeface="微软雅黑" pitchFamily="34" charset="-122"/>
                <a:cs typeface="+mn-cs"/>
              </a:rPr>
              <a:t>厘米深度。</a:t>
            </a:r>
          </a:p>
          <a:p>
            <a:pPr marL="342900" marR="0" lvl="0" indent="-342900" algn="l" defTabSz="914400" rtl="0" eaLnBrk="1" fontAlgn="auto" latinLnBrk="0" hangingPunct="1">
              <a:lnSpc>
                <a:spcPct val="100000"/>
              </a:lnSpc>
              <a:spcBef>
                <a:spcPct val="20000"/>
              </a:spcBef>
              <a:spcAft>
                <a:spcPts val="0"/>
              </a:spcAft>
              <a:buClrTx/>
              <a:buSzTx/>
              <a:buFont typeface="Arial" charset="0"/>
              <a:buChar char="•"/>
              <a:defRPr/>
            </a:pP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4" descr="CPR36"/>
          <p:cNvPicPr>
            <a:picLocks noChangeAspect="1" noChangeArrowheads="1"/>
          </p:cNvPicPr>
          <p:nvPr/>
        </p:nvPicPr>
        <p:blipFill>
          <a:blip r:embed="rId3" cstate="print"/>
          <a:srcRect/>
          <a:stretch>
            <a:fillRect/>
          </a:stretch>
        </p:blipFill>
        <p:spPr>
          <a:xfrm>
            <a:off x="1643042" y="1599764"/>
            <a:ext cx="3311228" cy="1972112"/>
          </a:xfrm>
          <a:prstGeom prst="rect">
            <a:avLst/>
          </a:prstGeom>
          <a:noFill/>
        </p:spPr>
      </p:pic>
      <p:sp>
        <p:nvSpPr>
          <p:cNvPr id="4" name="内容占位符 2"/>
          <p:cNvSpPr txBox="1"/>
          <p:nvPr/>
        </p:nvSpPr>
        <p:spPr>
          <a:xfrm>
            <a:off x="650508" y="4714884"/>
            <a:ext cx="8064896" cy="432048"/>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defRPr/>
            </a:pPr>
            <a:r>
              <a:rPr kumimoji="0" lang="zh-CN" altLang="en-US" sz="2000" b="0" i="0" u="none" strike="noStrike" kern="1200" cap="none" spc="0" normalizeH="0" baseline="0" noProof="0" dirty="0" smtClean="0">
                <a:ln>
                  <a:noFill/>
                </a:ln>
                <a:solidFill>
                  <a:srgbClr val="FF0000"/>
                </a:solidFill>
                <a:effectLst/>
                <a:uLnTx/>
                <a:uFillTx/>
                <a:latin typeface="微软雅黑" pitchFamily="34" charset="-122"/>
                <a:ea typeface="微软雅黑" pitchFamily="34" charset="-122"/>
              </a:rPr>
              <a:t>吹气与按</a:t>
            </a:r>
            <a:r>
              <a:rPr kumimoji="0" lang="zh-CN" altLang="en-US" sz="2000" b="1" i="0" u="none" strike="noStrike" kern="1200" cap="none" spc="0" normalizeH="0" baseline="0" noProof="0" dirty="0" smtClean="0">
                <a:ln>
                  <a:noFill/>
                </a:ln>
                <a:solidFill>
                  <a:srgbClr val="FF0000"/>
                </a:solidFill>
                <a:effectLst/>
                <a:uLnTx/>
                <a:uFillTx/>
                <a:latin typeface="微软雅黑" pitchFamily="34" charset="-122"/>
                <a:ea typeface="微软雅黑" pitchFamily="34" charset="-122"/>
              </a:rPr>
              <a:t>压的比例：</a:t>
            </a:r>
            <a:r>
              <a:rPr kumimoji="0" lang="en-US" altLang="zh-CN" sz="20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30:2</a:t>
            </a:r>
            <a:r>
              <a:rPr kumimoji="0" lang="zh-CN" altLang="en-US" sz="20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a:t>
            </a:r>
            <a:r>
              <a:rPr kumimoji="0" lang="en-US" altLang="zh-CN" sz="20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20</a:t>
            </a:r>
            <a:r>
              <a:rPr kumimoji="0" lang="zh-CN" altLang="en-US" sz="20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rPr>
              <a:t>秒内完成。</a:t>
            </a:r>
            <a:endParaRPr kumimoji="0" lang="en-US" altLang="zh-CN" sz="2000" b="1" i="0" u="none" strike="noStrike" kern="1200" cap="none" spc="0" normalizeH="0" baseline="0" noProof="0" dirty="0" smtClean="0">
              <a:ln>
                <a:noFill/>
              </a:ln>
              <a:solidFill>
                <a:schemeClr val="tx1"/>
              </a:solidFill>
              <a:effectLst/>
              <a:uLnTx/>
              <a:uFillTx/>
              <a:latin typeface="微软雅黑" pitchFamily="34" charset="-122"/>
              <a:ea typeface="微软雅黑" pitchFamily="34" charset="-122"/>
            </a:endParaRPr>
          </a:p>
        </p:txBody>
      </p:sp>
      <p:sp>
        <p:nvSpPr>
          <p:cNvPr id="5" name="矩形 4"/>
          <p:cNvSpPr/>
          <p:nvPr/>
        </p:nvSpPr>
        <p:spPr>
          <a:xfrm>
            <a:off x="409941" y="357166"/>
            <a:ext cx="2249334" cy="400110"/>
          </a:xfrm>
          <a:prstGeom prst="rect">
            <a:avLst/>
          </a:prstGeom>
        </p:spPr>
        <p:txBody>
          <a:bodyPr wrap="none">
            <a:spAutoFit/>
          </a:bodyPr>
          <a:lstStyle/>
          <a:p>
            <a:r>
              <a:rPr lang="zh-CN" altLang="en-US" sz="2000" b="1" dirty="0" smtClean="0">
                <a:latin typeface="新宋体" pitchFamily="49" charset="-122"/>
                <a:ea typeface="新宋体" pitchFamily="49" charset="-122"/>
              </a:rPr>
              <a:t>常见伤害急救手册</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0" y="1571612"/>
            <a:ext cx="9144000" cy="2500330"/>
          </a:xfrm>
          <a:prstGeom prst="rect">
            <a:avLst/>
          </a:prstGeom>
          <a:noFill/>
        </p:spPr>
        <p:txBody>
          <a:bodyPr anchor="ctr"/>
          <a:lstStyle>
            <a:lvl1pPr algn="ctr">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3200" b="1" i="0" u="none" strike="noStrike" kern="1200" cap="none" spc="400" normalizeH="0" baseline="0" noProof="0" smtClean="0">
                <a:ln>
                  <a:noFill/>
                </a:ln>
                <a:solidFill>
                  <a:srgbClr val="00B0F0"/>
                </a:solidFill>
                <a:effectLst/>
                <a:uLnTx/>
                <a:uFillTx/>
                <a:latin typeface="Arial" charset="0"/>
                <a:ea typeface="微软雅黑" pitchFamily="34" charset="-122"/>
                <a:cs typeface="Arial" charset="0"/>
              </a:rPr>
              <a:t>THE END</a:t>
            </a:r>
            <a:endParaRPr lang="en-US" altLang="zh-CN" sz="3200" b="1" spc="400">
              <a:solidFill>
                <a:srgbClr val="CC3366"/>
              </a:solidFill>
              <a:latin typeface="Arial" charset="0"/>
              <a:ea typeface="黑体" pitchFamily="2" charset="-122"/>
              <a:cs typeface="Arial"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400" b="1" i="0" u="none" strike="noStrike" kern="1200" cap="none" spc="400" normalizeH="0" baseline="0" noProof="0" smtClean="0">
                <a:ln>
                  <a:noFill/>
                </a:ln>
                <a:solidFill>
                  <a:srgbClr val="CC3366"/>
                </a:solidFill>
                <a:effectLst/>
                <a:uLnTx/>
                <a:uFillTx/>
                <a:latin typeface="微软雅黑" pitchFamily="34" charset="-122"/>
                <a:ea typeface="微软雅黑" pitchFamily="34" charset="-122"/>
                <a:cs typeface="Times New Roman" pitchFamily="18" charset="0"/>
              </a:rPr>
              <a:t>谢谢观看</a:t>
            </a:r>
            <a:endParaRPr kumimoji="0" lang="en-US" altLang="zh-CN" sz="4400" b="1" i="0" u="none" strike="noStrike" kern="1200" cap="none" spc="400" normalizeH="0" baseline="0" noProof="0" smtClean="0">
              <a:ln>
                <a:noFill/>
              </a:ln>
              <a:solidFill>
                <a:srgbClr val="00B0F0"/>
              </a:solidFill>
              <a:effectLst/>
              <a:uLnTx/>
              <a:uFillTx/>
              <a:latin typeface="微软雅黑" pitchFamily="34" charset="-122"/>
              <a:ea typeface="微软雅黑" pitchFamily="34" charset="-122"/>
              <a:cs typeface="Arial" charset="0"/>
            </a:endParaRPr>
          </a:p>
        </p:txBody>
      </p:sp>
      <p:pic>
        <p:nvPicPr>
          <p:cNvPr id="2" name="图片 1"/>
          <p:cNvPicPr>
            <a:picLocks noChangeAspect="1"/>
          </p:cNvPicPr>
          <p:nvPr/>
        </p:nvPicPr>
        <p:blipFill>
          <a:blip r:embed="rId3"/>
          <a:stretch>
            <a:fillRect/>
          </a:stretch>
        </p:blipFill>
        <p:spPr>
          <a:xfrm>
            <a:off x="493423" y="4509120"/>
            <a:ext cx="8157155" cy="214597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2147" y="1222652"/>
            <a:ext cx="8110603" cy="1532727"/>
          </a:xfrm>
          <a:prstGeom prst="rect">
            <a:avLst/>
          </a:prstGeom>
        </p:spPr>
        <p:txBody>
          <a:bodyPr wrap="square">
            <a:spAutoFit/>
          </a:bodyPr>
          <a:lstStyle/>
          <a:p>
            <a:pPr>
              <a:lnSpc>
                <a:spcPct val="130000"/>
              </a:lnSpc>
            </a:pPr>
            <a:r>
              <a:rPr lang="zh-CN" altLang="en-US" b="1" dirty="0" smtClean="0">
                <a:solidFill>
                  <a:srgbClr val="0000FF"/>
                </a:solidFill>
                <a:latin typeface="微软雅黑" pitchFamily="34" charset="-122"/>
                <a:ea typeface="微软雅黑" pitchFamily="34" charset="-122"/>
              </a:rPr>
              <a:t>直接原因：</a:t>
            </a:r>
            <a:endParaRPr lang="en-US" altLang="zh-CN" b="1" dirty="0" smtClean="0">
              <a:solidFill>
                <a:srgbClr val="0000FF"/>
              </a:solidFill>
              <a:latin typeface="微软雅黑" pitchFamily="34" charset="-122"/>
              <a:ea typeface="微软雅黑" pitchFamily="34" charset="-122"/>
            </a:endParaRPr>
          </a:p>
          <a:p>
            <a:pPr>
              <a:lnSpc>
                <a:spcPct val="130000"/>
              </a:lnSpc>
            </a:pP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、高处作业吊篮内放置有较多的玻璃鳞片胶泥、固化剂、促进剂、天那水等易燃液体，挥发物与空气混合形成局部可燃环境。</a:t>
            </a:r>
            <a:endParaRPr lang="en-US" altLang="zh-CN" dirty="0" smtClean="0">
              <a:latin typeface="微软雅黑" pitchFamily="34" charset="-122"/>
              <a:ea typeface="微软雅黑" pitchFamily="34" charset="-122"/>
            </a:endParaRPr>
          </a:p>
          <a:p>
            <a:pPr>
              <a:lnSpc>
                <a:spcPct val="130000"/>
              </a:lnSpc>
            </a:pPr>
            <a:r>
              <a:rPr lang="en-US" altLang="zh-CN" dirty="0" smtClean="0">
                <a:latin typeface="微软雅黑" pitchFamily="34" charset="-122"/>
                <a:ea typeface="微软雅黑" pitchFamily="34" charset="-122"/>
              </a:rPr>
              <a:t>2</a:t>
            </a:r>
            <a:r>
              <a:rPr lang="zh-CN" altLang="en-US" dirty="0" smtClean="0">
                <a:latin typeface="微软雅黑" pitchFamily="34" charset="-122"/>
                <a:ea typeface="微软雅黑" pitchFamily="34" charset="-122"/>
              </a:rPr>
              <a:t>、施工中采用了非防爆型电气设备，产生电气火花，发生闪燃。</a:t>
            </a:r>
            <a:endParaRPr lang="zh-CN" altLang="en-US" dirty="0">
              <a:latin typeface="微软雅黑" pitchFamily="34" charset="-122"/>
              <a:ea typeface="微软雅黑" pitchFamily="34" charset="-122"/>
            </a:endParaRPr>
          </a:p>
        </p:txBody>
      </p:sp>
      <p:sp>
        <p:nvSpPr>
          <p:cNvPr id="3" name="矩形 2"/>
          <p:cNvSpPr/>
          <p:nvPr/>
        </p:nvSpPr>
        <p:spPr>
          <a:xfrm>
            <a:off x="463322" y="3094022"/>
            <a:ext cx="8091955" cy="2613023"/>
          </a:xfrm>
          <a:prstGeom prst="rect">
            <a:avLst/>
          </a:prstGeom>
        </p:spPr>
        <p:txBody>
          <a:bodyPr wrap="square">
            <a:spAutoFit/>
          </a:bodyPr>
          <a:lstStyle/>
          <a:p>
            <a:pPr>
              <a:lnSpc>
                <a:spcPct val="130000"/>
              </a:lnSpc>
            </a:pPr>
            <a:r>
              <a:rPr lang="zh-CN" altLang="en-US" b="1" dirty="0" smtClean="0">
                <a:solidFill>
                  <a:srgbClr val="0000FF"/>
                </a:solidFill>
                <a:latin typeface="微软雅黑" pitchFamily="34" charset="-122"/>
                <a:ea typeface="微软雅黑" pitchFamily="34" charset="-122"/>
              </a:rPr>
              <a:t>间接原因：</a:t>
            </a:r>
            <a:endParaRPr lang="en-US" altLang="zh-CN" b="1" dirty="0" smtClean="0">
              <a:solidFill>
                <a:srgbClr val="0000FF"/>
              </a:solidFill>
              <a:latin typeface="微软雅黑" pitchFamily="34" charset="-122"/>
              <a:ea typeface="微软雅黑" pitchFamily="34" charset="-122"/>
            </a:endParaRPr>
          </a:p>
          <a:p>
            <a:pPr>
              <a:lnSpc>
                <a:spcPct val="130000"/>
              </a:lnSpc>
            </a:pPr>
            <a:r>
              <a:rPr lang="en-US" altLang="zh-CN" b="1" dirty="0" smtClean="0">
                <a:latin typeface="微软雅黑" pitchFamily="34" charset="-122"/>
                <a:ea typeface="微软雅黑" pitchFamily="34" charset="-122"/>
              </a:rPr>
              <a:t>1</a:t>
            </a:r>
            <a:r>
              <a:rPr lang="zh-CN" altLang="en-US" b="1" dirty="0" smtClean="0">
                <a:latin typeface="微软雅黑" pitchFamily="34" charset="-122"/>
                <a:ea typeface="微软雅黑" pitchFamily="34" charset="-122"/>
              </a:rPr>
              <a:t>、违规转包。</a:t>
            </a:r>
            <a:endParaRPr lang="en-US" altLang="zh-CN" b="1" dirty="0" smtClean="0">
              <a:latin typeface="微软雅黑" pitchFamily="34" charset="-122"/>
              <a:ea typeface="微软雅黑" pitchFamily="34" charset="-122"/>
            </a:endParaRPr>
          </a:p>
          <a:p>
            <a:pPr>
              <a:lnSpc>
                <a:spcPct val="130000"/>
              </a:lnSpc>
            </a:pPr>
            <a:r>
              <a:rPr lang="en-US" altLang="zh-CN" dirty="0" smtClean="0">
                <a:solidFill>
                  <a:srgbClr val="0000FF"/>
                </a:solidFill>
                <a:latin typeface="微软雅黑" pitchFamily="34" charset="-122"/>
                <a:ea typeface="微软雅黑" pitchFamily="34" charset="-122"/>
              </a:rPr>
              <a:t>     </a:t>
            </a:r>
            <a:r>
              <a:rPr lang="zh-CN" altLang="en-US" dirty="0" smtClean="0">
                <a:solidFill>
                  <a:srgbClr val="0000FF"/>
                </a:solidFill>
                <a:latin typeface="微软雅黑" pitchFamily="34" charset="-122"/>
                <a:ea typeface="微软雅黑" pitchFamily="34" charset="-122"/>
              </a:rPr>
              <a:t>武汉科迪奥电力</a:t>
            </a:r>
            <a:r>
              <a:rPr lang="zh-CN" altLang="en-US" dirty="0" smtClean="0">
                <a:latin typeface="微软雅黑" pitchFamily="34" charset="-122"/>
                <a:ea typeface="微软雅黑" pitchFamily="34" charset="-122"/>
              </a:rPr>
              <a:t>科技有限公司冒用</a:t>
            </a:r>
            <a:r>
              <a:rPr lang="zh-CN" altLang="en-US" dirty="0" smtClean="0">
                <a:solidFill>
                  <a:srgbClr val="0000FF"/>
                </a:solidFill>
                <a:latin typeface="微软雅黑" pitchFamily="34" charset="-122"/>
                <a:ea typeface="微软雅黑" pitchFamily="34" charset="-122"/>
              </a:rPr>
              <a:t>江苏天星</a:t>
            </a:r>
            <a:r>
              <a:rPr lang="zh-CN" altLang="en-US" dirty="0" smtClean="0">
                <a:latin typeface="微软雅黑" pitchFamily="34" charset="-122"/>
                <a:ea typeface="微软雅黑" pitchFamily="34" charset="-122"/>
              </a:rPr>
              <a:t>高空建安防腐工程有限公司名义承接工程后，又转包给</a:t>
            </a:r>
            <a:r>
              <a:rPr lang="zh-CN" altLang="en-US" dirty="0" smtClean="0">
                <a:solidFill>
                  <a:srgbClr val="0000FF"/>
                </a:solidFill>
                <a:latin typeface="微软雅黑" pitchFamily="34" charset="-122"/>
                <a:ea typeface="微软雅黑" pitchFamily="34" charset="-122"/>
              </a:rPr>
              <a:t>盐城市新达高空</a:t>
            </a:r>
            <a:r>
              <a:rPr lang="zh-CN" altLang="en-US" dirty="0" smtClean="0">
                <a:latin typeface="微软雅黑" pitchFamily="34" charset="-122"/>
                <a:ea typeface="微软雅黑" pitchFamily="34" charset="-122"/>
              </a:rPr>
              <a:t>建筑维修防腐有限公司。</a:t>
            </a:r>
            <a:r>
              <a:rPr lang="zh-CN" altLang="en-US" dirty="0" smtClean="0">
                <a:solidFill>
                  <a:srgbClr val="0000FF"/>
                </a:solidFill>
                <a:latin typeface="微软雅黑" pitchFamily="34" charset="-122"/>
                <a:ea typeface="微软雅黑" pitchFamily="34" charset="-122"/>
              </a:rPr>
              <a:t>盐城市新达高空</a:t>
            </a:r>
            <a:r>
              <a:rPr lang="zh-CN" altLang="en-US" dirty="0" smtClean="0">
                <a:latin typeface="微软雅黑" pitchFamily="34" charset="-122"/>
                <a:ea typeface="微软雅黑" pitchFamily="34" charset="-122"/>
              </a:rPr>
              <a:t>建筑维修防腐有限公司转给</a:t>
            </a:r>
            <a:r>
              <a:rPr lang="zh-CN" altLang="en-US" dirty="0" smtClean="0">
                <a:solidFill>
                  <a:srgbClr val="0000FF"/>
                </a:solidFill>
                <a:latin typeface="微软雅黑" pitchFamily="34" charset="-122"/>
                <a:ea typeface="微软雅黑" pitchFamily="34" charset="-122"/>
              </a:rPr>
              <a:t>包工头</a:t>
            </a:r>
            <a:r>
              <a:rPr lang="zh-CN" altLang="en-US" dirty="0" smtClean="0">
                <a:latin typeface="微软雅黑" pitchFamily="34" charset="-122"/>
                <a:ea typeface="微软雅黑" pitchFamily="34" charset="-122"/>
              </a:rPr>
              <a:t>（刘介春）施工。</a:t>
            </a:r>
            <a:endParaRPr lang="en-US" altLang="zh-CN" dirty="0" smtClean="0">
              <a:latin typeface="微软雅黑" pitchFamily="34" charset="-122"/>
              <a:ea typeface="微软雅黑" pitchFamily="34" charset="-122"/>
            </a:endParaRPr>
          </a:p>
          <a:p>
            <a:pPr>
              <a:lnSpc>
                <a:spcPct val="130000"/>
              </a:lnSpc>
            </a:pPr>
            <a:r>
              <a:rPr lang="en-US" altLang="zh-CN" b="1" dirty="0" smtClean="0">
                <a:latin typeface="微软雅黑" pitchFamily="34" charset="-122"/>
                <a:ea typeface="微软雅黑" pitchFamily="34" charset="-122"/>
              </a:rPr>
              <a:t>2</a:t>
            </a:r>
            <a:r>
              <a:rPr lang="zh-CN" altLang="en-US" b="1" dirty="0" smtClean="0">
                <a:latin typeface="微软雅黑" pitchFamily="34" charset="-122"/>
                <a:ea typeface="微软雅黑" pitchFamily="34" charset="-122"/>
              </a:rPr>
              <a:t>、甲方（珠海华丰纸业）管理失职。</a:t>
            </a:r>
            <a:endParaRPr lang="en-US" altLang="zh-CN" b="1" dirty="0" smtClean="0">
              <a:latin typeface="微软雅黑" pitchFamily="34" charset="-122"/>
              <a:ea typeface="微软雅黑" pitchFamily="34" charset="-122"/>
            </a:endParaRPr>
          </a:p>
          <a:p>
            <a:pPr>
              <a:lnSpc>
                <a:spcPct val="130000"/>
              </a:lnSpc>
            </a:pPr>
            <a:r>
              <a:rPr lang="en-US" altLang="zh-CN" dirty="0" smtClean="0">
                <a:latin typeface="微软雅黑" pitchFamily="34" charset="-122"/>
                <a:ea typeface="微软雅黑" pitchFamily="34" charset="-122"/>
              </a:rPr>
              <a:t>      </a:t>
            </a:r>
            <a:r>
              <a:rPr lang="zh-CN" altLang="en-US" dirty="0" smtClean="0">
                <a:latin typeface="微软雅黑" pitchFamily="34" charset="-122"/>
                <a:ea typeface="微软雅黑" pitchFamily="34" charset="-122"/>
              </a:rPr>
              <a:t>违规办理高处作业审批，违规办理临时工作证。</a:t>
            </a:r>
            <a:endParaRPr lang="zh-CN" altLang="en-US" dirty="0">
              <a:latin typeface="微软雅黑" pitchFamily="34" charset="-122"/>
              <a:ea typeface="微软雅黑" pitchFamily="34" charset="-122"/>
            </a:endParaRPr>
          </a:p>
        </p:txBody>
      </p:sp>
      <p:sp>
        <p:nvSpPr>
          <p:cNvPr id="4" name="矩形 3"/>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安全生产形势与法律法规</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1715" y="964597"/>
            <a:ext cx="8073561" cy="4607415"/>
          </a:xfrm>
          <a:prstGeom prst="rect">
            <a:avLst/>
          </a:prstGeom>
        </p:spPr>
        <p:txBody>
          <a:bodyPr wrap="square">
            <a:spAutoFit/>
          </a:bodyPr>
          <a:lstStyle/>
          <a:p>
            <a:endParaRPr lang="en-US" altLang="zh-CN" b="1" dirty="0" smtClean="0">
              <a:latin typeface="微软雅黑" pitchFamily="34" charset="-122"/>
              <a:ea typeface="微软雅黑" pitchFamily="34" charset="-122"/>
            </a:endParaRPr>
          </a:p>
          <a:p>
            <a:pPr>
              <a:lnSpc>
                <a:spcPct val="130000"/>
              </a:lnSpc>
            </a:pPr>
            <a:r>
              <a:rPr lang="zh-CN" altLang="en-US" b="1" dirty="0" smtClean="0">
                <a:solidFill>
                  <a:srgbClr val="0000FF"/>
                </a:solidFill>
                <a:latin typeface="微软雅黑" pitchFamily="34" charset="-122"/>
                <a:ea typeface="微软雅黑" pitchFamily="34" charset="-122"/>
              </a:rPr>
              <a:t>事故处理：</a:t>
            </a:r>
            <a:endParaRPr lang="en-US" altLang="zh-CN" b="1" dirty="0" smtClean="0">
              <a:solidFill>
                <a:srgbClr val="0000FF"/>
              </a:solidFill>
              <a:latin typeface="微软雅黑" pitchFamily="34" charset="-122"/>
              <a:ea typeface="微软雅黑" pitchFamily="34" charset="-122"/>
            </a:endParaRPr>
          </a:p>
          <a:p>
            <a:pPr>
              <a:lnSpc>
                <a:spcPct val="130000"/>
              </a:lnSpc>
            </a:pPr>
            <a:r>
              <a:rPr lang="en-US" altLang="zh-CN" b="1" dirty="0" smtClean="0">
                <a:latin typeface="微软雅黑" pitchFamily="34" charset="-122"/>
                <a:ea typeface="微软雅黑" pitchFamily="34" charset="-122"/>
              </a:rPr>
              <a:t>1</a:t>
            </a:r>
            <a:r>
              <a:rPr lang="zh-CN" altLang="en-US" b="1" dirty="0" smtClean="0">
                <a:latin typeface="微软雅黑" pitchFamily="34" charset="-122"/>
                <a:ea typeface="微软雅黑" pitchFamily="34" charset="-122"/>
              </a:rPr>
              <a:t>、司法机关已采取措施人员（</a:t>
            </a:r>
            <a:r>
              <a:rPr lang="en-US" altLang="zh-CN" b="1" dirty="0" smtClean="0">
                <a:latin typeface="微软雅黑" pitchFamily="34" charset="-122"/>
                <a:ea typeface="微软雅黑" pitchFamily="34" charset="-122"/>
              </a:rPr>
              <a:t>12</a:t>
            </a:r>
            <a:r>
              <a:rPr lang="zh-CN" altLang="en-US" b="1" dirty="0" smtClean="0">
                <a:latin typeface="微软雅黑" pitchFamily="34" charset="-122"/>
                <a:ea typeface="微软雅黑" pitchFamily="34" charset="-122"/>
              </a:rPr>
              <a:t>人）</a:t>
            </a:r>
            <a:endParaRPr lang="en-US" altLang="zh-CN" b="1" dirty="0" smtClean="0">
              <a:latin typeface="微软雅黑" pitchFamily="34" charset="-122"/>
              <a:ea typeface="微软雅黑" pitchFamily="34" charset="-122"/>
            </a:endParaRPr>
          </a:p>
          <a:p>
            <a:pPr>
              <a:lnSpc>
                <a:spcPct val="130000"/>
              </a:lnSpc>
            </a:pPr>
            <a:r>
              <a:rPr lang="en-US" altLang="zh-CN" b="1" dirty="0" smtClean="0">
                <a:latin typeface="微软雅黑" pitchFamily="34" charset="-122"/>
                <a:ea typeface="微软雅黑" pitchFamily="34" charset="-122"/>
              </a:rPr>
              <a:t>2</a:t>
            </a:r>
            <a:r>
              <a:rPr lang="zh-CN" altLang="en-US" b="1" dirty="0" smtClean="0">
                <a:latin typeface="微软雅黑" pitchFamily="34" charset="-122"/>
                <a:ea typeface="微软雅黑" pitchFamily="34" charset="-122"/>
              </a:rPr>
              <a:t>、行政处罚的单位（</a:t>
            </a:r>
            <a:r>
              <a:rPr lang="en-US" altLang="zh-CN" b="1" dirty="0" smtClean="0">
                <a:latin typeface="微软雅黑" pitchFamily="34" charset="-122"/>
                <a:ea typeface="微软雅黑" pitchFamily="34" charset="-122"/>
              </a:rPr>
              <a:t>3</a:t>
            </a:r>
            <a:r>
              <a:rPr lang="zh-CN" altLang="en-US" b="1" dirty="0" smtClean="0">
                <a:latin typeface="微软雅黑" pitchFamily="34" charset="-122"/>
                <a:ea typeface="微软雅黑" pitchFamily="34" charset="-122"/>
              </a:rPr>
              <a:t>个）和人员（</a:t>
            </a:r>
            <a:r>
              <a:rPr lang="en-US" altLang="zh-CN" b="1" dirty="0" smtClean="0">
                <a:latin typeface="微软雅黑" pitchFamily="34" charset="-122"/>
                <a:ea typeface="微软雅黑" pitchFamily="34" charset="-122"/>
              </a:rPr>
              <a:t>3</a:t>
            </a:r>
            <a:r>
              <a:rPr lang="zh-CN" altLang="en-US" b="1" dirty="0" smtClean="0">
                <a:latin typeface="微软雅黑" pitchFamily="34" charset="-122"/>
                <a:ea typeface="微软雅黑" pitchFamily="34" charset="-122"/>
              </a:rPr>
              <a:t>人）</a:t>
            </a:r>
            <a:endParaRPr lang="en-US" altLang="zh-CN" b="1" dirty="0" smtClean="0">
              <a:latin typeface="微软雅黑" pitchFamily="34" charset="-122"/>
              <a:ea typeface="微软雅黑" pitchFamily="34" charset="-122"/>
            </a:endParaRPr>
          </a:p>
          <a:p>
            <a:pPr>
              <a:lnSpc>
                <a:spcPct val="130000"/>
              </a:lnSpc>
            </a:pPr>
            <a:r>
              <a:rPr lang="en-US" altLang="zh-CN" b="1" dirty="0" smtClean="0">
                <a:latin typeface="微软雅黑" pitchFamily="34" charset="-122"/>
                <a:ea typeface="微软雅黑" pitchFamily="34" charset="-122"/>
              </a:rPr>
              <a:t>3</a:t>
            </a:r>
            <a:r>
              <a:rPr lang="zh-CN" altLang="en-US" b="1" dirty="0" smtClean="0">
                <a:latin typeface="微软雅黑" pitchFamily="34" charset="-122"/>
                <a:ea typeface="微软雅黑" pitchFamily="34" charset="-122"/>
              </a:rPr>
              <a:t>、建议由相关单位处理的人员（</a:t>
            </a:r>
            <a:r>
              <a:rPr lang="en-US" altLang="zh-CN" b="1" dirty="0" smtClean="0">
                <a:latin typeface="微软雅黑" pitchFamily="34" charset="-122"/>
                <a:ea typeface="微软雅黑" pitchFamily="34" charset="-122"/>
              </a:rPr>
              <a:t>8</a:t>
            </a:r>
            <a:r>
              <a:rPr lang="zh-CN" altLang="en-US" b="1" dirty="0" smtClean="0">
                <a:latin typeface="微软雅黑" pitchFamily="34" charset="-122"/>
                <a:ea typeface="微软雅黑" pitchFamily="34" charset="-122"/>
              </a:rPr>
              <a:t>人）</a:t>
            </a:r>
            <a:endParaRPr lang="en-US" altLang="zh-CN" b="1" dirty="0" smtClean="0">
              <a:latin typeface="微软雅黑" pitchFamily="34" charset="-122"/>
              <a:ea typeface="微软雅黑" pitchFamily="34" charset="-122"/>
            </a:endParaRPr>
          </a:p>
          <a:p>
            <a:pPr>
              <a:lnSpc>
                <a:spcPct val="130000"/>
              </a:lnSpc>
            </a:pPr>
            <a:r>
              <a:rPr lang="en-US" altLang="zh-CN" b="1" dirty="0" smtClean="0">
                <a:latin typeface="微软雅黑" pitchFamily="34" charset="-122"/>
                <a:ea typeface="微软雅黑" pitchFamily="34" charset="-122"/>
              </a:rPr>
              <a:t>4</a:t>
            </a:r>
            <a:r>
              <a:rPr lang="zh-CN" altLang="en-US" b="1" dirty="0" smtClean="0">
                <a:latin typeface="微软雅黑" pitchFamily="34" charset="-122"/>
                <a:ea typeface="微软雅黑" pitchFamily="34" charset="-122"/>
              </a:rPr>
              <a:t>、行政问责人员（</a:t>
            </a:r>
            <a:r>
              <a:rPr lang="en-US" altLang="zh-CN" b="1" dirty="0" smtClean="0">
                <a:latin typeface="微软雅黑" pitchFamily="34" charset="-122"/>
                <a:ea typeface="微软雅黑" pitchFamily="34" charset="-122"/>
              </a:rPr>
              <a:t>6</a:t>
            </a:r>
            <a:r>
              <a:rPr lang="zh-CN" altLang="en-US" b="1" dirty="0" smtClean="0">
                <a:latin typeface="微软雅黑" pitchFamily="34" charset="-122"/>
                <a:ea typeface="微软雅黑" pitchFamily="34" charset="-122"/>
              </a:rPr>
              <a:t>人）和单位（</a:t>
            </a:r>
            <a:r>
              <a:rPr lang="en-US" altLang="zh-CN" b="1" dirty="0" smtClean="0">
                <a:latin typeface="微软雅黑" pitchFamily="34" charset="-122"/>
                <a:ea typeface="微软雅黑" pitchFamily="34" charset="-122"/>
              </a:rPr>
              <a:t>5</a:t>
            </a:r>
            <a:r>
              <a:rPr lang="zh-CN" altLang="en-US" b="1" dirty="0" smtClean="0">
                <a:latin typeface="微软雅黑" pitchFamily="34" charset="-122"/>
                <a:ea typeface="微软雅黑" pitchFamily="34" charset="-122"/>
              </a:rPr>
              <a:t>个）</a:t>
            </a:r>
            <a:endParaRPr lang="en-US" altLang="zh-CN" b="1" dirty="0" smtClean="0">
              <a:latin typeface="微软雅黑" pitchFamily="34" charset="-122"/>
              <a:ea typeface="微软雅黑" pitchFamily="34" charset="-122"/>
            </a:endParaRPr>
          </a:p>
          <a:p>
            <a:pPr>
              <a:lnSpc>
                <a:spcPct val="130000"/>
              </a:lnSpc>
            </a:pPr>
            <a:endParaRPr lang="en-US" altLang="zh-CN" b="1" dirty="0" smtClean="0">
              <a:solidFill>
                <a:srgbClr val="0000FF"/>
              </a:solidFill>
              <a:latin typeface="微软雅黑" pitchFamily="34" charset="-122"/>
              <a:ea typeface="微软雅黑" pitchFamily="34" charset="-122"/>
            </a:endParaRPr>
          </a:p>
          <a:p>
            <a:pPr>
              <a:lnSpc>
                <a:spcPct val="130000"/>
              </a:lnSpc>
            </a:pPr>
            <a:r>
              <a:rPr lang="zh-CN" altLang="en-US" b="1" dirty="0" smtClean="0">
                <a:solidFill>
                  <a:srgbClr val="0000FF"/>
                </a:solidFill>
                <a:latin typeface="微软雅黑" pitchFamily="34" charset="-122"/>
                <a:ea typeface="微软雅黑" pitchFamily="34" charset="-122"/>
              </a:rPr>
              <a:t>其中对甲方（珠海华丰纸业有限公司）责任人处理</a:t>
            </a:r>
            <a:endParaRPr lang="en-US" altLang="zh-CN" b="1" dirty="0" smtClean="0">
              <a:solidFill>
                <a:srgbClr val="0000FF"/>
              </a:solidFill>
              <a:latin typeface="微软雅黑" pitchFamily="34" charset="-122"/>
              <a:ea typeface="微软雅黑" pitchFamily="34" charset="-122"/>
            </a:endParaRPr>
          </a:p>
          <a:p>
            <a:pPr>
              <a:lnSpc>
                <a:spcPct val="130000"/>
              </a:lnSpc>
            </a:pPr>
            <a:r>
              <a:rPr lang="en-US" altLang="zh-CN" b="1" dirty="0" smtClean="0">
                <a:solidFill>
                  <a:srgbClr val="FF0000"/>
                </a:solidFill>
                <a:latin typeface="微软雅黑" pitchFamily="34" charset="-122"/>
                <a:ea typeface="微软雅黑" pitchFamily="34" charset="-122"/>
              </a:rPr>
              <a:t>1</a:t>
            </a:r>
            <a:r>
              <a:rPr lang="zh-CN" altLang="en-US" b="1" dirty="0" smtClean="0">
                <a:solidFill>
                  <a:srgbClr val="FF0000"/>
                </a:solidFill>
                <a:latin typeface="微软雅黑" pitchFamily="34" charset="-122"/>
                <a:ea typeface="微软雅黑" pitchFamily="34" charset="-122"/>
              </a:rPr>
              <a:t>、司法逮捕：</a:t>
            </a:r>
            <a:r>
              <a:rPr lang="zh-CN" altLang="en-US" b="1" dirty="0" smtClean="0">
                <a:latin typeface="微软雅黑" pitchFamily="34" charset="-122"/>
                <a:ea typeface="微软雅黑" pitchFamily="34" charset="-122"/>
              </a:rPr>
              <a:t>动力部副经理，动力部安全主管，动力部锅炉主管</a:t>
            </a:r>
            <a:endParaRPr lang="en-US" altLang="zh-CN" b="1" dirty="0" smtClean="0">
              <a:latin typeface="微软雅黑" pitchFamily="34" charset="-122"/>
              <a:ea typeface="微软雅黑" pitchFamily="34" charset="-122"/>
            </a:endParaRPr>
          </a:p>
          <a:p>
            <a:pPr>
              <a:lnSpc>
                <a:spcPct val="130000"/>
              </a:lnSpc>
            </a:pPr>
            <a:r>
              <a:rPr lang="en-US" altLang="zh-CN" b="1" dirty="0" smtClean="0">
                <a:solidFill>
                  <a:srgbClr val="FF0000"/>
                </a:solidFill>
                <a:latin typeface="微软雅黑" pitchFamily="34" charset="-122"/>
                <a:ea typeface="微软雅黑" pitchFamily="34" charset="-122"/>
              </a:rPr>
              <a:t>2</a:t>
            </a:r>
            <a:r>
              <a:rPr lang="zh-CN" altLang="en-US" b="1" dirty="0" smtClean="0">
                <a:solidFill>
                  <a:srgbClr val="FF0000"/>
                </a:solidFill>
                <a:latin typeface="微软雅黑" pitchFamily="34" charset="-122"/>
                <a:ea typeface="微软雅黑" pitchFamily="34" charset="-122"/>
              </a:rPr>
              <a:t>、取保候审：</a:t>
            </a:r>
            <a:r>
              <a:rPr lang="zh-CN" altLang="en-US" b="1" dirty="0" smtClean="0">
                <a:latin typeface="微软雅黑" pitchFamily="34" charset="-122"/>
                <a:ea typeface="微软雅黑" pitchFamily="34" charset="-122"/>
              </a:rPr>
              <a:t>工程分管副总经理、动力部经理、安环部副经理、</a:t>
            </a:r>
            <a:endParaRPr lang="en-US" altLang="zh-CN" b="1" dirty="0" smtClean="0">
              <a:latin typeface="微软雅黑" pitchFamily="34" charset="-122"/>
              <a:ea typeface="微软雅黑" pitchFamily="34" charset="-122"/>
            </a:endParaRPr>
          </a:p>
          <a:p>
            <a:pPr>
              <a:lnSpc>
                <a:spcPct val="130000"/>
              </a:lnSpc>
            </a:pPr>
            <a:r>
              <a:rPr lang="zh-CN" altLang="en-US" b="1" dirty="0" smtClean="0">
                <a:latin typeface="微软雅黑" pitchFamily="34" charset="-122"/>
                <a:ea typeface="微软雅黑" pitchFamily="34" charset="-122"/>
              </a:rPr>
              <a:t>              动力部事发时段值长</a:t>
            </a:r>
            <a:endParaRPr lang="en-US" altLang="zh-CN" b="1" dirty="0" smtClean="0">
              <a:latin typeface="微软雅黑" pitchFamily="34" charset="-122"/>
              <a:ea typeface="微软雅黑" pitchFamily="34" charset="-122"/>
            </a:endParaRPr>
          </a:p>
          <a:p>
            <a:pPr>
              <a:lnSpc>
                <a:spcPct val="130000"/>
              </a:lnSpc>
            </a:pPr>
            <a:r>
              <a:rPr lang="en-US" altLang="zh-CN" b="1" dirty="0" smtClean="0">
                <a:solidFill>
                  <a:srgbClr val="FF0000"/>
                </a:solidFill>
                <a:latin typeface="微软雅黑" pitchFamily="34" charset="-122"/>
                <a:ea typeface="微软雅黑" pitchFamily="34" charset="-122"/>
              </a:rPr>
              <a:t>3</a:t>
            </a:r>
            <a:r>
              <a:rPr lang="zh-CN" altLang="en-US" b="1" dirty="0" smtClean="0">
                <a:solidFill>
                  <a:srgbClr val="FF0000"/>
                </a:solidFill>
                <a:latin typeface="微软雅黑" pitchFamily="34" charset="-122"/>
                <a:ea typeface="微软雅黑" pitchFamily="34" charset="-122"/>
              </a:rPr>
              <a:t>、行政处罚：</a:t>
            </a:r>
            <a:r>
              <a:rPr lang="zh-CN" altLang="en-US" b="1" dirty="0" smtClean="0">
                <a:latin typeface="微软雅黑" pitchFamily="34" charset="-122"/>
                <a:ea typeface="微软雅黑" pitchFamily="34" charset="-122"/>
              </a:rPr>
              <a:t>法定代表人，副总经理</a:t>
            </a:r>
            <a:endParaRPr lang="en-US" altLang="zh-CN" b="1" dirty="0" smtClean="0">
              <a:latin typeface="微软雅黑" pitchFamily="34" charset="-122"/>
              <a:ea typeface="微软雅黑" pitchFamily="34" charset="-122"/>
            </a:endParaRPr>
          </a:p>
          <a:p>
            <a:endParaRPr lang="zh-CN" altLang="en-US" dirty="0"/>
          </a:p>
        </p:txBody>
      </p:sp>
      <p:sp>
        <p:nvSpPr>
          <p:cNvPr id="3" name="矩形 2"/>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安全生产形势与法律法规</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28596" y="1142984"/>
            <a:ext cx="8072494" cy="2751522"/>
          </a:xfrm>
          <a:prstGeom prst="rect">
            <a:avLst/>
          </a:prstGeom>
        </p:spPr>
        <p:txBody>
          <a:bodyPr wrap="square">
            <a:spAutoFit/>
          </a:bodyPr>
          <a:lstStyle/>
          <a:p>
            <a:pPr>
              <a:lnSpc>
                <a:spcPct val="120000"/>
              </a:lnSpc>
            </a:pPr>
            <a:r>
              <a:rPr lang="zh-CN" altLang="en-US" sz="1600" b="1" dirty="0" smtClean="0">
                <a:solidFill>
                  <a:srgbClr val="0000FF"/>
                </a:solidFill>
                <a:latin typeface="微软雅黑" pitchFamily="34" charset="-122"/>
                <a:ea typeface="微软雅黑" pitchFamily="34" charset="-122"/>
              </a:rPr>
              <a:t>问题 </a:t>
            </a:r>
            <a:endParaRPr lang="en-US" altLang="zh-CN" sz="1600" b="1" dirty="0" smtClean="0">
              <a:solidFill>
                <a:srgbClr val="0000FF"/>
              </a:solidFill>
              <a:latin typeface="微软雅黑" pitchFamily="34" charset="-122"/>
              <a:ea typeface="微软雅黑" pitchFamily="34" charset="-122"/>
            </a:endParaRPr>
          </a:p>
          <a:p>
            <a:pPr>
              <a:lnSpc>
                <a:spcPct val="120000"/>
              </a:lnSpc>
            </a:pPr>
            <a:r>
              <a:rPr lang="zh-CN" altLang="en-US" sz="1600" b="1" dirty="0" smtClean="0">
                <a:latin typeface="微软雅黑" pitchFamily="34" charset="-122"/>
                <a:ea typeface="微软雅黑" pitchFamily="34" charset="-122"/>
              </a:rPr>
              <a:t>仓库小张会开叉车，但叉车驾驶证已经过期失效。一天中午吃饭时刻，供应商来送货，需要用叉车卸货，但叉车司机都去食堂吃饭了，班长小王随即指挥小张开叉车卸货。小张操作不当，叉车侧翻，砸死路过的两名员工。班长小王可能被判处（）有期徒刑。</a:t>
            </a:r>
            <a:endParaRPr lang="en-US" altLang="zh-CN" sz="1600" b="1" dirty="0" smtClean="0">
              <a:latin typeface="微软雅黑" pitchFamily="34" charset="-122"/>
              <a:ea typeface="微软雅黑" pitchFamily="34" charset="-122"/>
            </a:endParaRPr>
          </a:p>
          <a:p>
            <a:pPr>
              <a:lnSpc>
                <a:spcPct val="120000"/>
              </a:lnSpc>
            </a:pPr>
            <a:r>
              <a:rPr lang="en-US" altLang="zh-CN" sz="1600" b="1" dirty="0" smtClean="0">
                <a:latin typeface="微软雅黑" pitchFamily="34" charset="-122"/>
                <a:ea typeface="微软雅黑" pitchFamily="34" charset="-122"/>
              </a:rPr>
              <a:t>      </a:t>
            </a:r>
          </a:p>
          <a:p>
            <a:pPr>
              <a:lnSpc>
                <a:spcPct val="120000"/>
              </a:lnSpc>
            </a:pPr>
            <a:r>
              <a:rPr lang="en-US" altLang="zh-CN" sz="1600" b="1" dirty="0" smtClean="0">
                <a:latin typeface="微软雅黑" pitchFamily="34" charset="-122"/>
                <a:ea typeface="微软雅黑" pitchFamily="34" charset="-122"/>
              </a:rPr>
              <a:t>      A</a:t>
            </a:r>
            <a:r>
              <a:rPr lang="zh-CN" altLang="en-US" sz="1600" b="1" dirty="0" smtClean="0">
                <a:latin typeface="微软雅黑" pitchFamily="34" charset="-122"/>
                <a:ea typeface="微软雅黑" pitchFamily="34" charset="-122"/>
              </a:rPr>
              <a:t>   </a:t>
            </a:r>
            <a:r>
              <a:rPr lang="en-US" altLang="zh-CN" sz="1600" b="1" dirty="0" smtClean="0">
                <a:latin typeface="微软雅黑" pitchFamily="34" charset="-122"/>
                <a:ea typeface="微软雅黑" pitchFamily="34" charset="-122"/>
              </a:rPr>
              <a:t>3</a:t>
            </a:r>
            <a:r>
              <a:rPr lang="zh-CN" altLang="en-US" sz="1600" b="1" dirty="0" smtClean="0">
                <a:latin typeface="微软雅黑" pitchFamily="34" charset="-122"/>
                <a:ea typeface="微软雅黑" pitchFamily="34" charset="-122"/>
              </a:rPr>
              <a:t>年以下</a:t>
            </a:r>
            <a:endParaRPr lang="en-US" altLang="zh-CN" sz="1600" b="1" dirty="0" smtClean="0">
              <a:latin typeface="微软雅黑" pitchFamily="34" charset="-122"/>
              <a:ea typeface="微软雅黑" pitchFamily="34" charset="-122"/>
            </a:endParaRPr>
          </a:p>
          <a:p>
            <a:pPr>
              <a:lnSpc>
                <a:spcPct val="120000"/>
              </a:lnSpc>
            </a:pPr>
            <a:r>
              <a:rPr lang="en-US" altLang="zh-CN" sz="1600" b="1" dirty="0" smtClean="0">
                <a:latin typeface="微软雅黑" pitchFamily="34" charset="-122"/>
                <a:ea typeface="微软雅黑" pitchFamily="34" charset="-122"/>
              </a:rPr>
              <a:t>      B   3-7</a:t>
            </a:r>
            <a:r>
              <a:rPr lang="zh-CN" altLang="en-US" sz="1600" b="1" dirty="0" smtClean="0">
                <a:latin typeface="微软雅黑" pitchFamily="34" charset="-122"/>
                <a:ea typeface="微软雅黑" pitchFamily="34" charset="-122"/>
              </a:rPr>
              <a:t>年</a:t>
            </a:r>
            <a:endParaRPr lang="en-US" altLang="zh-CN" sz="1600" b="1" dirty="0" smtClean="0">
              <a:latin typeface="微软雅黑" pitchFamily="34" charset="-122"/>
              <a:ea typeface="微软雅黑" pitchFamily="34" charset="-122"/>
            </a:endParaRPr>
          </a:p>
          <a:p>
            <a:pPr>
              <a:lnSpc>
                <a:spcPct val="120000"/>
              </a:lnSpc>
            </a:pPr>
            <a:r>
              <a:rPr lang="en-US" altLang="zh-CN" sz="1600" b="1" dirty="0" smtClean="0">
                <a:latin typeface="微软雅黑" pitchFamily="34" charset="-122"/>
                <a:ea typeface="微软雅黑" pitchFamily="34" charset="-122"/>
              </a:rPr>
              <a:t>      C   5</a:t>
            </a:r>
            <a:r>
              <a:rPr lang="zh-CN" altLang="en-US" sz="1600" b="1" dirty="0" smtClean="0">
                <a:latin typeface="微软雅黑" pitchFamily="34" charset="-122"/>
                <a:ea typeface="微软雅黑" pitchFamily="34" charset="-122"/>
              </a:rPr>
              <a:t>年以下</a:t>
            </a:r>
            <a:endParaRPr lang="en-US" altLang="zh-CN" sz="1600" b="1" dirty="0" smtClean="0">
              <a:latin typeface="微软雅黑" pitchFamily="34" charset="-122"/>
              <a:ea typeface="微软雅黑" pitchFamily="34" charset="-122"/>
            </a:endParaRPr>
          </a:p>
          <a:p>
            <a:pPr>
              <a:lnSpc>
                <a:spcPct val="120000"/>
              </a:lnSpc>
            </a:pPr>
            <a:r>
              <a:rPr lang="en-US" altLang="zh-CN" sz="1600" b="1" dirty="0" smtClean="0">
                <a:latin typeface="微软雅黑" pitchFamily="34" charset="-122"/>
                <a:ea typeface="微软雅黑" pitchFamily="34" charset="-122"/>
              </a:rPr>
              <a:t>      D   5</a:t>
            </a:r>
            <a:r>
              <a:rPr lang="zh-CN" altLang="en-US" sz="1600" b="1" dirty="0" smtClean="0">
                <a:latin typeface="微软雅黑" pitchFamily="34" charset="-122"/>
                <a:ea typeface="微软雅黑" pitchFamily="34" charset="-122"/>
              </a:rPr>
              <a:t>年以上</a:t>
            </a:r>
            <a:endParaRPr lang="en-US" altLang="zh-CN" sz="1600" b="1" dirty="0" smtClean="0">
              <a:latin typeface="微软雅黑" pitchFamily="34" charset="-122"/>
              <a:ea typeface="微软雅黑" pitchFamily="34" charset="-122"/>
            </a:endParaRPr>
          </a:p>
        </p:txBody>
      </p:sp>
      <p:sp>
        <p:nvSpPr>
          <p:cNvPr id="6" name="矩形 5"/>
          <p:cNvSpPr/>
          <p:nvPr/>
        </p:nvSpPr>
        <p:spPr>
          <a:xfrm>
            <a:off x="357158" y="4572008"/>
            <a:ext cx="8072494" cy="1865126"/>
          </a:xfrm>
          <a:prstGeom prst="rect">
            <a:avLst/>
          </a:prstGeom>
        </p:spPr>
        <p:txBody>
          <a:bodyPr wrap="square">
            <a:spAutoFit/>
          </a:bodyPr>
          <a:lstStyle/>
          <a:p>
            <a:pPr>
              <a:lnSpc>
                <a:spcPct val="120000"/>
              </a:lnSpc>
            </a:pPr>
            <a:r>
              <a:rPr lang="en-US" altLang="zh-CN" sz="1600" b="1" dirty="0" smtClean="0">
                <a:solidFill>
                  <a:srgbClr val="0000FF"/>
                </a:solidFill>
                <a:latin typeface="微软雅黑" pitchFamily="34" charset="-122"/>
                <a:ea typeface="微软雅黑" pitchFamily="34" charset="-122"/>
              </a:rPr>
              <a:t>《</a:t>
            </a:r>
            <a:r>
              <a:rPr lang="zh-CN" altLang="en-US" sz="1600" b="1" dirty="0" smtClean="0">
                <a:solidFill>
                  <a:srgbClr val="0000FF"/>
                </a:solidFill>
                <a:latin typeface="微软雅黑" pitchFamily="34" charset="-122"/>
                <a:ea typeface="微软雅黑" pitchFamily="34" charset="-122"/>
              </a:rPr>
              <a:t>刑法</a:t>
            </a:r>
            <a:r>
              <a:rPr lang="en-US" altLang="zh-CN" sz="1600" b="1" dirty="0" smtClean="0">
                <a:solidFill>
                  <a:srgbClr val="0000FF"/>
                </a:solidFill>
                <a:latin typeface="微软雅黑" pitchFamily="34" charset="-122"/>
                <a:ea typeface="微软雅黑" pitchFamily="34" charset="-122"/>
              </a:rPr>
              <a:t>》</a:t>
            </a:r>
            <a:endParaRPr lang="zh-CN" altLang="en-US" sz="1600" dirty="0" smtClean="0">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a:t>
            </a:r>
            <a:r>
              <a:rPr lang="en-US" sz="1600" dirty="0" smtClean="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a:t>
            </a:r>
            <a:r>
              <a:rPr lang="zh-CN" altLang="en-US" sz="1600" b="1" dirty="0" smtClean="0">
                <a:solidFill>
                  <a:srgbClr val="FF0000"/>
                </a:solidFill>
                <a:latin typeface="微软雅黑" pitchFamily="34" charset="-122"/>
                <a:ea typeface="微软雅黑" pitchFamily="34" charset="-122"/>
              </a:rPr>
              <a:t>强令违章冒险作业罪</a:t>
            </a:r>
            <a:r>
              <a:rPr lang="zh-CN" altLang="en-US" sz="1600" b="1" dirty="0" smtClean="0">
                <a:latin typeface="微软雅黑" pitchFamily="34" charset="-122"/>
                <a:ea typeface="微软雅黑" pitchFamily="34" charset="-122"/>
              </a:rPr>
              <a:t>（现场管理人）</a:t>
            </a:r>
          </a:p>
          <a:p>
            <a:pPr>
              <a:lnSpc>
                <a:spcPct val="120000"/>
              </a:lnSpc>
            </a:pPr>
            <a:r>
              <a:rPr lang="zh-CN" altLang="en-US" sz="1600" dirty="0" smtClean="0">
                <a:latin typeface="微软雅黑" pitchFamily="34" charset="-122"/>
                <a:ea typeface="微软雅黑" pitchFamily="34" charset="-122"/>
              </a:rPr>
              <a:t>              五年以下有期徒刑或者拘役</a:t>
            </a:r>
            <a:endParaRPr lang="en-US" altLang="zh-CN" sz="1600" dirty="0" smtClean="0">
              <a:latin typeface="微软雅黑" pitchFamily="34" charset="-122"/>
              <a:ea typeface="微软雅黑" pitchFamily="34" charset="-122"/>
            </a:endParaRPr>
          </a:p>
          <a:p>
            <a:pPr>
              <a:lnSpc>
                <a:spcPct val="120000"/>
              </a:lnSpc>
            </a:pPr>
            <a:r>
              <a:rPr lang="zh-CN" altLang="en-US" sz="1600" dirty="0" smtClean="0">
                <a:latin typeface="微软雅黑" pitchFamily="34" charset="-122"/>
                <a:ea typeface="微软雅黑" pitchFamily="34" charset="-122"/>
              </a:rPr>
              <a:t>              五年以上有期徒刑</a:t>
            </a:r>
            <a:endParaRPr lang="en-US" altLang="zh-CN" sz="1600" dirty="0" smtClean="0">
              <a:latin typeface="微软雅黑" pitchFamily="34" charset="-122"/>
              <a:ea typeface="微软雅黑" pitchFamily="34" charset="-122"/>
            </a:endParaRPr>
          </a:p>
          <a:p>
            <a:pPr>
              <a:lnSpc>
                <a:spcPct val="120000"/>
              </a:lnSpc>
            </a:pPr>
            <a:endParaRPr lang="en-US" altLang="zh-CN" sz="1600" b="1" dirty="0" smtClean="0">
              <a:solidFill>
                <a:srgbClr val="FFC000"/>
              </a:solidFill>
              <a:latin typeface="微软雅黑" pitchFamily="34" charset="-122"/>
              <a:ea typeface="微软雅黑" pitchFamily="34" charset="-122"/>
            </a:endParaRPr>
          </a:p>
          <a:p>
            <a:pPr>
              <a:lnSpc>
                <a:spcPct val="120000"/>
              </a:lnSpc>
            </a:pPr>
            <a:r>
              <a:rPr lang="zh-CN" altLang="en-US" sz="1600" b="1" dirty="0" smtClean="0">
                <a:solidFill>
                  <a:srgbClr val="FFC000"/>
                </a:solidFill>
                <a:latin typeface="微软雅黑" pitchFamily="34" charset="-122"/>
                <a:ea typeface="微软雅黑" pitchFamily="34" charset="-122"/>
              </a:rPr>
              <a:t>司法解释：造成死亡一人以上，或者重伤三人以上即可入罪</a:t>
            </a:r>
            <a:endParaRPr lang="en-US" altLang="zh-CN" sz="1600" b="1" dirty="0" smtClean="0">
              <a:solidFill>
                <a:srgbClr val="FFC000"/>
              </a:solidFill>
              <a:latin typeface="微软雅黑" pitchFamily="34" charset="-122"/>
              <a:ea typeface="微软雅黑" pitchFamily="34" charset="-122"/>
            </a:endParaRPr>
          </a:p>
        </p:txBody>
      </p:sp>
      <p:pic>
        <p:nvPicPr>
          <p:cNvPr id="125954" name="Picture 2"/>
          <p:cNvPicPr>
            <a:picLocks noChangeAspect="1" noChangeArrowheads="1"/>
          </p:cNvPicPr>
          <p:nvPr/>
        </p:nvPicPr>
        <p:blipFill>
          <a:blip r:embed="rId3"/>
          <a:srcRect/>
          <a:stretch>
            <a:fillRect/>
          </a:stretch>
        </p:blipFill>
        <p:spPr bwMode="auto">
          <a:xfrm>
            <a:off x="4929191" y="2684716"/>
            <a:ext cx="3214710" cy="2101606"/>
          </a:xfrm>
          <a:prstGeom prst="rect">
            <a:avLst/>
          </a:prstGeom>
          <a:noFill/>
          <a:ln w="9525">
            <a:noFill/>
            <a:miter lim="800000"/>
            <a:headEnd/>
            <a:tailEnd/>
          </a:ln>
          <a:effectLst/>
        </p:spPr>
      </p:pic>
      <p:sp>
        <p:nvSpPr>
          <p:cNvPr id="7" name="矩形 6"/>
          <p:cNvSpPr/>
          <p:nvPr/>
        </p:nvSpPr>
        <p:spPr>
          <a:xfrm>
            <a:off x="500034" y="4071942"/>
            <a:ext cx="732893" cy="338554"/>
          </a:xfrm>
          <a:prstGeom prst="rect">
            <a:avLst/>
          </a:prstGeom>
        </p:spPr>
        <p:txBody>
          <a:bodyPr wrap="none">
            <a:spAutoFit/>
          </a:bodyPr>
          <a:lstStyle/>
          <a:p>
            <a:r>
              <a:rPr lang="zh-CN" altLang="en-US" sz="1600" b="1" dirty="0" smtClean="0">
                <a:latin typeface="微软雅黑" pitchFamily="34" charset="-122"/>
                <a:ea typeface="微软雅黑" pitchFamily="34" charset="-122"/>
              </a:rPr>
              <a:t>答案</a:t>
            </a:r>
            <a:r>
              <a:rPr lang="en-US" altLang="zh-CN" sz="1600" b="1" dirty="0" smtClean="0">
                <a:latin typeface="微软雅黑" pitchFamily="34" charset="-122"/>
                <a:ea typeface="微软雅黑" pitchFamily="34" charset="-122"/>
              </a:rPr>
              <a:t>C</a:t>
            </a:r>
            <a:endParaRPr lang="zh-CN" altLang="en-US" sz="1600" b="1" dirty="0" smtClean="0">
              <a:latin typeface="微软雅黑" pitchFamily="34" charset="-122"/>
              <a:ea typeface="微软雅黑" pitchFamily="34" charset="-122"/>
            </a:endParaRPr>
          </a:p>
        </p:txBody>
      </p:sp>
      <p:sp>
        <p:nvSpPr>
          <p:cNvPr id="8" name="矩形 7"/>
          <p:cNvSpPr/>
          <p:nvPr/>
        </p:nvSpPr>
        <p:spPr>
          <a:xfrm>
            <a:off x="409941" y="357166"/>
            <a:ext cx="3023585" cy="400110"/>
          </a:xfrm>
          <a:prstGeom prst="rect">
            <a:avLst/>
          </a:prstGeom>
        </p:spPr>
        <p:txBody>
          <a:bodyPr wrap="none">
            <a:spAutoFit/>
          </a:bodyPr>
          <a:lstStyle/>
          <a:p>
            <a:r>
              <a:rPr lang="zh-CN" altLang="en-US" sz="2000" b="1" dirty="0" smtClean="0">
                <a:latin typeface="新宋体" pitchFamily="49" charset="-122"/>
                <a:ea typeface="新宋体" pitchFamily="49" charset="-122"/>
              </a:rPr>
              <a:t>安全生产形势与法律法规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down)">
                                      <p:cBhvr>
                                        <p:cTn id="13" dur="500"/>
                                        <p:tgtEl>
                                          <p:spTgt spid="6">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down)">
                                      <p:cBhvr>
                                        <p:cTn id="16" dur="500"/>
                                        <p:tgtEl>
                                          <p:spTgt spid="6">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down)">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5813</Words>
  <Application>Microsoft Office PowerPoint</Application>
  <PresentationFormat>全屏显示(4:3)</PresentationFormat>
  <Paragraphs>776</Paragraphs>
  <Slides>64</Slides>
  <Notes>64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64</vt:i4>
      </vt:variant>
    </vt:vector>
  </HeadingPairs>
  <TitlesOfParts>
    <vt:vector size="79" baseType="lpstr">
      <vt:lpstr>Lato Light</vt:lpstr>
      <vt:lpstr>Open Sans</vt:lpstr>
      <vt:lpstr>Open Sans Light</vt:lpstr>
      <vt:lpstr>黑体</vt:lpstr>
      <vt:lpstr>华文细黑</vt:lpstr>
      <vt:lpstr>楷体</vt:lpstr>
      <vt:lpstr>宋体</vt:lpstr>
      <vt:lpstr>微软雅黑</vt:lpstr>
      <vt:lpstr>新宋体</vt:lpstr>
      <vt:lpstr>Arial</vt:lpstr>
      <vt:lpstr>Calibri</vt:lpstr>
      <vt:lpstr>Tahoma</vt:lpstr>
      <vt:lpstr>Times New Roman</vt:lpstr>
      <vt:lpstr>Wingdings</vt:lpstr>
      <vt:lpstr>Default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安应vs安全人联盟</dc:title>
  <dc:subject>获取资料咨询微信：ansyingcysafety</dc:subject>
  <dc:creator>安应ansying.com</dc:creator>
  <cp:keywords>安应</cp:keywords>
  <dc:description>获取资料咨询微信：ansyingcysafety</dc:description>
  <cp:lastModifiedBy>xbany</cp:lastModifiedBy>
  <cp:revision>1</cp:revision>
  <dcterms:created xsi:type="dcterms:W3CDTF">1900-01-01T00:00:00Z</dcterms:created>
  <dcterms:modified xsi:type="dcterms:W3CDTF">2019-04-11T01:07:13Z</dcterms:modified>
  <cp:category>EHS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2052-9.4.1</vt:lpwstr>
  </property>
</Properties>
</file>